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63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59DFD-A66C-484C-A68F-775BBB070251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690DA-EEA2-4A4C-B7BA-054F74540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 the whole directory to some reasonable</a:t>
            </a:r>
            <a:r>
              <a:rPr lang="en-US" baseline="0" dirty="0" smtClean="0"/>
              <a:t> directory (like where you keep your python programs).  </a:t>
            </a:r>
            <a:r>
              <a:rPr lang="en-US" baseline="0" smtClean="0"/>
              <a:t>Then you can open any module you want in IDLE.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690DA-EEA2-4A4C-B7BA-054F74540D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50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690DA-EEA2-4A4C-B7BA-054F74540D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73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http://0.tqn.com/d/usparks/1/0/B/-/1/gettysburg6.jpg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690DA-EEA2-4A4C-B7BA-054F74540D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73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http://stoeptalk.wordpress.com/2009/05/02/japlish-and-chinglese-irresistible/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690DA-EEA2-4A4C-B7BA-054F74540D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82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http://klarbooks.com/jet-program-teaching-english-japan-book/japlish-examples-funny-english.html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690DA-EEA2-4A4C-B7BA-054F74540D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1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5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1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0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5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6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9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6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6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8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40A69-EEC1-4955-8D3F-46DE7A745D59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1EB2B-65A8-4B5A-8573-1C05F56E0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4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urseptr.com/download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2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While Loops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002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pitchFamily="18" charset="0"/>
              </a:rPr>
              <a:t>def </a:t>
            </a:r>
            <a:r>
              <a:rPr lang="en-US" dirty="0" smtClean="0">
                <a:latin typeface="Courier" pitchFamily="18" charset="0"/>
              </a:rPr>
              <a:t>whilest():</a:t>
            </a:r>
            <a:endParaRPr lang="en-US" dirty="0">
              <a:latin typeface="Courier" pitchFamily="18" charset="0"/>
            </a:endParaRPr>
          </a:p>
          <a:p>
            <a:r>
              <a:rPr lang="en-US" dirty="0">
                <a:latin typeface="Courier" pitchFamily="18" charset="0"/>
              </a:rPr>
              <a:t>    while True:</a:t>
            </a:r>
          </a:p>
          <a:p>
            <a:r>
              <a:rPr lang="en-US" dirty="0">
                <a:latin typeface="Courier" pitchFamily="18" charset="0"/>
              </a:rPr>
              <a:t>	st = input("$$$$$&gt;")		# then do something </a:t>
            </a:r>
          </a:p>
          <a:p>
            <a:r>
              <a:rPr lang="en-US" dirty="0">
                <a:latin typeface="Courier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0947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laine\AppData\Local\Microsoft\Windows\Temporary Internet Files\Content.Outlook\JYZRPKW4\screenshot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84716"/>
            <a:ext cx="8473440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9600" y="2667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Choose Python 3.x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581400" y="3036332"/>
            <a:ext cx="1325880" cy="39266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75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Main Program and Functions</a:t>
            </a:r>
            <a:endParaRPr lang="en-US" sz="36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69900" y="1219200"/>
            <a:ext cx="81534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</a:rPr>
              <a:t>d</a:t>
            </a:r>
            <a:r>
              <a:rPr lang="en-US" dirty="0" smtClean="0">
                <a:latin typeface="Courier New" pitchFamily="49" charset="0"/>
              </a:rPr>
              <a:t>ef initialize():</a:t>
            </a:r>
          </a:p>
          <a:p>
            <a:r>
              <a:rPr lang="en-US" dirty="0" smtClean="0">
                <a:latin typeface="Courier New" pitchFamily="49" charset="0"/>
              </a:rPr>
              <a:t>    # set board to opening configuration.</a:t>
            </a:r>
          </a:p>
          <a:p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return(board)</a:t>
            </a:r>
            <a:endParaRPr lang="en-US" dirty="0" smtClean="0">
              <a:latin typeface="Courier New" pitchFamily="49" charset="0"/>
            </a:endParaRPr>
          </a:p>
          <a:p>
            <a:endParaRPr lang="en-US" dirty="0" smtClean="0">
              <a:latin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</a:rPr>
              <a:t>def scan(board):</a:t>
            </a:r>
          </a:p>
          <a:p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do the image processing and return internal board.</a:t>
            </a:r>
          </a:p>
          <a:p>
            <a:endParaRPr lang="en-US" dirty="0">
              <a:latin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</a:rPr>
              <a:t>def play(move, board):</a:t>
            </a:r>
          </a:p>
          <a:p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physically move the chosen piece.</a:t>
            </a:r>
          </a:p>
          <a:p>
            <a:endParaRPr lang="en-US" dirty="0">
              <a:latin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</a:rPr>
              <a:t>def choose(intboard):</a:t>
            </a:r>
          </a:p>
          <a:p>
            <a:r>
              <a:rPr lang="en-US" dirty="0" smtClean="0">
                <a:latin typeface="Courier New" pitchFamily="49" charset="0"/>
              </a:rPr>
              <a:t>    # choose a move and return it.</a:t>
            </a:r>
          </a:p>
          <a:p>
            <a:endParaRPr lang="en-US" dirty="0">
              <a:latin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</a:rPr>
              <a:t>game_on = True			# Main program</a:t>
            </a:r>
          </a:p>
          <a:p>
            <a:r>
              <a:rPr lang="en-US" dirty="0">
                <a:latin typeface="Courier New" pitchFamily="49" charset="0"/>
              </a:rPr>
              <a:t>b</a:t>
            </a:r>
            <a:r>
              <a:rPr lang="en-US" dirty="0" smtClean="0">
                <a:latin typeface="Courier New" pitchFamily="49" charset="0"/>
              </a:rPr>
              <a:t>oard = initialize()</a:t>
            </a:r>
            <a:endParaRPr lang="en-US" dirty="0">
              <a:latin typeface="Courier New" pitchFamily="49" charset="0"/>
            </a:endParaRPr>
          </a:p>
          <a:p>
            <a:r>
              <a:rPr lang="en-US" dirty="0">
                <a:latin typeface="Courier New" pitchFamily="49" charset="0"/>
              </a:rPr>
              <a:t>while game_on:</a:t>
            </a:r>
          </a:p>
          <a:p>
            <a:r>
              <a:rPr lang="en-US" dirty="0">
                <a:latin typeface="Courier New" pitchFamily="49" charset="0"/>
              </a:rPr>
              <a:t>    </a:t>
            </a:r>
            <a:r>
              <a:rPr lang="en-US" dirty="0" smtClean="0">
                <a:latin typeface="Courier New" pitchFamily="49" charset="0"/>
              </a:rPr>
              <a:t>internal_board </a:t>
            </a:r>
            <a:r>
              <a:rPr lang="en-US" dirty="0">
                <a:latin typeface="Courier New" pitchFamily="49" charset="0"/>
              </a:rPr>
              <a:t>= scan(board) </a:t>
            </a:r>
          </a:p>
          <a:p>
            <a:r>
              <a:rPr lang="en-US" dirty="0">
                <a:latin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move = choose(internal_board)</a:t>
            </a:r>
          </a:p>
          <a:p>
            <a:r>
              <a:rPr lang="en-US" dirty="0">
                <a:latin typeface="Courier New" pitchFamily="49" charset="0"/>
              </a:rPr>
              <a:t>    </a:t>
            </a:r>
            <a:r>
              <a:rPr lang="en-US" dirty="0" smtClean="0">
                <a:latin typeface="Courier New" pitchFamily="49" charset="0"/>
              </a:rPr>
              <a:t>play(move</a:t>
            </a:r>
            <a:r>
              <a:rPr lang="en-US" dirty="0">
                <a:latin typeface="Courier New" pitchFamily="49" charset="0"/>
              </a:rPr>
              <a:t>, board</a:t>
            </a:r>
            <a:r>
              <a:rPr lang="en-US" dirty="0" smtClean="0">
                <a:latin typeface="Courier New" pitchFamily="49" charset="0"/>
              </a:rPr>
              <a:t>)</a:t>
            </a:r>
            <a:endParaRPr lang="en-US" dirty="0">
              <a:latin typeface="Courier New" pitchFamily="49" charset="0"/>
            </a:endParaRPr>
          </a:p>
          <a:p>
            <a:r>
              <a:rPr lang="en-US" dirty="0">
                <a:latin typeface="Courier New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48610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The Book’s Website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248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3"/>
              </a:rPr>
              <a:t>www.courseptr.com/downloads</a:t>
            </a:r>
            <a:r>
              <a:rPr lang="en-US" u="sng" dirty="0" smtClean="0"/>
              <a:t>  </a:t>
            </a:r>
            <a:endParaRPr lang="en-US" dirty="0"/>
          </a:p>
        </p:txBody>
      </p:sp>
      <p:pic>
        <p:nvPicPr>
          <p:cNvPr id="5" name="Picture 2" descr="C:\Users\Elaine\Documents\My Scans\2011-01 (Jan)\scan00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707" y="1105158"/>
            <a:ext cx="4171586" cy="514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71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Comparing Python to Java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600198"/>
            <a:ext cx="365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" pitchFamily="18" charset="0"/>
              </a:rPr>
              <a:t>def average(numbers):</a:t>
            </a:r>
          </a:p>
          <a:p>
            <a:r>
              <a:rPr lang="en-US" sz="1600" dirty="0" smtClean="0">
                <a:latin typeface="Courier" pitchFamily="18" charset="0"/>
              </a:rPr>
              <a:t>    sum </a:t>
            </a:r>
            <a:r>
              <a:rPr lang="en-US" sz="1600" dirty="0">
                <a:latin typeface="Courier" pitchFamily="18" charset="0"/>
              </a:rPr>
              <a:t>= 0</a:t>
            </a:r>
          </a:p>
          <a:p>
            <a:r>
              <a:rPr lang="en-US" sz="1600" dirty="0">
                <a:latin typeface="Courier" pitchFamily="18" charset="0"/>
              </a:rPr>
              <a:t>    for num in numbers:</a:t>
            </a:r>
          </a:p>
          <a:p>
            <a:r>
              <a:rPr lang="en-US" sz="1600" dirty="0">
                <a:latin typeface="Courier" pitchFamily="18" charset="0"/>
              </a:rPr>
              <a:t>        sum = sum + num</a:t>
            </a:r>
          </a:p>
          <a:p>
            <a:r>
              <a:rPr lang="en-US" sz="1600" dirty="0" smtClean="0">
                <a:latin typeface="Courier" pitchFamily="18" charset="0"/>
              </a:rPr>
              <a:t>    </a:t>
            </a:r>
            <a:r>
              <a:rPr lang="en-US" sz="1600" dirty="0">
                <a:latin typeface="Courier" pitchFamily="18" charset="0"/>
              </a:rPr>
              <a:t>return(sum/len(numbers))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0" y="1600199"/>
            <a:ext cx="5181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" pitchFamily="18" charset="0"/>
              </a:rPr>
              <a:t>public static double </a:t>
            </a:r>
          </a:p>
          <a:p>
            <a:r>
              <a:rPr lang="en-US" sz="1600" dirty="0">
                <a:latin typeface="Courier" pitchFamily="18" charset="0"/>
              </a:rPr>
              <a:t>	</a:t>
            </a:r>
            <a:r>
              <a:rPr lang="en-US" sz="1600" dirty="0" smtClean="0">
                <a:latin typeface="Courier" pitchFamily="18" charset="0"/>
              </a:rPr>
              <a:t>avg(int numbers[])</a:t>
            </a:r>
            <a:endParaRPr lang="en-US" sz="1600" dirty="0">
              <a:latin typeface="Courier" pitchFamily="18" charset="0"/>
            </a:endParaRPr>
          </a:p>
          <a:p>
            <a:r>
              <a:rPr lang="en-US" sz="1600" dirty="0">
                <a:latin typeface="Courier" pitchFamily="18" charset="0"/>
              </a:rPr>
              <a:t> {</a:t>
            </a:r>
          </a:p>
          <a:p>
            <a:r>
              <a:rPr lang="en-US" sz="1600" dirty="0" smtClean="0">
                <a:latin typeface="Courier" pitchFamily="18" charset="0"/>
              </a:rPr>
              <a:t>        double sum </a:t>
            </a:r>
            <a:r>
              <a:rPr lang="en-US" sz="1600" dirty="0">
                <a:latin typeface="Courier" pitchFamily="18" charset="0"/>
              </a:rPr>
              <a:t>= 0;</a:t>
            </a:r>
          </a:p>
          <a:p>
            <a:r>
              <a:rPr lang="en-US" sz="1600" dirty="0">
                <a:latin typeface="Courier" pitchFamily="18" charset="0"/>
              </a:rPr>
              <a:t>        for </a:t>
            </a:r>
            <a:r>
              <a:rPr lang="en-US" sz="1600" dirty="0" smtClean="0">
                <a:latin typeface="Courier" pitchFamily="18" charset="0"/>
              </a:rPr>
              <a:t>(double </a:t>
            </a:r>
            <a:r>
              <a:rPr lang="en-US" sz="1600" dirty="0">
                <a:latin typeface="Courier" pitchFamily="18" charset="0"/>
              </a:rPr>
              <a:t>num : numbers)</a:t>
            </a:r>
          </a:p>
          <a:p>
            <a:r>
              <a:rPr lang="en-US" sz="1600" dirty="0">
                <a:latin typeface="Courier" pitchFamily="18" charset="0"/>
              </a:rPr>
              <a:t>        {</a:t>
            </a:r>
          </a:p>
          <a:p>
            <a:r>
              <a:rPr lang="en-US" sz="1600" dirty="0">
                <a:latin typeface="Courier" pitchFamily="18" charset="0"/>
              </a:rPr>
              <a:t>               sum = sum + num;</a:t>
            </a:r>
          </a:p>
          <a:p>
            <a:r>
              <a:rPr lang="en-US" sz="1600" dirty="0">
                <a:latin typeface="Courier" pitchFamily="18" charset="0"/>
              </a:rPr>
              <a:t>        }</a:t>
            </a:r>
          </a:p>
          <a:p>
            <a:r>
              <a:rPr lang="en-US" sz="1600" dirty="0">
                <a:latin typeface="Courier" pitchFamily="18" charset="0"/>
              </a:rPr>
              <a:t>        return </a:t>
            </a:r>
            <a:r>
              <a:rPr lang="en-US" sz="1600" dirty="0" smtClean="0">
                <a:latin typeface="Courier" pitchFamily="18" charset="0"/>
              </a:rPr>
              <a:t>sum/numbers.length;</a:t>
            </a:r>
            <a:endParaRPr lang="en-US" sz="1600" dirty="0">
              <a:latin typeface="Courier" pitchFamily="18" charset="0"/>
            </a:endParaRPr>
          </a:p>
          <a:p>
            <a:r>
              <a:rPr lang="en-US" sz="1600" dirty="0">
                <a:latin typeface="Courier" pitchFamily="18" charset="0"/>
              </a:rPr>
              <a:t> }</a:t>
            </a:r>
          </a:p>
          <a:p>
            <a:endParaRPr lang="en-US" sz="1600" dirty="0">
              <a:latin typeface="Courie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97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Output of Vowels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838200" y="1143000"/>
            <a:ext cx="7467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F**r sc*r* *nd s*v*n ***rs *g* **r f*th*rs br**ght f*rth *n th*s c*nt*n*nt, </a:t>
            </a:r>
            <a:r>
              <a:rPr lang="en-US" sz="2800" dirty="0" smtClean="0"/>
              <a:t>* </a:t>
            </a:r>
            <a:r>
              <a:rPr lang="en-US" sz="2800" dirty="0"/>
              <a:t>n*w n*t**n, c*nc**v*d *n L*b*rt*, *nd d*d*c*t*d t* th* pr*p*s*t**n th*t *ll m*n *r* cr**t*d *q**l.</a:t>
            </a:r>
          </a:p>
        </p:txBody>
      </p:sp>
    </p:spTree>
    <p:extLst>
      <p:ext uri="{BB962C8B-B14F-4D97-AF65-F5344CB8AC3E}">
        <p14:creationId xmlns:p14="http://schemas.microsoft.com/office/powerpoint/2010/main" val="4147991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Output of Vowels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838200" y="1143000"/>
            <a:ext cx="7467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F**r sc*r* *nd s*v*n ***rs *g* **r f*th*rs br**ght f*rth *n th*s c*nt*n*nt, </a:t>
            </a:r>
            <a:r>
              <a:rPr lang="en-US" sz="2800" dirty="0" smtClean="0"/>
              <a:t>* </a:t>
            </a:r>
            <a:r>
              <a:rPr lang="en-US" sz="2800" dirty="0"/>
              <a:t>n*w n*t**n, c*nc**v*d *n L*b*rt*, *nd d*d*c*t*d t* th* pr*p*s*t**n th*t *ll m*n *r* cr**t*d *q**l.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416300"/>
            <a:ext cx="47625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863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People Are Flexible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52400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batterys must position so that the poles are to correspond to the like poles mark on the device. This will failure or damage device if not done so correctly.</a:t>
            </a:r>
          </a:p>
        </p:txBody>
      </p:sp>
    </p:spTree>
    <p:extLst>
      <p:ext uri="{BB962C8B-B14F-4D97-AF65-F5344CB8AC3E}">
        <p14:creationId xmlns:p14="http://schemas.microsoft.com/office/powerpoint/2010/main" val="4225498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People Are Flexible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5240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When passenger on foot heave in sight, tootle the horn. Trumpet him melodiously at first, but if he still obstacles your passage, then tootle him with vigor. (Brochure of a car rental firm in Tokyo - courtesy of </a:t>
            </a:r>
            <a:r>
              <a:rPr lang="en-US" sz="2400" i="1" dirty="0"/>
              <a:t>Far Eastern Economic Review</a:t>
            </a:r>
            <a:r>
              <a:rPr lang="en-US" sz="2400" dirty="0"/>
              <a:t>) . </a:t>
            </a:r>
          </a:p>
        </p:txBody>
      </p:sp>
    </p:spTree>
    <p:extLst>
      <p:ext uri="{BB962C8B-B14F-4D97-AF65-F5344CB8AC3E}">
        <p14:creationId xmlns:p14="http://schemas.microsoft.com/office/powerpoint/2010/main" val="137764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371</Words>
  <Application>Microsoft Office PowerPoint</Application>
  <PresentationFormat>On-screen Show (4:3)</PresentationFormat>
  <Paragraphs>63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Python</vt:lpstr>
      <vt:lpstr>PowerPoint Presentation</vt:lpstr>
      <vt:lpstr>Main Program and Functions</vt:lpstr>
      <vt:lpstr>The Book’s Website</vt:lpstr>
      <vt:lpstr>Comparing Python to Java</vt:lpstr>
      <vt:lpstr>Output of Vowels</vt:lpstr>
      <vt:lpstr>Output of Vowels</vt:lpstr>
      <vt:lpstr>People Are Flexible</vt:lpstr>
      <vt:lpstr>People Are Flexible</vt:lpstr>
      <vt:lpstr>While Loops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Elaine Rich</dc:creator>
  <cp:lastModifiedBy>Elaine Rich</cp:lastModifiedBy>
  <cp:revision>18</cp:revision>
  <dcterms:created xsi:type="dcterms:W3CDTF">2011-01-17T23:03:12Z</dcterms:created>
  <dcterms:modified xsi:type="dcterms:W3CDTF">2011-01-31T20:14:03Z</dcterms:modified>
</cp:coreProperties>
</file>