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Google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oogleSans-bold.fntdata"/><Relationship Id="rId30" Type="http://schemas.openxmlformats.org/officeDocument/2006/relationships/font" Target="fonts/GoogleSans-regular.fntdata"/><Relationship Id="rId11" Type="http://schemas.openxmlformats.org/officeDocument/2006/relationships/slide" Target="slides/slide5.xml"/><Relationship Id="rId33" Type="http://schemas.openxmlformats.org/officeDocument/2006/relationships/font" Target="fonts/GoogleSans-boldItalic.fntdata"/><Relationship Id="rId10" Type="http://schemas.openxmlformats.org/officeDocument/2006/relationships/slide" Target="slides/slide4.xml"/><Relationship Id="rId32" Type="http://schemas.openxmlformats.org/officeDocument/2006/relationships/font" Target="fonts/Google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c18d034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c18d034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8955c7b5c_10_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8955c7b5c_10_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b626b1fd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b626b1fd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b626b1f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5b626b1f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58955c7b5c_1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8955c7b5c_1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5b626b1fd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b626b1fd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58955c7b5c_1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58955c7b5c_1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and computing culture starts with you. </a:t>
            </a:r>
            <a:endParaRPr/>
          </a:p>
          <a:p>
            <a:pPr indent="0" lvl="0" marL="0" rtl="0" algn="l">
              <a:spcBef>
                <a:spcPts val="0"/>
              </a:spcBef>
              <a:spcAft>
                <a:spcPts val="0"/>
              </a:spcAft>
              <a:buNone/>
            </a:pPr>
            <a:r>
              <a:rPr lang="en"/>
              <a:t>Encourage at least as many women as you encourage men undergraduates</a:t>
            </a:r>
            <a:endParaRPr/>
          </a:p>
          <a:p>
            <a:pPr indent="0" lvl="0" marL="0" rtl="0" algn="l">
              <a:spcBef>
                <a:spcPts val="0"/>
              </a:spcBef>
              <a:spcAft>
                <a:spcPts val="0"/>
              </a:spcAft>
              <a:buNone/>
            </a:pPr>
            <a:r>
              <a:rPr lang="en"/>
              <a:t>Hire diverse students into your lab</a:t>
            </a:r>
            <a:endParaRPr/>
          </a:p>
          <a:p>
            <a:pPr indent="0" lvl="0" marL="0" rtl="0" algn="l">
              <a:spcBef>
                <a:spcPts val="0"/>
              </a:spcBef>
              <a:spcAft>
                <a:spcPts val="0"/>
              </a:spcAft>
              <a:buNone/>
            </a:pPr>
            <a:r>
              <a:rPr lang="en"/>
              <a:t>Learn how to be a better mentor.</a:t>
            </a:r>
            <a:endParaRPr/>
          </a:p>
          <a:p>
            <a:pPr indent="0" lvl="0" marL="0" rtl="0" algn="l">
              <a:spcBef>
                <a:spcPts val="0"/>
              </a:spcBef>
              <a:spcAft>
                <a:spcPts val="0"/>
              </a:spcAft>
              <a:buNone/>
            </a:pPr>
            <a:r>
              <a:rPr lang="en"/>
              <a:t>Better research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58955c7b5c_1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58955c7b5c_1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58955c7b5c_1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58955c7b5c_1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Rice Research Culture, we helped each other.  When I failed my qualifying exam, the obvious next step was to leave graduate school. The students created reading groups. Exchanged papers and ideas, no professor needed to tell us to do it, we had agency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58955c7b5c_1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58955c7b5c_10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58955c7b5c_1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58955c7b5c_1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Computing and r</a:t>
            </a:r>
            <a:r>
              <a:rPr lang="en"/>
              <a:t>esearch culture starts with you. </a:t>
            </a:r>
            <a:endParaRPr/>
          </a:p>
          <a:p>
            <a:pPr indent="0" lvl="0" marL="0" rtl="0" algn="l">
              <a:spcBef>
                <a:spcPts val="0"/>
              </a:spcBef>
              <a:spcAft>
                <a:spcPts val="0"/>
              </a:spcAft>
              <a:buNone/>
            </a:pPr>
            <a:r>
              <a:rPr lang="en"/>
              <a:t>Better culture will result in more innovative research, and not just in general, for you personally.</a:t>
            </a:r>
            <a:endParaRPr/>
          </a:p>
          <a:p>
            <a:pPr indent="0" lvl="0" marL="0" rtl="0" algn="l">
              <a:spcBef>
                <a:spcPts val="0"/>
              </a:spcBef>
              <a:spcAft>
                <a:spcPts val="0"/>
              </a:spcAft>
              <a:buNone/>
            </a:pPr>
            <a:r>
              <a:rPr lang="en"/>
              <a:t>Encourage at least as many women as you encourage men undergraduates</a:t>
            </a:r>
            <a:endParaRPr/>
          </a:p>
          <a:p>
            <a:pPr indent="0" lvl="0" marL="0" rtl="0" algn="l">
              <a:spcBef>
                <a:spcPts val="0"/>
              </a:spcBef>
              <a:spcAft>
                <a:spcPts val="0"/>
              </a:spcAft>
              <a:buNone/>
            </a:pPr>
            <a:r>
              <a:rPr lang="en"/>
              <a:t>Hire diverse students into your lab</a:t>
            </a:r>
            <a:endParaRPr/>
          </a:p>
          <a:p>
            <a:pPr indent="0" lvl="0" marL="0" rtl="0" algn="l">
              <a:spcBef>
                <a:spcPts val="0"/>
              </a:spcBef>
              <a:spcAft>
                <a:spcPts val="0"/>
              </a:spcAft>
              <a:buNone/>
            </a:pPr>
            <a:r>
              <a:rPr lang="en"/>
              <a:t>Learn how to be a better mentor.</a:t>
            </a:r>
            <a:endParaRPr/>
          </a:p>
          <a:p>
            <a:pPr indent="0" lvl="0" marL="0" rtl="0" algn="l">
              <a:spcBef>
                <a:spcPts val="0"/>
              </a:spcBef>
              <a:spcAft>
                <a:spcPts val="0"/>
              </a:spcAft>
              <a:buNone/>
            </a:pPr>
            <a:r>
              <a:rPr lang="en"/>
              <a:t>The results will benefit you and your research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8955c7b5c_1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8955c7b5c_1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Better culture will result in more innovative research, and not just in general, for you personally.</a:t>
            </a:r>
            <a:endParaRPr/>
          </a:p>
          <a:p>
            <a:pPr indent="0" lvl="0" marL="0" rtl="0" algn="l">
              <a:spcBef>
                <a:spcPts val="0"/>
              </a:spcBef>
              <a:spcAft>
                <a:spcPts val="0"/>
              </a:spcAft>
              <a:buNone/>
            </a:pPr>
            <a:r>
              <a:rPr lang="en"/>
              <a:t>In this talk, I will show you some science around teams and culture, discuss my story, and give you some tips on how you can improve the culture of computing.</a:t>
            </a:r>
            <a:endParaRPr/>
          </a:p>
          <a:p>
            <a:pPr indent="0" lvl="0" marL="0" rtl="0" algn="l">
              <a:spcBef>
                <a:spcPts val="0"/>
              </a:spcBef>
              <a:spcAft>
                <a:spcPts val="0"/>
              </a:spcAft>
              <a:buNone/>
            </a:pPr>
            <a:r>
              <a:rPr lang="en"/>
              <a:t>go/research-culture-external-2019</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8955c7b5c_1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8955c7b5c_1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8955c7b5c_1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8955c7b5c_1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58955c7b5c_1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58955c7b5c_1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8955c7b5c_1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8955c7b5c_1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8955c7b5c_1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8955c7b5c_1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 task types: Intellectual, executive, creative, group decision making, etc.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8955c7b5c_10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8955c7b5c_1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measure of team work is papers and authors on papers.  Over time the number of citations to each paper has increased, but at the top ranked computer science departments, Berkeley, CMU, MIT and Stanford in the late 1980s, their papers had more than the average number of authors. They collaborate more.  Together this data tells us good science is collaborative and slightly larger teams with women have more influence.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58955c7b5c_1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58955c7b5c_1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Patents are another measure of innovation and citations to patents are a measure of impact.  Mixed sex teams have more citations. Ashcraft and Breitzman (2012) normalizes individual patent citation counts by technology class and year granted to account for technologies with higher average citation counts than others and that older patents have longer to accrue citations. Source: Ashcraft and Breitzman (2012).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1_Title">
  <p:cSld name="CUSTOM">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b="23707" l="19969" r="16514" t="13376"/>
          <a:stretch/>
        </p:blipFill>
        <p:spPr>
          <a:xfrm>
            <a:off x="691975" y="235200"/>
            <a:ext cx="2306050" cy="1524075"/>
          </a:xfrm>
          <a:prstGeom prst="rect">
            <a:avLst/>
          </a:prstGeom>
          <a:noFill/>
          <a:ln>
            <a:noFill/>
          </a:ln>
        </p:spPr>
      </p:pic>
      <p:sp>
        <p:nvSpPr>
          <p:cNvPr id="55" name="Google Shape;55;p14"/>
          <p:cNvSpPr txBox="1"/>
          <p:nvPr>
            <p:ph type="title"/>
          </p:nvPr>
        </p:nvSpPr>
        <p:spPr>
          <a:xfrm>
            <a:off x="691975" y="2067000"/>
            <a:ext cx="7690200" cy="1762200"/>
          </a:xfrm>
          <a:prstGeom prst="rect">
            <a:avLst/>
          </a:prstGeom>
        </p:spPr>
        <p:txBody>
          <a:bodyPr anchorCtr="0" anchor="t" bIns="0" lIns="0" spcFirstLastPara="1" rIns="228600" wrap="square" tIns="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1_Title 1">
  <p:cSld name="CUSTOM_3">
    <p:spTree>
      <p:nvGrpSpPr>
        <p:cNvPr id="56" name="Shape 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2_Title + photo">
  <p:cSld name="CUSTOM_1">
    <p:spTree>
      <p:nvGrpSpPr>
        <p:cNvPr id="57" name="Shape 57"/>
        <p:cNvGrpSpPr/>
        <p:nvPr/>
      </p:nvGrpSpPr>
      <p:grpSpPr>
        <a:xfrm>
          <a:off x="0" y="0"/>
          <a:ext cx="0" cy="0"/>
          <a:chOff x="0" y="0"/>
          <a:chExt cx="0" cy="0"/>
        </a:xfrm>
      </p:grpSpPr>
      <p:sp>
        <p:nvSpPr>
          <p:cNvPr id="58" name="Google Shape;58;p16"/>
          <p:cNvSpPr txBox="1"/>
          <p:nvPr>
            <p:ph type="title"/>
          </p:nvPr>
        </p:nvSpPr>
        <p:spPr>
          <a:xfrm>
            <a:off x="691975" y="2067000"/>
            <a:ext cx="7690200" cy="1762200"/>
          </a:xfrm>
          <a:prstGeom prst="rect">
            <a:avLst/>
          </a:prstGeom>
        </p:spPr>
        <p:txBody>
          <a:bodyPr anchorCtr="0" anchor="t" bIns="0" lIns="0" spcFirstLastPara="1" rIns="228600" wrap="square" tIns="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p:txBody>
      </p:sp>
      <p:pic>
        <p:nvPicPr>
          <p:cNvPr id="59" name="Google Shape;59;p16"/>
          <p:cNvPicPr preferRelativeResize="0"/>
          <p:nvPr/>
        </p:nvPicPr>
        <p:blipFill rotWithShape="1">
          <a:blip r:embed="rId2">
            <a:alphaModFix/>
          </a:blip>
          <a:srcRect b="23707" l="19969" r="16514" t="13376"/>
          <a:stretch/>
        </p:blipFill>
        <p:spPr>
          <a:xfrm>
            <a:off x="691975" y="235200"/>
            <a:ext cx="2306050" cy="15240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p:cSld name="CUSTOM_2">
    <p:spTree>
      <p:nvGrpSpPr>
        <p:cNvPr id="60" name="Shape 60"/>
        <p:cNvGrpSpPr/>
        <p:nvPr/>
      </p:nvGrpSpPr>
      <p:grpSpPr>
        <a:xfrm>
          <a:off x="0" y="0"/>
          <a:ext cx="0" cy="0"/>
          <a:chOff x="0" y="0"/>
          <a:chExt cx="0" cy="0"/>
        </a:xfrm>
      </p:grpSpPr>
      <p:grpSp>
        <p:nvGrpSpPr>
          <p:cNvPr id="61" name="Google Shape;61;p17"/>
          <p:cNvGrpSpPr/>
          <p:nvPr/>
        </p:nvGrpSpPr>
        <p:grpSpPr>
          <a:xfrm>
            <a:off x="80720" y="4797226"/>
            <a:ext cx="1565658" cy="245350"/>
            <a:chOff x="614120" y="4568626"/>
            <a:chExt cx="1565658" cy="245350"/>
          </a:xfrm>
        </p:grpSpPr>
        <p:grpSp>
          <p:nvGrpSpPr>
            <p:cNvPr id="62" name="Google Shape;62;p17"/>
            <p:cNvGrpSpPr/>
            <p:nvPr/>
          </p:nvGrpSpPr>
          <p:grpSpPr>
            <a:xfrm>
              <a:off x="614120" y="4568626"/>
              <a:ext cx="290167" cy="233377"/>
              <a:chOff x="614120" y="4568626"/>
              <a:chExt cx="290167" cy="233377"/>
            </a:xfrm>
          </p:grpSpPr>
          <p:sp>
            <p:nvSpPr>
              <p:cNvPr id="63" name="Google Shape;63;p17"/>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7"/>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7"/>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7"/>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17"/>
            <p:cNvGrpSpPr/>
            <p:nvPr/>
          </p:nvGrpSpPr>
          <p:grpSpPr>
            <a:xfrm>
              <a:off x="989660" y="4603434"/>
              <a:ext cx="1190118" cy="210542"/>
              <a:chOff x="989660" y="4603434"/>
              <a:chExt cx="1190118" cy="210542"/>
            </a:xfrm>
          </p:grpSpPr>
          <p:sp>
            <p:nvSpPr>
              <p:cNvPr id="68" name="Google Shape;68;p17"/>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 name="Google Shape;69;p17"/>
              <p:cNvGrpSpPr/>
              <p:nvPr/>
            </p:nvGrpSpPr>
            <p:grpSpPr>
              <a:xfrm>
                <a:off x="1682774" y="4617610"/>
                <a:ext cx="497005" cy="149188"/>
                <a:chOff x="1682774" y="4617610"/>
                <a:chExt cx="497005" cy="149188"/>
              </a:xfrm>
            </p:grpSpPr>
            <p:sp>
              <p:nvSpPr>
                <p:cNvPr id="70" name="Google Shape;70;p17"/>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7"/>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7"/>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75" name="Google Shape;75;p17"/>
          <p:cNvSpPr txBox="1"/>
          <p:nvPr>
            <p:ph type="title"/>
          </p:nvPr>
        </p:nvSpPr>
        <p:spPr>
          <a:xfrm>
            <a:off x="691975" y="2067000"/>
            <a:ext cx="7690200" cy="1762200"/>
          </a:xfrm>
          <a:prstGeom prst="rect">
            <a:avLst/>
          </a:prstGeom>
        </p:spPr>
        <p:txBody>
          <a:bodyPr anchorCtr="0" anchor="t" bIns="0" lIns="0" spcFirstLastPara="1" rIns="228600" wrap="square" tIns="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5_Content">
  <p:cSld name="CUSTOM_2_3">
    <p:spTree>
      <p:nvGrpSpPr>
        <p:cNvPr id="76" name="Shape 76"/>
        <p:cNvGrpSpPr/>
        <p:nvPr/>
      </p:nvGrpSpPr>
      <p:grpSpPr>
        <a:xfrm>
          <a:off x="0" y="0"/>
          <a:ext cx="0" cy="0"/>
          <a:chOff x="0" y="0"/>
          <a:chExt cx="0" cy="0"/>
        </a:xfrm>
      </p:grpSpPr>
      <p:grpSp>
        <p:nvGrpSpPr>
          <p:cNvPr id="77" name="Google Shape;77;p18"/>
          <p:cNvGrpSpPr/>
          <p:nvPr/>
        </p:nvGrpSpPr>
        <p:grpSpPr>
          <a:xfrm>
            <a:off x="80720" y="4797226"/>
            <a:ext cx="1565658" cy="245350"/>
            <a:chOff x="614120" y="4568626"/>
            <a:chExt cx="1565658" cy="245350"/>
          </a:xfrm>
        </p:grpSpPr>
        <p:grpSp>
          <p:nvGrpSpPr>
            <p:cNvPr id="78" name="Google Shape;78;p18"/>
            <p:cNvGrpSpPr/>
            <p:nvPr/>
          </p:nvGrpSpPr>
          <p:grpSpPr>
            <a:xfrm>
              <a:off x="614120" y="4568626"/>
              <a:ext cx="290167" cy="233377"/>
              <a:chOff x="614120" y="4568626"/>
              <a:chExt cx="290167" cy="233377"/>
            </a:xfrm>
          </p:grpSpPr>
          <p:sp>
            <p:nvSpPr>
              <p:cNvPr id="79" name="Google Shape;79;p18"/>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18"/>
            <p:cNvGrpSpPr/>
            <p:nvPr/>
          </p:nvGrpSpPr>
          <p:grpSpPr>
            <a:xfrm>
              <a:off x="989660" y="4603434"/>
              <a:ext cx="1190118" cy="210542"/>
              <a:chOff x="989660" y="4603434"/>
              <a:chExt cx="1190118" cy="210542"/>
            </a:xfrm>
          </p:grpSpPr>
          <p:sp>
            <p:nvSpPr>
              <p:cNvPr id="84" name="Google Shape;84;p18"/>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18"/>
              <p:cNvGrpSpPr/>
              <p:nvPr/>
            </p:nvGrpSpPr>
            <p:grpSpPr>
              <a:xfrm>
                <a:off x="1682774" y="4617610"/>
                <a:ext cx="497005" cy="149188"/>
                <a:chOff x="1682774" y="4617610"/>
                <a:chExt cx="497005" cy="149188"/>
              </a:xfrm>
            </p:grpSpPr>
            <p:sp>
              <p:nvSpPr>
                <p:cNvPr id="86" name="Google Shape;86;p18"/>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91" name="Google Shape;91;p18"/>
          <p:cNvSpPr txBox="1"/>
          <p:nvPr>
            <p:ph type="title"/>
          </p:nvPr>
        </p:nvSpPr>
        <p:spPr>
          <a:xfrm>
            <a:off x="710613" y="281125"/>
            <a:ext cx="7722900" cy="504600"/>
          </a:xfrm>
          <a:prstGeom prst="rect">
            <a:avLst/>
          </a:prstGeom>
        </p:spPr>
        <p:txBody>
          <a:bodyPr anchorCtr="0" anchor="t" bIns="0" lIns="0" spcFirstLastPara="1" rIns="228600" wrap="square" tIns="0">
            <a:noAutofit/>
          </a:bodyPr>
          <a:lstStyle>
            <a:lvl1pPr lvl="0" rtl="0">
              <a:spcBef>
                <a:spcPts val="0"/>
              </a:spcBef>
              <a:spcAft>
                <a:spcPts val="0"/>
              </a:spcAft>
              <a:buNone/>
              <a:defRPr b="1" sz="3600">
                <a:solidFill>
                  <a:schemeClr val="dk1"/>
                </a:solidFill>
                <a:latin typeface="Google Sans"/>
                <a:ea typeface="Google Sans"/>
                <a:cs typeface="Google Sans"/>
                <a:sym typeface="Google Sans"/>
              </a:defRPr>
            </a:lvl1pPr>
            <a:lvl2pPr lvl="1" rtl="0">
              <a:spcBef>
                <a:spcPts val="0"/>
              </a:spcBef>
              <a:spcAft>
                <a:spcPts val="0"/>
              </a:spcAft>
              <a:buNone/>
              <a:defRPr b="1" sz="3600">
                <a:solidFill>
                  <a:schemeClr val="dk1"/>
                </a:solidFill>
                <a:latin typeface="Google Sans"/>
                <a:ea typeface="Google Sans"/>
                <a:cs typeface="Google Sans"/>
                <a:sym typeface="Google Sans"/>
              </a:defRPr>
            </a:lvl2pPr>
            <a:lvl3pPr lvl="2" rtl="0">
              <a:spcBef>
                <a:spcPts val="0"/>
              </a:spcBef>
              <a:spcAft>
                <a:spcPts val="0"/>
              </a:spcAft>
              <a:buNone/>
              <a:defRPr b="1" sz="3600">
                <a:solidFill>
                  <a:schemeClr val="dk1"/>
                </a:solidFill>
                <a:latin typeface="Google Sans"/>
                <a:ea typeface="Google Sans"/>
                <a:cs typeface="Google Sans"/>
                <a:sym typeface="Google Sans"/>
              </a:defRPr>
            </a:lvl3pPr>
            <a:lvl4pPr lvl="3" rtl="0">
              <a:spcBef>
                <a:spcPts val="0"/>
              </a:spcBef>
              <a:spcAft>
                <a:spcPts val="0"/>
              </a:spcAft>
              <a:buNone/>
              <a:defRPr b="1" sz="3600">
                <a:solidFill>
                  <a:schemeClr val="dk1"/>
                </a:solidFill>
                <a:latin typeface="Google Sans"/>
                <a:ea typeface="Google Sans"/>
                <a:cs typeface="Google Sans"/>
                <a:sym typeface="Google Sans"/>
              </a:defRPr>
            </a:lvl4pPr>
            <a:lvl5pPr lvl="4" rtl="0">
              <a:spcBef>
                <a:spcPts val="0"/>
              </a:spcBef>
              <a:spcAft>
                <a:spcPts val="0"/>
              </a:spcAft>
              <a:buNone/>
              <a:defRPr b="1" sz="3600">
                <a:solidFill>
                  <a:schemeClr val="dk1"/>
                </a:solidFill>
                <a:latin typeface="Google Sans"/>
                <a:ea typeface="Google Sans"/>
                <a:cs typeface="Google Sans"/>
                <a:sym typeface="Google Sans"/>
              </a:defRPr>
            </a:lvl5pPr>
            <a:lvl6pPr lvl="5" rtl="0">
              <a:spcBef>
                <a:spcPts val="0"/>
              </a:spcBef>
              <a:spcAft>
                <a:spcPts val="0"/>
              </a:spcAft>
              <a:buNone/>
              <a:defRPr b="1" sz="3600">
                <a:solidFill>
                  <a:schemeClr val="dk1"/>
                </a:solidFill>
                <a:latin typeface="Google Sans"/>
                <a:ea typeface="Google Sans"/>
                <a:cs typeface="Google Sans"/>
                <a:sym typeface="Google Sans"/>
              </a:defRPr>
            </a:lvl6pPr>
            <a:lvl7pPr lvl="6" rtl="0">
              <a:spcBef>
                <a:spcPts val="0"/>
              </a:spcBef>
              <a:spcAft>
                <a:spcPts val="0"/>
              </a:spcAft>
              <a:buNone/>
              <a:defRPr b="1" sz="3600">
                <a:solidFill>
                  <a:schemeClr val="dk1"/>
                </a:solidFill>
                <a:latin typeface="Google Sans"/>
                <a:ea typeface="Google Sans"/>
                <a:cs typeface="Google Sans"/>
                <a:sym typeface="Google Sans"/>
              </a:defRPr>
            </a:lvl7pPr>
            <a:lvl8pPr lvl="7" rtl="0">
              <a:spcBef>
                <a:spcPts val="0"/>
              </a:spcBef>
              <a:spcAft>
                <a:spcPts val="0"/>
              </a:spcAft>
              <a:buNone/>
              <a:defRPr b="1" sz="3600">
                <a:solidFill>
                  <a:schemeClr val="dk1"/>
                </a:solidFill>
                <a:latin typeface="Google Sans"/>
                <a:ea typeface="Google Sans"/>
                <a:cs typeface="Google Sans"/>
                <a:sym typeface="Google Sans"/>
              </a:defRPr>
            </a:lvl8pPr>
            <a:lvl9pPr lvl="8" rtl="0">
              <a:spcBef>
                <a:spcPts val="0"/>
              </a:spcBef>
              <a:spcAft>
                <a:spcPts val="0"/>
              </a:spcAft>
              <a:buNone/>
              <a:defRPr b="1" sz="3600">
                <a:solidFill>
                  <a:schemeClr val="dk1"/>
                </a:solidFill>
                <a:latin typeface="Google Sans"/>
                <a:ea typeface="Google Sans"/>
                <a:cs typeface="Google Sans"/>
                <a:sym typeface="Google Sans"/>
              </a:defRPr>
            </a:lvl9pPr>
          </a:lstStyle>
          <a:p/>
        </p:txBody>
      </p:sp>
      <p:sp>
        <p:nvSpPr>
          <p:cNvPr id="92" name="Google Shape;92;p18"/>
          <p:cNvSpPr txBox="1"/>
          <p:nvPr>
            <p:ph idx="1" type="body"/>
          </p:nvPr>
        </p:nvSpPr>
        <p:spPr>
          <a:xfrm>
            <a:off x="710500" y="985775"/>
            <a:ext cx="7722900" cy="3171900"/>
          </a:xfrm>
          <a:prstGeom prst="rect">
            <a:avLst/>
          </a:prstGeom>
        </p:spPr>
        <p:txBody>
          <a:bodyPr anchorCtr="0" anchor="t" bIns="0" lIns="0" spcFirstLastPara="1" rIns="228600" wrap="square" tIns="0">
            <a:noAutofit/>
          </a:bodyPr>
          <a:lstStyle>
            <a:lvl1pPr indent="-381000" lvl="0" marL="457200" rtl="0">
              <a:lnSpc>
                <a:spcPct val="115000"/>
              </a:lnSpc>
              <a:spcBef>
                <a:spcPts val="0"/>
              </a:spcBef>
              <a:spcAft>
                <a:spcPts val="0"/>
              </a:spcAft>
              <a:buClr>
                <a:schemeClr val="dk1"/>
              </a:buClr>
              <a:buSzPts val="2400"/>
              <a:buChar char="●"/>
              <a:defRPr sz="2400">
                <a:solidFill>
                  <a:schemeClr val="dk1"/>
                </a:solidFill>
              </a:defRPr>
            </a:lvl1pPr>
            <a:lvl2pPr indent="-342900" lvl="1" marL="914400" rtl="0">
              <a:lnSpc>
                <a:spcPct val="115000"/>
              </a:lnSpc>
              <a:spcBef>
                <a:spcPts val="0"/>
              </a:spcBef>
              <a:spcAft>
                <a:spcPts val="0"/>
              </a:spcAft>
              <a:buClr>
                <a:schemeClr val="dk1"/>
              </a:buClr>
              <a:buSzPts val="1800"/>
              <a:buChar char="○"/>
              <a:defRPr sz="1800">
                <a:solidFill>
                  <a:schemeClr val="dk1"/>
                </a:solidFill>
              </a:defRPr>
            </a:lvl2pPr>
            <a:lvl3pPr indent="-342900" lvl="2" marL="1371600" rtl="0">
              <a:lnSpc>
                <a:spcPct val="115000"/>
              </a:lnSpc>
              <a:spcBef>
                <a:spcPts val="0"/>
              </a:spcBef>
              <a:spcAft>
                <a:spcPts val="0"/>
              </a:spcAft>
              <a:buClr>
                <a:schemeClr val="dk1"/>
              </a:buClr>
              <a:buSzPts val="1800"/>
              <a:buChar char="■"/>
              <a:defRPr sz="1800">
                <a:solidFill>
                  <a:schemeClr val="dk1"/>
                </a:solidFill>
              </a:defRPr>
            </a:lvl3pPr>
            <a:lvl4pPr indent="-342900" lvl="3" marL="1828800" rtl="0">
              <a:lnSpc>
                <a:spcPct val="115000"/>
              </a:lnSpc>
              <a:spcBef>
                <a:spcPts val="0"/>
              </a:spcBef>
              <a:spcAft>
                <a:spcPts val="0"/>
              </a:spcAft>
              <a:buClr>
                <a:schemeClr val="dk1"/>
              </a:buClr>
              <a:buSzPts val="1800"/>
              <a:buChar char="●"/>
              <a:defRPr sz="1800">
                <a:solidFill>
                  <a:schemeClr val="dk1"/>
                </a:solidFill>
              </a:defRPr>
            </a:lvl4pPr>
            <a:lvl5pPr indent="-342900" lvl="4" marL="2286000" rtl="0">
              <a:lnSpc>
                <a:spcPct val="115000"/>
              </a:lnSpc>
              <a:spcBef>
                <a:spcPts val="0"/>
              </a:spcBef>
              <a:spcAft>
                <a:spcPts val="0"/>
              </a:spcAft>
              <a:buClr>
                <a:schemeClr val="dk1"/>
              </a:buClr>
              <a:buSzPts val="1800"/>
              <a:buChar char="○"/>
              <a:defRPr sz="1800">
                <a:solidFill>
                  <a:schemeClr val="dk1"/>
                </a:solidFill>
              </a:defRPr>
            </a:lvl5pPr>
            <a:lvl6pPr indent="-342900" lvl="5" marL="2743200" rtl="0">
              <a:lnSpc>
                <a:spcPct val="115000"/>
              </a:lnSpc>
              <a:spcBef>
                <a:spcPts val="0"/>
              </a:spcBef>
              <a:spcAft>
                <a:spcPts val="0"/>
              </a:spcAft>
              <a:buClr>
                <a:schemeClr val="dk1"/>
              </a:buClr>
              <a:buSzPts val="1800"/>
              <a:buChar char="■"/>
              <a:defRPr sz="1800">
                <a:solidFill>
                  <a:schemeClr val="dk1"/>
                </a:solidFill>
              </a:defRPr>
            </a:lvl6pPr>
            <a:lvl7pPr indent="-342900" lvl="6" marL="3200400" rtl="0">
              <a:lnSpc>
                <a:spcPct val="115000"/>
              </a:lnSpc>
              <a:spcBef>
                <a:spcPts val="0"/>
              </a:spcBef>
              <a:spcAft>
                <a:spcPts val="0"/>
              </a:spcAft>
              <a:buClr>
                <a:schemeClr val="dk1"/>
              </a:buClr>
              <a:buSzPts val="1800"/>
              <a:buChar char="●"/>
              <a:defRPr sz="1800">
                <a:solidFill>
                  <a:schemeClr val="dk1"/>
                </a:solidFill>
              </a:defRPr>
            </a:lvl7pPr>
            <a:lvl8pPr indent="-342900" lvl="7" marL="3657600" rtl="0">
              <a:lnSpc>
                <a:spcPct val="115000"/>
              </a:lnSpc>
              <a:spcBef>
                <a:spcPts val="0"/>
              </a:spcBef>
              <a:spcAft>
                <a:spcPts val="0"/>
              </a:spcAft>
              <a:buClr>
                <a:schemeClr val="dk1"/>
              </a:buClr>
              <a:buSzPts val="1800"/>
              <a:buChar char="○"/>
              <a:defRPr sz="1800">
                <a:solidFill>
                  <a:schemeClr val="dk1"/>
                </a:solidFill>
              </a:defRPr>
            </a:lvl8pPr>
            <a:lvl9pPr indent="-342900" lvl="8" marL="4114800" rtl="0">
              <a:lnSpc>
                <a:spcPct val="115000"/>
              </a:lnSpc>
              <a:spcBef>
                <a:spcPts val="0"/>
              </a:spcBef>
              <a:spcAft>
                <a:spcPts val="0"/>
              </a:spcAft>
              <a:buClr>
                <a:schemeClr val="dk1"/>
              </a:buClr>
              <a:buSzPts val="1800"/>
              <a:buChar char="■"/>
              <a:defRPr sz="18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5_Content 1">
  <p:cSld name="CUSTOM_2_3_1">
    <p:spTree>
      <p:nvGrpSpPr>
        <p:cNvPr id="93" name="Shape 93"/>
        <p:cNvGrpSpPr/>
        <p:nvPr/>
      </p:nvGrpSpPr>
      <p:grpSpPr>
        <a:xfrm>
          <a:off x="0" y="0"/>
          <a:ext cx="0" cy="0"/>
          <a:chOff x="0" y="0"/>
          <a:chExt cx="0" cy="0"/>
        </a:xfrm>
      </p:grpSpPr>
      <p:sp>
        <p:nvSpPr>
          <p:cNvPr id="94" name="Google Shape;94;p19"/>
          <p:cNvSpPr txBox="1"/>
          <p:nvPr>
            <p:ph idx="1" type="body"/>
          </p:nvPr>
        </p:nvSpPr>
        <p:spPr>
          <a:xfrm>
            <a:off x="762025" y="1057025"/>
            <a:ext cx="3810000" cy="3496200"/>
          </a:xfrm>
          <a:prstGeom prst="rect">
            <a:avLst/>
          </a:prstGeom>
        </p:spPr>
        <p:txBody>
          <a:bodyPr anchorCtr="0" anchor="t" bIns="0" lIns="0" spcFirstLastPara="1" rIns="228600" wrap="square" tIns="0">
            <a:noAutofit/>
          </a:bodyPr>
          <a:lstStyle>
            <a:lvl1pPr indent="-381000" lvl="0" marL="457200" rtl="0">
              <a:spcBef>
                <a:spcPts val="0"/>
              </a:spcBef>
              <a:spcAft>
                <a:spcPts val="0"/>
              </a:spcAft>
              <a:buSzPts val="2400"/>
              <a:buChar char="●"/>
              <a:defRPr sz="24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grpSp>
        <p:nvGrpSpPr>
          <p:cNvPr id="95" name="Google Shape;95;p19"/>
          <p:cNvGrpSpPr/>
          <p:nvPr/>
        </p:nvGrpSpPr>
        <p:grpSpPr>
          <a:xfrm>
            <a:off x="80720" y="4797226"/>
            <a:ext cx="1565658" cy="245350"/>
            <a:chOff x="614120" y="4568626"/>
            <a:chExt cx="1565658" cy="245350"/>
          </a:xfrm>
        </p:grpSpPr>
        <p:grpSp>
          <p:nvGrpSpPr>
            <p:cNvPr id="96" name="Google Shape;96;p19"/>
            <p:cNvGrpSpPr/>
            <p:nvPr/>
          </p:nvGrpSpPr>
          <p:grpSpPr>
            <a:xfrm>
              <a:off x="614120" y="4568626"/>
              <a:ext cx="290167" cy="233377"/>
              <a:chOff x="614120" y="4568626"/>
              <a:chExt cx="290167" cy="233377"/>
            </a:xfrm>
          </p:grpSpPr>
          <p:sp>
            <p:nvSpPr>
              <p:cNvPr id="97" name="Google Shape;97;p19"/>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19"/>
            <p:cNvGrpSpPr/>
            <p:nvPr/>
          </p:nvGrpSpPr>
          <p:grpSpPr>
            <a:xfrm>
              <a:off x="989660" y="4603434"/>
              <a:ext cx="1190118" cy="210542"/>
              <a:chOff x="989660" y="4603434"/>
              <a:chExt cx="1190118" cy="210542"/>
            </a:xfrm>
          </p:grpSpPr>
          <p:sp>
            <p:nvSpPr>
              <p:cNvPr id="102" name="Google Shape;102;p19"/>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 name="Google Shape;103;p19"/>
              <p:cNvGrpSpPr/>
              <p:nvPr/>
            </p:nvGrpSpPr>
            <p:grpSpPr>
              <a:xfrm>
                <a:off x="1682774" y="4617610"/>
                <a:ext cx="497005" cy="149188"/>
                <a:chOff x="1682774" y="4617610"/>
                <a:chExt cx="497005" cy="149188"/>
              </a:xfrm>
            </p:grpSpPr>
            <p:sp>
              <p:nvSpPr>
                <p:cNvPr id="104" name="Google Shape;104;p19"/>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09" name="Google Shape;109;p19"/>
          <p:cNvSpPr txBox="1"/>
          <p:nvPr>
            <p:ph idx="2" type="body"/>
          </p:nvPr>
        </p:nvSpPr>
        <p:spPr>
          <a:xfrm>
            <a:off x="4724425" y="1057025"/>
            <a:ext cx="3810000" cy="3496200"/>
          </a:xfrm>
          <a:prstGeom prst="rect">
            <a:avLst/>
          </a:prstGeom>
        </p:spPr>
        <p:txBody>
          <a:bodyPr anchorCtr="0" anchor="t" bIns="0" lIns="0" spcFirstLastPara="1" rIns="228600" wrap="square" tIns="0">
            <a:noAutofit/>
          </a:bodyPr>
          <a:lstStyle>
            <a:lvl1pPr indent="-381000" lvl="0" marL="457200" rtl="0">
              <a:spcBef>
                <a:spcPts val="0"/>
              </a:spcBef>
              <a:spcAft>
                <a:spcPts val="0"/>
              </a:spcAft>
              <a:buSzPts val="2400"/>
              <a:buChar char="●"/>
              <a:defRPr sz="24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10" name="Google Shape;110;p19"/>
          <p:cNvSpPr txBox="1"/>
          <p:nvPr>
            <p:ph type="title"/>
          </p:nvPr>
        </p:nvSpPr>
        <p:spPr>
          <a:xfrm>
            <a:off x="710613" y="281125"/>
            <a:ext cx="7722900" cy="504600"/>
          </a:xfrm>
          <a:prstGeom prst="rect">
            <a:avLst/>
          </a:prstGeom>
        </p:spPr>
        <p:txBody>
          <a:bodyPr anchorCtr="0" anchor="t" bIns="0" lIns="0" spcFirstLastPara="1" rIns="228600" wrap="square" tIns="0">
            <a:noAutofit/>
          </a:bodyPr>
          <a:lstStyle>
            <a:lvl1pPr lvl="0" rtl="0">
              <a:spcBef>
                <a:spcPts val="0"/>
              </a:spcBef>
              <a:spcAft>
                <a:spcPts val="0"/>
              </a:spcAft>
              <a:buNone/>
              <a:defRPr b="1" sz="3600">
                <a:solidFill>
                  <a:schemeClr val="dk1"/>
                </a:solidFill>
                <a:latin typeface="Google Sans"/>
                <a:ea typeface="Google Sans"/>
                <a:cs typeface="Google Sans"/>
                <a:sym typeface="Google Sans"/>
              </a:defRPr>
            </a:lvl1pPr>
            <a:lvl2pPr lvl="1" rtl="0">
              <a:spcBef>
                <a:spcPts val="0"/>
              </a:spcBef>
              <a:spcAft>
                <a:spcPts val="0"/>
              </a:spcAft>
              <a:buNone/>
              <a:defRPr b="1" sz="3600">
                <a:solidFill>
                  <a:schemeClr val="dk1"/>
                </a:solidFill>
                <a:latin typeface="Google Sans"/>
                <a:ea typeface="Google Sans"/>
                <a:cs typeface="Google Sans"/>
                <a:sym typeface="Google Sans"/>
              </a:defRPr>
            </a:lvl2pPr>
            <a:lvl3pPr lvl="2" rtl="0">
              <a:spcBef>
                <a:spcPts val="0"/>
              </a:spcBef>
              <a:spcAft>
                <a:spcPts val="0"/>
              </a:spcAft>
              <a:buNone/>
              <a:defRPr b="1" sz="3600">
                <a:solidFill>
                  <a:schemeClr val="dk1"/>
                </a:solidFill>
                <a:latin typeface="Google Sans"/>
                <a:ea typeface="Google Sans"/>
                <a:cs typeface="Google Sans"/>
                <a:sym typeface="Google Sans"/>
              </a:defRPr>
            </a:lvl3pPr>
            <a:lvl4pPr lvl="3" rtl="0">
              <a:spcBef>
                <a:spcPts val="0"/>
              </a:spcBef>
              <a:spcAft>
                <a:spcPts val="0"/>
              </a:spcAft>
              <a:buNone/>
              <a:defRPr b="1" sz="3600">
                <a:solidFill>
                  <a:schemeClr val="dk1"/>
                </a:solidFill>
                <a:latin typeface="Google Sans"/>
                <a:ea typeface="Google Sans"/>
                <a:cs typeface="Google Sans"/>
                <a:sym typeface="Google Sans"/>
              </a:defRPr>
            </a:lvl4pPr>
            <a:lvl5pPr lvl="4" rtl="0">
              <a:spcBef>
                <a:spcPts val="0"/>
              </a:spcBef>
              <a:spcAft>
                <a:spcPts val="0"/>
              </a:spcAft>
              <a:buNone/>
              <a:defRPr b="1" sz="3600">
                <a:solidFill>
                  <a:schemeClr val="dk1"/>
                </a:solidFill>
                <a:latin typeface="Google Sans"/>
                <a:ea typeface="Google Sans"/>
                <a:cs typeface="Google Sans"/>
                <a:sym typeface="Google Sans"/>
              </a:defRPr>
            </a:lvl5pPr>
            <a:lvl6pPr lvl="5" rtl="0">
              <a:spcBef>
                <a:spcPts val="0"/>
              </a:spcBef>
              <a:spcAft>
                <a:spcPts val="0"/>
              </a:spcAft>
              <a:buNone/>
              <a:defRPr b="1" sz="3600">
                <a:solidFill>
                  <a:schemeClr val="dk1"/>
                </a:solidFill>
                <a:latin typeface="Google Sans"/>
                <a:ea typeface="Google Sans"/>
                <a:cs typeface="Google Sans"/>
                <a:sym typeface="Google Sans"/>
              </a:defRPr>
            </a:lvl6pPr>
            <a:lvl7pPr lvl="6" rtl="0">
              <a:spcBef>
                <a:spcPts val="0"/>
              </a:spcBef>
              <a:spcAft>
                <a:spcPts val="0"/>
              </a:spcAft>
              <a:buNone/>
              <a:defRPr b="1" sz="3600">
                <a:solidFill>
                  <a:schemeClr val="dk1"/>
                </a:solidFill>
                <a:latin typeface="Google Sans"/>
                <a:ea typeface="Google Sans"/>
                <a:cs typeface="Google Sans"/>
                <a:sym typeface="Google Sans"/>
              </a:defRPr>
            </a:lvl7pPr>
            <a:lvl8pPr lvl="7" rtl="0">
              <a:spcBef>
                <a:spcPts val="0"/>
              </a:spcBef>
              <a:spcAft>
                <a:spcPts val="0"/>
              </a:spcAft>
              <a:buNone/>
              <a:defRPr b="1" sz="3600">
                <a:solidFill>
                  <a:schemeClr val="dk1"/>
                </a:solidFill>
                <a:latin typeface="Google Sans"/>
                <a:ea typeface="Google Sans"/>
                <a:cs typeface="Google Sans"/>
                <a:sym typeface="Google Sans"/>
              </a:defRPr>
            </a:lvl8pPr>
            <a:lvl9pPr lvl="8" rtl="0">
              <a:spcBef>
                <a:spcPts val="0"/>
              </a:spcBef>
              <a:spcAft>
                <a:spcPts val="0"/>
              </a:spcAft>
              <a:buNone/>
              <a:defRPr b="1" sz="3600">
                <a:solidFill>
                  <a:schemeClr val="dk1"/>
                </a:solidFill>
                <a:latin typeface="Google Sans"/>
                <a:ea typeface="Google Sans"/>
                <a:cs typeface="Google Sans"/>
                <a:sym typeface="Google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5_Content 1 1">
  <p:cSld name="CUSTOM_2_3_1_1">
    <p:spTree>
      <p:nvGrpSpPr>
        <p:cNvPr id="111" name="Shape 111"/>
        <p:cNvGrpSpPr/>
        <p:nvPr/>
      </p:nvGrpSpPr>
      <p:grpSpPr>
        <a:xfrm>
          <a:off x="0" y="0"/>
          <a:ext cx="0" cy="0"/>
          <a:chOff x="0" y="0"/>
          <a:chExt cx="0" cy="0"/>
        </a:xfrm>
      </p:grpSpPr>
      <p:sp>
        <p:nvSpPr>
          <p:cNvPr id="112" name="Google Shape;112;p20"/>
          <p:cNvSpPr txBox="1"/>
          <p:nvPr>
            <p:ph idx="1" type="body"/>
          </p:nvPr>
        </p:nvSpPr>
        <p:spPr>
          <a:xfrm>
            <a:off x="762025" y="1057025"/>
            <a:ext cx="2677800" cy="3496200"/>
          </a:xfrm>
          <a:prstGeom prst="rect">
            <a:avLst/>
          </a:prstGeom>
        </p:spPr>
        <p:txBody>
          <a:bodyPr anchorCtr="0" anchor="t" bIns="0" lIns="0" spcFirstLastPara="1" rIns="228600" wrap="square" tIns="0">
            <a:noAutofit/>
          </a:bodyPr>
          <a:lstStyle>
            <a:lvl1pPr indent="-381000" lvl="0" marL="457200" rtl="0">
              <a:spcBef>
                <a:spcPts val="0"/>
              </a:spcBef>
              <a:spcAft>
                <a:spcPts val="0"/>
              </a:spcAft>
              <a:buSzPts val="2400"/>
              <a:buChar char="●"/>
              <a:defRPr sz="24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grpSp>
        <p:nvGrpSpPr>
          <p:cNvPr id="113" name="Google Shape;113;p20"/>
          <p:cNvGrpSpPr/>
          <p:nvPr/>
        </p:nvGrpSpPr>
        <p:grpSpPr>
          <a:xfrm>
            <a:off x="80720" y="4797226"/>
            <a:ext cx="1565658" cy="245350"/>
            <a:chOff x="614120" y="4568626"/>
            <a:chExt cx="1565658" cy="245350"/>
          </a:xfrm>
        </p:grpSpPr>
        <p:grpSp>
          <p:nvGrpSpPr>
            <p:cNvPr id="114" name="Google Shape;114;p20"/>
            <p:cNvGrpSpPr/>
            <p:nvPr/>
          </p:nvGrpSpPr>
          <p:grpSpPr>
            <a:xfrm>
              <a:off x="614120" y="4568626"/>
              <a:ext cx="290167" cy="233377"/>
              <a:chOff x="614120" y="4568626"/>
              <a:chExt cx="290167" cy="233377"/>
            </a:xfrm>
          </p:grpSpPr>
          <p:sp>
            <p:nvSpPr>
              <p:cNvPr id="115" name="Google Shape;115;p20"/>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20"/>
            <p:cNvGrpSpPr/>
            <p:nvPr/>
          </p:nvGrpSpPr>
          <p:grpSpPr>
            <a:xfrm>
              <a:off x="989660" y="4603434"/>
              <a:ext cx="1190118" cy="210542"/>
              <a:chOff x="989660" y="4603434"/>
              <a:chExt cx="1190118" cy="210542"/>
            </a:xfrm>
          </p:grpSpPr>
          <p:sp>
            <p:nvSpPr>
              <p:cNvPr id="120" name="Google Shape;120;p20"/>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20"/>
              <p:cNvGrpSpPr/>
              <p:nvPr/>
            </p:nvGrpSpPr>
            <p:grpSpPr>
              <a:xfrm>
                <a:off x="1682774" y="4617610"/>
                <a:ext cx="497005" cy="149188"/>
                <a:chOff x="1682774" y="4617610"/>
                <a:chExt cx="497005" cy="149188"/>
              </a:xfrm>
            </p:grpSpPr>
            <p:sp>
              <p:nvSpPr>
                <p:cNvPr id="122" name="Google Shape;122;p20"/>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27" name="Google Shape;127;p20"/>
          <p:cNvSpPr txBox="1"/>
          <p:nvPr>
            <p:ph idx="2" type="body"/>
          </p:nvPr>
        </p:nvSpPr>
        <p:spPr>
          <a:xfrm>
            <a:off x="3469513" y="1057025"/>
            <a:ext cx="2677800" cy="3496200"/>
          </a:xfrm>
          <a:prstGeom prst="rect">
            <a:avLst/>
          </a:prstGeom>
        </p:spPr>
        <p:txBody>
          <a:bodyPr anchorCtr="0" anchor="t" bIns="0" lIns="0" spcFirstLastPara="1" rIns="228600" wrap="square" tIns="0">
            <a:noAutofit/>
          </a:bodyPr>
          <a:lstStyle>
            <a:lvl1pPr indent="-381000" lvl="0" marL="457200" rtl="0">
              <a:spcBef>
                <a:spcPts val="0"/>
              </a:spcBef>
              <a:spcAft>
                <a:spcPts val="0"/>
              </a:spcAft>
              <a:buSzPts val="2400"/>
              <a:buChar char="●"/>
              <a:defRPr sz="24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8" name="Google Shape;128;p20"/>
          <p:cNvSpPr txBox="1"/>
          <p:nvPr>
            <p:ph idx="3" type="body"/>
          </p:nvPr>
        </p:nvSpPr>
        <p:spPr>
          <a:xfrm>
            <a:off x="6177000" y="1057025"/>
            <a:ext cx="2611500" cy="3496200"/>
          </a:xfrm>
          <a:prstGeom prst="rect">
            <a:avLst/>
          </a:prstGeom>
        </p:spPr>
        <p:txBody>
          <a:bodyPr anchorCtr="0" anchor="t" bIns="0" lIns="0" spcFirstLastPara="1" rIns="228600" wrap="square" tIns="0">
            <a:noAutofit/>
          </a:bodyPr>
          <a:lstStyle>
            <a:lvl1pPr indent="-381000" lvl="0" marL="457200" rtl="0">
              <a:spcBef>
                <a:spcPts val="0"/>
              </a:spcBef>
              <a:spcAft>
                <a:spcPts val="0"/>
              </a:spcAft>
              <a:buSzPts val="2400"/>
              <a:buChar char="●"/>
              <a:defRPr sz="24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9" name="Google Shape;129;p20"/>
          <p:cNvSpPr txBox="1"/>
          <p:nvPr>
            <p:ph type="title"/>
          </p:nvPr>
        </p:nvSpPr>
        <p:spPr>
          <a:xfrm>
            <a:off x="710613" y="281125"/>
            <a:ext cx="7722900" cy="504600"/>
          </a:xfrm>
          <a:prstGeom prst="rect">
            <a:avLst/>
          </a:prstGeom>
        </p:spPr>
        <p:txBody>
          <a:bodyPr anchorCtr="0" anchor="t" bIns="0" lIns="0" spcFirstLastPara="1" rIns="228600" wrap="square" tIns="0">
            <a:noAutofit/>
          </a:bodyPr>
          <a:lstStyle>
            <a:lvl1pPr lvl="0" rtl="0">
              <a:spcBef>
                <a:spcPts val="0"/>
              </a:spcBef>
              <a:spcAft>
                <a:spcPts val="0"/>
              </a:spcAft>
              <a:buNone/>
              <a:defRPr b="1" sz="3600">
                <a:solidFill>
                  <a:schemeClr val="dk1"/>
                </a:solidFill>
                <a:latin typeface="Google Sans"/>
                <a:ea typeface="Google Sans"/>
                <a:cs typeface="Google Sans"/>
                <a:sym typeface="Google Sans"/>
              </a:defRPr>
            </a:lvl1pPr>
            <a:lvl2pPr lvl="1" rtl="0">
              <a:spcBef>
                <a:spcPts val="0"/>
              </a:spcBef>
              <a:spcAft>
                <a:spcPts val="0"/>
              </a:spcAft>
              <a:buNone/>
              <a:defRPr b="1" sz="3600">
                <a:solidFill>
                  <a:schemeClr val="dk1"/>
                </a:solidFill>
                <a:latin typeface="Google Sans"/>
                <a:ea typeface="Google Sans"/>
                <a:cs typeface="Google Sans"/>
                <a:sym typeface="Google Sans"/>
              </a:defRPr>
            </a:lvl2pPr>
            <a:lvl3pPr lvl="2" rtl="0">
              <a:spcBef>
                <a:spcPts val="0"/>
              </a:spcBef>
              <a:spcAft>
                <a:spcPts val="0"/>
              </a:spcAft>
              <a:buNone/>
              <a:defRPr b="1" sz="3600">
                <a:solidFill>
                  <a:schemeClr val="dk1"/>
                </a:solidFill>
                <a:latin typeface="Google Sans"/>
                <a:ea typeface="Google Sans"/>
                <a:cs typeface="Google Sans"/>
                <a:sym typeface="Google Sans"/>
              </a:defRPr>
            </a:lvl3pPr>
            <a:lvl4pPr lvl="3" rtl="0">
              <a:spcBef>
                <a:spcPts val="0"/>
              </a:spcBef>
              <a:spcAft>
                <a:spcPts val="0"/>
              </a:spcAft>
              <a:buNone/>
              <a:defRPr b="1" sz="3600">
                <a:solidFill>
                  <a:schemeClr val="dk1"/>
                </a:solidFill>
                <a:latin typeface="Google Sans"/>
                <a:ea typeface="Google Sans"/>
                <a:cs typeface="Google Sans"/>
                <a:sym typeface="Google Sans"/>
              </a:defRPr>
            </a:lvl4pPr>
            <a:lvl5pPr lvl="4" rtl="0">
              <a:spcBef>
                <a:spcPts val="0"/>
              </a:spcBef>
              <a:spcAft>
                <a:spcPts val="0"/>
              </a:spcAft>
              <a:buNone/>
              <a:defRPr b="1" sz="3600">
                <a:solidFill>
                  <a:schemeClr val="dk1"/>
                </a:solidFill>
                <a:latin typeface="Google Sans"/>
                <a:ea typeface="Google Sans"/>
                <a:cs typeface="Google Sans"/>
                <a:sym typeface="Google Sans"/>
              </a:defRPr>
            </a:lvl5pPr>
            <a:lvl6pPr lvl="5" rtl="0">
              <a:spcBef>
                <a:spcPts val="0"/>
              </a:spcBef>
              <a:spcAft>
                <a:spcPts val="0"/>
              </a:spcAft>
              <a:buNone/>
              <a:defRPr b="1" sz="3600">
                <a:solidFill>
                  <a:schemeClr val="dk1"/>
                </a:solidFill>
                <a:latin typeface="Google Sans"/>
                <a:ea typeface="Google Sans"/>
                <a:cs typeface="Google Sans"/>
                <a:sym typeface="Google Sans"/>
              </a:defRPr>
            </a:lvl6pPr>
            <a:lvl7pPr lvl="6" rtl="0">
              <a:spcBef>
                <a:spcPts val="0"/>
              </a:spcBef>
              <a:spcAft>
                <a:spcPts val="0"/>
              </a:spcAft>
              <a:buNone/>
              <a:defRPr b="1" sz="3600">
                <a:solidFill>
                  <a:schemeClr val="dk1"/>
                </a:solidFill>
                <a:latin typeface="Google Sans"/>
                <a:ea typeface="Google Sans"/>
                <a:cs typeface="Google Sans"/>
                <a:sym typeface="Google Sans"/>
              </a:defRPr>
            </a:lvl7pPr>
            <a:lvl8pPr lvl="7" rtl="0">
              <a:spcBef>
                <a:spcPts val="0"/>
              </a:spcBef>
              <a:spcAft>
                <a:spcPts val="0"/>
              </a:spcAft>
              <a:buNone/>
              <a:defRPr b="1" sz="3600">
                <a:solidFill>
                  <a:schemeClr val="dk1"/>
                </a:solidFill>
                <a:latin typeface="Google Sans"/>
                <a:ea typeface="Google Sans"/>
                <a:cs typeface="Google Sans"/>
                <a:sym typeface="Google Sans"/>
              </a:defRPr>
            </a:lvl8pPr>
            <a:lvl9pPr lvl="8" rtl="0">
              <a:spcBef>
                <a:spcPts val="0"/>
              </a:spcBef>
              <a:spcAft>
                <a:spcPts val="0"/>
              </a:spcAft>
              <a:buNone/>
              <a:defRPr b="1" sz="3600">
                <a:solidFill>
                  <a:schemeClr val="dk1"/>
                </a:solidFill>
                <a:latin typeface="Google Sans"/>
                <a:ea typeface="Google Sans"/>
                <a:cs typeface="Google Sans"/>
                <a:sym typeface="Google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p:cSld name="CUSTOM_3_1_1_1_1_1_1_1_1_1_1_1">
    <p:bg>
      <p:bgPr>
        <a:solidFill>
          <a:srgbClr val="202124"/>
        </a:solidFill>
      </p:bgPr>
    </p:bg>
    <p:spTree>
      <p:nvGrpSpPr>
        <p:cNvPr id="130" name="Shape 130"/>
        <p:cNvGrpSpPr/>
        <p:nvPr/>
      </p:nvGrpSpPr>
      <p:grpSpPr>
        <a:xfrm>
          <a:off x="0" y="0"/>
          <a:ext cx="0" cy="0"/>
          <a:chOff x="0" y="0"/>
          <a:chExt cx="0" cy="0"/>
        </a:xfrm>
      </p:grpSpPr>
      <p:grpSp>
        <p:nvGrpSpPr>
          <p:cNvPr id="131" name="Google Shape;131;p21"/>
          <p:cNvGrpSpPr/>
          <p:nvPr/>
        </p:nvGrpSpPr>
        <p:grpSpPr>
          <a:xfrm>
            <a:off x="80720" y="4797226"/>
            <a:ext cx="1565658" cy="245350"/>
            <a:chOff x="614120" y="4568626"/>
            <a:chExt cx="1565658" cy="245350"/>
          </a:xfrm>
        </p:grpSpPr>
        <p:grpSp>
          <p:nvGrpSpPr>
            <p:cNvPr id="132" name="Google Shape;132;p21"/>
            <p:cNvGrpSpPr/>
            <p:nvPr/>
          </p:nvGrpSpPr>
          <p:grpSpPr>
            <a:xfrm>
              <a:off x="614120" y="4568626"/>
              <a:ext cx="290167" cy="233377"/>
              <a:chOff x="614120" y="4568626"/>
              <a:chExt cx="290167" cy="233377"/>
            </a:xfrm>
          </p:grpSpPr>
          <p:sp>
            <p:nvSpPr>
              <p:cNvPr id="133" name="Google Shape;133;p21"/>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21"/>
            <p:cNvGrpSpPr/>
            <p:nvPr/>
          </p:nvGrpSpPr>
          <p:grpSpPr>
            <a:xfrm>
              <a:off x="989660" y="4603434"/>
              <a:ext cx="1190118" cy="210542"/>
              <a:chOff x="989660" y="4603434"/>
              <a:chExt cx="1190118" cy="210542"/>
            </a:xfrm>
          </p:grpSpPr>
          <p:sp>
            <p:nvSpPr>
              <p:cNvPr id="138" name="Google Shape;138;p21"/>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 name="Google Shape;139;p21"/>
              <p:cNvGrpSpPr/>
              <p:nvPr/>
            </p:nvGrpSpPr>
            <p:grpSpPr>
              <a:xfrm>
                <a:off x="1682774" y="4617610"/>
                <a:ext cx="497005" cy="149188"/>
                <a:chOff x="1682774" y="4617610"/>
                <a:chExt cx="497005" cy="149188"/>
              </a:xfrm>
            </p:grpSpPr>
            <p:sp>
              <p:nvSpPr>
                <p:cNvPr id="140" name="Google Shape;140;p21"/>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45" name="Google Shape;145;p21"/>
          <p:cNvSpPr txBox="1"/>
          <p:nvPr>
            <p:ph type="title"/>
          </p:nvPr>
        </p:nvSpPr>
        <p:spPr>
          <a:xfrm>
            <a:off x="691975" y="2067000"/>
            <a:ext cx="7690200" cy="1762200"/>
          </a:xfrm>
          <a:prstGeom prst="rect">
            <a:avLst/>
          </a:prstGeom>
        </p:spPr>
        <p:txBody>
          <a:bodyPr anchorCtr="0" anchor="t" bIns="0" lIns="0" spcFirstLastPara="1" rIns="228600" wrap="square" tIns="0">
            <a:noAutofit/>
          </a:bodyPr>
          <a:lstStyle>
            <a:lvl1pPr lvl="0" rtl="0">
              <a:spcBef>
                <a:spcPts val="0"/>
              </a:spcBef>
              <a:spcAft>
                <a:spcPts val="0"/>
              </a:spcAft>
              <a:buNone/>
              <a:defRPr sz="3600">
                <a:solidFill>
                  <a:srgbClr val="FFFFFF"/>
                </a:solidFill>
              </a:defRPr>
            </a:lvl1pPr>
            <a:lvl2pPr lvl="1" rtl="0">
              <a:spcBef>
                <a:spcPts val="0"/>
              </a:spcBef>
              <a:spcAft>
                <a:spcPts val="0"/>
              </a:spcAft>
              <a:buNone/>
              <a:defRPr sz="3600">
                <a:solidFill>
                  <a:srgbClr val="FFFFFF"/>
                </a:solidFill>
              </a:defRPr>
            </a:lvl2pPr>
            <a:lvl3pPr lvl="2" rtl="0">
              <a:spcBef>
                <a:spcPts val="0"/>
              </a:spcBef>
              <a:spcAft>
                <a:spcPts val="0"/>
              </a:spcAft>
              <a:buNone/>
              <a:defRPr sz="3600">
                <a:solidFill>
                  <a:srgbClr val="FFFFFF"/>
                </a:solidFill>
              </a:defRPr>
            </a:lvl3pPr>
            <a:lvl4pPr lvl="3" rtl="0">
              <a:spcBef>
                <a:spcPts val="0"/>
              </a:spcBef>
              <a:spcAft>
                <a:spcPts val="0"/>
              </a:spcAft>
              <a:buNone/>
              <a:defRPr sz="3600">
                <a:solidFill>
                  <a:srgbClr val="FFFFFF"/>
                </a:solidFill>
              </a:defRPr>
            </a:lvl4pPr>
            <a:lvl5pPr lvl="4" rtl="0">
              <a:spcBef>
                <a:spcPts val="0"/>
              </a:spcBef>
              <a:spcAft>
                <a:spcPts val="0"/>
              </a:spcAft>
              <a:buNone/>
              <a:defRPr sz="3600">
                <a:solidFill>
                  <a:srgbClr val="FFFFFF"/>
                </a:solidFill>
              </a:defRPr>
            </a:lvl5pPr>
            <a:lvl6pPr lvl="5" rtl="0">
              <a:spcBef>
                <a:spcPts val="0"/>
              </a:spcBef>
              <a:spcAft>
                <a:spcPts val="0"/>
              </a:spcAft>
              <a:buNone/>
              <a:defRPr sz="3600">
                <a:solidFill>
                  <a:srgbClr val="FFFFFF"/>
                </a:solidFill>
              </a:defRPr>
            </a:lvl6pPr>
            <a:lvl7pPr lvl="6" rtl="0">
              <a:spcBef>
                <a:spcPts val="0"/>
              </a:spcBef>
              <a:spcAft>
                <a:spcPts val="0"/>
              </a:spcAft>
              <a:buNone/>
              <a:defRPr sz="3600">
                <a:solidFill>
                  <a:srgbClr val="FFFFFF"/>
                </a:solidFill>
              </a:defRPr>
            </a:lvl7pPr>
            <a:lvl8pPr lvl="7" rtl="0">
              <a:spcBef>
                <a:spcPts val="0"/>
              </a:spcBef>
              <a:spcAft>
                <a:spcPts val="0"/>
              </a:spcAft>
              <a:buNone/>
              <a:defRPr sz="3600">
                <a:solidFill>
                  <a:srgbClr val="FFFFFF"/>
                </a:solidFill>
              </a:defRPr>
            </a:lvl8pPr>
            <a:lvl9pPr lvl="8" rtl="0">
              <a:spcBef>
                <a:spcPts val="0"/>
              </a:spcBef>
              <a:spcAft>
                <a:spcPts val="0"/>
              </a:spcAft>
              <a:buNone/>
              <a:defRPr sz="3600">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1">
  <p:cSld name="CUSTOM_3_1_1_1_1_1_1_1_1_1_1_1_3">
    <p:bg>
      <p:bgPr>
        <a:solidFill>
          <a:srgbClr val="202124"/>
        </a:solidFill>
      </p:bgPr>
    </p:bg>
    <p:spTree>
      <p:nvGrpSpPr>
        <p:cNvPr id="146" name="Shape 146"/>
        <p:cNvGrpSpPr/>
        <p:nvPr/>
      </p:nvGrpSpPr>
      <p:grpSpPr>
        <a:xfrm>
          <a:off x="0" y="0"/>
          <a:ext cx="0" cy="0"/>
          <a:chOff x="0" y="0"/>
          <a:chExt cx="0" cy="0"/>
        </a:xfrm>
      </p:grpSpPr>
      <p:sp>
        <p:nvSpPr>
          <p:cNvPr id="147" name="Google Shape;147;p22"/>
          <p:cNvSpPr txBox="1"/>
          <p:nvPr>
            <p:ph type="title"/>
          </p:nvPr>
        </p:nvSpPr>
        <p:spPr>
          <a:xfrm>
            <a:off x="691975" y="2067000"/>
            <a:ext cx="7690200" cy="1762200"/>
          </a:xfrm>
          <a:prstGeom prst="rect">
            <a:avLst/>
          </a:prstGeom>
        </p:spPr>
        <p:txBody>
          <a:bodyPr anchorCtr="0" anchor="t" bIns="0" lIns="0" spcFirstLastPara="1" rIns="228600" wrap="square" tIns="0">
            <a:noAutofit/>
          </a:bodyPr>
          <a:lstStyle>
            <a:lvl1pPr lvl="0" rtl="0">
              <a:spcBef>
                <a:spcPts val="0"/>
              </a:spcBef>
              <a:spcAft>
                <a:spcPts val="0"/>
              </a:spcAft>
              <a:buNone/>
              <a:defRPr sz="3600">
                <a:solidFill>
                  <a:srgbClr val="FFFFFF"/>
                </a:solidFill>
              </a:defRPr>
            </a:lvl1pPr>
            <a:lvl2pPr lvl="1" rtl="0">
              <a:spcBef>
                <a:spcPts val="0"/>
              </a:spcBef>
              <a:spcAft>
                <a:spcPts val="0"/>
              </a:spcAft>
              <a:buNone/>
              <a:defRPr sz="3600">
                <a:solidFill>
                  <a:srgbClr val="FFFFFF"/>
                </a:solidFill>
              </a:defRPr>
            </a:lvl2pPr>
            <a:lvl3pPr lvl="2" rtl="0">
              <a:spcBef>
                <a:spcPts val="0"/>
              </a:spcBef>
              <a:spcAft>
                <a:spcPts val="0"/>
              </a:spcAft>
              <a:buNone/>
              <a:defRPr sz="3600">
                <a:solidFill>
                  <a:srgbClr val="FFFFFF"/>
                </a:solidFill>
              </a:defRPr>
            </a:lvl3pPr>
            <a:lvl4pPr lvl="3" rtl="0">
              <a:spcBef>
                <a:spcPts val="0"/>
              </a:spcBef>
              <a:spcAft>
                <a:spcPts val="0"/>
              </a:spcAft>
              <a:buNone/>
              <a:defRPr sz="3600">
                <a:solidFill>
                  <a:srgbClr val="FFFFFF"/>
                </a:solidFill>
              </a:defRPr>
            </a:lvl4pPr>
            <a:lvl5pPr lvl="4" rtl="0">
              <a:spcBef>
                <a:spcPts val="0"/>
              </a:spcBef>
              <a:spcAft>
                <a:spcPts val="0"/>
              </a:spcAft>
              <a:buNone/>
              <a:defRPr sz="3600">
                <a:solidFill>
                  <a:srgbClr val="FFFFFF"/>
                </a:solidFill>
              </a:defRPr>
            </a:lvl5pPr>
            <a:lvl6pPr lvl="5" rtl="0">
              <a:spcBef>
                <a:spcPts val="0"/>
              </a:spcBef>
              <a:spcAft>
                <a:spcPts val="0"/>
              </a:spcAft>
              <a:buNone/>
              <a:defRPr sz="3600">
                <a:solidFill>
                  <a:srgbClr val="FFFFFF"/>
                </a:solidFill>
              </a:defRPr>
            </a:lvl6pPr>
            <a:lvl7pPr lvl="6" rtl="0">
              <a:spcBef>
                <a:spcPts val="0"/>
              </a:spcBef>
              <a:spcAft>
                <a:spcPts val="0"/>
              </a:spcAft>
              <a:buNone/>
              <a:defRPr sz="3600">
                <a:solidFill>
                  <a:srgbClr val="FFFFFF"/>
                </a:solidFill>
              </a:defRPr>
            </a:lvl7pPr>
            <a:lvl8pPr lvl="7" rtl="0">
              <a:spcBef>
                <a:spcPts val="0"/>
              </a:spcBef>
              <a:spcAft>
                <a:spcPts val="0"/>
              </a:spcAft>
              <a:buNone/>
              <a:defRPr sz="3600">
                <a:solidFill>
                  <a:srgbClr val="FFFFFF"/>
                </a:solidFill>
              </a:defRPr>
            </a:lvl8pPr>
            <a:lvl9pPr lvl="8" rtl="0">
              <a:spcBef>
                <a:spcPts val="0"/>
              </a:spcBef>
              <a:spcAft>
                <a:spcPts val="0"/>
              </a:spcAft>
              <a:buNone/>
              <a:defRPr sz="3600">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Dark content">
  <p:cSld name="CUSTOM_3_1_1_1_1_1_1_1_1_1_1_1_2">
    <p:bg>
      <p:bgPr>
        <a:solidFill>
          <a:srgbClr val="202124"/>
        </a:solidFill>
      </p:bgPr>
    </p:bg>
    <p:spTree>
      <p:nvGrpSpPr>
        <p:cNvPr id="148" name="Shape 148"/>
        <p:cNvGrpSpPr/>
        <p:nvPr/>
      </p:nvGrpSpPr>
      <p:grpSpPr>
        <a:xfrm>
          <a:off x="0" y="0"/>
          <a:ext cx="0" cy="0"/>
          <a:chOff x="0" y="0"/>
          <a:chExt cx="0" cy="0"/>
        </a:xfrm>
      </p:grpSpPr>
      <p:grpSp>
        <p:nvGrpSpPr>
          <p:cNvPr id="149" name="Google Shape;149;p23"/>
          <p:cNvGrpSpPr/>
          <p:nvPr/>
        </p:nvGrpSpPr>
        <p:grpSpPr>
          <a:xfrm>
            <a:off x="80720" y="4797226"/>
            <a:ext cx="1565658" cy="245350"/>
            <a:chOff x="614120" y="4568626"/>
            <a:chExt cx="1565658" cy="245350"/>
          </a:xfrm>
        </p:grpSpPr>
        <p:grpSp>
          <p:nvGrpSpPr>
            <p:cNvPr id="150" name="Google Shape;150;p23"/>
            <p:cNvGrpSpPr/>
            <p:nvPr/>
          </p:nvGrpSpPr>
          <p:grpSpPr>
            <a:xfrm>
              <a:off x="614120" y="4568626"/>
              <a:ext cx="290167" cy="233377"/>
              <a:chOff x="614120" y="4568626"/>
              <a:chExt cx="290167" cy="233377"/>
            </a:xfrm>
          </p:grpSpPr>
          <p:sp>
            <p:nvSpPr>
              <p:cNvPr id="151" name="Google Shape;151;p23"/>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23"/>
            <p:cNvGrpSpPr/>
            <p:nvPr/>
          </p:nvGrpSpPr>
          <p:grpSpPr>
            <a:xfrm>
              <a:off x="989660" y="4603434"/>
              <a:ext cx="1190118" cy="210542"/>
              <a:chOff x="989660" y="4603434"/>
              <a:chExt cx="1190118" cy="210542"/>
            </a:xfrm>
          </p:grpSpPr>
          <p:sp>
            <p:nvSpPr>
              <p:cNvPr id="156" name="Google Shape;156;p23"/>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 name="Google Shape;157;p23"/>
              <p:cNvGrpSpPr/>
              <p:nvPr/>
            </p:nvGrpSpPr>
            <p:grpSpPr>
              <a:xfrm>
                <a:off x="1682774" y="4617610"/>
                <a:ext cx="497005" cy="149188"/>
                <a:chOff x="1682774" y="4617610"/>
                <a:chExt cx="497005" cy="149188"/>
              </a:xfrm>
            </p:grpSpPr>
            <p:sp>
              <p:nvSpPr>
                <p:cNvPr id="158" name="Google Shape;158;p23"/>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63" name="Google Shape;163;p23"/>
          <p:cNvSpPr txBox="1"/>
          <p:nvPr>
            <p:ph idx="1" type="body"/>
          </p:nvPr>
        </p:nvSpPr>
        <p:spPr>
          <a:xfrm>
            <a:off x="762025" y="1057025"/>
            <a:ext cx="7671600" cy="3496200"/>
          </a:xfrm>
          <a:prstGeom prst="rect">
            <a:avLst/>
          </a:prstGeom>
        </p:spPr>
        <p:txBody>
          <a:bodyPr anchorCtr="0" anchor="t" bIns="0" lIns="0" spcFirstLastPara="1" rIns="228600" wrap="square" tIns="0">
            <a:noAutofit/>
          </a:bodyPr>
          <a:lstStyle>
            <a:lvl1pPr indent="-381000" lvl="0" marL="457200" rtl="0">
              <a:spcBef>
                <a:spcPts val="0"/>
              </a:spcBef>
              <a:spcAft>
                <a:spcPts val="0"/>
              </a:spcAft>
              <a:buClr>
                <a:srgbClr val="FFFFFF"/>
              </a:buClr>
              <a:buSzPts val="2400"/>
              <a:buChar char="●"/>
              <a:defRPr sz="2400">
                <a:solidFill>
                  <a:srgbClr val="FFFFFF"/>
                </a:solidFill>
              </a:defRPr>
            </a:lvl1pPr>
            <a:lvl2pPr indent="-342900" lvl="1" marL="914400" rtl="0">
              <a:spcBef>
                <a:spcPts val="0"/>
              </a:spcBef>
              <a:spcAft>
                <a:spcPts val="0"/>
              </a:spcAft>
              <a:buClr>
                <a:srgbClr val="FFFFFF"/>
              </a:buClr>
              <a:buSzPts val="1800"/>
              <a:buChar char="○"/>
              <a:defRPr sz="1800">
                <a:solidFill>
                  <a:srgbClr val="FFFFFF"/>
                </a:solidFill>
              </a:defRPr>
            </a:lvl2pPr>
            <a:lvl3pPr indent="-342900" lvl="2" marL="1371600" rtl="0">
              <a:spcBef>
                <a:spcPts val="0"/>
              </a:spcBef>
              <a:spcAft>
                <a:spcPts val="0"/>
              </a:spcAft>
              <a:buClr>
                <a:srgbClr val="FFFFFF"/>
              </a:buClr>
              <a:buSzPts val="1800"/>
              <a:buChar char="■"/>
              <a:defRPr sz="1800">
                <a:solidFill>
                  <a:srgbClr val="FFFFFF"/>
                </a:solidFill>
              </a:defRPr>
            </a:lvl3pPr>
            <a:lvl4pPr indent="-342900" lvl="3" marL="1828800" rtl="0">
              <a:spcBef>
                <a:spcPts val="0"/>
              </a:spcBef>
              <a:spcAft>
                <a:spcPts val="0"/>
              </a:spcAft>
              <a:buClr>
                <a:srgbClr val="FFFFFF"/>
              </a:buClr>
              <a:buSzPts val="1800"/>
              <a:buChar char="●"/>
              <a:defRPr sz="1800">
                <a:solidFill>
                  <a:srgbClr val="FFFFFF"/>
                </a:solidFill>
              </a:defRPr>
            </a:lvl4pPr>
            <a:lvl5pPr indent="-342900" lvl="4" marL="2286000" rtl="0">
              <a:spcBef>
                <a:spcPts val="0"/>
              </a:spcBef>
              <a:spcAft>
                <a:spcPts val="0"/>
              </a:spcAft>
              <a:buClr>
                <a:srgbClr val="FFFFFF"/>
              </a:buClr>
              <a:buSzPts val="1800"/>
              <a:buChar char="○"/>
              <a:defRPr sz="1800">
                <a:solidFill>
                  <a:srgbClr val="FFFFFF"/>
                </a:solidFill>
              </a:defRPr>
            </a:lvl5pPr>
            <a:lvl6pPr indent="-342900" lvl="5" marL="2743200" rtl="0">
              <a:spcBef>
                <a:spcPts val="0"/>
              </a:spcBef>
              <a:spcAft>
                <a:spcPts val="0"/>
              </a:spcAft>
              <a:buClr>
                <a:srgbClr val="FFFFFF"/>
              </a:buClr>
              <a:buSzPts val="1800"/>
              <a:buChar char="■"/>
              <a:defRPr sz="1800">
                <a:solidFill>
                  <a:srgbClr val="FFFFFF"/>
                </a:solidFill>
              </a:defRPr>
            </a:lvl6pPr>
            <a:lvl7pPr indent="-342900" lvl="6" marL="3200400" rtl="0">
              <a:spcBef>
                <a:spcPts val="0"/>
              </a:spcBef>
              <a:spcAft>
                <a:spcPts val="0"/>
              </a:spcAft>
              <a:buClr>
                <a:srgbClr val="FFFFFF"/>
              </a:buClr>
              <a:buSzPts val="1800"/>
              <a:buChar char="●"/>
              <a:defRPr sz="1800">
                <a:solidFill>
                  <a:srgbClr val="FFFFFF"/>
                </a:solidFill>
              </a:defRPr>
            </a:lvl7pPr>
            <a:lvl8pPr indent="-342900" lvl="7" marL="3657600" rtl="0">
              <a:spcBef>
                <a:spcPts val="0"/>
              </a:spcBef>
              <a:spcAft>
                <a:spcPts val="0"/>
              </a:spcAft>
              <a:buClr>
                <a:srgbClr val="FFFFFF"/>
              </a:buClr>
              <a:buSzPts val="1800"/>
              <a:buChar char="○"/>
              <a:defRPr sz="1800">
                <a:solidFill>
                  <a:srgbClr val="FFFFFF"/>
                </a:solidFill>
              </a:defRPr>
            </a:lvl8pPr>
            <a:lvl9pPr indent="-342900" lvl="8" marL="4114800" rtl="0">
              <a:spcBef>
                <a:spcPts val="0"/>
              </a:spcBef>
              <a:spcAft>
                <a:spcPts val="0"/>
              </a:spcAft>
              <a:buClr>
                <a:srgbClr val="FFFFFF"/>
              </a:buClr>
              <a:buSzPts val="1800"/>
              <a:buChar char="■"/>
              <a:defRPr sz="1800">
                <a:solidFill>
                  <a:srgbClr val="FFFFFF"/>
                </a:solidFill>
              </a:defRPr>
            </a:lvl9pPr>
          </a:lstStyle>
          <a:p/>
        </p:txBody>
      </p:sp>
      <p:sp>
        <p:nvSpPr>
          <p:cNvPr id="164" name="Google Shape;164;p23"/>
          <p:cNvSpPr txBox="1"/>
          <p:nvPr>
            <p:ph type="title"/>
          </p:nvPr>
        </p:nvSpPr>
        <p:spPr>
          <a:xfrm>
            <a:off x="710613" y="281125"/>
            <a:ext cx="7722900" cy="504600"/>
          </a:xfrm>
          <a:prstGeom prst="rect">
            <a:avLst/>
          </a:prstGeom>
        </p:spPr>
        <p:txBody>
          <a:bodyPr anchorCtr="0" anchor="t" bIns="0" lIns="0" spcFirstLastPara="1" rIns="228600" wrap="square" tIns="0">
            <a:noAutofit/>
          </a:bodyPr>
          <a:lstStyle>
            <a:lvl1pPr lvl="0" rtl="0">
              <a:spcBef>
                <a:spcPts val="0"/>
              </a:spcBef>
              <a:spcAft>
                <a:spcPts val="0"/>
              </a:spcAft>
              <a:buNone/>
              <a:defRPr b="1" sz="3600">
                <a:solidFill>
                  <a:srgbClr val="FFFFFF"/>
                </a:solidFill>
                <a:latin typeface="Google Sans"/>
                <a:ea typeface="Google Sans"/>
                <a:cs typeface="Google Sans"/>
                <a:sym typeface="Google Sans"/>
              </a:defRPr>
            </a:lvl1pPr>
            <a:lvl2pPr lvl="1" rtl="0">
              <a:spcBef>
                <a:spcPts val="0"/>
              </a:spcBef>
              <a:spcAft>
                <a:spcPts val="0"/>
              </a:spcAft>
              <a:buNone/>
              <a:defRPr b="1" sz="3600">
                <a:solidFill>
                  <a:srgbClr val="FFFFFF"/>
                </a:solidFill>
                <a:latin typeface="Google Sans"/>
                <a:ea typeface="Google Sans"/>
                <a:cs typeface="Google Sans"/>
                <a:sym typeface="Google Sans"/>
              </a:defRPr>
            </a:lvl2pPr>
            <a:lvl3pPr lvl="2" rtl="0">
              <a:spcBef>
                <a:spcPts val="0"/>
              </a:spcBef>
              <a:spcAft>
                <a:spcPts val="0"/>
              </a:spcAft>
              <a:buNone/>
              <a:defRPr b="1" sz="3600">
                <a:solidFill>
                  <a:srgbClr val="FFFFFF"/>
                </a:solidFill>
                <a:latin typeface="Google Sans"/>
                <a:ea typeface="Google Sans"/>
                <a:cs typeface="Google Sans"/>
                <a:sym typeface="Google Sans"/>
              </a:defRPr>
            </a:lvl3pPr>
            <a:lvl4pPr lvl="3" rtl="0">
              <a:spcBef>
                <a:spcPts val="0"/>
              </a:spcBef>
              <a:spcAft>
                <a:spcPts val="0"/>
              </a:spcAft>
              <a:buNone/>
              <a:defRPr b="1" sz="3600">
                <a:solidFill>
                  <a:srgbClr val="FFFFFF"/>
                </a:solidFill>
                <a:latin typeface="Google Sans"/>
                <a:ea typeface="Google Sans"/>
                <a:cs typeface="Google Sans"/>
                <a:sym typeface="Google Sans"/>
              </a:defRPr>
            </a:lvl4pPr>
            <a:lvl5pPr lvl="4" rtl="0">
              <a:spcBef>
                <a:spcPts val="0"/>
              </a:spcBef>
              <a:spcAft>
                <a:spcPts val="0"/>
              </a:spcAft>
              <a:buNone/>
              <a:defRPr b="1" sz="3600">
                <a:solidFill>
                  <a:srgbClr val="FFFFFF"/>
                </a:solidFill>
                <a:latin typeface="Google Sans"/>
                <a:ea typeface="Google Sans"/>
                <a:cs typeface="Google Sans"/>
                <a:sym typeface="Google Sans"/>
              </a:defRPr>
            </a:lvl5pPr>
            <a:lvl6pPr lvl="5" rtl="0">
              <a:spcBef>
                <a:spcPts val="0"/>
              </a:spcBef>
              <a:spcAft>
                <a:spcPts val="0"/>
              </a:spcAft>
              <a:buNone/>
              <a:defRPr b="1" sz="3600">
                <a:solidFill>
                  <a:srgbClr val="FFFFFF"/>
                </a:solidFill>
                <a:latin typeface="Google Sans"/>
                <a:ea typeface="Google Sans"/>
                <a:cs typeface="Google Sans"/>
                <a:sym typeface="Google Sans"/>
              </a:defRPr>
            </a:lvl6pPr>
            <a:lvl7pPr lvl="6" rtl="0">
              <a:spcBef>
                <a:spcPts val="0"/>
              </a:spcBef>
              <a:spcAft>
                <a:spcPts val="0"/>
              </a:spcAft>
              <a:buNone/>
              <a:defRPr b="1" sz="3600">
                <a:solidFill>
                  <a:srgbClr val="FFFFFF"/>
                </a:solidFill>
                <a:latin typeface="Google Sans"/>
                <a:ea typeface="Google Sans"/>
                <a:cs typeface="Google Sans"/>
                <a:sym typeface="Google Sans"/>
              </a:defRPr>
            </a:lvl7pPr>
            <a:lvl8pPr lvl="7" rtl="0">
              <a:spcBef>
                <a:spcPts val="0"/>
              </a:spcBef>
              <a:spcAft>
                <a:spcPts val="0"/>
              </a:spcAft>
              <a:buNone/>
              <a:defRPr b="1" sz="3600">
                <a:solidFill>
                  <a:srgbClr val="FFFFFF"/>
                </a:solidFill>
                <a:latin typeface="Google Sans"/>
                <a:ea typeface="Google Sans"/>
                <a:cs typeface="Google Sans"/>
                <a:sym typeface="Google Sans"/>
              </a:defRPr>
            </a:lvl8pPr>
            <a:lvl9pPr lvl="8" rtl="0">
              <a:spcBef>
                <a:spcPts val="0"/>
              </a:spcBef>
              <a:spcAft>
                <a:spcPts val="0"/>
              </a:spcAft>
              <a:buNone/>
              <a:defRPr b="1" sz="3600">
                <a:solidFill>
                  <a:srgbClr val="FFFFFF"/>
                </a:solidFill>
                <a:latin typeface="Google Sans"/>
                <a:ea typeface="Google Sans"/>
                <a:cs typeface="Google Sans"/>
                <a:sym typeface="Google Sa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5" name="Shape 165"/>
        <p:cNvGrpSpPr/>
        <p:nvPr/>
      </p:nvGrpSpPr>
      <p:grpSpPr>
        <a:xfrm>
          <a:off x="0" y="0"/>
          <a:ext cx="0" cy="0"/>
          <a:chOff x="0" y="0"/>
          <a:chExt cx="0" cy="0"/>
        </a:xfrm>
      </p:grpSpPr>
      <p:sp>
        <p:nvSpPr>
          <p:cNvPr id="166" name="Google Shape;166;p24"/>
          <p:cNvSpPr/>
          <p:nvPr/>
        </p:nvSpPr>
        <p:spPr>
          <a:xfrm>
            <a:off x="75" y="4636400"/>
            <a:ext cx="9144000" cy="507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 name="Google Shape;167;p24"/>
          <p:cNvGrpSpPr/>
          <p:nvPr/>
        </p:nvGrpSpPr>
        <p:grpSpPr>
          <a:xfrm>
            <a:off x="176223" y="4848071"/>
            <a:ext cx="532885" cy="173631"/>
            <a:chOff x="0" y="0"/>
            <a:chExt cx="2077525" cy="676925"/>
          </a:xfrm>
        </p:grpSpPr>
        <p:sp>
          <p:nvSpPr>
            <p:cNvPr id="168" name="Google Shape;168;p24"/>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4"/>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24"/>
          <p:cNvSpPr txBox="1"/>
          <p:nvPr/>
        </p:nvSpPr>
        <p:spPr>
          <a:xfrm>
            <a:off x="5085675" y="4796225"/>
            <a:ext cx="3561000" cy="276900"/>
          </a:xfrm>
          <a:prstGeom prst="rect">
            <a:avLst/>
          </a:prstGeom>
          <a:noFill/>
          <a:ln>
            <a:noFill/>
          </a:ln>
        </p:spPr>
        <p:txBody>
          <a:bodyPr anchorCtr="0" anchor="ctr" bIns="91425" lIns="91425" spcFirstLastPara="1" rIns="91425" wrap="square" tIns="91425">
            <a:noAutofit/>
          </a:bodyPr>
          <a:lstStyle/>
          <a:p>
            <a:pPr indent="0" lvl="0" marL="0" rtl="0" algn="r">
              <a:lnSpc>
                <a:spcPct val="95000"/>
              </a:lnSpc>
              <a:spcBef>
                <a:spcPts val="0"/>
              </a:spcBef>
              <a:spcAft>
                <a:spcPts val="0"/>
              </a:spcAft>
              <a:buNone/>
            </a:pPr>
            <a:r>
              <a:rPr lang="en" sz="600">
                <a:solidFill>
                  <a:schemeClr val="lt1"/>
                </a:solidFill>
                <a:latin typeface="Roboto"/>
                <a:ea typeface="Roboto"/>
                <a:cs typeface="Roboto"/>
                <a:sym typeface="Roboto"/>
              </a:rPr>
              <a:t>Confidential + Proprietary</a:t>
            </a:r>
            <a:endParaRPr sz="600">
              <a:solidFill>
                <a:schemeClr val="lt1"/>
              </a:solidFill>
              <a:latin typeface="Roboto"/>
              <a:ea typeface="Roboto"/>
              <a:cs typeface="Roboto"/>
              <a:sym typeface="Roboto"/>
            </a:endParaRPr>
          </a:p>
        </p:txBody>
      </p:sp>
      <p:sp>
        <p:nvSpPr>
          <p:cNvPr id="175" name="Google Shape;175;p24"/>
          <p:cNvSpPr txBox="1"/>
          <p:nvPr>
            <p:ph type="title"/>
          </p:nvPr>
        </p:nvSpPr>
        <p:spPr>
          <a:xfrm>
            <a:off x="176225" y="703050"/>
            <a:ext cx="4022100" cy="3649800"/>
          </a:xfrm>
          <a:prstGeom prst="rect">
            <a:avLst/>
          </a:prstGeom>
        </p:spPr>
        <p:txBody>
          <a:bodyPr anchorCtr="0" anchor="t" bIns="0" lIns="0" spcFirstLastPara="1" rIns="228600" wrap="square" tIns="0">
            <a:noAutofit/>
          </a:bodyPr>
          <a:lstStyle>
            <a:lvl1pPr lvl="0" rtl="0">
              <a:spcBef>
                <a:spcPts val="0"/>
              </a:spcBef>
              <a:spcAft>
                <a:spcPts val="0"/>
              </a:spcAft>
              <a:buClr>
                <a:schemeClr val="lt1"/>
              </a:buClr>
              <a:buSzPts val="3600"/>
              <a:buChar char="●"/>
              <a:defRPr sz="3600">
                <a:solidFill>
                  <a:schemeClr val="lt1"/>
                </a:solidFill>
              </a:defRPr>
            </a:lvl1pPr>
            <a:lvl2pPr lvl="1" rtl="0">
              <a:spcBef>
                <a:spcPts val="0"/>
              </a:spcBef>
              <a:spcAft>
                <a:spcPts val="0"/>
              </a:spcAft>
              <a:buClr>
                <a:schemeClr val="lt1"/>
              </a:buClr>
              <a:buSzPts val="3600"/>
              <a:buChar char="○"/>
              <a:defRPr sz="3600">
                <a:solidFill>
                  <a:schemeClr val="lt1"/>
                </a:solidFill>
              </a:defRPr>
            </a:lvl2pPr>
            <a:lvl3pPr lvl="2" rtl="0">
              <a:spcBef>
                <a:spcPts val="0"/>
              </a:spcBef>
              <a:spcAft>
                <a:spcPts val="0"/>
              </a:spcAft>
              <a:buClr>
                <a:schemeClr val="lt1"/>
              </a:buClr>
              <a:buSzPts val="3600"/>
              <a:buChar char="■"/>
              <a:defRPr sz="3600">
                <a:solidFill>
                  <a:schemeClr val="lt1"/>
                </a:solidFill>
              </a:defRPr>
            </a:lvl3pPr>
            <a:lvl4pPr lvl="3" rtl="0">
              <a:spcBef>
                <a:spcPts val="0"/>
              </a:spcBef>
              <a:spcAft>
                <a:spcPts val="0"/>
              </a:spcAft>
              <a:buClr>
                <a:schemeClr val="lt1"/>
              </a:buClr>
              <a:buSzPts val="3600"/>
              <a:buChar char="●"/>
              <a:defRPr sz="3600">
                <a:solidFill>
                  <a:schemeClr val="lt1"/>
                </a:solidFill>
              </a:defRPr>
            </a:lvl4pPr>
            <a:lvl5pPr lvl="4" rtl="0">
              <a:spcBef>
                <a:spcPts val="0"/>
              </a:spcBef>
              <a:spcAft>
                <a:spcPts val="0"/>
              </a:spcAft>
              <a:buClr>
                <a:schemeClr val="lt1"/>
              </a:buClr>
              <a:buSzPts val="3600"/>
              <a:buChar char="○"/>
              <a:defRPr sz="3600">
                <a:solidFill>
                  <a:schemeClr val="lt1"/>
                </a:solidFill>
              </a:defRPr>
            </a:lvl5pPr>
            <a:lvl6pPr lvl="5" rtl="0">
              <a:spcBef>
                <a:spcPts val="0"/>
              </a:spcBef>
              <a:spcAft>
                <a:spcPts val="0"/>
              </a:spcAft>
              <a:buClr>
                <a:schemeClr val="lt1"/>
              </a:buClr>
              <a:buSzPts val="3600"/>
              <a:buChar char="■"/>
              <a:defRPr sz="3600">
                <a:solidFill>
                  <a:schemeClr val="lt1"/>
                </a:solidFill>
              </a:defRPr>
            </a:lvl6pPr>
            <a:lvl7pPr lvl="6" rtl="0">
              <a:spcBef>
                <a:spcPts val="0"/>
              </a:spcBef>
              <a:spcAft>
                <a:spcPts val="0"/>
              </a:spcAft>
              <a:buClr>
                <a:schemeClr val="lt1"/>
              </a:buClr>
              <a:buSzPts val="3600"/>
              <a:buChar char="●"/>
              <a:defRPr sz="3600">
                <a:solidFill>
                  <a:schemeClr val="lt1"/>
                </a:solidFill>
              </a:defRPr>
            </a:lvl7pPr>
            <a:lvl8pPr lvl="7" rtl="0">
              <a:spcBef>
                <a:spcPts val="0"/>
              </a:spcBef>
              <a:spcAft>
                <a:spcPts val="0"/>
              </a:spcAft>
              <a:buClr>
                <a:schemeClr val="lt1"/>
              </a:buClr>
              <a:buSzPts val="3600"/>
              <a:buChar char="○"/>
              <a:defRPr sz="3600">
                <a:solidFill>
                  <a:schemeClr val="lt1"/>
                </a:solidFill>
              </a:defRPr>
            </a:lvl8pPr>
            <a:lvl9pPr lvl="8" rtl="0">
              <a:spcBef>
                <a:spcPts val="0"/>
              </a:spcBef>
              <a:spcAft>
                <a:spcPts val="0"/>
              </a:spcAft>
              <a:buClr>
                <a:schemeClr val="lt1"/>
              </a:buClr>
              <a:buSzPts val="3600"/>
              <a:buChar char="■"/>
              <a:defRPr sz="3600">
                <a:solidFill>
                  <a:schemeClr val="lt1"/>
                </a:solidFill>
              </a:defRPr>
            </a:lvl9pPr>
          </a:lstStyle>
          <a:p/>
        </p:txBody>
      </p:sp>
      <p:sp>
        <p:nvSpPr>
          <p:cNvPr id="176" name="Google Shape;176;p24"/>
          <p:cNvSpPr txBox="1"/>
          <p:nvPr>
            <p:ph idx="12" type="sldNum"/>
          </p:nvPr>
        </p:nvSpPr>
        <p:spPr>
          <a:xfrm>
            <a:off x="8453375" y="4796300"/>
            <a:ext cx="548700" cy="2769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0613" y="281125"/>
            <a:ext cx="7722900" cy="504600"/>
          </a:xfrm>
          <a:prstGeom prst="rect">
            <a:avLst/>
          </a:prstGeom>
          <a:noFill/>
          <a:ln>
            <a:noFill/>
          </a:ln>
        </p:spPr>
        <p:txBody>
          <a:bodyPr anchorCtr="0" anchor="t" bIns="0" lIns="0" spcFirstLastPara="1" rIns="228600" wrap="square" tIns="0">
            <a:noAutofit/>
          </a:bodyPr>
          <a:lstStyle>
            <a:lvl1pPr lvl="0" rtl="0">
              <a:spcBef>
                <a:spcPts val="0"/>
              </a:spcBef>
              <a:spcAft>
                <a:spcPts val="0"/>
              </a:spcAft>
              <a:buNone/>
              <a:defRPr b="1" sz="3600">
                <a:solidFill>
                  <a:schemeClr val="dk1"/>
                </a:solidFill>
                <a:latin typeface="Google Sans"/>
                <a:ea typeface="Google Sans"/>
                <a:cs typeface="Google Sans"/>
                <a:sym typeface="Google Sans"/>
              </a:defRPr>
            </a:lvl1pPr>
            <a:lvl2pPr lvl="1" rtl="0">
              <a:spcBef>
                <a:spcPts val="0"/>
              </a:spcBef>
              <a:spcAft>
                <a:spcPts val="0"/>
              </a:spcAft>
              <a:buNone/>
              <a:defRPr b="1" sz="3600">
                <a:solidFill>
                  <a:schemeClr val="dk1"/>
                </a:solidFill>
                <a:latin typeface="Google Sans"/>
                <a:ea typeface="Google Sans"/>
                <a:cs typeface="Google Sans"/>
                <a:sym typeface="Google Sans"/>
              </a:defRPr>
            </a:lvl2pPr>
            <a:lvl3pPr lvl="2" rtl="0">
              <a:spcBef>
                <a:spcPts val="0"/>
              </a:spcBef>
              <a:spcAft>
                <a:spcPts val="0"/>
              </a:spcAft>
              <a:buNone/>
              <a:defRPr b="1" sz="3600">
                <a:solidFill>
                  <a:schemeClr val="dk1"/>
                </a:solidFill>
                <a:latin typeface="Google Sans"/>
                <a:ea typeface="Google Sans"/>
                <a:cs typeface="Google Sans"/>
                <a:sym typeface="Google Sans"/>
              </a:defRPr>
            </a:lvl3pPr>
            <a:lvl4pPr lvl="3" rtl="0">
              <a:spcBef>
                <a:spcPts val="0"/>
              </a:spcBef>
              <a:spcAft>
                <a:spcPts val="0"/>
              </a:spcAft>
              <a:buNone/>
              <a:defRPr b="1" sz="3600">
                <a:solidFill>
                  <a:schemeClr val="dk1"/>
                </a:solidFill>
                <a:latin typeface="Google Sans"/>
                <a:ea typeface="Google Sans"/>
                <a:cs typeface="Google Sans"/>
                <a:sym typeface="Google Sans"/>
              </a:defRPr>
            </a:lvl4pPr>
            <a:lvl5pPr lvl="4" rtl="0">
              <a:spcBef>
                <a:spcPts val="0"/>
              </a:spcBef>
              <a:spcAft>
                <a:spcPts val="0"/>
              </a:spcAft>
              <a:buNone/>
              <a:defRPr b="1" sz="3600">
                <a:solidFill>
                  <a:schemeClr val="dk1"/>
                </a:solidFill>
                <a:latin typeface="Google Sans"/>
                <a:ea typeface="Google Sans"/>
                <a:cs typeface="Google Sans"/>
                <a:sym typeface="Google Sans"/>
              </a:defRPr>
            </a:lvl5pPr>
            <a:lvl6pPr lvl="5" rtl="0">
              <a:spcBef>
                <a:spcPts val="0"/>
              </a:spcBef>
              <a:spcAft>
                <a:spcPts val="0"/>
              </a:spcAft>
              <a:buNone/>
              <a:defRPr b="1" sz="3600">
                <a:solidFill>
                  <a:schemeClr val="dk1"/>
                </a:solidFill>
                <a:latin typeface="Google Sans"/>
                <a:ea typeface="Google Sans"/>
                <a:cs typeface="Google Sans"/>
                <a:sym typeface="Google Sans"/>
              </a:defRPr>
            </a:lvl6pPr>
            <a:lvl7pPr lvl="6" rtl="0">
              <a:spcBef>
                <a:spcPts val="0"/>
              </a:spcBef>
              <a:spcAft>
                <a:spcPts val="0"/>
              </a:spcAft>
              <a:buNone/>
              <a:defRPr b="1" sz="3600">
                <a:solidFill>
                  <a:schemeClr val="dk1"/>
                </a:solidFill>
                <a:latin typeface="Google Sans"/>
                <a:ea typeface="Google Sans"/>
                <a:cs typeface="Google Sans"/>
                <a:sym typeface="Google Sans"/>
              </a:defRPr>
            </a:lvl7pPr>
            <a:lvl8pPr lvl="7" rtl="0">
              <a:spcBef>
                <a:spcPts val="0"/>
              </a:spcBef>
              <a:spcAft>
                <a:spcPts val="0"/>
              </a:spcAft>
              <a:buNone/>
              <a:defRPr b="1" sz="3600">
                <a:solidFill>
                  <a:schemeClr val="dk1"/>
                </a:solidFill>
                <a:latin typeface="Google Sans"/>
                <a:ea typeface="Google Sans"/>
                <a:cs typeface="Google Sans"/>
                <a:sym typeface="Google Sans"/>
              </a:defRPr>
            </a:lvl8pPr>
            <a:lvl9pPr lvl="8" rtl="0">
              <a:spcBef>
                <a:spcPts val="0"/>
              </a:spcBef>
              <a:spcAft>
                <a:spcPts val="0"/>
              </a:spcAft>
              <a:buNone/>
              <a:defRPr b="1" sz="3600">
                <a:solidFill>
                  <a:schemeClr val="dk1"/>
                </a:solidFill>
                <a:latin typeface="Google Sans"/>
                <a:ea typeface="Google Sans"/>
                <a:cs typeface="Google Sans"/>
                <a:sym typeface="Google Sans"/>
              </a:defRPr>
            </a:lvl9pPr>
          </a:lstStyle>
          <a:p/>
        </p:txBody>
      </p:sp>
      <p:sp>
        <p:nvSpPr>
          <p:cNvPr id="52" name="Google Shape;52;p13"/>
          <p:cNvSpPr txBox="1"/>
          <p:nvPr>
            <p:ph idx="1" type="body"/>
          </p:nvPr>
        </p:nvSpPr>
        <p:spPr>
          <a:xfrm>
            <a:off x="710500" y="985775"/>
            <a:ext cx="7722900" cy="3171900"/>
          </a:xfrm>
          <a:prstGeom prst="rect">
            <a:avLst/>
          </a:prstGeom>
          <a:noFill/>
          <a:ln>
            <a:noFill/>
          </a:ln>
        </p:spPr>
        <p:txBody>
          <a:bodyPr anchorCtr="0" anchor="t" bIns="0" lIns="0" spcFirstLastPara="1" rIns="228600" wrap="square" tIns="0">
            <a:noAutofit/>
          </a:bodyPr>
          <a:lstStyle>
            <a:lvl1pPr indent="-381000" lvl="0" marL="457200" rtl="0">
              <a:lnSpc>
                <a:spcPct val="115000"/>
              </a:lnSpc>
              <a:spcBef>
                <a:spcPts val="0"/>
              </a:spcBef>
              <a:spcAft>
                <a:spcPts val="0"/>
              </a:spcAft>
              <a:buClr>
                <a:schemeClr val="dk1"/>
              </a:buClr>
              <a:buSzPts val="2400"/>
              <a:buFont typeface="Trebuchet MS"/>
              <a:buChar char="●"/>
              <a:defRPr sz="2400">
                <a:solidFill>
                  <a:schemeClr val="dk1"/>
                </a:solidFill>
                <a:latin typeface="Trebuchet MS"/>
                <a:ea typeface="Trebuchet MS"/>
                <a:cs typeface="Trebuchet MS"/>
                <a:sym typeface="Trebuchet MS"/>
              </a:defRPr>
            </a:lvl1pPr>
            <a:lvl2pPr indent="-342900" lvl="1" marL="914400" rtl="0">
              <a:lnSpc>
                <a:spcPct val="115000"/>
              </a:lnSpc>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2pPr>
            <a:lvl3pPr indent="-342900" lvl="2" marL="1371600" rtl="0">
              <a:lnSpc>
                <a:spcPct val="115000"/>
              </a:lnSpc>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3pPr>
            <a:lvl4pPr indent="-342900" lvl="3" marL="1828800" rtl="0">
              <a:lnSpc>
                <a:spcPct val="115000"/>
              </a:lnSpc>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4pPr>
            <a:lvl5pPr indent="-342900" lvl="4" marL="2286000" rtl="0">
              <a:lnSpc>
                <a:spcPct val="115000"/>
              </a:lnSpc>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5pPr>
            <a:lvl6pPr indent="-342900" lvl="5" marL="2743200" rtl="0">
              <a:lnSpc>
                <a:spcPct val="115000"/>
              </a:lnSpc>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6pPr>
            <a:lvl7pPr indent="-342900" lvl="6" marL="3200400" rtl="0">
              <a:lnSpc>
                <a:spcPct val="115000"/>
              </a:lnSpc>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7pPr>
            <a:lvl8pPr indent="-342900" lvl="7" marL="3657600" rtl="0">
              <a:lnSpc>
                <a:spcPct val="115000"/>
              </a:lnSpc>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8pPr>
            <a:lvl9pPr indent="-342900" lvl="8" marL="4114800" rtl="0">
              <a:lnSpc>
                <a:spcPct val="115000"/>
              </a:lnSpc>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10">
          <p15:clr>
            <a:srgbClr val="F06B4A"/>
          </p15:clr>
        </p15:guide>
        <p15:guide id="2" orient="horz" pos="732">
          <p15:clr>
            <a:srgbClr val="F06B4A"/>
          </p15:clr>
        </p15:guide>
        <p15:guide id="3" orient="horz" pos="954">
          <p15:clr>
            <a:srgbClr val="F06B4A"/>
          </p15:clr>
        </p15:guide>
        <p15:guide id="4" orient="horz" pos="1176">
          <p15:clr>
            <a:srgbClr val="F06B4A"/>
          </p15:clr>
        </p15:guide>
        <p15:guide id="5" orient="horz" pos="1398">
          <p15:clr>
            <a:srgbClr val="F06B4A"/>
          </p15:clr>
        </p15:guide>
        <p15:guide id="6" orient="horz" pos="1620">
          <p15:clr>
            <a:srgbClr val="F06B4A"/>
          </p15:clr>
        </p15:guide>
        <p15:guide id="7" orient="horz" pos="1842">
          <p15:clr>
            <a:srgbClr val="F06B4A"/>
          </p15:clr>
        </p15:guide>
        <p15:guide id="8" orient="horz" pos="2064">
          <p15:clr>
            <a:srgbClr val="F06B4A"/>
          </p15:clr>
        </p15:guide>
        <p15:guide id="9" orient="horz" pos="2286">
          <p15:clr>
            <a:srgbClr val="F06B4A"/>
          </p15:clr>
        </p15:guide>
        <p15:guide id="10" orient="horz" pos="2508">
          <p15:clr>
            <a:srgbClr val="F06B4A"/>
          </p15:clr>
        </p15:guide>
        <p15:guide id="11" orient="horz" pos="2730">
          <p15:clr>
            <a:srgbClr val="F06B4A"/>
          </p15:clr>
        </p15:guide>
        <p15:guide id="12" orient="horz" pos="2952">
          <p15:clr>
            <a:srgbClr val="F06B4A"/>
          </p15:clr>
        </p15:guide>
        <p15:guide id="13" orient="horz" pos="288">
          <p15:clr>
            <a:srgbClr val="F06B4A"/>
          </p15:clr>
        </p15:guide>
        <p15:guide id="14" pos="480">
          <p15:clr>
            <a:srgbClr val="F06B4A"/>
          </p15:clr>
        </p15:guide>
        <p15:guide id="15" pos="880">
          <p15:clr>
            <a:srgbClr val="F06B4A"/>
          </p15:clr>
        </p15:guide>
        <p15:guide id="16" pos="1280">
          <p15:clr>
            <a:srgbClr val="F06B4A"/>
          </p15:clr>
        </p15:guide>
        <p15:guide id="17" pos="1680">
          <p15:clr>
            <a:srgbClr val="F06B4A"/>
          </p15:clr>
        </p15:guide>
        <p15:guide id="18" pos="2080">
          <p15:clr>
            <a:srgbClr val="F06B4A"/>
          </p15:clr>
        </p15:guide>
        <p15:guide id="19" pos="2480">
          <p15:clr>
            <a:srgbClr val="F06B4A"/>
          </p15:clr>
        </p15:guide>
        <p15:guide id="20" pos="2880">
          <p15:clr>
            <a:srgbClr val="F06B4A"/>
          </p15:clr>
        </p15:guide>
        <p15:guide id="21" pos="3280">
          <p15:clr>
            <a:srgbClr val="F06B4A"/>
          </p15:clr>
        </p15:guide>
        <p15:guide id="22" pos="3680">
          <p15:clr>
            <a:srgbClr val="F06B4A"/>
          </p15:clr>
        </p15:guide>
        <p15:guide id="23" pos="4080">
          <p15:clr>
            <a:srgbClr val="F06B4A"/>
          </p15:clr>
        </p15:guide>
        <p15:guide id="24" pos="4480">
          <p15:clr>
            <a:srgbClr val="F06B4A"/>
          </p15:clr>
        </p15:guide>
        <p15:guide id="25" pos="4880">
          <p15:clr>
            <a:srgbClr val="F06B4A"/>
          </p15:clr>
        </p15:guide>
        <p15:guide id="26" pos="5280">
          <p15:clr>
            <a:srgbClr val="F06B4A"/>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80" name="Shape 180"/>
        <p:cNvGrpSpPr/>
        <p:nvPr/>
      </p:nvGrpSpPr>
      <p:grpSpPr>
        <a:xfrm>
          <a:off x="0" y="0"/>
          <a:ext cx="0" cy="0"/>
          <a:chOff x="0" y="0"/>
          <a:chExt cx="0" cy="0"/>
        </a:xfrm>
      </p:grpSpPr>
      <p:sp>
        <p:nvSpPr>
          <p:cNvPr id="181" name="Google Shape;181;p25"/>
          <p:cNvSpPr txBox="1"/>
          <p:nvPr>
            <p:ph type="title"/>
          </p:nvPr>
        </p:nvSpPr>
        <p:spPr>
          <a:xfrm>
            <a:off x="769625" y="-47850"/>
            <a:ext cx="7690200" cy="31239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t>Cloud Control Workshop Keynote</a:t>
            </a:r>
            <a:endParaRPr/>
          </a:p>
          <a:p>
            <a:pPr indent="0" lvl="0" marL="0" rtl="0" algn="ctr">
              <a:spcBef>
                <a:spcPts val="0"/>
              </a:spcBef>
              <a:spcAft>
                <a:spcPts val="0"/>
              </a:spcAft>
              <a:buNone/>
            </a:pPr>
            <a:r>
              <a:rPr lang="en"/>
              <a:t>ICAC/SASO Keynote</a:t>
            </a:r>
            <a:endParaRPr/>
          </a:p>
          <a:p>
            <a:pPr indent="0" lvl="0" marL="0" rtl="0" algn="ctr">
              <a:spcBef>
                <a:spcPts val="0"/>
              </a:spcBef>
              <a:spcAft>
                <a:spcPts val="0"/>
              </a:spcAft>
              <a:buNone/>
            </a:pPr>
            <a:r>
              <a:rPr lang="en"/>
              <a:t>PLDI Chairs Remark</a:t>
            </a:r>
            <a:endParaRPr/>
          </a:p>
          <a:p>
            <a:pPr indent="0" lvl="0" marL="0" rtl="0" algn="ctr">
              <a:spcBef>
                <a:spcPts val="0"/>
              </a:spcBef>
              <a:spcAft>
                <a:spcPts val="0"/>
              </a:spcAft>
              <a:buNone/>
            </a:pPr>
            <a:r>
              <a:rPr lang="en"/>
              <a:t>June 2019</a:t>
            </a:r>
            <a:endParaRPr/>
          </a:p>
          <a:p>
            <a:pPr indent="0" lvl="0" marL="0" rtl="0" algn="ctr">
              <a:spcBef>
                <a:spcPts val="0"/>
              </a:spcBef>
              <a:spcAft>
                <a:spcPts val="0"/>
              </a:spcAft>
              <a:buNone/>
            </a:pPr>
            <a:r>
              <a:t/>
            </a:r>
            <a:endParaRPr sz="2400"/>
          </a:p>
          <a:p>
            <a:pPr indent="0" lvl="0" marL="0" rtl="0" algn="ctr">
              <a:spcBef>
                <a:spcPts val="0"/>
              </a:spcBef>
              <a:spcAft>
                <a:spcPts val="0"/>
              </a:spcAft>
              <a:buNone/>
            </a:pPr>
            <a:r>
              <a:rPr b="0" lang="en" sz="2400">
                <a:latin typeface="Trebuchet MS"/>
                <a:ea typeface="Trebuchet MS"/>
                <a:cs typeface="Trebuchet MS"/>
                <a:sym typeface="Trebuchet MS"/>
              </a:rPr>
              <a:t>Acknowledgements</a:t>
            </a:r>
            <a:endParaRPr b="0" sz="2400">
              <a:latin typeface="Trebuchet MS"/>
              <a:ea typeface="Trebuchet MS"/>
              <a:cs typeface="Trebuchet MS"/>
              <a:sym typeface="Trebuchet MS"/>
            </a:endParaRPr>
          </a:p>
          <a:p>
            <a:pPr indent="0" lvl="0" marL="0" rtl="0" algn="ctr">
              <a:spcBef>
                <a:spcPts val="0"/>
              </a:spcBef>
              <a:spcAft>
                <a:spcPts val="0"/>
              </a:spcAft>
              <a:buNone/>
            </a:pPr>
            <a:r>
              <a:rPr b="0" lang="en" sz="2400">
                <a:latin typeface="Trebuchet MS"/>
                <a:ea typeface="Trebuchet MS"/>
                <a:cs typeface="Trebuchet MS"/>
                <a:sym typeface="Trebuchet MS"/>
              </a:rPr>
              <a:t>This talk was modeled on Radhika Nagpal’s 2019 CRA-W Grad Cohort Talk. I am inspired by my colleagues and fellow CRA-W Board Member</a:t>
            </a:r>
            <a:r>
              <a:rPr b="0" lang="en" sz="2400"/>
              <a:t>s</a:t>
            </a:r>
            <a:endParaRPr b="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4"/>
          <p:cNvSpPr txBox="1"/>
          <p:nvPr>
            <p:ph idx="4294967295" type="title"/>
          </p:nvPr>
        </p:nvSpPr>
        <p:spPr>
          <a:xfrm>
            <a:off x="482013" y="281125"/>
            <a:ext cx="7722900" cy="5046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4800">
                <a:solidFill>
                  <a:schemeClr val="accent2"/>
                </a:solidFill>
              </a:rPr>
              <a:t>Myth</a:t>
            </a:r>
            <a:r>
              <a:rPr lang="en" sz="4800">
                <a:solidFill>
                  <a:schemeClr val="accent2"/>
                </a:solidFill>
              </a:rPr>
              <a:t> </a:t>
            </a:r>
            <a:r>
              <a:rPr lang="en"/>
              <a:t> </a:t>
            </a:r>
            <a:endParaRPr/>
          </a:p>
        </p:txBody>
      </p:sp>
      <p:sp>
        <p:nvSpPr>
          <p:cNvPr id="317" name="Google Shape;317;p34"/>
          <p:cNvSpPr txBox="1"/>
          <p:nvPr>
            <p:ph idx="4294967295" type="body"/>
          </p:nvPr>
        </p:nvSpPr>
        <p:spPr>
          <a:xfrm>
            <a:off x="710500" y="1290575"/>
            <a:ext cx="8144100" cy="690600"/>
          </a:xfrm>
          <a:prstGeom prst="rect">
            <a:avLst/>
          </a:prstGeom>
        </p:spPr>
        <p:txBody>
          <a:bodyPr anchorCtr="0" anchor="t" bIns="0" lIns="0" spcFirstLastPara="1" rIns="228600" wrap="square" tIns="0">
            <a:noAutofit/>
          </a:bodyPr>
          <a:lstStyle/>
          <a:p>
            <a:pPr indent="0" lvl="0" marL="0" rtl="0" algn="ctr">
              <a:spcBef>
                <a:spcPts val="0"/>
              </a:spcBef>
              <a:spcAft>
                <a:spcPts val="0"/>
              </a:spcAft>
              <a:buNone/>
            </a:pPr>
            <a:r>
              <a:rPr lang="en" sz="3000"/>
              <a:t>Women are not interested in computing</a:t>
            </a:r>
            <a:endParaRPr sz="3000"/>
          </a:p>
          <a:p>
            <a:pPr indent="0" lvl="0" marL="0" rtl="0" algn="l">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l">
              <a:spcBef>
                <a:spcPts val="0"/>
              </a:spcBef>
              <a:spcAft>
                <a:spcPts val="0"/>
              </a:spcAft>
              <a:buNone/>
            </a:pPr>
            <a:r>
              <a:t/>
            </a:r>
            <a:endParaRPr sz="3000"/>
          </a:p>
          <a:p>
            <a:pPr indent="0" lvl="0" marL="914400" rtl="0" algn="l">
              <a:spcBef>
                <a:spcPts val="0"/>
              </a:spcBef>
              <a:spcAft>
                <a:spcPts val="0"/>
              </a:spcAft>
              <a:buNone/>
            </a:pPr>
            <a:r>
              <a:rPr lang="en" sz="3000"/>
              <a:t> </a:t>
            </a:r>
            <a:endParaRPr sz="3000"/>
          </a:p>
          <a:p>
            <a:pPr indent="0" lvl="0" marL="0" rtl="0" algn="l">
              <a:spcBef>
                <a:spcPts val="0"/>
              </a:spcBef>
              <a:spcAft>
                <a:spcPts val="0"/>
              </a:spcAft>
              <a:buNone/>
            </a:pPr>
            <a:r>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35"/>
          <p:cNvSpPr txBox="1"/>
          <p:nvPr>
            <p:ph idx="4294967295" type="body"/>
          </p:nvPr>
        </p:nvSpPr>
        <p:spPr>
          <a:xfrm>
            <a:off x="558100" y="1214375"/>
            <a:ext cx="8144100" cy="6906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3000"/>
              <a:t>95% of Artists are Men in Modern Art sections </a:t>
            </a:r>
            <a:endParaRPr sz="3000"/>
          </a:p>
          <a:p>
            <a:pPr indent="457200" lvl="0" marL="0" rtl="0" algn="l">
              <a:spcBef>
                <a:spcPts val="0"/>
              </a:spcBef>
              <a:spcAft>
                <a:spcPts val="0"/>
              </a:spcAft>
              <a:buNone/>
            </a:pPr>
            <a:r>
              <a:rPr lang="en" sz="3000"/>
              <a:t>of the Metropolitan Museum </a:t>
            </a:r>
            <a:endParaRPr sz="3000"/>
          </a:p>
          <a:p>
            <a:pPr indent="0" lvl="0" marL="0" rtl="0" algn="l">
              <a:spcBef>
                <a:spcPts val="0"/>
              </a:spcBef>
              <a:spcAft>
                <a:spcPts val="0"/>
              </a:spcAft>
              <a:buNone/>
            </a:pPr>
            <a:r>
              <a:rPr lang="en" sz="3000"/>
              <a:t>85% of the nudes are women</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914400" rtl="0" algn="l">
              <a:spcBef>
                <a:spcPts val="0"/>
              </a:spcBef>
              <a:spcAft>
                <a:spcPts val="0"/>
              </a:spcAft>
              <a:buNone/>
            </a:pPr>
            <a:r>
              <a:rPr lang="en" sz="3000"/>
              <a:t> </a:t>
            </a:r>
            <a:endParaRPr sz="3000"/>
          </a:p>
          <a:p>
            <a:pPr indent="0" lvl="0" marL="0" rtl="0" algn="l">
              <a:spcBef>
                <a:spcPts val="0"/>
              </a:spcBef>
              <a:spcAft>
                <a:spcPts val="0"/>
              </a:spcAft>
              <a:buNone/>
            </a:pPr>
            <a:r>
              <a:t/>
            </a:r>
            <a:endParaRPr sz="3000"/>
          </a:p>
        </p:txBody>
      </p:sp>
      <p:sp>
        <p:nvSpPr>
          <p:cNvPr id="323" name="Google Shape;323;p35"/>
          <p:cNvSpPr txBox="1"/>
          <p:nvPr>
            <p:ph idx="4294967295" type="title"/>
          </p:nvPr>
        </p:nvSpPr>
        <p:spPr>
          <a:xfrm>
            <a:off x="482013" y="281125"/>
            <a:ext cx="7722900" cy="5046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4800">
                <a:solidFill>
                  <a:schemeClr val="accent2"/>
                </a:solidFill>
              </a:rPr>
              <a:t>Art Analogy</a:t>
            </a:r>
            <a:r>
              <a:rPr lang="en" sz="4800">
                <a:solidFill>
                  <a:schemeClr val="accent2"/>
                </a:solidFill>
              </a:rPr>
              <a:t> </a:t>
            </a:r>
            <a:r>
              <a:rPr lang="en"/>
              <a:t> </a:t>
            </a:r>
            <a:endParaRPr/>
          </a:p>
        </p:txBody>
      </p:sp>
      <p:pic>
        <p:nvPicPr>
          <p:cNvPr id="324" name="Google Shape;324;p35"/>
          <p:cNvPicPr preferRelativeResize="0"/>
          <p:nvPr/>
        </p:nvPicPr>
        <p:blipFill>
          <a:blip r:embed="rId3">
            <a:alphaModFix/>
          </a:blip>
          <a:stretch>
            <a:fillRect/>
          </a:stretch>
        </p:blipFill>
        <p:spPr>
          <a:xfrm>
            <a:off x="1505975" y="2714500"/>
            <a:ext cx="6132051" cy="2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6"/>
          <p:cNvSpPr txBox="1"/>
          <p:nvPr>
            <p:ph idx="4294967295" type="body"/>
          </p:nvPr>
        </p:nvSpPr>
        <p:spPr>
          <a:xfrm>
            <a:off x="710500" y="1290575"/>
            <a:ext cx="8144100" cy="690600"/>
          </a:xfrm>
          <a:prstGeom prst="rect">
            <a:avLst/>
          </a:prstGeom>
        </p:spPr>
        <p:txBody>
          <a:bodyPr anchorCtr="0" anchor="t" bIns="0" lIns="0" spcFirstLastPara="1" rIns="228600" wrap="square" tIns="0">
            <a:noAutofit/>
          </a:bodyPr>
          <a:lstStyle/>
          <a:p>
            <a:pPr indent="0" lvl="0" marL="0" rtl="0" algn="ctr">
              <a:spcBef>
                <a:spcPts val="0"/>
              </a:spcBef>
              <a:spcAft>
                <a:spcPts val="0"/>
              </a:spcAft>
              <a:buNone/>
            </a:pPr>
            <a:r>
              <a:rPr lang="en" sz="3000"/>
              <a:t>Women are not interested in computing,</a:t>
            </a:r>
            <a:endParaRPr sz="3000"/>
          </a:p>
          <a:p>
            <a:pPr indent="0" lvl="0" marL="0" rtl="0" algn="ctr">
              <a:spcBef>
                <a:spcPts val="0"/>
              </a:spcBef>
              <a:spcAft>
                <a:spcPts val="0"/>
              </a:spcAft>
              <a:buNone/>
            </a:pPr>
            <a:r>
              <a:rPr lang="en" sz="3000"/>
              <a:t>art, film, and fashion</a:t>
            </a:r>
            <a:endParaRPr sz="3000"/>
          </a:p>
          <a:p>
            <a:pPr indent="0" lvl="0" marL="0" rtl="0" algn="l">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l">
              <a:spcBef>
                <a:spcPts val="0"/>
              </a:spcBef>
              <a:spcAft>
                <a:spcPts val="0"/>
              </a:spcAft>
              <a:buNone/>
            </a:pPr>
            <a:r>
              <a:t/>
            </a:r>
            <a:endParaRPr sz="3000"/>
          </a:p>
          <a:p>
            <a:pPr indent="0" lvl="0" marL="914400" rtl="0" algn="l">
              <a:spcBef>
                <a:spcPts val="0"/>
              </a:spcBef>
              <a:spcAft>
                <a:spcPts val="0"/>
              </a:spcAft>
              <a:buNone/>
            </a:pPr>
            <a:r>
              <a:rPr lang="en" sz="3000"/>
              <a:t> </a:t>
            </a:r>
            <a:endParaRPr sz="3000"/>
          </a:p>
          <a:p>
            <a:pPr indent="0" lvl="0" marL="0" rtl="0" algn="l">
              <a:spcBef>
                <a:spcPts val="0"/>
              </a:spcBef>
              <a:spcAft>
                <a:spcPts val="0"/>
              </a:spcAft>
              <a:buNone/>
            </a:pPr>
            <a:r>
              <a:t/>
            </a:r>
            <a:endParaRPr sz="3000"/>
          </a:p>
        </p:txBody>
      </p:sp>
      <p:sp>
        <p:nvSpPr>
          <p:cNvPr id="330" name="Google Shape;330;p36"/>
          <p:cNvSpPr txBox="1"/>
          <p:nvPr/>
        </p:nvSpPr>
        <p:spPr>
          <a:xfrm rot="10800000">
            <a:off x="3406600" y="1330400"/>
            <a:ext cx="595500" cy="4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0">
                <a:solidFill>
                  <a:srgbClr val="FF0000"/>
                </a:solidFill>
                <a:latin typeface="Comic Sans MS"/>
                <a:ea typeface="Comic Sans MS"/>
                <a:cs typeface="Comic Sans MS"/>
                <a:sym typeface="Comic Sans MS"/>
              </a:rPr>
              <a:t>x</a:t>
            </a:r>
            <a:endParaRPr b="1" sz="10000">
              <a:solidFill>
                <a:srgbClr val="FF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7"/>
          <p:cNvSpPr txBox="1"/>
          <p:nvPr>
            <p:ph idx="4294967295" type="title"/>
          </p:nvPr>
        </p:nvSpPr>
        <p:spPr>
          <a:xfrm>
            <a:off x="558213" y="281125"/>
            <a:ext cx="7722900" cy="5046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4800">
                <a:solidFill>
                  <a:schemeClr val="accent2"/>
                </a:solidFill>
              </a:rPr>
              <a:t>Myth </a:t>
            </a:r>
            <a:r>
              <a:rPr lang="en"/>
              <a:t> </a:t>
            </a:r>
            <a:endParaRPr/>
          </a:p>
        </p:txBody>
      </p:sp>
      <p:sp>
        <p:nvSpPr>
          <p:cNvPr id="336" name="Google Shape;336;p37"/>
          <p:cNvSpPr txBox="1"/>
          <p:nvPr>
            <p:ph idx="4294967295" type="body"/>
          </p:nvPr>
        </p:nvSpPr>
        <p:spPr>
          <a:xfrm>
            <a:off x="710500" y="1366775"/>
            <a:ext cx="8144100" cy="669000"/>
          </a:xfrm>
          <a:prstGeom prst="rect">
            <a:avLst/>
          </a:prstGeom>
        </p:spPr>
        <p:txBody>
          <a:bodyPr anchorCtr="0" anchor="t" bIns="0" lIns="0" spcFirstLastPara="1" rIns="228600" wrap="square" tIns="0">
            <a:noAutofit/>
          </a:bodyPr>
          <a:lstStyle/>
          <a:p>
            <a:pPr indent="0" lvl="0" marL="0" rtl="0" algn="ctr">
              <a:spcBef>
                <a:spcPts val="0"/>
              </a:spcBef>
              <a:spcAft>
                <a:spcPts val="0"/>
              </a:spcAft>
              <a:buNone/>
            </a:pPr>
            <a:r>
              <a:rPr lang="en" sz="3000"/>
              <a:t>It’s a pipeline problem</a:t>
            </a:r>
            <a:endParaRPr sz="3000"/>
          </a:p>
          <a:p>
            <a:pPr indent="0" lvl="0" marL="0" rtl="0" algn="l">
              <a:spcBef>
                <a:spcPts val="0"/>
              </a:spcBef>
              <a:spcAft>
                <a:spcPts val="0"/>
              </a:spcAft>
              <a:buNone/>
            </a:pPr>
            <a:r>
              <a:t/>
            </a:r>
            <a:endParaRPr sz="3000"/>
          </a:p>
          <a:p>
            <a:pPr indent="0" lvl="0" marL="914400" rtl="0" algn="l">
              <a:spcBef>
                <a:spcPts val="0"/>
              </a:spcBef>
              <a:spcAft>
                <a:spcPts val="0"/>
              </a:spcAft>
              <a:buNone/>
            </a:pPr>
            <a:r>
              <a:rPr lang="en" sz="3000"/>
              <a:t> </a:t>
            </a:r>
            <a:endParaRPr sz="3000"/>
          </a:p>
          <a:p>
            <a:pPr indent="0" lvl="0" marL="0" rtl="0" algn="l">
              <a:spcBef>
                <a:spcPts val="0"/>
              </a:spcBef>
              <a:spcAft>
                <a:spcPts val="0"/>
              </a:spcAft>
              <a:buNone/>
            </a:pPr>
            <a:r>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38"/>
          <p:cNvSpPr txBox="1"/>
          <p:nvPr>
            <p:ph idx="4294967295" type="body"/>
          </p:nvPr>
        </p:nvSpPr>
        <p:spPr>
          <a:xfrm>
            <a:off x="710500" y="1366775"/>
            <a:ext cx="8144100" cy="669000"/>
          </a:xfrm>
          <a:prstGeom prst="rect">
            <a:avLst/>
          </a:prstGeom>
        </p:spPr>
        <p:txBody>
          <a:bodyPr anchorCtr="0" anchor="t" bIns="0" lIns="0" spcFirstLastPara="1" rIns="228600" wrap="square" tIns="0">
            <a:noAutofit/>
          </a:bodyPr>
          <a:lstStyle/>
          <a:p>
            <a:pPr indent="0" lvl="0" marL="0" rtl="0" algn="ctr">
              <a:spcBef>
                <a:spcPts val="0"/>
              </a:spcBef>
              <a:spcAft>
                <a:spcPts val="0"/>
              </a:spcAft>
              <a:buNone/>
            </a:pPr>
            <a:r>
              <a:rPr lang="en" sz="3000"/>
              <a:t>It’s a pipeline problem</a:t>
            </a:r>
            <a:endParaRPr sz="3000"/>
          </a:p>
          <a:p>
            <a:pPr indent="0" lvl="0" marL="0" rtl="0" algn="l">
              <a:spcBef>
                <a:spcPts val="0"/>
              </a:spcBef>
              <a:spcAft>
                <a:spcPts val="0"/>
              </a:spcAft>
              <a:buNone/>
            </a:pPr>
            <a:r>
              <a:t/>
            </a:r>
            <a:endParaRPr sz="3000"/>
          </a:p>
          <a:p>
            <a:pPr indent="0" lvl="0" marL="914400" rtl="0" algn="l">
              <a:spcBef>
                <a:spcPts val="0"/>
              </a:spcBef>
              <a:spcAft>
                <a:spcPts val="0"/>
              </a:spcAft>
              <a:buNone/>
            </a:pPr>
            <a:r>
              <a:rPr lang="en" sz="3000"/>
              <a:t> </a:t>
            </a:r>
            <a:endParaRPr sz="3000"/>
          </a:p>
          <a:p>
            <a:pPr indent="0" lvl="0" marL="0" rtl="0" algn="l">
              <a:spcBef>
                <a:spcPts val="0"/>
              </a:spcBef>
              <a:spcAft>
                <a:spcPts val="0"/>
              </a:spcAft>
              <a:buNone/>
            </a:pPr>
            <a:r>
              <a:t/>
            </a:r>
            <a:endParaRPr sz="3000"/>
          </a:p>
        </p:txBody>
      </p:sp>
      <p:sp>
        <p:nvSpPr>
          <p:cNvPr id="342" name="Google Shape;342;p38"/>
          <p:cNvSpPr txBox="1"/>
          <p:nvPr/>
        </p:nvSpPr>
        <p:spPr>
          <a:xfrm>
            <a:off x="0" y="2209800"/>
            <a:ext cx="9144000" cy="23253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Trebuchet MS"/>
                <a:ea typeface="Trebuchet MS"/>
                <a:cs typeface="Trebuchet MS"/>
                <a:sym typeface="Trebuchet MS"/>
              </a:rPr>
              <a:t>36% of 1986 Computing Undergraduates were Women, but Women do not make up 36% of Computing Leadership today</a:t>
            </a:r>
            <a:endParaRPr b="1" sz="3600">
              <a:latin typeface="Trebuchet MS"/>
              <a:ea typeface="Trebuchet MS"/>
              <a:cs typeface="Trebuchet MS"/>
              <a:sym typeface="Trebuchet MS"/>
            </a:endParaRPr>
          </a:p>
        </p:txBody>
      </p:sp>
      <p:sp>
        <p:nvSpPr>
          <p:cNvPr id="343" name="Google Shape;343;p38"/>
          <p:cNvSpPr txBox="1"/>
          <p:nvPr/>
        </p:nvSpPr>
        <p:spPr>
          <a:xfrm rot="10800000">
            <a:off x="4321000" y="1482800"/>
            <a:ext cx="595500" cy="4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0000">
                <a:solidFill>
                  <a:srgbClr val="FF0000"/>
                </a:solidFill>
                <a:latin typeface="Comic Sans MS"/>
                <a:ea typeface="Comic Sans MS"/>
                <a:cs typeface="Comic Sans MS"/>
                <a:sym typeface="Comic Sans MS"/>
              </a:rPr>
              <a:t>x</a:t>
            </a:r>
            <a:endParaRPr b="1" sz="10000">
              <a:solidFill>
                <a:srgbClr val="FF0000"/>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347" name="Shape 347"/>
        <p:cNvGrpSpPr/>
        <p:nvPr/>
      </p:nvGrpSpPr>
      <p:grpSpPr>
        <a:xfrm>
          <a:off x="0" y="0"/>
          <a:ext cx="0" cy="0"/>
          <a:chOff x="0" y="0"/>
          <a:chExt cx="0" cy="0"/>
        </a:xfrm>
      </p:grpSpPr>
      <p:sp>
        <p:nvSpPr>
          <p:cNvPr id="348" name="Google Shape;348;p39"/>
          <p:cNvSpPr txBox="1"/>
          <p:nvPr>
            <p:ph type="title"/>
          </p:nvPr>
        </p:nvSpPr>
        <p:spPr>
          <a:xfrm>
            <a:off x="691975" y="2067000"/>
            <a:ext cx="7690200" cy="17622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My </a:t>
            </a:r>
            <a:r>
              <a:rPr lang="en"/>
              <a:t>Research Culture</a:t>
            </a:r>
            <a:endParaRPr/>
          </a:p>
          <a:p>
            <a:pPr indent="0" lvl="0" marL="0" rtl="0" algn="l">
              <a:spcBef>
                <a:spcPts val="0"/>
              </a:spcBef>
              <a:spcAft>
                <a:spcPts val="0"/>
              </a:spcAft>
              <a:buNone/>
            </a:pPr>
            <a:r>
              <a:t/>
            </a:r>
            <a:endParaRPr/>
          </a:p>
        </p:txBody>
      </p:sp>
      <p:grpSp>
        <p:nvGrpSpPr>
          <p:cNvPr id="349" name="Google Shape;349;p39"/>
          <p:cNvGrpSpPr/>
          <p:nvPr/>
        </p:nvGrpSpPr>
        <p:grpSpPr>
          <a:xfrm>
            <a:off x="843716" y="2777582"/>
            <a:ext cx="504408" cy="728941"/>
            <a:chOff x="324034" y="1241718"/>
            <a:chExt cx="184030" cy="373778"/>
          </a:xfrm>
        </p:grpSpPr>
        <p:sp>
          <p:nvSpPr>
            <p:cNvPr id="350" name="Google Shape;350;p39"/>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1" name="Google Shape;351;p39"/>
            <p:cNvCxnSpPr>
              <a:stCxn id="350"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352" name="Google Shape;352;p39"/>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353" name="Google Shape;353;p39"/>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354" name="Google Shape;354;p39"/>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355" name="Google Shape;355;p39"/>
          <p:cNvGrpSpPr/>
          <p:nvPr/>
        </p:nvGrpSpPr>
        <p:grpSpPr>
          <a:xfrm>
            <a:off x="1453316" y="2777582"/>
            <a:ext cx="504408" cy="728941"/>
            <a:chOff x="324034" y="1241718"/>
            <a:chExt cx="184030" cy="373778"/>
          </a:xfrm>
        </p:grpSpPr>
        <p:sp>
          <p:nvSpPr>
            <p:cNvPr id="356" name="Google Shape;356;p39"/>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7" name="Google Shape;357;p39"/>
            <p:cNvCxnSpPr>
              <a:stCxn id="356"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358" name="Google Shape;358;p39"/>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359" name="Google Shape;359;p39"/>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360" name="Google Shape;360;p39"/>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361" name="Google Shape;361;p39"/>
          <p:cNvGrpSpPr/>
          <p:nvPr/>
        </p:nvGrpSpPr>
        <p:grpSpPr>
          <a:xfrm>
            <a:off x="2062916" y="2777582"/>
            <a:ext cx="504408" cy="728941"/>
            <a:chOff x="324034" y="1241718"/>
            <a:chExt cx="184030" cy="373778"/>
          </a:xfrm>
        </p:grpSpPr>
        <p:sp>
          <p:nvSpPr>
            <p:cNvPr id="362" name="Google Shape;362;p39"/>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3" name="Google Shape;363;p39"/>
            <p:cNvCxnSpPr>
              <a:stCxn id="362"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364" name="Google Shape;364;p39"/>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365" name="Google Shape;365;p39"/>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366" name="Google Shape;366;p39"/>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grpSp>
        <p:nvGrpSpPr>
          <p:cNvPr id="367" name="Google Shape;367;p39"/>
          <p:cNvGrpSpPr/>
          <p:nvPr/>
        </p:nvGrpSpPr>
        <p:grpSpPr>
          <a:xfrm>
            <a:off x="2672516" y="2777582"/>
            <a:ext cx="504408" cy="728941"/>
            <a:chOff x="324034" y="1241718"/>
            <a:chExt cx="184030" cy="373778"/>
          </a:xfrm>
        </p:grpSpPr>
        <p:sp>
          <p:nvSpPr>
            <p:cNvPr id="368" name="Google Shape;368;p39"/>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9" name="Google Shape;369;p39"/>
            <p:cNvCxnSpPr>
              <a:stCxn id="368"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370" name="Google Shape;370;p39"/>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371" name="Google Shape;371;p39"/>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372" name="Google Shape;372;p39"/>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373" name="Google Shape;373;p39"/>
          <p:cNvGrpSpPr/>
          <p:nvPr/>
        </p:nvGrpSpPr>
        <p:grpSpPr>
          <a:xfrm>
            <a:off x="3282116" y="2777582"/>
            <a:ext cx="504408" cy="728941"/>
            <a:chOff x="324034" y="1241718"/>
            <a:chExt cx="184030" cy="373778"/>
          </a:xfrm>
        </p:grpSpPr>
        <p:sp>
          <p:nvSpPr>
            <p:cNvPr id="374" name="Google Shape;374;p39"/>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5" name="Google Shape;375;p39"/>
            <p:cNvCxnSpPr>
              <a:stCxn id="374"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376" name="Google Shape;376;p39"/>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377" name="Google Shape;377;p39"/>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378" name="Google Shape;378;p39"/>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379" name="Google Shape;379;p39"/>
          <p:cNvGrpSpPr/>
          <p:nvPr/>
        </p:nvGrpSpPr>
        <p:grpSpPr>
          <a:xfrm>
            <a:off x="3891716" y="2777582"/>
            <a:ext cx="504408" cy="728941"/>
            <a:chOff x="324034" y="1241718"/>
            <a:chExt cx="184030" cy="373778"/>
          </a:xfrm>
        </p:grpSpPr>
        <p:sp>
          <p:nvSpPr>
            <p:cNvPr id="380" name="Google Shape;380;p39"/>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1" name="Google Shape;381;p39"/>
            <p:cNvCxnSpPr>
              <a:stCxn id="380"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382" name="Google Shape;382;p39"/>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383" name="Google Shape;383;p39"/>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384" name="Google Shape;384;p39"/>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388" name="Shape 388"/>
        <p:cNvGrpSpPr/>
        <p:nvPr/>
      </p:nvGrpSpPr>
      <p:grpSpPr>
        <a:xfrm>
          <a:off x="0" y="0"/>
          <a:ext cx="0" cy="0"/>
          <a:chOff x="0" y="0"/>
          <a:chExt cx="0" cy="0"/>
        </a:xfrm>
      </p:grpSpPr>
      <p:pic>
        <p:nvPicPr>
          <p:cNvPr id="389" name="Google Shape;389;p40"/>
          <p:cNvPicPr preferRelativeResize="0"/>
          <p:nvPr/>
        </p:nvPicPr>
        <p:blipFill rotWithShape="1">
          <a:blip r:embed="rId3">
            <a:alphaModFix/>
          </a:blip>
          <a:srcRect b="0" l="21171" r="12934" t="0"/>
          <a:stretch/>
        </p:blipFill>
        <p:spPr>
          <a:xfrm flipH="1">
            <a:off x="265925" y="192750"/>
            <a:ext cx="1625600" cy="1847850"/>
          </a:xfrm>
          <a:prstGeom prst="rect">
            <a:avLst/>
          </a:prstGeom>
          <a:noFill/>
          <a:ln>
            <a:noFill/>
          </a:ln>
        </p:spPr>
      </p:pic>
      <p:pic>
        <p:nvPicPr>
          <p:cNvPr id="390" name="Google Shape;390;p40"/>
          <p:cNvPicPr preferRelativeResize="0"/>
          <p:nvPr/>
        </p:nvPicPr>
        <p:blipFill rotWithShape="1">
          <a:blip r:embed="rId4">
            <a:alphaModFix/>
          </a:blip>
          <a:srcRect b="0" l="6074" r="17712" t="0"/>
          <a:stretch/>
        </p:blipFill>
        <p:spPr>
          <a:xfrm>
            <a:off x="433725" y="3095625"/>
            <a:ext cx="2116425" cy="1847850"/>
          </a:xfrm>
          <a:prstGeom prst="rect">
            <a:avLst/>
          </a:prstGeom>
          <a:noFill/>
          <a:ln>
            <a:noFill/>
          </a:ln>
        </p:spPr>
      </p:pic>
      <p:pic>
        <p:nvPicPr>
          <p:cNvPr id="391" name="Google Shape;391;p40"/>
          <p:cNvPicPr preferRelativeResize="0"/>
          <p:nvPr/>
        </p:nvPicPr>
        <p:blipFill>
          <a:blip r:embed="rId5">
            <a:alphaModFix/>
          </a:blip>
          <a:stretch>
            <a:fillRect/>
          </a:stretch>
        </p:blipFill>
        <p:spPr>
          <a:xfrm>
            <a:off x="4779649" y="3095625"/>
            <a:ext cx="1847850" cy="1847850"/>
          </a:xfrm>
          <a:prstGeom prst="rect">
            <a:avLst/>
          </a:prstGeom>
          <a:noFill/>
          <a:ln>
            <a:noFill/>
          </a:ln>
        </p:spPr>
      </p:pic>
      <p:pic>
        <p:nvPicPr>
          <p:cNvPr id="392" name="Google Shape;392;p40"/>
          <p:cNvPicPr preferRelativeResize="0"/>
          <p:nvPr/>
        </p:nvPicPr>
        <p:blipFill>
          <a:blip r:embed="rId6">
            <a:alphaModFix/>
          </a:blip>
          <a:stretch>
            <a:fillRect/>
          </a:stretch>
        </p:blipFill>
        <p:spPr>
          <a:xfrm>
            <a:off x="6929448" y="3095625"/>
            <a:ext cx="1847850" cy="1847850"/>
          </a:xfrm>
          <a:prstGeom prst="rect">
            <a:avLst/>
          </a:prstGeom>
          <a:noFill/>
          <a:ln>
            <a:noFill/>
          </a:ln>
        </p:spPr>
      </p:pic>
      <p:pic>
        <p:nvPicPr>
          <p:cNvPr id="393" name="Google Shape;393;p40"/>
          <p:cNvPicPr preferRelativeResize="0"/>
          <p:nvPr/>
        </p:nvPicPr>
        <p:blipFill rotWithShape="1">
          <a:blip r:embed="rId7">
            <a:alphaModFix/>
          </a:blip>
          <a:srcRect b="19659" l="4306" r="7268" t="6013"/>
          <a:stretch/>
        </p:blipFill>
        <p:spPr>
          <a:xfrm>
            <a:off x="2852099" y="3095625"/>
            <a:ext cx="1625600" cy="1847850"/>
          </a:xfrm>
          <a:prstGeom prst="rect">
            <a:avLst/>
          </a:prstGeom>
          <a:noFill/>
          <a:ln>
            <a:noFill/>
          </a:ln>
        </p:spPr>
      </p:pic>
      <p:pic>
        <p:nvPicPr>
          <p:cNvPr id="394" name="Google Shape;394;p40"/>
          <p:cNvPicPr preferRelativeResize="0"/>
          <p:nvPr/>
        </p:nvPicPr>
        <p:blipFill>
          <a:blip r:embed="rId8">
            <a:alphaModFix/>
          </a:blip>
          <a:stretch>
            <a:fillRect/>
          </a:stretch>
        </p:blipFill>
        <p:spPr>
          <a:xfrm>
            <a:off x="2184450" y="976161"/>
            <a:ext cx="6594288" cy="1976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398" name="Shape 398"/>
        <p:cNvGrpSpPr/>
        <p:nvPr/>
      </p:nvGrpSpPr>
      <p:grpSpPr>
        <a:xfrm>
          <a:off x="0" y="0"/>
          <a:ext cx="0" cy="0"/>
          <a:chOff x="0" y="0"/>
          <a:chExt cx="0" cy="0"/>
        </a:xfrm>
      </p:grpSpPr>
      <p:sp>
        <p:nvSpPr>
          <p:cNvPr id="399" name="Google Shape;399;p41"/>
          <p:cNvSpPr txBox="1"/>
          <p:nvPr>
            <p:ph type="title"/>
          </p:nvPr>
        </p:nvSpPr>
        <p:spPr>
          <a:xfrm>
            <a:off x="691975" y="1305000"/>
            <a:ext cx="4596300" cy="7290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Students fall down</a:t>
            </a:r>
            <a:endParaRPr/>
          </a:p>
          <a:p>
            <a:pPr indent="0" lvl="0" marL="0" rtl="0" algn="l">
              <a:spcBef>
                <a:spcPts val="0"/>
              </a:spcBef>
              <a:spcAft>
                <a:spcPts val="0"/>
              </a:spcAft>
              <a:buNone/>
            </a:pPr>
            <a:r>
              <a:t/>
            </a:r>
            <a:endParaRPr/>
          </a:p>
        </p:txBody>
      </p:sp>
      <p:grpSp>
        <p:nvGrpSpPr>
          <p:cNvPr id="400" name="Google Shape;400;p41"/>
          <p:cNvGrpSpPr/>
          <p:nvPr/>
        </p:nvGrpSpPr>
        <p:grpSpPr>
          <a:xfrm>
            <a:off x="843716" y="2777582"/>
            <a:ext cx="504408" cy="728941"/>
            <a:chOff x="324034" y="1241718"/>
            <a:chExt cx="184030" cy="373778"/>
          </a:xfrm>
        </p:grpSpPr>
        <p:sp>
          <p:nvSpPr>
            <p:cNvPr id="401" name="Google Shape;401;p41"/>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2" name="Google Shape;402;p41"/>
            <p:cNvCxnSpPr>
              <a:stCxn id="401"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403" name="Google Shape;403;p41"/>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404" name="Google Shape;404;p41"/>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405" name="Google Shape;405;p41"/>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406" name="Google Shape;406;p41"/>
          <p:cNvGrpSpPr/>
          <p:nvPr/>
        </p:nvGrpSpPr>
        <p:grpSpPr>
          <a:xfrm>
            <a:off x="1453316" y="2777582"/>
            <a:ext cx="504408" cy="728941"/>
            <a:chOff x="324034" y="1241718"/>
            <a:chExt cx="184030" cy="373778"/>
          </a:xfrm>
        </p:grpSpPr>
        <p:sp>
          <p:nvSpPr>
            <p:cNvPr id="407" name="Google Shape;407;p41"/>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8" name="Google Shape;408;p41"/>
            <p:cNvCxnSpPr>
              <a:stCxn id="407"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409" name="Google Shape;409;p41"/>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410" name="Google Shape;410;p41"/>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411" name="Google Shape;411;p41"/>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412" name="Google Shape;412;p41"/>
          <p:cNvGrpSpPr/>
          <p:nvPr/>
        </p:nvGrpSpPr>
        <p:grpSpPr>
          <a:xfrm>
            <a:off x="2062916" y="2777582"/>
            <a:ext cx="504408" cy="728941"/>
            <a:chOff x="324034" y="1241718"/>
            <a:chExt cx="184030" cy="373778"/>
          </a:xfrm>
        </p:grpSpPr>
        <p:sp>
          <p:nvSpPr>
            <p:cNvPr id="413" name="Google Shape;413;p41"/>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4" name="Google Shape;414;p41"/>
            <p:cNvCxnSpPr>
              <a:stCxn id="413"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415" name="Google Shape;415;p41"/>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416" name="Google Shape;416;p41"/>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417" name="Google Shape;417;p41"/>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grpSp>
        <p:nvGrpSpPr>
          <p:cNvPr id="418" name="Google Shape;418;p41"/>
          <p:cNvGrpSpPr/>
          <p:nvPr/>
        </p:nvGrpSpPr>
        <p:grpSpPr>
          <a:xfrm>
            <a:off x="2672516" y="2777582"/>
            <a:ext cx="504408" cy="728941"/>
            <a:chOff x="324034" y="1241718"/>
            <a:chExt cx="184030" cy="373778"/>
          </a:xfrm>
        </p:grpSpPr>
        <p:sp>
          <p:nvSpPr>
            <p:cNvPr id="419" name="Google Shape;419;p41"/>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0" name="Google Shape;420;p41"/>
            <p:cNvCxnSpPr>
              <a:stCxn id="419"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421" name="Google Shape;421;p41"/>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422" name="Google Shape;422;p41"/>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423" name="Google Shape;423;p41"/>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424" name="Google Shape;424;p41"/>
          <p:cNvGrpSpPr/>
          <p:nvPr/>
        </p:nvGrpSpPr>
        <p:grpSpPr>
          <a:xfrm>
            <a:off x="3282116" y="2777582"/>
            <a:ext cx="504408" cy="728941"/>
            <a:chOff x="324034" y="1241718"/>
            <a:chExt cx="184030" cy="373778"/>
          </a:xfrm>
        </p:grpSpPr>
        <p:sp>
          <p:nvSpPr>
            <p:cNvPr id="425" name="Google Shape;425;p41"/>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6" name="Google Shape;426;p41"/>
            <p:cNvCxnSpPr>
              <a:stCxn id="425"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427" name="Google Shape;427;p41"/>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428" name="Google Shape;428;p41"/>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429" name="Google Shape;429;p41"/>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430" name="Google Shape;430;p41"/>
          <p:cNvGrpSpPr/>
          <p:nvPr/>
        </p:nvGrpSpPr>
        <p:grpSpPr>
          <a:xfrm rot="5400000">
            <a:off x="4120316" y="3158582"/>
            <a:ext cx="504408" cy="728941"/>
            <a:chOff x="324034" y="1241718"/>
            <a:chExt cx="184030" cy="373778"/>
          </a:xfrm>
        </p:grpSpPr>
        <p:sp>
          <p:nvSpPr>
            <p:cNvPr id="431" name="Google Shape;431;p41"/>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2" name="Google Shape;432;p41"/>
            <p:cNvCxnSpPr>
              <a:stCxn id="431" idx="4"/>
            </p:cNvCxnSpPr>
            <p:nvPr/>
          </p:nvCxnSpPr>
          <p:spPr>
            <a:xfrm flipH="1" rot="-5400000">
              <a:off x="370775" y="1423668"/>
              <a:ext cx="79800" cy="2100"/>
            </a:xfrm>
            <a:prstGeom prst="straightConnector1">
              <a:avLst/>
            </a:prstGeom>
            <a:noFill/>
            <a:ln cap="flat" cmpd="sng" w="76200">
              <a:solidFill>
                <a:schemeClr val="accent2"/>
              </a:solidFill>
              <a:prstDash val="solid"/>
              <a:round/>
              <a:headEnd len="med" w="med" type="none"/>
              <a:tailEnd len="med" w="med" type="none"/>
            </a:ln>
          </p:spPr>
        </p:cxnSp>
        <p:cxnSp>
          <p:nvCxnSpPr>
            <p:cNvPr id="433" name="Google Shape;433;p41"/>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434" name="Google Shape;434;p41"/>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435" name="Google Shape;435;p41"/>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pic>
        <p:nvPicPr>
          <p:cNvPr id="436" name="Google Shape;436;p41"/>
          <p:cNvPicPr preferRelativeResize="0"/>
          <p:nvPr/>
        </p:nvPicPr>
        <p:blipFill>
          <a:blip r:embed="rId3">
            <a:alphaModFix/>
          </a:blip>
          <a:stretch>
            <a:fillRect/>
          </a:stretch>
        </p:blipFill>
        <p:spPr>
          <a:xfrm flipH="1">
            <a:off x="5364525" y="1357320"/>
            <a:ext cx="2093550" cy="2386625"/>
          </a:xfrm>
          <a:prstGeom prst="rect">
            <a:avLst/>
          </a:prstGeom>
          <a:noFill/>
          <a:ln>
            <a:noFill/>
          </a:ln>
        </p:spPr>
      </p:pic>
      <p:grpSp>
        <p:nvGrpSpPr>
          <p:cNvPr id="437" name="Google Shape;437;p41"/>
          <p:cNvGrpSpPr/>
          <p:nvPr/>
        </p:nvGrpSpPr>
        <p:grpSpPr>
          <a:xfrm>
            <a:off x="3891716" y="2777582"/>
            <a:ext cx="504408" cy="728941"/>
            <a:chOff x="324034" y="1241718"/>
            <a:chExt cx="184030" cy="373778"/>
          </a:xfrm>
        </p:grpSpPr>
        <p:sp>
          <p:nvSpPr>
            <p:cNvPr id="438" name="Google Shape;438;p41"/>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9" name="Google Shape;439;p41"/>
            <p:cNvCxnSpPr>
              <a:stCxn id="438"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440" name="Google Shape;440;p41"/>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441" name="Google Shape;441;p41"/>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442" name="Google Shape;442;p41"/>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sp>
        <p:nvSpPr>
          <p:cNvPr id="443" name="Google Shape;443;p41"/>
          <p:cNvSpPr txBox="1"/>
          <p:nvPr>
            <p:ph type="title"/>
          </p:nvPr>
        </p:nvSpPr>
        <p:spPr>
          <a:xfrm>
            <a:off x="691975" y="1990800"/>
            <a:ext cx="4225500" cy="7290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Help them</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500"/>
                                        <p:tgtEl>
                                          <p:spTgt spid="437"/>
                                        </p:tgtEl>
                                      </p:cBhvr>
                                    </p:animEffect>
                                    <p:set>
                                      <p:cBhvr>
                                        <p:cTn dur="1" fill="hold">
                                          <p:stCondLst>
                                            <p:cond delay="2500"/>
                                          </p:stCondLst>
                                        </p:cTn>
                                        <p:tgtEl>
                                          <p:spTgt spid="4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3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8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447" name="Shape 447"/>
        <p:cNvGrpSpPr/>
        <p:nvPr/>
      </p:nvGrpSpPr>
      <p:grpSpPr>
        <a:xfrm>
          <a:off x="0" y="0"/>
          <a:ext cx="0" cy="0"/>
          <a:chOff x="0" y="0"/>
          <a:chExt cx="0" cy="0"/>
        </a:xfrm>
      </p:grpSpPr>
      <p:sp>
        <p:nvSpPr>
          <p:cNvPr id="448" name="Google Shape;448;p42"/>
          <p:cNvSpPr txBox="1"/>
          <p:nvPr/>
        </p:nvSpPr>
        <p:spPr>
          <a:xfrm>
            <a:off x="761950" y="1061725"/>
            <a:ext cx="8184000" cy="36057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Expect and learn from mistakes and failures</a:t>
            </a:r>
            <a:endParaRPr sz="2400">
              <a:solidFill>
                <a:schemeClr val="lt2"/>
              </a:solidFill>
              <a:latin typeface="Trebuchet MS"/>
              <a:ea typeface="Trebuchet MS"/>
              <a:cs typeface="Trebuchet MS"/>
              <a:sym typeface="Trebuchet MS"/>
            </a:endParaRPr>
          </a:p>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Personal agency</a:t>
            </a:r>
            <a:endParaRPr sz="2400">
              <a:solidFill>
                <a:schemeClr val="lt2"/>
              </a:solidFill>
              <a:latin typeface="Trebuchet MS"/>
              <a:ea typeface="Trebuchet MS"/>
              <a:cs typeface="Trebuchet MS"/>
              <a:sym typeface="Trebuchet MS"/>
            </a:endParaRPr>
          </a:p>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Listen</a:t>
            </a:r>
            <a:endParaRPr sz="2400">
              <a:solidFill>
                <a:schemeClr val="lt2"/>
              </a:solidFill>
              <a:latin typeface="Trebuchet MS"/>
              <a:ea typeface="Trebuchet MS"/>
              <a:cs typeface="Trebuchet MS"/>
              <a:sym typeface="Trebuchet MS"/>
            </a:endParaRPr>
          </a:p>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Ask questions, even if when I have some answers</a:t>
            </a:r>
            <a:endParaRPr sz="2400">
              <a:solidFill>
                <a:schemeClr val="lt2"/>
              </a:solidFill>
              <a:latin typeface="Trebuchet MS"/>
              <a:ea typeface="Trebuchet MS"/>
              <a:cs typeface="Trebuchet MS"/>
              <a:sym typeface="Trebuchet MS"/>
            </a:endParaRPr>
          </a:p>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Acknowledge and repeat what other people say</a:t>
            </a:r>
            <a:endParaRPr sz="2400">
              <a:solidFill>
                <a:schemeClr val="lt2"/>
              </a:solidFill>
              <a:latin typeface="Trebuchet MS"/>
              <a:ea typeface="Trebuchet MS"/>
              <a:cs typeface="Trebuchet MS"/>
              <a:sym typeface="Trebuchet MS"/>
            </a:endParaRPr>
          </a:p>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Scientists have no one “look” or personality</a:t>
            </a:r>
            <a:endParaRPr sz="2400">
              <a:solidFill>
                <a:schemeClr val="lt2"/>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400">
              <a:solidFill>
                <a:schemeClr val="lt2"/>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400">
              <a:solidFill>
                <a:schemeClr val="lt2"/>
              </a:solidFill>
              <a:latin typeface="Trebuchet MS"/>
              <a:ea typeface="Trebuchet MS"/>
              <a:cs typeface="Trebuchet MS"/>
              <a:sym typeface="Trebuchet MS"/>
            </a:endParaRPr>
          </a:p>
          <a:p>
            <a:pPr indent="0" lvl="0" marL="457200" rtl="0" algn="l">
              <a:lnSpc>
                <a:spcPct val="115000"/>
              </a:lnSpc>
              <a:spcBef>
                <a:spcPts val="0"/>
              </a:spcBef>
              <a:spcAft>
                <a:spcPts val="0"/>
              </a:spcAft>
              <a:buNone/>
            </a:pPr>
            <a:r>
              <a:t/>
            </a:r>
            <a:endParaRPr sz="2400">
              <a:solidFill>
                <a:schemeClr val="lt2"/>
              </a:solidFill>
              <a:latin typeface="Trebuchet MS"/>
              <a:ea typeface="Trebuchet MS"/>
              <a:cs typeface="Trebuchet MS"/>
              <a:sym typeface="Trebuchet MS"/>
            </a:endParaRPr>
          </a:p>
        </p:txBody>
      </p:sp>
      <p:sp>
        <p:nvSpPr>
          <p:cNvPr id="449" name="Google Shape;449;p42"/>
          <p:cNvSpPr txBox="1"/>
          <p:nvPr>
            <p:ph type="title"/>
          </p:nvPr>
        </p:nvSpPr>
        <p:spPr>
          <a:xfrm>
            <a:off x="396250" y="314400"/>
            <a:ext cx="8859600" cy="7461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Research Cultural Journey</a:t>
            </a:r>
            <a:endParaRPr sz="1800"/>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453" name="Shape 453"/>
        <p:cNvGrpSpPr/>
        <p:nvPr/>
      </p:nvGrpSpPr>
      <p:grpSpPr>
        <a:xfrm>
          <a:off x="0" y="0"/>
          <a:ext cx="0" cy="0"/>
          <a:chOff x="0" y="0"/>
          <a:chExt cx="0" cy="0"/>
        </a:xfrm>
      </p:grpSpPr>
      <p:sp>
        <p:nvSpPr>
          <p:cNvPr id="454" name="Google Shape;454;p43"/>
          <p:cNvSpPr txBox="1"/>
          <p:nvPr>
            <p:ph type="title"/>
          </p:nvPr>
        </p:nvSpPr>
        <p:spPr>
          <a:xfrm>
            <a:off x="768175" y="907975"/>
            <a:ext cx="3879900" cy="2921100"/>
          </a:xfrm>
          <a:prstGeom prst="rect">
            <a:avLst/>
          </a:prstGeom>
        </p:spPr>
        <p:txBody>
          <a:bodyPr anchorCtr="0" anchor="t" bIns="0" lIns="0" spcFirstLastPara="1" rIns="228600" wrap="square" tIns="0">
            <a:noAutofit/>
          </a:bodyPr>
          <a:lstStyle/>
          <a:p>
            <a:pPr indent="0" lvl="0" marL="0" rtl="0" algn="ctr">
              <a:spcBef>
                <a:spcPts val="0"/>
              </a:spcBef>
              <a:spcAft>
                <a:spcPts val="0"/>
              </a:spcAft>
              <a:buNone/>
            </a:pPr>
            <a:r>
              <a:rPr lang="en"/>
              <a:t>Better Culture</a:t>
            </a:r>
            <a:endParaRPr/>
          </a:p>
          <a:p>
            <a:pPr indent="0" lvl="0" marL="0" rtl="0" algn="ctr">
              <a:spcBef>
                <a:spcPts val="0"/>
              </a:spcBef>
              <a:spcAft>
                <a:spcPts val="0"/>
              </a:spcAft>
              <a:buNone/>
            </a:pPr>
            <a:r>
              <a:rPr lang="en"/>
              <a:t>=</a:t>
            </a:r>
            <a:endParaRPr/>
          </a:p>
          <a:p>
            <a:pPr indent="0" lvl="0" marL="0" rtl="0" algn="ctr">
              <a:spcBef>
                <a:spcPts val="0"/>
              </a:spcBef>
              <a:spcAft>
                <a:spcPts val="0"/>
              </a:spcAft>
              <a:buNone/>
            </a:pPr>
            <a:r>
              <a:rPr lang="en"/>
              <a:t>More Innovation</a:t>
            </a:r>
            <a:endParaRPr/>
          </a:p>
          <a:p>
            <a:pPr indent="0" lvl="0" marL="0" rtl="0" algn="ctr">
              <a:spcBef>
                <a:spcPts val="0"/>
              </a:spcBef>
              <a:spcAft>
                <a:spcPts val="0"/>
              </a:spcAft>
              <a:buNone/>
            </a:pPr>
            <a:r>
              <a:t/>
            </a:r>
            <a:endParaRPr/>
          </a:p>
        </p:txBody>
      </p:sp>
      <p:grpSp>
        <p:nvGrpSpPr>
          <p:cNvPr id="455" name="Google Shape;455;p43"/>
          <p:cNvGrpSpPr/>
          <p:nvPr/>
        </p:nvGrpSpPr>
        <p:grpSpPr>
          <a:xfrm>
            <a:off x="843716" y="2777582"/>
            <a:ext cx="504408" cy="728941"/>
            <a:chOff x="324034" y="1241718"/>
            <a:chExt cx="184030" cy="373778"/>
          </a:xfrm>
        </p:grpSpPr>
        <p:sp>
          <p:nvSpPr>
            <p:cNvPr id="456" name="Google Shape;456;p43"/>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7" name="Google Shape;457;p43"/>
            <p:cNvCxnSpPr>
              <a:stCxn id="456"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458" name="Google Shape;458;p43"/>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459" name="Google Shape;459;p43"/>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460" name="Google Shape;460;p43"/>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461" name="Google Shape;461;p43"/>
          <p:cNvGrpSpPr/>
          <p:nvPr/>
        </p:nvGrpSpPr>
        <p:grpSpPr>
          <a:xfrm>
            <a:off x="1453316" y="2777582"/>
            <a:ext cx="504408" cy="728941"/>
            <a:chOff x="324034" y="1241718"/>
            <a:chExt cx="184030" cy="373778"/>
          </a:xfrm>
        </p:grpSpPr>
        <p:sp>
          <p:nvSpPr>
            <p:cNvPr id="462" name="Google Shape;462;p43"/>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3" name="Google Shape;463;p43"/>
            <p:cNvCxnSpPr>
              <a:stCxn id="462"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464" name="Google Shape;464;p43"/>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465" name="Google Shape;465;p43"/>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466" name="Google Shape;466;p43"/>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467" name="Google Shape;467;p43"/>
          <p:cNvGrpSpPr/>
          <p:nvPr/>
        </p:nvGrpSpPr>
        <p:grpSpPr>
          <a:xfrm>
            <a:off x="2062916" y="2777582"/>
            <a:ext cx="504408" cy="728941"/>
            <a:chOff x="324034" y="1241718"/>
            <a:chExt cx="184030" cy="373778"/>
          </a:xfrm>
        </p:grpSpPr>
        <p:sp>
          <p:nvSpPr>
            <p:cNvPr id="468" name="Google Shape;468;p43"/>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9" name="Google Shape;469;p43"/>
            <p:cNvCxnSpPr>
              <a:stCxn id="468"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470" name="Google Shape;470;p43"/>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471" name="Google Shape;471;p43"/>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472" name="Google Shape;472;p43"/>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grpSp>
        <p:nvGrpSpPr>
          <p:cNvPr id="473" name="Google Shape;473;p43"/>
          <p:cNvGrpSpPr/>
          <p:nvPr/>
        </p:nvGrpSpPr>
        <p:grpSpPr>
          <a:xfrm>
            <a:off x="2672516" y="2777582"/>
            <a:ext cx="504408" cy="728941"/>
            <a:chOff x="324034" y="1241718"/>
            <a:chExt cx="184030" cy="373778"/>
          </a:xfrm>
        </p:grpSpPr>
        <p:sp>
          <p:nvSpPr>
            <p:cNvPr id="474" name="Google Shape;474;p43"/>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5" name="Google Shape;475;p43"/>
            <p:cNvCxnSpPr>
              <a:stCxn id="474"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476" name="Google Shape;476;p43"/>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477" name="Google Shape;477;p43"/>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478" name="Google Shape;478;p43"/>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479" name="Google Shape;479;p43"/>
          <p:cNvGrpSpPr/>
          <p:nvPr/>
        </p:nvGrpSpPr>
        <p:grpSpPr>
          <a:xfrm>
            <a:off x="3282116" y="2777582"/>
            <a:ext cx="504408" cy="728941"/>
            <a:chOff x="324034" y="1241718"/>
            <a:chExt cx="184030" cy="373778"/>
          </a:xfrm>
        </p:grpSpPr>
        <p:sp>
          <p:nvSpPr>
            <p:cNvPr id="480" name="Google Shape;480;p43"/>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1" name="Google Shape;481;p43"/>
            <p:cNvCxnSpPr>
              <a:stCxn id="480"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482" name="Google Shape;482;p43"/>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483" name="Google Shape;483;p43"/>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484" name="Google Shape;484;p43"/>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485" name="Google Shape;485;p43"/>
          <p:cNvGrpSpPr/>
          <p:nvPr/>
        </p:nvGrpSpPr>
        <p:grpSpPr>
          <a:xfrm>
            <a:off x="3891716" y="2777582"/>
            <a:ext cx="504408" cy="728941"/>
            <a:chOff x="324034" y="1241718"/>
            <a:chExt cx="184030" cy="373778"/>
          </a:xfrm>
        </p:grpSpPr>
        <p:sp>
          <p:nvSpPr>
            <p:cNvPr id="486" name="Google Shape;486;p43"/>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7" name="Google Shape;487;p43"/>
            <p:cNvCxnSpPr>
              <a:stCxn id="486"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488" name="Google Shape;488;p43"/>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489" name="Google Shape;489;p43"/>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490" name="Google Shape;490;p43"/>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sp>
        <p:nvSpPr>
          <p:cNvPr id="491" name="Google Shape;491;p43"/>
          <p:cNvSpPr txBox="1"/>
          <p:nvPr/>
        </p:nvSpPr>
        <p:spPr>
          <a:xfrm>
            <a:off x="4968250" y="1061725"/>
            <a:ext cx="3977700" cy="36057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Go slow to counter bias</a:t>
            </a:r>
            <a:endParaRPr sz="2400">
              <a:solidFill>
                <a:schemeClr val="lt2"/>
              </a:solidFill>
              <a:latin typeface="Trebuchet MS"/>
              <a:ea typeface="Trebuchet MS"/>
              <a:cs typeface="Trebuchet MS"/>
              <a:sym typeface="Trebuchet MS"/>
            </a:endParaRPr>
          </a:p>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Hire diversely</a:t>
            </a:r>
            <a:endParaRPr sz="2400">
              <a:solidFill>
                <a:schemeClr val="lt2"/>
              </a:solidFill>
              <a:latin typeface="Trebuchet MS"/>
              <a:ea typeface="Trebuchet MS"/>
              <a:cs typeface="Trebuchet MS"/>
              <a:sym typeface="Trebuchet MS"/>
            </a:endParaRPr>
          </a:p>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Encourage students equally</a:t>
            </a:r>
            <a:endParaRPr sz="2400">
              <a:solidFill>
                <a:schemeClr val="lt2"/>
              </a:solidFill>
              <a:latin typeface="Trebuchet MS"/>
              <a:ea typeface="Trebuchet MS"/>
              <a:cs typeface="Trebuchet MS"/>
              <a:sym typeface="Trebuchet MS"/>
            </a:endParaRPr>
          </a:p>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Equal air time, listen </a:t>
            </a:r>
            <a:endParaRPr sz="2400">
              <a:solidFill>
                <a:schemeClr val="lt2"/>
              </a:solidFill>
              <a:latin typeface="Trebuchet MS"/>
              <a:ea typeface="Trebuchet MS"/>
              <a:cs typeface="Trebuchet MS"/>
              <a:sym typeface="Trebuchet MS"/>
            </a:endParaRPr>
          </a:p>
          <a:p>
            <a:pPr indent="-381000" lvl="0" marL="457200" rtl="0" algn="l">
              <a:lnSpc>
                <a:spcPct val="115000"/>
              </a:lnSpc>
              <a:spcBef>
                <a:spcPts val="0"/>
              </a:spcBef>
              <a:spcAft>
                <a:spcPts val="0"/>
              </a:spcAft>
              <a:buClr>
                <a:schemeClr val="lt2"/>
              </a:buClr>
              <a:buSzPts val="2400"/>
              <a:buFont typeface="Trebuchet MS"/>
              <a:buChar char="●"/>
            </a:pPr>
            <a:r>
              <a:rPr lang="en" sz="2400">
                <a:solidFill>
                  <a:schemeClr val="lt2"/>
                </a:solidFill>
                <a:latin typeface="Trebuchet MS"/>
                <a:ea typeface="Trebuchet MS"/>
                <a:cs typeface="Trebuchet MS"/>
                <a:sym typeface="Trebuchet MS"/>
              </a:rPr>
              <a:t>Learn to mentor</a:t>
            </a:r>
            <a:endParaRPr sz="2400">
              <a:solidFill>
                <a:schemeClr val="lt2"/>
              </a:solidFill>
              <a:latin typeface="Trebuchet MS"/>
              <a:ea typeface="Trebuchet MS"/>
              <a:cs typeface="Trebuchet MS"/>
              <a:sym typeface="Trebuchet MS"/>
            </a:endParaRPr>
          </a:p>
          <a:p>
            <a:pPr indent="0" lvl="0" marL="457200" rtl="0" algn="l">
              <a:lnSpc>
                <a:spcPct val="115000"/>
              </a:lnSpc>
              <a:spcBef>
                <a:spcPts val="0"/>
              </a:spcBef>
              <a:spcAft>
                <a:spcPts val="0"/>
              </a:spcAft>
              <a:buNone/>
            </a:pPr>
            <a:r>
              <a:t/>
            </a:r>
            <a:endParaRPr sz="2400">
              <a:solidFill>
                <a:schemeClr val="lt2"/>
              </a:solidFill>
              <a:latin typeface="Trebuchet MS"/>
              <a:ea typeface="Trebuchet MS"/>
              <a:cs typeface="Trebuchet MS"/>
              <a:sym typeface="Trebuchet MS"/>
            </a:endParaRPr>
          </a:p>
          <a:p>
            <a:pPr indent="0" lvl="0" marL="457200" rtl="0" algn="l">
              <a:lnSpc>
                <a:spcPct val="115000"/>
              </a:lnSpc>
              <a:spcBef>
                <a:spcPts val="0"/>
              </a:spcBef>
              <a:spcAft>
                <a:spcPts val="0"/>
              </a:spcAft>
              <a:buNone/>
            </a:pPr>
            <a:r>
              <a:t/>
            </a:r>
            <a:endParaRPr sz="2400">
              <a:solidFill>
                <a:schemeClr val="lt2"/>
              </a:solidFill>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400">
              <a:solidFill>
                <a:schemeClr val="lt2"/>
              </a:solidFill>
              <a:latin typeface="Trebuchet MS"/>
              <a:ea typeface="Trebuchet MS"/>
              <a:cs typeface="Trebuchet MS"/>
              <a:sym typeface="Trebuchet MS"/>
            </a:endParaRPr>
          </a:p>
          <a:p>
            <a:pPr indent="0" lvl="0" marL="457200" rtl="0" algn="l">
              <a:lnSpc>
                <a:spcPct val="115000"/>
              </a:lnSpc>
              <a:spcBef>
                <a:spcPts val="0"/>
              </a:spcBef>
              <a:spcAft>
                <a:spcPts val="0"/>
              </a:spcAft>
              <a:buNone/>
            </a:pPr>
            <a:r>
              <a:t/>
            </a:r>
            <a:endParaRPr sz="2400">
              <a:solidFill>
                <a:schemeClr val="lt2"/>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85" name="Shape 185"/>
        <p:cNvGrpSpPr/>
        <p:nvPr/>
      </p:nvGrpSpPr>
      <p:grpSpPr>
        <a:xfrm>
          <a:off x="0" y="0"/>
          <a:ext cx="0" cy="0"/>
          <a:chOff x="0" y="0"/>
          <a:chExt cx="0" cy="0"/>
        </a:xfrm>
      </p:grpSpPr>
      <p:sp>
        <p:nvSpPr>
          <p:cNvPr id="186" name="Google Shape;186;p26"/>
          <p:cNvSpPr txBox="1"/>
          <p:nvPr>
            <p:ph type="title"/>
          </p:nvPr>
        </p:nvSpPr>
        <p:spPr>
          <a:xfrm>
            <a:off x="726750" y="280725"/>
            <a:ext cx="7690200" cy="1762200"/>
          </a:xfrm>
          <a:prstGeom prst="rect">
            <a:avLst/>
          </a:prstGeom>
        </p:spPr>
        <p:txBody>
          <a:bodyPr anchorCtr="0" anchor="t" bIns="0" lIns="0" spcFirstLastPara="1" rIns="228600" wrap="square" tIns="0">
            <a:noAutofit/>
          </a:bodyPr>
          <a:lstStyle/>
          <a:p>
            <a:pPr indent="0" lvl="0" marL="0" rtl="0" algn="ctr">
              <a:spcBef>
                <a:spcPts val="0"/>
              </a:spcBef>
              <a:spcAft>
                <a:spcPts val="0"/>
              </a:spcAft>
              <a:buNone/>
            </a:pPr>
            <a:r>
              <a:t/>
            </a:r>
            <a:endParaRPr>
              <a:solidFill>
                <a:srgbClr val="FFFFFF"/>
              </a:solidFill>
            </a:endParaRPr>
          </a:p>
          <a:p>
            <a:pPr indent="0" lvl="0" marL="0" rtl="0" algn="ctr">
              <a:spcBef>
                <a:spcPts val="0"/>
              </a:spcBef>
              <a:spcAft>
                <a:spcPts val="0"/>
              </a:spcAft>
              <a:buNone/>
            </a:pPr>
            <a:r>
              <a:rPr lang="en" sz="4200">
                <a:solidFill>
                  <a:srgbClr val="FFFFFF"/>
                </a:solidFill>
              </a:rPr>
              <a:t>Better Computing Culture </a:t>
            </a:r>
            <a:endParaRPr sz="4200">
              <a:solidFill>
                <a:srgbClr val="FFFFFF"/>
              </a:solidFill>
            </a:endParaRPr>
          </a:p>
          <a:p>
            <a:pPr indent="0" lvl="0" marL="0" rtl="0" algn="ctr">
              <a:spcBef>
                <a:spcPts val="0"/>
              </a:spcBef>
              <a:spcAft>
                <a:spcPts val="0"/>
              </a:spcAft>
              <a:buNone/>
            </a:pPr>
            <a:r>
              <a:rPr lang="en" sz="4200">
                <a:solidFill>
                  <a:srgbClr val="FFFFFF"/>
                </a:solidFill>
              </a:rPr>
              <a:t>= </a:t>
            </a:r>
            <a:endParaRPr sz="4200">
              <a:solidFill>
                <a:srgbClr val="FFFFFF"/>
              </a:solidFill>
            </a:endParaRPr>
          </a:p>
          <a:p>
            <a:pPr indent="0" lvl="0" marL="0" rtl="0" algn="ctr">
              <a:spcBef>
                <a:spcPts val="0"/>
              </a:spcBef>
              <a:spcAft>
                <a:spcPts val="0"/>
              </a:spcAft>
              <a:buNone/>
            </a:pPr>
            <a:r>
              <a:rPr lang="en" sz="4200">
                <a:solidFill>
                  <a:srgbClr val="FFFFFF"/>
                </a:solidFill>
              </a:rPr>
              <a:t>More Innovation</a:t>
            </a:r>
            <a:endParaRPr sz="4200">
              <a:solidFill>
                <a:srgbClr val="FFFFFF"/>
              </a:solidFill>
            </a:endParaRPr>
          </a:p>
          <a:p>
            <a:pPr indent="0" lvl="0" marL="0" rtl="0" algn="ctr">
              <a:spcBef>
                <a:spcPts val="0"/>
              </a:spcBef>
              <a:spcAft>
                <a:spcPts val="0"/>
              </a:spcAft>
              <a:buNone/>
            </a:pPr>
            <a:r>
              <a:t/>
            </a:r>
            <a:endParaRPr>
              <a:solidFill>
                <a:srgbClr val="FFFFFF"/>
              </a:solidFill>
            </a:endParaRPr>
          </a:p>
          <a:p>
            <a:pPr indent="0" lvl="0" marL="0" rtl="0" algn="ctr">
              <a:spcBef>
                <a:spcPts val="0"/>
              </a:spcBef>
              <a:spcAft>
                <a:spcPts val="0"/>
              </a:spcAft>
              <a:buNone/>
            </a:pPr>
            <a:r>
              <a:rPr b="0" lang="en" sz="3000">
                <a:solidFill>
                  <a:srgbClr val="000000"/>
                </a:solidFill>
              </a:rPr>
              <a:t>Kathryn S McKinley</a:t>
            </a:r>
            <a:endParaRPr b="0" sz="3000">
              <a:solidFill>
                <a:srgbClr val="000000"/>
              </a:solidFill>
            </a:endParaRPr>
          </a:p>
          <a:p>
            <a:pPr indent="0" lvl="0" marL="0" rtl="0" algn="ctr">
              <a:spcBef>
                <a:spcPts val="0"/>
              </a:spcBef>
              <a:spcAft>
                <a:spcPts val="0"/>
              </a:spcAft>
              <a:buNone/>
            </a:pPr>
            <a:r>
              <a:rPr b="0" lang="en" sz="3000">
                <a:solidFill>
                  <a:srgbClr val="000000"/>
                </a:solidFill>
              </a:rPr>
              <a:t>as a scientist</a:t>
            </a:r>
            <a:endParaRPr b="0" sz="3000">
              <a:solidFill>
                <a:srgbClr val="000000"/>
              </a:solidFill>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90" name="Shape 190"/>
        <p:cNvGrpSpPr/>
        <p:nvPr/>
      </p:nvGrpSpPr>
      <p:grpSpPr>
        <a:xfrm>
          <a:off x="0" y="0"/>
          <a:ext cx="0" cy="0"/>
          <a:chOff x="0" y="0"/>
          <a:chExt cx="0" cy="0"/>
        </a:xfrm>
      </p:grpSpPr>
      <p:sp>
        <p:nvSpPr>
          <p:cNvPr id="191" name="Google Shape;191;p27"/>
          <p:cNvSpPr txBox="1"/>
          <p:nvPr>
            <p:ph type="title"/>
          </p:nvPr>
        </p:nvSpPr>
        <p:spPr>
          <a:xfrm>
            <a:off x="691975" y="2067000"/>
            <a:ext cx="7690200" cy="17622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Computing</a:t>
            </a:r>
            <a:r>
              <a:rPr lang="en"/>
              <a:t> Culture</a:t>
            </a:r>
            <a:endParaRPr/>
          </a:p>
          <a:p>
            <a:pPr indent="0" lvl="0" marL="0" rtl="0" algn="l">
              <a:spcBef>
                <a:spcPts val="0"/>
              </a:spcBef>
              <a:spcAft>
                <a:spcPts val="0"/>
              </a:spcAft>
              <a:buNone/>
            </a:pPr>
            <a:r>
              <a:t/>
            </a:r>
            <a:endParaRPr/>
          </a:p>
        </p:txBody>
      </p:sp>
      <p:sp>
        <p:nvSpPr>
          <p:cNvPr id="192" name="Google Shape;192;p27"/>
          <p:cNvSpPr/>
          <p:nvPr/>
        </p:nvSpPr>
        <p:spPr>
          <a:xfrm>
            <a:off x="5318825" y="2782000"/>
            <a:ext cx="3368151" cy="1199526"/>
          </a:xfrm>
          <a:prstGeom prst="rect">
            <a:avLst/>
          </a:prstGeom>
        </p:spPr>
        <p:txBody>
          <a:bodyPr>
            <a:prstTxWarp prst="textPlain"/>
          </a:bodyPr>
          <a:lstStyle/>
          <a:p>
            <a:pPr lvl="0" algn="ctr"/>
            <a:r>
              <a:rPr b="0" i="0">
                <a:ln cap="flat" cmpd="sng" w="9525">
                  <a:solidFill>
                    <a:srgbClr val="434343"/>
                  </a:solidFill>
                  <a:prstDash val="solid"/>
                  <a:round/>
                  <a:headEnd len="sm" w="sm" type="none"/>
                  <a:tailEnd len="sm" w="sm" type="none"/>
                </a:ln>
                <a:solidFill>
                  <a:schemeClr val="accent2"/>
                </a:solidFill>
                <a:latin typeface="Permanent Marker"/>
              </a:rPr>
              <a:t>MYTHS</a:t>
            </a:r>
          </a:p>
        </p:txBody>
      </p:sp>
      <p:sp>
        <p:nvSpPr>
          <p:cNvPr id="193" name="Google Shape;193;p27"/>
          <p:cNvSpPr txBox="1"/>
          <p:nvPr/>
        </p:nvSpPr>
        <p:spPr>
          <a:xfrm>
            <a:off x="5044450" y="1158250"/>
            <a:ext cx="4297800" cy="9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600">
                <a:latin typeface="Trebuchet MS"/>
                <a:ea typeface="Trebuchet MS"/>
                <a:cs typeface="Trebuchet MS"/>
                <a:sym typeface="Trebuchet MS"/>
              </a:rPr>
              <a:t>FACTS</a:t>
            </a:r>
            <a:endParaRPr b="1" sz="9600">
              <a:latin typeface="Trebuchet MS"/>
              <a:ea typeface="Trebuchet MS"/>
              <a:cs typeface="Trebuchet MS"/>
              <a:sym typeface="Trebuchet MS"/>
            </a:endParaRPr>
          </a:p>
        </p:txBody>
      </p:sp>
      <p:grpSp>
        <p:nvGrpSpPr>
          <p:cNvPr id="194" name="Google Shape;194;p27"/>
          <p:cNvGrpSpPr/>
          <p:nvPr/>
        </p:nvGrpSpPr>
        <p:grpSpPr>
          <a:xfrm>
            <a:off x="843716" y="2777582"/>
            <a:ext cx="504408" cy="728941"/>
            <a:chOff x="324034" y="1241718"/>
            <a:chExt cx="184030" cy="373778"/>
          </a:xfrm>
        </p:grpSpPr>
        <p:sp>
          <p:nvSpPr>
            <p:cNvPr id="195" name="Google Shape;195;p27"/>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6" name="Google Shape;196;p27"/>
            <p:cNvCxnSpPr>
              <a:stCxn id="195"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197" name="Google Shape;197;p27"/>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198" name="Google Shape;198;p27"/>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199" name="Google Shape;199;p27"/>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200" name="Google Shape;200;p27"/>
          <p:cNvGrpSpPr/>
          <p:nvPr/>
        </p:nvGrpSpPr>
        <p:grpSpPr>
          <a:xfrm>
            <a:off x="1453316" y="2777582"/>
            <a:ext cx="504408" cy="728941"/>
            <a:chOff x="324034" y="1241718"/>
            <a:chExt cx="184030" cy="373778"/>
          </a:xfrm>
        </p:grpSpPr>
        <p:sp>
          <p:nvSpPr>
            <p:cNvPr id="201" name="Google Shape;201;p27"/>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2" name="Google Shape;202;p27"/>
            <p:cNvCxnSpPr>
              <a:stCxn id="201"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203" name="Google Shape;203;p27"/>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204" name="Google Shape;204;p27"/>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205" name="Google Shape;205;p27"/>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206" name="Google Shape;206;p27"/>
          <p:cNvGrpSpPr/>
          <p:nvPr/>
        </p:nvGrpSpPr>
        <p:grpSpPr>
          <a:xfrm>
            <a:off x="2062916" y="2777582"/>
            <a:ext cx="504408" cy="728941"/>
            <a:chOff x="324034" y="1241718"/>
            <a:chExt cx="184030" cy="373778"/>
          </a:xfrm>
        </p:grpSpPr>
        <p:sp>
          <p:nvSpPr>
            <p:cNvPr id="207" name="Google Shape;207;p27"/>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8" name="Google Shape;208;p27"/>
            <p:cNvCxnSpPr>
              <a:stCxn id="207"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209" name="Google Shape;209;p27"/>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210" name="Google Shape;210;p27"/>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211" name="Google Shape;211;p27"/>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grpSp>
        <p:nvGrpSpPr>
          <p:cNvPr id="212" name="Google Shape;212;p27"/>
          <p:cNvGrpSpPr/>
          <p:nvPr/>
        </p:nvGrpSpPr>
        <p:grpSpPr>
          <a:xfrm>
            <a:off x="2672516" y="2777582"/>
            <a:ext cx="504408" cy="728941"/>
            <a:chOff x="324034" y="1241718"/>
            <a:chExt cx="184030" cy="373778"/>
          </a:xfrm>
        </p:grpSpPr>
        <p:sp>
          <p:nvSpPr>
            <p:cNvPr id="213" name="Google Shape;213;p27"/>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27"/>
            <p:cNvCxnSpPr>
              <a:stCxn id="213"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215" name="Google Shape;215;p27"/>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216" name="Google Shape;216;p27"/>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217" name="Google Shape;217;p27"/>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218" name="Google Shape;218;p27"/>
          <p:cNvGrpSpPr/>
          <p:nvPr/>
        </p:nvGrpSpPr>
        <p:grpSpPr>
          <a:xfrm>
            <a:off x="3282116" y="2777582"/>
            <a:ext cx="504408" cy="728941"/>
            <a:chOff x="324034" y="1241718"/>
            <a:chExt cx="184030" cy="373778"/>
          </a:xfrm>
        </p:grpSpPr>
        <p:sp>
          <p:nvSpPr>
            <p:cNvPr id="219" name="Google Shape;219;p27"/>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0" name="Google Shape;220;p27"/>
            <p:cNvCxnSpPr>
              <a:stCxn id="219"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221" name="Google Shape;221;p27"/>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222" name="Google Shape;222;p27"/>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223" name="Google Shape;223;p27"/>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224" name="Google Shape;224;p27"/>
          <p:cNvGrpSpPr/>
          <p:nvPr/>
        </p:nvGrpSpPr>
        <p:grpSpPr>
          <a:xfrm>
            <a:off x="3891716" y="2777582"/>
            <a:ext cx="504408" cy="728941"/>
            <a:chOff x="324034" y="1241718"/>
            <a:chExt cx="184030" cy="373778"/>
          </a:xfrm>
        </p:grpSpPr>
        <p:sp>
          <p:nvSpPr>
            <p:cNvPr id="225" name="Google Shape;225;p27"/>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6" name="Google Shape;226;p27"/>
            <p:cNvCxnSpPr>
              <a:stCxn id="225"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227" name="Google Shape;227;p27"/>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228" name="Google Shape;228;p27"/>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229" name="Google Shape;229;p27"/>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28"/>
          <p:cNvPicPr preferRelativeResize="0"/>
          <p:nvPr/>
        </p:nvPicPr>
        <p:blipFill>
          <a:blip r:embed="rId3">
            <a:alphaModFix/>
          </a:blip>
          <a:stretch>
            <a:fillRect/>
          </a:stretch>
        </p:blipFill>
        <p:spPr>
          <a:xfrm>
            <a:off x="1844025" y="1114425"/>
            <a:ext cx="5019050" cy="4134550"/>
          </a:xfrm>
          <a:prstGeom prst="rect">
            <a:avLst/>
          </a:prstGeom>
          <a:noFill/>
          <a:ln>
            <a:noFill/>
          </a:ln>
        </p:spPr>
      </p:pic>
      <p:sp>
        <p:nvSpPr>
          <p:cNvPr id="235" name="Google Shape;235;p28"/>
          <p:cNvSpPr txBox="1"/>
          <p:nvPr>
            <p:ph idx="4294967295" type="title"/>
          </p:nvPr>
        </p:nvSpPr>
        <p:spPr>
          <a:xfrm>
            <a:off x="710613" y="281125"/>
            <a:ext cx="7722900" cy="5046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4800">
                <a:solidFill>
                  <a:schemeClr val="accent2"/>
                </a:solidFill>
              </a:rPr>
              <a:t>Myth</a:t>
            </a:r>
            <a:r>
              <a:rPr lang="en"/>
              <a:t> of the isolated genius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Google Shape;240;p29"/>
          <p:cNvPicPr preferRelativeResize="0"/>
          <p:nvPr/>
        </p:nvPicPr>
        <p:blipFill rotWithShape="1">
          <a:blip r:embed="rId3">
            <a:alphaModFix/>
          </a:blip>
          <a:srcRect b="43345" l="29929" r="20470" t="0"/>
          <a:stretch/>
        </p:blipFill>
        <p:spPr>
          <a:xfrm>
            <a:off x="243275" y="2882841"/>
            <a:ext cx="1133400" cy="1616684"/>
          </a:xfrm>
          <a:prstGeom prst="rect">
            <a:avLst/>
          </a:prstGeom>
          <a:noFill/>
          <a:ln>
            <a:noFill/>
          </a:ln>
        </p:spPr>
      </p:pic>
      <p:pic>
        <p:nvPicPr>
          <p:cNvPr id="241" name="Google Shape;241;p29"/>
          <p:cNvPicPr preferRelativeResize="0"/>
          <p:nvPr/>
        </p:nvPicPr>
        <p:blipFill rotWithShape="1">
          <a:blip r:embed="rId4">
            <a:alphaModFix/>
          </a:blip>
          <a:srcRect b="36628" l="13384" r="21705" t="0"/>
          <a:stretch/>
        </p:blipFill>
        <p:spPr>
          <a:xfrm>
            <a:off x="4592300" y="2900700"/>
            <a:ext cx="1268500" cy="1598825"/>
          </a:xfrm>
          <a:prstGeom prst="rect">
            <a:avLst/>
          </a:prstGeom>
          <a:noFill/>
          <a:ln>
            <a:noFill/>
          </a:ln>
        </p:spPr>
      </p:pic>
      <p:sp>
        <p:nvSpPr>
          <p:cNvPr id="242" name="Google Shape;242;p29"/>
          <p:cNvSpPr/>
          <p:nvPr/>
        </p:nvSpPr>
        <p:spPr>
          <a:xfrm>
            <a:off x="1569688" y="1114175"/>
            <a:ext cx="6035100" cy="1748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 name="Google Shape;243;p29"/>
          <p:cNvPicPr preferRelativeResize="0"/>
          <p:nvPr/>
        </p:nvPicPr>
        <p:blipFill rotWithShape="1">
          <a:blip r:embed="rId5">
            <a:alphaModFix/>
          </a:blip>
          <a:srcRect b="65036" l="9968" r="6545" t="4096"/>
          <a:stretch/>
        </p:blipFill>
        <p:spPr>
          <a:xfrm>
            <a:off x="1930400" y="1341125"/>
            <a:ext cx="5313674" cy="1493526"/>
          </a:xfrm>
          <a:prstGeom prst="rect">
            <a:avLst/>
          </a:prstGeom>
          <a:noFill/>
          <a:ln>
            <a:noFill/>
          </a:ln>
        </p:spPr>
      </p:pic>
      <p:pic>
        <p:nvPicPr>
          <p:cNvPr id="244" name="Google Shape;244;p29"/>
          <p:cNvPicPr preferRelativeResize="0"/>
          <p:nvPr/>
        </p:nvPicPr>
        <p:blipFill rotWithShape="1">
          <a:blip r:embed="rId6">
            <a:alphaModFix/>
          </a:blip>
          <a:srcRect b="15555" l="3081" r="9863" t="1436"/>
          <a:stretch/>
        </p:blipFill>
        <p:spPr>
          <a:xfrm>
            <a:off x="7604800" y="2882850"/>
            <a:ext cx="1359410" cy="1616675"/>
          </a:xfrm>
          <a:prstGeom prst="rect">
            <a:avLst/>
          </a:prstGeom>
          <a:noFill/>
          <a:ln>
            <a:noFill/>
          </a:ln>
        </p:spPr>
      </p:pic>
      <p:pic>
        <p:nvPicPr>
          <p:cNvPr id="245" name="Google Shape;245;p29"/>
          <p:cNvPicPr preferRelativeResize="0"/>
          <p:nvPr/>
        </p:nvPicPr>
        <p:blipFill>
          <a:blip r:embed="rId7">
            <a:alphaModFix/>
          </a:blip>
          <a:stretch>
            <a:fillRect/>
          </a:stretch>
        </p:blipFill>
        <p:spPr>
          <a:xfrm>
            <a:off x="1417325" y="2908701"/>
            <a:ext cx="1268500" cy="1590824"/>
          </a:xfrm>
          <a:prstGeom prst="rect">
            <a:avLst/>
          </a:prstGeom>
          <a:noFill/>
          <a:ln>
            <a:noFill/>
          </a:ln>
        </p:spPr>
      </p:pic>
      <p:pic>
        <p:nvPicPr>
          <p:cNvPr id="246" name="Google Shape;246;p29"/>
          <p:cNvPicPr preferRelativeResize="0"/>
          <p:nvPr/>
        </p:nvPicPr>
        <p:blipFill>
          <a:blip r:embed="rId8">
            <a:alphaModFix/>
          </a:blip>
          <a:stretch>
            <a:fillRect/>
          </a:stretch>
        </p:blipFill>
        <p:spPr>
          <a:xfrm>
            <a:off x="6302775" y="2877509"/>
            <a:ext cx="1268500" cy="1622016"/>
          </a:xfrm>
          <a:prstGeom prst="rect">
            <a:avLst/>
          </a:prstGeom>
          <a:noFill/>
          <a:ln>
            <a:noFill/>
          </a:ln>
        </p:spPr>
      </p:pic>
      <p:pic>
        <p:nvPicPr>
          <p:cNvPr id="247" name="Google Shape;247;p29"/>
          <p:cNvPicPr preferRelativeResize="0"/>
          <p:nvPr/>
        </p:nvPicPr>
        <p:blipFill>
          <a:blip r:embed="rId9">
            <a:alphaModFix/>
          </a:blip>
          <a:stretch>
            <a:fillRect/>
          </a:stretch>
        </p:blipFill>
        <p:spPr>
          <a:xfrm>
            <a:off x="3178575" y="2882825"/>
            <a:ext cx="1390588" cy="1616700"/>
          </a:xfrm>
          <a:prstGeom prst="rect">
            <a:avLst/>
          </a:prstGeom>
          <a:noFill/>
          <a:ln>
            <a:noFill/>
          </a:ln>
        </p:spPr>
      </p:pic>
      <p:sp>
        <p:nvSpPr>
          <p:cNvPr id="248" name="Google Shape;248;p29"/>
          <p:cNvSpPr txBox="1"/>
          <p:nvPr>
            <p:ph idx="4294967295" type="title"/>
          </p:nvPr>
        </p:nvSpPr>
        <p:spPr>
          <a:xfrm>
            <a:off x="710613" y="281125"/>
            <a:ext cx="7722900" cy="5046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4800"/>
              <a:t>Facts</a:t>
            </a:r>
            <a:r>
              <a:rPr lang="en"/>
              <a:t>   Partnerships and Teams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252" name="Shape 252"/>
        <p:cNvGrpSpPr/>
        <p:nvPr/>
      </p:nvGrpSpPr>
      <p:grpSpPr>
        <a:xfrm>
          <a:off x="0" y="0"/>
          <a:ext cx="0" cy="0"/>
          <a:chOff x="0" y="0"/>
          <a:chExt cx="0" cy="0"/>
        </a:xfrm>
      </p:grpSpPr>
      <p:sp>
        <p:nvSpPr>
          <p:cNvPr id="253" name="Google Shape;253;p30"/>
          <p:cNvSpPr txBox="1"/>
          <p:nvPr>
            <p:ph type="title"/>
          </p:nvPr>
        </p:nvSpPr>
        <p:spPr>
          <a:xfrm>
            <a:off x="691975" y="2067000"/>
            <a:ext cx="7690200" cy="17622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Teams?</a:t>
            </a:r>
            <a:endParaRPr/>
          </a:p>
          <a:p>
            <a:pPr indent="0" lvl="0" marL="0" rtl="0" algn="l">
              <a:spcBef>
                <a:spcPts val="0"/>
              </a:spcBef>
              <a:spcAft>
                <a:spcPts val="0"/>
              </a:spcAft>
              <a:buNone/>
            </a:pPr>
            <a:r>
              <a:t/>
            </a:r>
            <a:endParaRPr/>
          </a:p>
        </p:txBody>
      </p:sp>
      <p:grpSp>
        <p:nvGrpSpPr>
          <p:cNvPr id="254" name="Google Shape;254;p30"/>
          <p:cNvGrpSpPr/>
          <p:nvPr/>
        </p:nvGrpSpPr>
        <p:grpSpPr>
          <a:xfrm>
            <a:off x="843716" y="2777582"/>
            <a:ext cx="504408" cy="728941"/>
            <a:chOff x="324034" y="1241718"/>
            <a:chExt cx="184030" cy="373778"/>
          </a:xfrm>
        </p:grpSpPr>
        <p:sp>
          <p:nvSpPr>
            <p:cNvPr id="255" name="Google Shape;255;p30"/>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6" name="Google Shape;256;p30"/>
            <p:cNvCxnSpPr>
              <a:stCxn id="255"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257" name="Google Shape;257;p30"/>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258" name="Google Shape;258;p30"/>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259" name="Google Shape;259;p30"/>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260" name="Google Shape;260;p30"/>
          <p:cNvGrpSpPr/>
          <p:nvPr/>
        </p:nvGrpSpPr>
        <p:grpSpPr>
          <a:xfrm>
            <a:off x="1453316" y="2777582"/>
            <a:ext cx="504408" cy="728941"/>
            <a:chOff x="324034" y="1241718"/>
            <a:chExt cx="184030" cy="373778"/>
          </a:xfrm>
        </p:grpSpPr>
        <p:sp>
          <p:nvSpPr>
            <p:cNvPr id="261" name="Google Shape;261;p30"/>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2" name="Google Shape;262;p30"/>
            <p:cNvCxnSpPr>
              <a:stCxn id="261"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263" name="Google Shape;263;p30"/>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264" name="Google Shape;264;p30"/>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265" name="Google Shape;265;p30"/>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266" name="Google Shape;266;p30"/>
          <p:cNvGrpSpPr/>
          <p:nvPr/>
        </p:nvGrpSpPr>
        <p:grpSpPr>
          <a:xfrm>
            <a:off x="2062916" y="2777582"/>
            <a:ext cx="504408" cy="728941"/>
            <a:chOff x="324034" y="1241718"/>
            <a:chExt cx="184030" cy="373778"/>
          </a:xfrm>
        </p:grpSpPr>
        <p:sp>
          <p:nvSpPr>
            <p:cNvPr id="267" name="Google Shape;267;p30"/>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30"/>
            <p:cNvCxnSpPr>
              <a:stCxn id="267"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269" name="Google Shape;269;p30"/>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270" name="Google Shape;270;p30"/>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271" name="Google Shape;271;p30"/>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grpSp>
        <p:nvGrpSpPr>
          <p:cNvPr id="272" name="Google Shape;272;p30"/>
          <p:cNvGrpSpPr/>
          <p:nvPr/>
        </p:nvGrpSpPr>
        <p:grpSpPr>
          <a:xfrm>
            <a:off x="2672516" y="2777582"/>
            <a:ext cx="504408" cy="728941"/>
            <a:chOff x="324034" y="1241718"/>
            <a:chExt cx="184030" cy="373778"/>
          </a:xfrm>
        </p:grpSpPr>
        <p:sp>
          <p:nvSpPr>
            <p:cNvPr id="273" name="Google Shape;273;p30"/>
            <p:cNvSpPr/>
            <p:nvPr/>
          </p:nvSpPr>
          <p:spPr>
            <a:xfrm>
              <a:off x="343775" y="1241718"/>
              <a:ext cx="131700" cy="1431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 name="Google Shape;274;p30"/>
            <p:cNvCxnSpPr>
              <a:stCxn id="273" idx="4"/>
            </p:cNvCxnSpPr>
            <p:nvPr/>
          </p:nvCxnSpPr>
          <p:spPr>
            <a:xfrm>
              <a:off x="409625" y="1384818"/>
              <a:ext cx="2100" cy="79800"/>
            </a:xfrm>
            <a:prstGeom prst="straightConnector1">
              <a:avLst/>
            </a:prstGeom>
            <a:noFill/>
            <a:ln cap="flat" cmpd="sng" w="76200">
              <a:solidFill>
                <a:schemeClr val="accent4"/>
              </a:solidFill>
              <a:prstDash val="solid"/>
              <a:round/>
              <a:headEnd len="med" w="med" type="none"/>
              <a:tailEnd len="med" w="med" type="none"/>
            </a:ln>
          </p:spPr>
        </p:cxnSp>
        <p:cxnSp>
          <p:nvCxnSpPr>
            <p:cNvPr id="275" name="Google Shape;275;p30"/>
            <p:cNvCxnSpPr/>
            <p:nvPr/>
          </p:nvCxnSpPr>
          <p:spPr>
            <a:xfrm>
              <a:off x="324034" y="1463010"/>
              <a:ext cx="171000" cy="0"/>
            </a:xfrm>
            <a:prstGeom prst="straightConnector1">
              <a:avLst/>
            </a:prstGeom>
            <a:noFill/>
            <a:ln cap="flat" cmpd="sng" w="76200">
              <a:solidFill>
                <a:schemeClr val="accent4"/>
              </a:solidFill>
              <a:prstDash val="solid"/>
              <a:round/>
              <a:headEnd len="med" w="med" type="none"/>
              <a:tailEnd len="med" w="med" type="none"/>
            </a:ln>
          </p:spPr>
        </p:cxnSp>
        <p:cxnSp>
          <p:nvCxnSpPr>
            <p:cNvPr id="276" name="Google Shape;276;p30"/>
            <p:cNvCxnSpPr/>
            <p:nvPr/>
          </p:nvCxnSpPr>
          <p:spPr>
            <a:xfrm flipH="1">
              <a:off x="337019" y="1472396"/>
              <a:ext cx="80400" cy="143100"/>
            </a:xfrm>
            <a:prstGeom prst="straightConnector1">
              <a:avLst/>
            </a:prstGeom>
            <a:noFill/>
            <a:ln cap="flat" cmpd="sng" w="76200">
              <a:solidFill>
                <a:schemeClr val="accent4"/>
              </a:solidFill>
              <a:prstDash val="solid"/>
              <a:round/>
              <a:headEnd len="med" w="med" type="none"/>
              <a:tailEnd len="med" w="med" type="none"/>
            </a:ln>
          </p:spPr>
        </p:cxnSp>
        <p:cxnSp>
          <p:nvCxnSpPr>
            <p:cNvPr id="277" name="Google Shape;277;p30"/>
            <p:cNvCxnSpPr/>
            <p:nvPr/>
          </p:nvCxnSpPr>
          <p:spPr>
            <a:xfrm>
              <a:off x="411764" y="1468422"/>
              <a:ext cx="96300" cy="147000"/>
            </a:xfrm>
            <a:prstGeom prst="straightConnector1">
              <a:avLst/>
            </a:prstGeom>
            <a:noFill/>
            <a:ln cap="flat" cmpd="sng" w="76200">
              <a:solidFill>
                <a:schemeClr val="accent4"/>
              </a:solidFill>
              <a:prstDash val="solid"/>
              <a:round/>
              <a:headEnd len="med" w="med" type="none"/>
              <a:tailEnd len="med" w="med" type="none"/>
            </a:ln>
          </p:spPr>
        </p:cxnSp>
      </p:grpSp>
      <p:grpSp>
        <p:nvGrpSpPr>
          <p:cNvPr id="278" name="Google Shape;278;p30"/>
          <p:cNvGrpSpPr/>
          <p:nvPr/>
        </p:nvGrpSpPr>
        <p:grpSpPr>
          <a:xfrm>
            <a:off x="3282116" y="2777582"/>
            <a:ext cx="504408" cy="728941"/>
            <a:chOff x="324034" y="1241718"/>
            <a:chExt cx="184030" cy="373778"/>
          </a:xfrm>
        </p:grpSpPr>
        <p:sp>
          <p:nvSpPr>
            <p:cNvPr id="279" name="Google Shape;279;p30"/>
            <p:cNvSpPr/>
            <p:nvPr/>
          </p:nvSpPr>
          <p:spPr>
            <a:xfrm>
              <a:off x="343775" y="1241718"/>
              <a:ext cx="131700" cy="143100"/>
            </a:xfrm>
            <a:prstGeom prst="ellipse">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30"/>
            <p:cNvCxnSpPr>
              <a:stCxn id="279" idx="4"/>
            </p:cNvCxnSpPr>
            <p:nvPr/>
          </p:nvCxnSpPr>
          <p:spPr>
            <a:xfrm>
              <a:off x="409625" y="1384818"/>
              <a:ext cx="2100" cy="79800"/>
            </a:xfrm>
            <a:prstGeom prst="straightConnector1">
              <a:avLst/>
            </a:prstGeom>
            <a:noFill/>
            <a:ln cap="flat" cmpd="sng" w="76200">
              <a:solidFill>
                <a:schemeClr val="accent3"/>
              </a:solidFill>
              <a:prstDash val="solid"/>
              <a:round/>
              <a:headEnd len="med" w="med" type="none"/>
              <a:tailEnd len="med" w="med" type="none"/>
            </a:ln>
          </p:spPr>
        </p:cxnSp>
        <p:cxnSp>
          <p:nvCxnSpPr>
            <p:cNvPr id="281" name="Google Shape;281;p30"/>
            <p:cNvCxnSpPr/>
            <p:nvPr/>
          </p:nvCxnSpPr>
          <p:spPr>
            <a:xfrm>
              <a:off x="324034" y="1463010"/>
              <a:ext cx="171000" cy="0"/>
            </a:xfrm>
            <a:prstGeom prst="straightConnector1">
              <a:avLst/>
            </a:prstGeom>
            <a:noFill/>
            <a:ln cap="flat" cmpd="sng" w="76200">
              <a:solidFill>
                <a:schemeClr val="accent3"/>
              </a:solidFill>
              <a:prstDash val="solid"/>
              <a:round/>
              <a:headEnd len="med" w="med" type="none"/>
              <a:tailEnd len="med" w="med" type="none"/>
            </a:ln>
          </p:spPr>
        </p:cxnSp>
        <p:cxnSp>
          <p:nvCxnSpPr>
            <p:cNvPr id="282" name="Google Shape;282;p30"/>
            <p:cNvCxnSpPr/>
            <p:nvPr/>
          </p:nvCxnSpPr>
          <p:spPr>
            <a:xfrm flipH="1">
              <a:off x="337019" y="1472396"/>
              <a:ext cx="80400" cy="143100"/>
            </a:xfrm>
            <a:prstGeom prst="straightConnector1">
              <a:avLst/>
            </a:prstGeom>
            <a:noFill/>
            <a:ln cap="flat" cmpd="sng" w="76200">
              <a:solidFill>
                <a:schemeClr val="accent3"/>
              </a:solidFill>
              <a:prstDash val="solid"/>
              <a:round/>
              <a:headEnd len="med" w="med" type="none"/>
              <a:tailEnd len="med" w="med" type="none"/>
            </a:ln>
          </p:spPr>
        </p:cxnSp>
        <p:cxnSp>
          <p:nvCxnSpPr>
            <p:cNvPr id="283" name="Google Shape;283;p30"/>
            <p:cNvCxnSpPr/>
            <p:nvPr/>
          </p:nvCxnSpPr>
          <p:spPr>
            <a:xfrm>
              <a:off x="411764" y="1468422"/>
              <a:ext cx="96300" cy="147000"/>
            </a:xfrm>
            <a:prstGeom prst="straightConnector1">
              <a:avLst/>
            </a:prstGeom>
            <a:noFill/>
            <a:ln cap="flat" cmpd="sng" w="76200">
              <a:solidFill>
                <a:schemeClr val="accent3"/>
              </a:solidFill>
              <a:prstDash val="solid"/>
              <a:round/>
              <a:headEnd len="med" w="med" type="none"/>
              <a:tailEnd len="med" w="med" type="none"/>
            </a:ln>
          </p:spPr>
        </p:cxnSp>
      </p:grpSp>
      <p:grpSp>
        <p:nvGrpSpPr>
          <p:cNvPr id="284" name="Google Shape;284;p30"/>
          <p:cNvGrpSpPr/>
          <p:nvPr/>
        </p:nvGrpSpPr>
        <p:grpSpPr>
          <a:xfrm>
            <a:off x="3891716" y="2777582"/>
            <a:ext cx="504408" cy="728941"/>
            <a:chOff x="324034" y="1241718"/>
            <a:chExt cx="184030" cy="373778"/>
          </a:xfrm>
        </p:grpSpPr>
        <p:sp>
          <p:nvSpPr>
            <p:cNvPr id="285" name="Google Shape;285;p30"/>
            <p:cNvSpPr/>
            <p:nvPr/>
          </p:nvSpPr>
          <p:spPr>
            <a:xfrm>
              <a:off x="343775" y="1241718"/>
              <a:ext cx="131700" cy="143100"/>
            </a:xfrm>
            <a:prstGeom prst="ellipse">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6" name="Google Shape;286;p30"/>
            <p:cNvCxnSpPr>
              <a:stCxn id="285" idx="4"/>
            </p:cNvCxnSpPr>
            <p:nvPr/>
          </p:nvCxnSpPr>
          <p:spPr>
            <a:xfrm>
              <a:off x="409625" y="1384818"/>
              <a:ext cx="2100" cy="79800"/>
            </a:xfrm>
            <a:prstGeom prst="straightConnector1">
              <a:avLst/>
            </a:prstGeom>
            <a:noFill/>
            <a:ln cap="flat" cmpd="sng" w="76200">
              <a:solidFill>
                <a:schemeClr val="accent2"/>
              </a:solidFill>
              <a:prstDash val="solid"/>
              <a:round/>
              <a:headEnd len="med" w="med" type="none"/>
              <a:tailEnd len="med" w="med" type="none"/>
            </a:ln>
          </p:spPr>
        </p:cxnSp>
        <p:cxnSp>
          <p:nvCxnSpPr>
            <p:cNvPr id="287" name="Google Shape;287;p30"/>
            <p:cNvCxnSpPr/>
            <p:nvPr/>
          </p:nvCxnSpPr>
          <p:spPr>
            <a:xfrm>
              <a:off x="324034" y="1463010"/>
              <a:ext cx="171000" cy="0"/>
            </a:xfrm>
            <a:prstGeom prst="straightConnector1">
              <a:avLst/>
            </a:prstGeom>
            <a:noFill/>
            <a:ln cap="flat" cmpd="sng" w="76200">
              <a:solidFill>
                <a:schemeClr val="accent2"/>
              </a:solidFill>
              <a:prstDash val="solid"/>
              <a:round/>
              <a:headEnd len="med" w="med" type="none"/>
              <a:tailEnd len="med" w="med" type="none"/>
            </a:ln>
          </p:spPr>
        </p:cxnSp>
        <p:cxnSp>
          <p:nvCxnSpPr>
            <p:cNvPr id="288" name="Google Shape;288;p30"/>
            <p:cNvCxnSpPr/>
            <p:nvPr/>
          </p:nvCxnSpPr>
          <p:spPr>
            <a:xfrm flipH="1">
              <a:off x="337019" y="1472396"/>
              <a:ext cx="80400" cy="143100"/>
            </a:xfrm>
            <a:prstGeom prst="straightConnector1">
              <a:avLst/>
            </a:prstGeom>
            <a:noFill/>
            <a:ln cap="flat" cmpd="sng" w="76200">
              <a:solidFill>
                <a:schemeClr val="accent2"/>
              </a:solidFill>
              <a:prstDash val="solid"/>
              <a:round/>
              <a:headEnd len="med" w="med" type="none"/>
              <a:tailEnd len="med" w="med" type="none"/>
            </a:ln>
          </p:spPr>
        </p:cxnSp>
        <p:cxnSp>
          <p:nvCxnSpPr>
            <p:cNvPr id="289" name="Google Shape;289;p30"/>
            <p:cNvCxnSpPr/>
            <p:nvPr/>
          </p:nvCxnSpPr>
          <p:spPr>
            <a:xfrm>
              <a:off x="411764" y="1468422"/>
              <a:ext cx="96300" cy="147000"/>
            </a:xfrm>
            <a:prstGeom prst="straightConnector1">
              <a:avLst/>
            </a:prstGeom>
            <a:noFill/>
            <a:ln cap="flat" cmpd="sng" w="76200">
              <a:solidFill>
                <a:schemeClr val="accent2"/>
              </a:solidFill>
              <a:prstDash val="solid"/>
              <a:round/>
              <a:headEnd len="med" w="med" type="none"/>
              <a:tailEnd len="med" w="med"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293" name="Shape 293"/>
        <p:cNvGrpSpPr/>
        <p:nvPr/>
      </p:nvGrpSpPr>
      <p:grpSpPr>
        <a:xfrm>
          <a:off x="0" y="0"/>
          <a:ext cx="0" cy="0"/>
          <a:chOff x="0" y="0"/>
          <a:chExt cx="0" cy="0"/>
        </a:xfrm>
      </p:grpSpPr>
      <p:sp>
        <p:nvSpPr>
          <p:cNvPr id="294" name="Google Shape;294;p31"/>
          <p:cNvSpPr txBox="1"/>
          <p:nvPr>
            <p:ph type="title"/>
          </p:nvPr>
        </p:nvSpPr>
        <p:spPr>
          <a:xfrm>
            <a:off x="768175" y="314400"/>
            <a:ext cx="7690200" cy="12000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Measure</a:t>
            </a:r>
            <a:r>
              <a:rPr lang="en"/>
              <a:t> Team Performance on McGrath Circumplex Tasks</a:t>
            </a:r>
            <a:endParaRPr/>
          </a:p>
          <a:p>
            <a:pPr indent="0" lvl="0" marL="0" rtl="0" algn="l">
              <a:spcBef>
                <a:spcPts val="0"/>
              </a:spcBef>
              <a:spcAft>
                <a:spcPts val="0"/>
              </a:spcAft>
              <a:buNone/>
            </a:pPr>
            <a:r>
              <a:t/>
            </a:r>
            <a:endParaRPr/>
          </a:p>
        </p:txBody>
      </p:sp>
      <p:sp>
        <p:nvSpPr>
          <p:cNvPr id="295" name="Google Shape;295;p31"/>
          <p:cNvSpPr txBox="1"/>
          <p:nvPr>
            <p:ph idx="4294967295" type="body"/>
          </p:nvPr>
        </p:nvSpPr>
        <p:spPr>
          <a:xfrm>
            <a:off x="710500" y="1595375"/>
            <a:ext cx="8331900" cy="12000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b="1" lang="en"/>
              <a:t>Teams</a:t>
            </a:r>
            <a:r>
              <a:rPr lang="en"/>
              <a:t>:  190 ad-hoc groups of 2-5 people</a:t>
            </a:r>
            <a:endParaRPr/>
          </a:p>
          <a:p>
            <a:pPr indent="0" lvl="0" marL="0" rtl="0" algn="l">
              <a:spcBef>
                <a:spcPts val="0"/>
              </a:spcBef>
              <a:spcAft>
                <a:spcPts val="0"/>
              </a:spcAft>
              <a:buNone/>
            </a:pPr>
            <a:r>
              <a:rPr b="1" lang="en"/>
              <a:t>Measure</a:t>
            </a:r>
            <a:r>
              <a:rPr lang="en"/>
              <a:t>: solutions, interactions, IQ, gender, etc. </a:t>
            </a:r>
            <a:endParaRPr/>
          </a:p>
          <a:p>
            <a:pPr indent="0" lvl="0" marL="0" rtl="0" algn="l">
              <a:spcBef>
                <a:spcPts val="0"/>
              </a:spcBef>
              <a:spcAft>
                <a:spcPts val="0"/>
              </a:spcAft>
              <a:buNone/>
            </a:pPr>
            <a:r>
              <a:rPr b="1" lang="en"/>
              <a:t>Predictors of team performance</a:t>
            </a:r>
            <a:endParaRPr>
              <a:solidFill>
                <a:schemeClr val="accent2"/>
              </a:solidFill>
            </a:endParaRPr>
          </a:p>
        </p:txBody>
      </p:sp>
      <p:sp>
        <p:nvSpPr>
          <p:cNvPr id="296" name="Google Shape;296;p31"/>
          <p:cNvSpPr txBox="1"/>
          <p:nvPr>
            <p:ph idx="4294967295" type="body"/>
          </p:nvPr>
        </p:nvSpPr>
        <p:spPr>
          <a:xfrm>
            <a:off x="6741100" y="911775"/>
            <a:ext cx="2631600" cy="347700"/>
          </a:xfrm>
          <a:prstGeom prst="rect">
            <a:avLst/>
          </a:prstGeom>
        </p:spPr>
        <p:txBody>
          <a:bodyPr anchorCtr="0" anchor="t" bIns="0" lIns="0" spcFirstLastPara="1" rIns="228600" wrap="square" tIns="0">
            <a:noAutofit/>
          </a:bodyPr>
          <a:lstStyle/>
          <a:p>
            <a:pPr indent="0" lvl="0" marL="0" rtl="0" algn="l">
              <a:lnSpc>
                <a:spcPct val="100000"/>
              </a:lnSpc>
              <a:spcBef>
                <a:spcPts val="0"/>
              </a:spcBef>
              <a:spcAft>
                <a:spcPts val="0"/>
              </a:spcAft>
              <a:buNone/>
            </a:pPr>
            <a:r>
              <a:rPr b="1" lang="en" sz="1800">
                <a:solidFill>
                  <a:srgbClr val="FFFFFF"/>
                </a:solidFill>
              </a:rPr>
              <a:t>Woolley &amp; Malone </a:t>
            </a:r>
            <a:endParaRPr b="1" sz="1800">
              <a:solidFill>
                <a:srgbClr val="FFFFFF"/>
              </a:solidFill>
            </a:endParaRPr>
          </a:p>
          <a:p>
            <a:pPr indent="0" lvl="0" marL="0" rtl="0" algn="l">
              <a:lnSpc>
                <a:spcPct val="100000"/>
              </a:lnSpc>
              <a:spcBef>
                <a:spcPts val="0"/>
              </a:spcBef>
              <a:spcAft>
                <a:spcPts val="0"/>
              </a:spcAft>
              <a:buNone/>
            </a:pPr>
            <a:r>
              <a:rPr b="1" lang="en" sz="1800">
                <a:solidFill>
                  <a:srgbClr val="FFFFFF"/>
                </a:solidFill>
              </a:rPr>
              <a:t>Science 2010</a:t>
            </a:r>
            <a:endParaRPr b="1" sz="1800">
              <a:solidFill>
                <a:srgbClr val="FFFFFF"/>
              </a:solidFill>
            </a:endParaRPr>
          </a:p>
          <a:p>
            <a:pPr indent="0" lvl="0" marL="0" rtl="0" algn="l">
              <a:lnSpc>
                <a:spcPct val="100000"/>
              </a:lnSpc>
              <a:spcBef>
                <a:spcPts val="0"/>
              </a:spcBef>
              <a:spcAft>
                <a:spcPts val="0"/>
              </a:spcAft>
              <a:buNone/>
            </a:pPr>
            <a:r>
              <a:t/>
            </a:r>
            <a:endParaRPr sz="1800"/>
          </a:p>
        </p:txBody>
      </p:sp>
      <p:sp>
        <p:nvSpPr>
          <p:cNvPr id="297" name="Google Shape;297;p31"/>
          <p:cNvSpPr txBox="1"/>
          <p:nvPr/>
        </p:nvSpPr>
        <p:spPr>
          <a:xfrm>
            <a:off x="741675" y="2814325"/>
            <a:ext cx="7935000" cy="682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2400">
                <a:solidFill>
                  <a:schemeClr val="lt2"/>
                </a:solidFill>
                <a:latin typeface="Trebuchet MS"/>
                <a:ea typeface="Trebuchet MS"/>
                <a:cs typeface="Trebuchet MS"/>
                <a:sym typeface="Trebuchet MS"/>
              </a:rPr>
              <a:t>Average social sensitivity of group</a:t>
            </a:r>
            <a:endParaRPr sz="2400">
              <a:solidFill>
                <a:schemeClr val="lt2"/>
              </a:solidFill>
              <a:latin typeface="Trebuchet MS"/>
              <a:ea typeface="Trebuchet MS"/>
              <a:cs typeface="Trebuchet MS"/>
              <a:sym typeface="Trebuchet MS"/>
            </a:endParaRPr>
          </a:p>
          <a:p>
            <a:pPr indent="0" lvl="0" marL="457200" rtl="0" algn="l">
              <a:lnSpc>
                <a:spcPct val="115000"/>
              </a:lnSpc>
              <a:spcBef>
                <a:spcPts val="0"/>
              </a:spcBef>
              <a:spcAft>
                <a:spcPts val="0"/>
              </a:spcAft>
              <a:buNone/>
            </a:pPr>
            <a:r>
              <a:rPr lang="en" sz="2400">
                <a:solidFill>
                  <a:schemeClr val="lt2"/>
                </a:solidFill>
                <a:latin typeface="Trebuchet MS"/>
                <a:ea typeface="Trebuchet MS"/>
                <a:cs typeface="Trebuchet MS"/>
                <a:sym typeface="Trebuchet MS"/>
              </a:rPr>
              <a:t>Equality of conversational turn taking</a:t>
            </a:r>
            <a:endParaRPr sz="2400">
              <a:solidFill>
                <a:schemeClr val="lt2"/>
              </a:solidFill>
              <a:latin typeface="Trebuchet MS"/>
              <a:ea typeface="Trebuchet MS"/>
              <a:cs typeface="Trebuchet MS"/>
              <a:sym typeface="Trebuchet MS"/>
            </a:endParaRPr>
          </a:p>
          <a:p>
            <a:pPr indent="0" lvl="0" marL="457200" rtl="0" algn="l">
              <a:lnSpc>
                <a:spcPct val="115000"/>
              </a:lnSpc>
              <a:spcBef>
                <a:spcPts val="0"/>
              </a:spcBef>
              <a:spcAft>
                <a:spcPts val="0"/>
              </a:spcAft>
              <a:buNone/>
            </a:pPr>
            <a:r>
              <a:rPr lang="en" sz="2400">
                <a:solidFill>
                  <a:schemeClr val="lt2"/>
                </a:solidFill>
                <a:latin typeface="Trebuchet MS"/>
                <a:ea typeface="Trebuchet MS"/>
                <a:cs typeface="Trebuchet MS"/>
                <a:sym typeface="Trebuchet MS"/>
              </a:rPr>
              <a:t>Number of women in group</a:t>
            </a:r>
            <a:endParaRPr sz="2400">
              <a:solidFill>
                <a:schemeClr val="lt2"/>
              </a:solidFill>
              <a:latin typeface="Trebuchet MS"/>
              <a:ea typeface="Trebuchet MS"/>
              <a:cs typeface="Trebuchet MS"/>
              <a:sym typeface="Trebuchet MS"/>
            </a:endParaRPr>
          </a:p>
        </p:txBody>
      </p:sp>
      <p:sp>
        <p:nvSpPr>
          <p:cNvPr id="298" name="Google Shape;298;p31"/>
          <p:cNvSpPr txBox="1"/>
          <p:nvPr/>
        </p:nvSpPr>
        <p:spPr>
          <a:xfrm>
            <a:off x="762000" y="4191000"/>
            <a:ext cx="6695400" cy="49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accent2"/>
                </a:solidFill>
                <a:latin typeface="Trebuchet MS"/>
                <a:ea typeface="Trebuchet MS"/>
                <a:cs typeface="Trebuchet MS"/>
                <a:sym typeface="Trebuchet MS"/>
              </a:rPr>
              <a:t>Not maximum individual IQ or average IQ</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2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302" name="Shape 302"/>
        <p:cNvGrpSpPr/>
        <p:nvPr/>
      </p:nvGrpSpPr>
      <p:grpSpPr>
        <a:xfrm>
          <a:off x="0" y="0"/>
          <a:ext cx="0" cy="0"/>
          <a:chOff x="0" y="0"/>
          <a:chExt cx="0" cy="0"/>
        </a:xfrm>
      </p:grpSpPr>
      <p:sp>
        <p:nvSpPr>
          <p:cNvPr id="303" name="Google Shape;303;p32"/>
          <p:cNvSpPr txBox="1"/>
          <p:nvPr>
            <p:ph type="title"/>
          </p:nvPr>
        </p:nvSpPr>
        <p:spPr>
          <a:xfrm>
            <a:off x="768175" y="390600"/>
            <a:ext cx="8375700" cy="17622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ACM Paper Authors </a:t>
            </a:r>
            <a:r>
              <a:rPr lang="en" sz="1800"/>
              <a:t>Blackburn &amp; McKinley 2015</a:t>
            </a:r>
            <a:r>
              <a:rPr lang="en"/>
              <a:t> </a:t>
            </a:r>
            <a:endParaRPr/>
          </a:p>
          <a:p>
            <a:pPr indent="0" lvl="0" marL="0" rtl="0" algn="l">
              <a:spcBef>
                <a:spcPts val="0"/>
              </a:spcBef>
              <a:spcAft>
                <a:spcPts val="0"/>
              </a:spcAft>
              <a:buNone/>
            </a:pPr>
            <a:r>
              <a:t/>
            </a:r>
            <a:endParaRPr/>
          </a:p>
        </p:txBody>
      </p:sp>
      <p:pic>
        <p:nvPicPr>
          <p:cNvPr id="304" name="Google Shape;304;p32"/>
          <p:cNvPicPr preferRelativeResize="0"/>
          <p:nvPr/>
        </p:nvPicPr>
        <p:blipFill>
          <a:blip r:embed="rId3">
            <a:alphaModFix/>
          </a:blip>
          <a:stretch>
            <a:fillRect/>
          </a:stretch>
        </p:blipFill>
        <p:spPr>
          <a:xfrm>
            <a:off x="1727325" y="1124475"/>
            <a:ext cx="5725025" cy="382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308" name="Shape 308"/>
        <p:cNvGrpSpPr/>
        <p:nvPr/>
      </p:nvGrpSpPr>
      <p:grpSpPr>
        <a:xfrm>
          <a:off x="0" y="0"/>
          <a:ext cx="0" cy="0"/>
          <a:chOff x="0" y="0"/>
          <a:chExt cx="0" cy="0"/>
        </a:xfrm>
      </p:grpSpPr>
      <p:sp>
        <p:nvSpPr>
          <p:cNvPr id="309" name="Google Shape;309;p33"/>
          <p:cNvSpPr txBox="1"/>
          <p:nvPr>
            <p:ph type="title"/>
          </p:nvPr>
        </p:nvSpPr>
        <p:spPr>
          <a:xfrm>
            <a:off x="396250" y="314400"/>
            <a:ext cx="8859600" cy="7461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Citations to Patents </a:t>
            </a:r>
            <a:r>
              <a:rPr lang="en" sz="1800"/>
              <a:t>1980-2010 Ashcraft &amp; Breitzman 2012</a:t>
            </a:r>
            <a:endParaRPr sz="1800"/>
          </a:p>
          <a:p>
            <a:pPr indent="0" lvl="0" marL="0" rtl="0" algn="l">
              <a:spcBef>
                <a:spcPts val="0"/>
              </a:spcBef>
              <a:spcAft>
                <a:spcPts val="0"/>
              </a:spcAft>
              <a:buNone/>
            </a:pPr>
            <a:r>
              <a:t/>
            </a:r>
            <a:endParaRPr/>
          </a:p>
        </p:txBody>
      </p:sp>
      <p:pic>
        <p:nvPicPr>
          <p:cNvPr id="310" name="Google Shape;310;p33"/>
          <p:cNvPicPr preferRelativeResize="0"/>
          <p:nvPr/>
        </p:nvPicPr>
        <p:blipFill>
          <a:blip r:embed="rId3">
            <a:alphaModFix/>
          </a:blip>
          <a:stretch>
            <a:fillRect/>
          </a:stretch>
        </p:blipFill>
        <p:spPr>
          <a:xfrm>
            <a:off x="1066800" y="1060500"/>
            <a:ext cx="7038161" cy="3914775"/>
          </a:xfrm>
          <a:prstGeom prst="rect">
            <a:avLst/>
          </a:prstGeom>
          <a:noFill/>
          <a:ln>
            <a:noFill/>
          </a:ln>
        </p:spPr>
      </p:pic>
      <p:sp>
        <p:nvSpPr>
          <p:cNvPr id="311" name="Google Shape;311;p33"/>
          <p:cNvSpPr txBox="1"/>
          <p:nvPr/>
        </p:nvSpPr>
        <p:spPr>
          <a:xfrm>
            <a:off x="152400" y="2514600"/>
            <a:ext cx="8737500" cy="16002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Trebuchet MS"/>
                <a:ea typeface="Trebuchet MS"/>
                <a:cs typeface="Trebuchet MS"/>
                <a:sym typeface="Trebuchet MS"/>
              </a:rPr>
              <a:t>Mixed gender patents </a:t>
            </a:r>
            <a:endParaRPr b="1" sz="4800">
              <a:latin typeface="Trebuchet MS"/>
              <a:ea typeface="Trebuchet MS"/>
              <a:cs typeface="Trebuchet MS"/>
              <a:sym typeface="Trebuchet MS"/>
            </a:endParaRPr>
          </a:p>
          <a:p>
            <a:pPr indent="0" lvl="0" marL="0" rtl="0" algn="ctr">
              <a:spcBef>
                <a:spcPts val="0"/>
              </a:spcBef>
              <a:spcAft>
                <a:spcPts val="0"/>
              </a:spcAft>
              <a:buNone/>
            </a:pPr>
            <a:r>
              <a:rPr b="1" lang="en" sz="4800">
                <a:latin typeface="Trebuchet MS"/>
                <a:ea typeface="Trebuchet MS"/>
                <a:cs typeface="Trebuchet MS"/>
                <a:sym typeface="Trebuchet MS"/>
              </a:rPr>
              <a:t>have more citations</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loud Template">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