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9.xml" ContentType="application/vnd.openxmlformats-officedocument.drawingml.chart+xml"/>
  <Override PartName="/ppt/theme/themeOverride3.xml" ContentType="application/vnd.openxmlformats-officedocument.themeOverride+xml"/>
  <Override PartName="/ppt/charts/chart20.xml" ContentType="application/vnd.openxmlformats-officedocument.drawingml.chart+xml"/>
  <Override PartName="/ppt/theme/themeOverride4.xml" ContentType="application/vnd.openxmlformats-officedocument.themeOverride+xml"/>
  <Override PartName="/ppt/charts/chart21.xml" ContentType="application/vnd.openxmlformats-officedocument.drawingml.chart+xml"/>
  <Override PartName="/ppt/theme/themeOverride5.xml" ContentType="application/vnd.openxmlformats-officedocument.themeOverride+xml"/>
  <Override PartName="/ppt/charts/chart22.xml" ContentType="application/vnd.openxmlformats-officedocument.drawingml.chart+xml"/>
  <Override PartName="/ppt/theme/themeOverride6.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charts/chart23.xml" ContentType="application/vnd.openxmlformats-officedocument.drawingml.chart+xml"/>
  <Override PartName="/ppt/theme/themeOverride7.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4.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25.xml" ContentType="application/vnd.openxmlformats-officedocument.drawingml.chart+xml"/>
  <Override PartName="/ppt/theme/themeOverride8.xml" ContentType="application/vnd.openxmlformats-officedocument.themeOverride+xml"/>
  <Override PartName="/ppt/charts/chart26.xml" ContentType="application/vnd.openxmlformats-officedocument.drawingml.chart+xml"/>
  <Override PartName="/ppt/theme/themeOverride9.xml" ContentType="application/vnd.openxmlformats-officedocument.themeOverride+xml"/>
  <Override PartName="/ppt/notesSlides/notesSlide33.xml" ContentType="application/vnd.openxmlformats-officedocument.presentationml.notesSlide+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9"/>
  </p:notesMasterIdLst>
  <p:sldIdLst>
    <p:sldId id="387" r:id="rId2"/>
    <p:sldId id="524" r:id="rId3"/>
    <p:sldId id="423" r:id="rId4"/>
    <p:sldId id="500" r:id="rId5"/>
    <p:sldId id="530" r:id="rId6"/>
    <p:sldId id="437" r:id="rId7"/>
    <p:sldId id="465" r:id="rId8"/>
    <p:sldId id="440" r:id="rId9"/>
    <p:sldId id="434" r:id="rId10"/>
    <p:sldId id="443" r:id="rId11"/>
    <p:sldId id="442" r:id="rId12"/>
    <p:sldId id="493" r:id="rId13"/>
    <p:sldId id="445" r:id="rId14"/>
    <p:sldId id="444" r:id="rId15"/>
    <p:sldId id="451" r:id="rId16"/>
    <p:sldId id="449" r:id="rId17"/>
    <p:sldId id="450" r:id="rId18"/>
    <p:sldId id="452" r:id="rId19"/>
    <p:sldId id="453" r:id="rId20"/>
    <p:sldId id="454" r:id="rId21"/>
    <p:sldId id="455" r:id="rId22"/>
    <p:sldId id="541" r:id="rId23"/>
    <p:sldId id="457" r:id="rId24"/>
    <p:sldId id="460" r:id="rId25"/>
    <p:sldId id="538" r:id="rId26"/>
    <p:sldId id="476" r:id="rId27"/>
    <p:sldId id="462" r:id="rId28"/>
    <p:sldId id="463" r:id="rId29"/>
    <p:sldId id="504" r:id="rId30"/>
    <p:sldId id="505" r:id="rId31"/>
    <p:sldId id="507" r:id="rId32"/>
    <p:sldId id="537" r:id="rId33"/>
    <p:sldId id="536" r:id="rId34"/>
    <p:sldId id="473" r:id="rId35"/>
    <p:sldId id="472" r:id="rId36"/>
    <p:sldId id="539" r:id="rId37"/>
    <p:sldId id="513" r:id="rId38"/>
    <p:sldId id="510" r:id="rId39"/>
    <p:sldId id="470" r:id="rId40"/>
    <p:sldId id="512" r:id="rId41"/>
    <p:sldId id="518" r:id="rId42"/>
    <p:sldId id="514" r:id="rId43"/>
    <p:sldId id="517" r:id="rId44"/>
    <p:sldId id="520" r:id="rId45"/>
    <p:sldId id="523" r:id="rId46"/>
    <p:sldId id="531" r:id="rId47"/>
    <p:sldId id="532" r:id="rId48"/>
    <p:sldId id="343" r:id="rId49"/>
    <p:sldId id="540" r:id="rId50"/>
    <p:sldId id="458" r:id="rId51"/>
    <p:sldId id="435" r:id="rId52"/>
    <p:sldId id="509" r:id="rId53"/>
    <p:sldId id="339" r:id="rId54"/>
    <p:sldId id="521" r:id="rId55"/>
    <p:sldId id="522" r:id="rId56"/>
    <p:sldId id="515" r:id="rId57"/>
    <p:sldId id="516" r:id="rId58"/>
    <p:sldId id="391" r:id="rId59"/>
    <p:sldId id="511" r:id="rId60"/>
    <p:sldId id="261" r:id="rId61"/>
    <p:sldId id="267" r:id="rId62"/>
    <p:sldId id="292" r:id="rId63"/>
    <p:sldId id="357" r:id="rId64"/>
    <p:sldId id="526" r:id="rId65"/>
    <p:sldId id="533" r:id="rId66"/>
    <p:sldId id="534" r:id="rId67"/>
    <p:sldId id="459" r:id="rId6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76EEC6"/>
    <a:srgbClr val="00FDFF"/>
    <a:srgbClr val="FFE629"/>
    <a:srgbClr val="FFF715"/>
    <a:srgbClr val="008000"/>
    <a:srgbClr val="FF0000"/>
    <a:srgbClr val="66CCFF"/>
    <a:srgbClr val="CC66FF"/>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8" autoAdjust="0"/>
    <p:restoredTop sz="85312" autoAdjust="0"/>
  </p:normalViewPr>
  <p:slideViewPr>
    <p:cSldViewPr snapToGrid="0">
      <p:cViewPr>
        <p:scale>
          <a:sx n="100" d="100"/>
          <a:sy n="100" d="100"/>
        </p:scale>
        <p:origin x="144" y="144"/>
      </p:cViewPr>
      <p:guideLst>
        <p:guide orient="horz" pos="2160"/>
        <p:guide pos="3840"/>
      </p:guideLst>
    </p:cSldViewPr>
  </p:slideViewPr>
  <p:outlineViewPr>
    <p:cViewPr>
      <p:scale>
        <a:sx n="33" d="100"/>
        <a:sy n="33" d="100"/>
      </p:scale>
      <p:origin x="0" y="1413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Macintosh%20HD:Users:xiyang:Documents:isca_slides_excel.xlsx" TargetMode="External"/><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xiyang:Documents:isca_slides_excel.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27.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xiyang:Documents:isca_slides_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val>
            <c:numRef>
              <c:f>Sheet1!$BT$297:$BT$358</c:f>
              <c:numCache>
                <c:formatCode>General</c:formatCode>
                <c:ptCount val="62"/>
                <c:pt idx="0">
                  <c:v>6.0000000000000001E-3</c:v>
                </c:pt>
                <c:pt idx="1">
                  <c:v>0.125</c:v>
                </c:pt>
                <c:pt idx="2">
                  <c:v>0.19600000000000001</c:v>
                </c:pt>
                <c:pt idx="3">
                  <c:v>0.84599999999999997</c:v>
                </c:pt>
                <c:pt idx="4">
                  <c:v>1.7430000000000001</c:v>
                </c:pt>
                <c:pt idx="5">
                  <c:v>2.8000000000000001E-2</c:v>
                </c:pt>
                <c:pt idx="6">
                  <c:v>3.7999999999999999E-2</c:v>
                </c:pt>
                <c:pt idx="7">
                  <c:v>0.13600000000000001</c:v>
                </c:pt>
                <c:pt idx="8">
                  <c:v>3.1E-2</c:v>
                </c:pt>
                <c:pt idx="9">
                  <c:v>0.156</c:v>
                </c:pt>
                <c:pt idx="10">
                  <c:v>0.22700000000000001</c:v>
                </c:pt>
                <c:pt idx="11">
                  <c:v>0.219</c:v>
                </c:pt>
                <c:pt idx="12">
                  <c:v>2E-3</c:v>
                </c:pt>
                <c:pt idx="13">
                  <c:v>6.8000000000000005E-2</c:v>
                </c:pt>
                <c:pt idx="14">
                  <c:v>0.82399999999999995</c:v>
                </c:pt>
                <c:pt idx="15">
                  <c:v>2.8000000000000001E-2</c:v>
                </c:pt>
                <c:pt idx="16">
                  <c:v>0.66100000000000003</c:v>
                </c:pt>
                <c:pt idx="17">
                  <c:v>0.8</c:v>
                </c:pt>
                <c:pt idx="18">
                  <c:v>1.7669999999999999</c:v>
                </c:pt>
                <c:pt idx="19">
                  <c:v>1.542</c:v>
                </c:pt>
                <c:pt idx="20">
                  <c:v>1.7869999999999999</c:v>
                </c:pt>
                <c:pt idx="21">
                  <c:v>1.623</c:v>
                </c:pt>
                <c:pt idx="22">
                  <c:v>0.69299999999999995</c:v>
                </c:pt>
                <c:pt idx="23">
                  <c:v>1.048</c:v>
                </c:pt>
                <c:pt idx="24">
                  <c:v>2.0390000000000001</c:v>
                </c:pt>
                <c:pt idx="25">
                  <c:v>1.4410000000000001</c:v>
                </c:pt>
                <c:pt idx="26">
                  <c:v>2.0529999999999999</c:v>
                </c:pt>
                <c:pt idx="27">
                  <c:v>2.0190000000000001</c:v>
                </c:pt>
                <c:pt idx="28">
                  <c:v>2.1999999999999999E-2</c:v>
                </c:pt>
                <c:pt idx="29">
                  <c:v>0.54800000000000004</c:v>
                </c:pt>
                <c:pt idx="30">
                  <c:v>0.13700000000000001</c:v>
                </c:pt>
                <c:pt idx="31">
                  <c:v>0.53700000000000003</c:v>
                </c:pt>
                <c:pt idx="32">
                  <c:v>0.41599999999999998</c:v>
                </c:pt>
                <c:pt idx="33">
                  <c:v>0.96799999999999997</c:v>
                </c:pt>
                <c:pt idx="34">
                  <c:v>0.76400000000000001</c:v>
                </c:pt>
                <c:pt idx="35">
                  <c:v>0.85799999999999998</c:v>
                </c:pt>
                <c:pt idx="36">
                  <c:v>1.3859999999999999</c:v>
                </c:pt>
                <c:pt idx="37">
                  <c:v>1.3979999999999999</c:v>
                </c:pt>
                <c:pt idx="38">
                  <c:v>1.3680000000000001</c:v>
                </c:pt>
                <c:pt idx="39">
                  <c:v>1.1419999999999999</c:v>
                </c:pt>
                <c:pt idx="40">
                  <c:v>1.032</c:v>
                </c:pt>
                <c:pt idx="41">
                  <c:v>1.258</c:v>
                </c:pt>
                <c:pt idx="42">
                  <c:v>1.409</c:v>
                </c:pt>
                <c:pt idx="43">
                  <c:v>1.2430000000000001</c:v>
                </c:pt>
                <c:pt idx="44">
                  <c:v>0.79200000000000004</c:v>
                </c:pt>
                <c:pt idx="45">
                  <c:v>1.135</c:v>
                </c:pt>
                <c:pt idx="46">
                  <c:v>1.6819999999999999</c:v>
                </c:pt>
                <c:pt idx="47">
                  <c:v>1.788</c:v>
                </c:pt>
                <c:pt idx="48">
                  <c:v>2.024</c:v>
                </c:pt>
                <c:pt idx="49">
                  <c:v>0.58499999999999996</c:v>
                </c:pt>
                <c:pt idx="50">
                  <c:v>2.1850000000000001</c:v>
                </c:pt>
                <c:pt idx="51">
                  <c:v>1.383</c:v>
                </c:pt>
                <c:pt idx="52">
                  <c:v>2.0230000000000001</c:v>
                </c:pt>
                <c:pt idx="53">
                  <c:v>2.0590000000000002</c:v>
                </c:pt>
                <c:pt idx="54">
                  <c:v>0.89500000000000002</c:v>
                </c:pt>
                <c:pt idx="55">
                  <c:v>1.008</c:v>
                </c:pt>
                <c:pt idx="56">
                  <c:v>1.115</c:v>
                </c:pt>
                <c:pt idx="57">
                  <c:v>1.133</c:v>
                </c:pt>
                <c:pt idx="58">
                  <c:v>1.448</c:v>
                </c:pt>
                <c:pt idx="59">
                  <c:v>0.66500000000000004</c:v>
                </c:pt>
                <c:pt idx="60">
                  <c:v>0.32500000000000001</c:v>
                </c:pt>
                <c:pt idx="61">
                  <c:v>1.7000000000000001E-2</c:v>
                </c:pt>
              </c:numCache>
            </c:numRef>
          </c:val>
          <c:smooth val="0"/>
          <c:extLst>
            <c:ext xmlns:c16="http://schemas.microsoft.com/office/drawing/2014/chart" uri="{C3380CC4-5D6E-409C-BE32-E72D297353CC}">
              <c16:uniqueId val="{00000000-87E7-4144-B356-A1CC74615E30}"/>
            </c:ext>
          </c:extLst>
        </c:ser>
        <c:dLbls>
          <c:showLegendKey val="0"/>
          <c:showVal val="0"/>
          <c:showCatName val="0"/>
          <c:showSerName val="0"/>
          <c:showPercent val="0"/>
          <c:showBubbleSize val="0"/>
        </c:dLbls>
        <c:smooth val="0"/>
        <c:axId val="2135515128"/>
        <c:axId val="2135517848"/>
      </c:lineChart>
      <c:catAx>
        <c:axId val="2135515128"/>
        <c:scaling>
          <c:orientation val="minMax"/>
        </c:scaling>
        <c:delete val="1"/>
        <c:axPos val="b"/>
        <c:majorTickMark val="out"/>
        <c:minorTickMark val="none"/>
        <c:tickLblPos val="nextTo"/>
        <c:crossAx val="2135517848"/>
        <c:crosses val="autoZero"/>
        <c:auto val="1"/>
        <c:lblAlgn val="ctr"/>
        <c:lblOffset val="100"/>
        <c:noMultiLvlLbl val="0"/>
      </c:catAx>
      <c:valAx>
        <c:axId val="2135517848"/>
        <c:scaling>
          <c:orientation val="minMax"/>
        </c:scaling>
        <c:delete val="1"/>
        <c:axPos val="l"/>
        <c:numFmt formatCode="General" sourceLinked="1"/>
        <c:majorTickMark val="out"/>
        <c:minorTickMark val="none"/>
        <c:tickLblPos val="nextTo"/>
        <c:crossAx val="213551512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27054522013"/>
          <c:y val="0.194737947124696"/>
          <c:w val="0.86807203830629998"/>
          <c:h val="0.610524105750608"/>
        </c:manualLayout>
      </c:layout>
      <c:lineChart>
        <c:grouping val="standard"/>
        <c:varyColors val="0"/>
        <c:ser>
          <c:idx val="1"/>
          <c:order val="1"/>
          <c:spPr>
            <a:ln w="12700"/>
          </c:spPr>
          <c:marker>
            <c:symbol val="none"/>
          </c:marker>
          <c:val>
            <c:numRef>
              <c:f>Sheet1!$BT$100:$BT$600</c:f>
              <c:numCache>
                <c:formatCode>General</c:formatCode>
                <c:ptCount val="501"/>
                <c:pt idx="0">
                  <c:v>0.376</c:v>
                </c:pt>
                <c:pt idx="1">
                  <c:v>0.23599999999999999</c:v>
                </c:pt>
                <c:pt idx="2">
                  <c:v>7.8E-2</c:v>
                </c:pt>
                <c:pt idx="3">
                  <c:v>7.1999999999999995E-2</c:v>
                </c:pt>
                <c:pt idx="4">
                  <c:v>2.8000000000000001E-2</c:v>
                </c:pt>
                <c:pt idx="5">
                  <c:v>0.35899999999999999</c:v>
                </c:pt>
                <c:pt idx="6">
                  <c:v>0.17899999999999999</c:v>
                </c:pt>
                <c:pt idx="7">
                  <c:v>0.25900000000000001</c:v>
                </c:pt>
                <c:pt idx="8">
                  <c:v>0.25700000000000001</c:v>
                </c:pt>
                <c:pt idx="9">
                  <c:v>0.114</c:v>
                </c:pt>
                <c:pt idx="10">
                  <c:v>0.25800000000000001</c:v>
                </c:pt>
                <c:pt idx="11">
                  <c:v>1.2E-2</c:v>
                </c:pt>
                <c:pt idx="12">
                  <c:v>9.1999999999999998E-2</c:v>
                </c:pt>
                <c:pt idx="13">
                  <c:v>0.155</c:v>
                </c:pt>
                <c:pt idx="14">
                  <c:v>0.438</c:v>
                </c:pt>
                <c:pt idx="15">
                  <c:v>0.35199999999999998</c:v>
                </c:pt>
                <c:pt idx="16">
                  <c:v>1.1020000000000001</c:v>
                </c:pt>
                <c:pt idx="17">
                  <c:v>0.38300000000000001</c:v>
                </c:pt>
                <c:pt idx="18">
                  <c:v>0.29799999999999999</c:v>
                </c:pt>
                <c:pt idx="19">
                  <c:v>0.53400000000000003</c:v>
                </c:pt>
                <c:pt idx="20">
                  <c:v>0.48099999999999998</c:v>
                </c:pt>
                <c:pt idx="21">
                  <c:v>0.312</c:v>
                </c:pt>
                <c:pt idx="22">
                  <c:v>0.96799999999999997</c:v>
                </c:pt>
                <c:pt idx="23">
                  <c:v>0.42699999999999999</c:v>
                </c:pt>
                <c:pt idx="24">
                  <c:v>1.2310000000000001</c:v>
                </c:pt>
                <c:pt idx="25">
                  <c:v>0.56499999999999995</c:v>
                </c:pt>
                <c:pt idx="26">
                  <c:v>0.26600000000000001</c:v>
                </c:pt>
                <c:pt idx="27">
                  <c:v>0.01</c:v>
                </c:pt>
                <c:pt idx="28">
                  <c:v>0.124</c:v>
                </c:pt>
                <c:pt idx="29">
                  <c:v>0.21</c:v>
                </c:pt>
                <c:pt idx="30">
                  <c:v>0</c:v>
                </c:pt>
                <c:pt idx="31">
                  <c:v>4.2000000000000003E-2</c:v>
                </c:pt>
                <c:pt idx="32">
                  <c:v>0.67700000000000005</c:v>
                </c:pt>
                <c:pt idx="33">
                  <c:v>1.639</c:v>
                </c:pt>
                <c:pt idx="34">
                  <c:v>1.7130000000000001</c:v>
                </c:pt>
                <c:pt idx="35">
                  <c:v>6.2E-2</c:v>
                </c:pt>
                <c:pt idx="36">
                  <c:v>0.55000000000000004</c:v>
                </c:pt>
                <c:pt idx="37">
                  <c:v>1.9259999999999999</c:v>
                </c:pt>
                <c:pt idx="38">
                  <c:v>2.077</c:v>
                </c:pt>
                <c:pt idx="39">
                  <c:v>0.184</c:v>
                </c:pt>
                <c:pt idx="40">
                  <c:v>0.70499999999999996</c:v>
                </c:pt>
                <c:pt idx="41">
                  <c:v>1.821</c:v>
                </c:pt>
                <c:pt idx="42">
                  <c:v>1.679</c:v>
                </c:pt>
                <c:pt idx="43">
                  <c:v>1.6890000000000001</c:v>
                </c:pt>
                <c:pt idx="44">
                  <c:v>1.675</c:v>
                </c:pt>
                <c:pt idx="45">
                  <c:v>2.2050000000000001</c:v>
                </c:pt>
                <c:pt idx="46">
                  <c:v>2.0169999999999999</c:v>
                </c:pt>
                <c:pt idx="47">
                  <c:v>2.3159999999999981</c:v>
                </c:pt>
                <c:pt idx="48">
                  <c:v>1.0720000000000001</c:v>
                </c:pt>
                <c:pt idx="49">
                  <c:v>1.847</c:v>
                </c:pt>
                <c:pt idx="50">
                  <c:v>0.77300000000000002</c:v>
                </c:pt>
                <c:pt idx="51">
                  <c:v>1.429</c:v>
                </c:pt>
                <c:pt idx="52">
                  <c:v>9.9000000000000005E-2</c:v>
                </c:pt>
                <c:pt idx="53">
                  <c:v>3.2000000000000001E-2</c:v>
                </c:pt>
                <c:pt idx="54">
                  <c:v>0.315</c:v>
                </c:pt>
                <c:pt idx="55">
                  <c:v>0.34</c:v>
                </c:pt>
                <c:pt idx="56">
                  <c:v>0.188</c:v>
                </c:pt>
                <c:pt idx="57">
                  <c:v>1.2150000000000001</c:v>
                </c:pt>
                <c:pt idx="58">
                  <c:v>1.0469999999999999</c:v>
                </c:pt>
                <c:pt idx="59">
                  <c:v>0.192</c:v>
                </c:pt>
                <c:pt idx="60">
                  <c:v>1.0840000000000001</c:v>
                </c:pt>
                <c:pt idx="61">
                  <c:v>2.044</c:v>
                </c:pt>
                <c:pt idx="62">
                  <c:v>0.28199999999999997</c:v>
                </c:pt>
                <c:pt idx="63">
                  <c:v>0.34300000000000003</c:v>
                </c:pt>
                <c:pt idx="64">
                  <c:v>0.58599999999999997</c:v>
                </c:pt>
                <c:pt idx="65">
                  <c:v>1.7749999999999999</c:v>
                </c:pt>
                <c:pt idx="66">
                  <c:v>3.5999999999999997E-2</c:v>
                </c:pt>
                <c:pt idx="67">
                  <c:v>5.1999999999999998E-2</c:v>
                </c:pt>
                <c:pt idx="68">
                  <c:v>9.2999999999999999E-2</c:v>
                </c:pt>
                <c:pt idx="69">
                  <c:v>0.621</c:v>
                </c:pt>
                <c:pt idx="70">
                  <c:v>0.28199999999999997</c:v>
                </c:pt>
                <c:pt idx="71">
                  <c:v>0.3</c:v>
                </c:pt>
                <c:pt idx="72">
                  <c:v>0.24199999999999999</c:v>
                </c:pt>
                <c:pt idx="73">
                  <c:v>0.40799999999999997</c:v>
                </c:pt>
                <c:pt idx="74">
                  <c:v>0.47399999999999998</c:v>
                </c:pt>
                <c:pt idx="75">
                  <c:v>0.61699999999999999</c:v>
                </c:pt>
                <c:pt idx="76">
                  <c:v>0.41599999999999998</c:v>
                </c:pt>
                <c:pt idx="77">
                  <c:v>0.39100000000000001</c:v>
                </c:pt>
                <c:pt idx="78">
                  <c:v>0.42399999999999999</c:v>
                </c:pt>
                <c:pt idx="79">
                  <c:v>1.0029999999999999</c:v>
                </c:pt>
                <c:pt idx="80">
                  <c:v>1.08</c:v>
                </c:pt>
                <c:pt idx="81">
                  <c:v>0.61</c:v>
                </c:pt>
                <c:pt idx="82">
                  <c:v>0.622</c:v>
                </c:pt>
                <c:pt idx="83">
                  <c:v>0.40600000000000003</c:v>
                </c:pt>
                <c:pt idx="84">
                  <c:v>1.204</c:v>
                </c:pt>
                <c:pt idx="85">
                  <c:v>1.288</c:v>
                </c:pt>
                <c:pt idx="86">
                  <c:v>1.506</c:v>
                </c:pt>
                <c:pt idx="87">
                  <c:v>0.15</c:v>
                </c:pt>
                <c:pt idx="88">
                  <c:v>6.0000000000000001E-3</c:v>
                </c:pt>
                <c:pt idx="89">
                  <c:v>7.0999999999999994E-2</c:v>
                </c:pt>
                <c:pt idx="90">
                  <c:v>0.05</c:v>
                </c:pt>
                <c:pt idx="91">
                  <c:v>1.9870000000000001</c:v>
                </c:pt>
                <c:pt idx="92">
                  <c:v>1.8120000000000001</c:v>
                </c:pt>
                <c:pt idx="93">
                  <c:v>1.9790000000000001</c:v>
                </c:pt>
                <c:pt idx="94">
                  <c:v>2.133</c:v>
                </c:pt>
                <c:pt idx="95">
                  <c:v>1.371</c:v>
                </c:pt>
                <c:pt idx="96">
                  <c:v>0.78900000000000003</c:v>
                </c:pt>
                <c:pt idx="97">
                  <c:v>0.14000000000000001</c:v>
                </c:pt>
                <c:pt idx="98">
                  <c:v>2.1749999999999998</c:v>
                </c:pt>
                <c:pt idx="99">
                  <c:v>1.03</c:v>
                </c:pt>
                <c:pt idx="100">
                  <c:v>7.0999999999999994E-2</c:v>
                </c:pt>
                <c:pt idx="101">
                  <c:v>0.35299999999999998</c:v>
                </c:pt>
                <c:pt idx="102">
                  <c:v>0.33600000000000002</c:v>
                </c:pt>
                <c:pt idx="103">
                  <c:v>2.5999999999999999E-2</c:v>
                </c:pt>
                <c:pt idx="104">
                  <c:v>8.0000000000000002E-3</c:v>
                </c:pt>
                <c:pt idx="105">
                  <c:v>0.35399999999999998</c:v>
                </c:pt>
                <c:pt idx="106">
                  <c:v>3.1E-2</c:v>
                </c:pt>
                <c:pt idx="107">
                  <c:v>0.17299999999999999</c:v>
                </c:pt>
                <c:pt idx="108">
                  <c:v>3.7999999999999999E-2</c:v>
                </c:pt>
                <c:pt idx="109">
                  <c:v>0.112</c:v>
                </c:pt>
                <c:pt idx="110">
                  <c:v>3.5000000000000003E-2</c:v>
                </c:pt>
                <c:pt idx="111">
                  <c:v>5.8000000000000003E-2</c:v>
                </c:pt>
                <c:pt idx="112">
                  <c:v>0.108</c:v>
                </c:pt>
                <c:pt idx="113">
                  <c:v>0.127</c:v>
                </c:pt>
                <c:pt idx="114">
                  <c:v>3.9E-2</c:v>
                </c:pt>
                <c:pt idx="115">
                  <c:v>0.40400000000000003</c:v>
                </c:pt>
                <c:pt idx="116">
                  <c:v>0.20200000000000001</c:v>
                </c:pt>
                <c:pt idx="117">
                  <c:v>1.32</c:v>
                </c:pt>
                <c:pt idx="118">
                  <c:v>1E-3</c:v>
                </c:pt>
                <c:pt idx="119">
                  <c:v>0.106</c:v>
                </c:pt>
                <c:pt idx="120">
                  <c:v>2E-3</c:v>
                </c:pt>
                <c:pt idx="121">
                  <c:v>0.28799999999999998</c:v>
                </c:pt>
                <c:pt idx="122">
                  <c:v>5.0999999999999997E-2</c:v>
                </c:pt>
                <c:pt idx="123">
                  <c:v>0.379</c:v>
                </c:pt>
                <c:pt idx="124">
                  <c:v>0.22600000000000001</c:v>
                </c:pt>
                <c:pt idx="125">
                  <c:v>0.20599999999999999</c:v>
                </c:pt>
                <c:pt idx="126">
                  <c:v>0.57799999999999996</c:v>
                </c:pt>
                <c:pt idx="127">
                  <c:v>0.13300000000000001</c:v>
                </c:pt>
                <c:pt idx="128">
                  <c:v>1.27</c:v>
                </c:pt>
                <c:pt idx="129">
                  <c:v>1.5249999999999999</c:v>
                </c:pt>
                <c:pt idx="130">
                  <c:v>1.389</c:v>
                </c:pt>
                <c:pt idx="131">
                  <c:v>1.579</c:v>
                </c:pt>
                <c:pt idx="132">
                  <c:v>1.748</c:v>
                </c:pt>
                <c:pt idx="133">
                  <c:v>1.5469999999999999</c:v>
                </c:pt>
                <c:pt idx="134">
                  <c:v>0.129</c:v>
                </c:pt>
                <c:pt idx="135">
                  <c:v>5.8999999999999997E-2</c:v>
                </c:pt>
                <c:pt idx="136">
                  <c:v>2.2109999999999999</c:v>
                </c:pt>
                <c:pt idx="137">
                  <c:v>0.996</c:v>
                </c:pt>
                <c:pt idx="138">
                  <c:v>0.627</c:v>
                </c:pt>
                <c:pt idx="139">
                  <c:v>2.073</c:v>
                </c:pt>
                <c:pt idx="140">
                  <c:v>1.9890000000000001</c:v>
                </c:pt>
                <c:pt idx="141">
                  <c:v>1.3260000000000001</c:v>
                </c:pt>
                <c:pt idx="142">
                  <c:v>1.0149999999999999</c:v>
                </c:pt>
                <c:pt idx="143">
                  <c:v>2.0819999999999999</c:v>
                </c:pt>
                <c:pt idx="144">
                  <c:v>1.994</c:v>
                </c:pt>
                <c:pt idx="145">
                  <c:v>0.88700000000000001</c:v>
                </c:pt>
                <c:pt idx="146">
                  <c:v>0.33800000000000002</c:v>
                </c:pt>
                <c:pt idx="147">
                  <c:v>4.9000000000000002E-2</c:v>
                </c:pt>
                <c:pt idx="148">
                  <c:v>0.109</c:v>
                </c:pt>
                <c:pt idx="149">
                  <c:v>0.122</c:v>
                </c:pt>
                <c:pt idx="150">
                  <c:v>0.48699999999999999</c:v>
                </c:pt>
                <c:pt idx="151">
                  <c:v>0.39700000000000002</c:v>
                </c:pt>
                <c:pt idx="152">
                  <c:v>0.35599999999999998</c:v>
                </c:pt>
                <c:pt idx="153">
                  <c:v>0.17499999999999999</c:v>
                </c:pt>
                <c:pt idx="154">
                  <c:v>0.41199999999999998</c:v>
                </c:pt>
                <c:pt idx="155">
                  <c:v>0.16500000000000001</c:v>
                </c:pt>
                <c:pt idx="156">
                  <c:v>2.1999999999999999E-2</c:v>
                </c:pt>
                <c:pt idx="157">
                  <c:v>3.5000000000000003E-2</c:v>
                </c:pt>
                <c:pt idx="158">
                  <c:v>7.3999999999999996E-2</c:v>
                </c:pt>
                <c:pt idx="159">
                  <c:v>0.26</c:v>
                </c:pt>
                <c:pt idx="160">
                  <c:v>0.20100000000000001</c:v>
                </c:pt>
                <c:pt idx="161">
                  <c:v>0.26600000000000001</c:v>
                </c:pt>
                <c:pt idx="162">
                  <c:v>0.91600000000000004</c:v>
                </c:pt>
                <c:pt idx="163">
                  <c:v>0.68</c:v>
                </c:pt>
                <c:pt idx="164">
                  <c:v>0.79900000000000004</c:v>
                </c:pt>
                <c:pt idx="165">
                  <c:v>3.2000000000000001E-2</c:v>
                </c:pt>
                <c:pt idx="166">
                  <c:v>0.123</c:v>
                </c:pt>
                <c:pt idx="167">
                  <c:v>6.5000000000000002E-2</c:v>
                </c:pt>
                <c:pt idx="168">
                  <c:v>1.1559999999999999</c:v>
                </c:pt>
                <c:pt idx="169">
                  <c:v>1.7470000000000001</c:v>
                </c:pt>
                <c:pt idx="170">
                  <c:v>1.7589999999999999</c:v>
                </c:pt>
                <c:pt idx="171">
                  <c:v>1.6930000000000001</c:v>
                </c:pt>
                <c:pt idx="172">
                  <c:v>1.4330000000000001</c:v>
                </c:pt>
                <c:pt idx="173">
                  <c:v>2.032</c:v>
                </c:pt>
                <c:pt idx="174">
                  <c:v>2.0070000000000001</c:v>
                </c:pt>
                <c:pt idx="175">
                  <c:v>0.82399999999999995</c:v>
                </c:pt>
                <c:pt idx="176">
                  <c:v>0.63700000000000001</c:v>
                </c:pt>
                <c:pt idx="177">
                  <c:v>1.911</c:v>
                </c:pt>
                <c:pt idx="178">
                  <c:v>1.974</c:v>
                </c:pt>
                <c:pt idx="179">
                  <c:v>0.84099999999999997</c:v>
                </c:pt>
                <c:pt idx="180">
                  <c:v>0.5</c:v>
                </c:pt>
                <c:pt idx="181">
                  <c:v>0.78100000000000003</c:v>
                </c:pt>
                <c:pt idx="182">
                  <c:v>0.90800000000000003</c:v>
                </c:pt>
                <c:pt idx="183">
                  <c:v>0.27200000000000002</c:v>
                </c:pt>
                <c:pt idx="184">
                  <c:v>1.7999999999999999E-2</c:v>
                </c:pt>
                <c:pt idx="185">
                  <c:v>0.20699999999999999</c:v>
                </c:pt>
                <c:pt idx="186">
                  <c:v>5.7000000000000002E-2</c:v>
                </c:pt>
                <c:pt idx="187">
                  <c:v>3.5999999999999997E-2</c:v>
                </c:pt>
                <c:pt idx="188">
                  <c:v>0.441</c:v>
                </c:pt>
                <c:pt idx="189">
                  <c:v>0.38100000000000001</c:v>
                </c:pt>
                <c:pt idx="190">
                  <c:v>2E-3</c:v>
                </c:pt>
                <c:pt idx="191">
                  <c:v>0.13900000000000001</c:v>
                </c:pt>
                <c:pt idx="192">
                  <c:v>0.34799999999999998</c:v>
                </c:pt>
                <c:pt idx="193">
                  <c:v>3.6999999999999998E-2</c:v>
                </c:pt>
                <c:pt idx="194">
                  <c:v>6.4000000000000001E-2</c:v>
                </c:pt>
                <c:pt idx="195">
                  <c:v>7.8E-2</c:v>
                </c:pt>
                <c:pt idx="196">
                  <c:v>7.9000000000000001E-2</c:v>
                </c:pt>
                <c:pt idx="197">
                  <c:v>6.0000000000000001E-3</c:v>
                </c:pt>
                <c:pt idx="198">
                  <c:v>0.125</c:v>
                </c:pt>
                <c:pt idx="199">
                  <c:v>0.19600000000000001</c:v>
                </c:pt>
                <c:pt idx="200">
                  <c:v>0.84599999999999997</c:v>
                </c:pt>
                <c:pt idx="201">
                  <c:v>1.7430000000000001</c:v>
                </c:pt>
                <c:pt idx="202">
                  <c:v>2.8000000000000001E-2</c:v>
                </c:pt>
                <c:pt idx="203">
                  <c:v>3.7999999999999999E-2</c:v>
                </c:pt>
                <c:pt idx="204">
                  <c:v>0.13600000000000001</c:v>
                </c:pt>
                <c:pt idx="205">
                  <c:v>3.1E-2</c:v>
                </c:pt>
                <c:pt idx="206">
                  <c:v>0.156</c:v>
                </c:pt>
                <c:pt idx="207">
                  <c:v>0.22700000000000001</c:v>
                </c:pt>
                <c:pt idx="208">
                  <c:v>0.219</c:v>
                </c:pt>
                <c:pt idx="209">
                  <c:v>2E-3</c:v>
                </c:pt>
                <c:pt idx="210">
                  <c:v>6.8000000000000005E-2</c:v>
                </c:pt>
                <c:pt idx="211">
                  <c:v>0.82399999999999995</c:v>
                </c:pt>
                <c:pt idx="212">
                  <c:v>2.8000000000000001E-2</c:v>
                </c:pt>
                <c:pt idx="213">
                  <c:v>0.66100000000000003</c:v>
                </c:pt>
                <c:pt idx="214">
                  <c:v>0.8</c:v>
                </c:pt>
                <c:pt idx="215">
                  <c:v>1.7669999999999999</c:v>
                </c:pt>
                <c:pt idx="216">
                  <c:v>1.542</c:v>
                </c:pt>
                <c:pt idx="217">
                  <c:v>1.7869999999999999</c:v>
                </c:pt>
                <c:pt idx="218">
                  <c:v>1.623</c:v>
                </c:pt>
                <c:pt idx="219">
                  <c:v>0.69299999999999995</c:v>
                </c:pt>
                <c:pt idx="220">
                  <c:v>1.048</c:v>
                </c:pt>
                <c:pt idx="221">
                  <c:v>2.0390000000000001</c:v>
                </c:pt>
                <c:pt idx="222">
                  <c:v>1.4410000000000001</c:v>
                </c:pt>
                <c:pt idx="223">
                  <c:v>2.0529999999999999</c:v>
                </c:pt>
                <c:pt idx="224">
                  <c:v>2.0190000000000001</c:v>
                </c:pt>
                <c:pt idx="225">
                  <c:v>2.1999999999999999E-2</c:v>
                </c:pt>
                <c:pt idx="226">
                  <c:v>0.54800000000000004</c:v>
                </c:pt>
                <c:pt idx="227">
                  <c:v>0.13700000000000001</c:v>
                </c:pt>
                <c:pt idx="228">
                  <c:v>0.53700000000000003</c:v>
                </c:pt>
                <c:pt idx="229">
                  <c:v>0.41599999999999998</c:v>
                </c:pt>
                <c:pt idx="230">
                  <c:v>0.96799999999999997</c:v>
                </c:pt>
                <c:pt idx="231">
                  <c:v>0.76400000000000001</c:v>
                </c:pt>
                <c:pt idx="232">
                  <c:v>0.85799999999999998</c:v>
                </c:pt>
                <c:pt idx="233">
                  <c:v>1.3859999999999999</c:v>
                </c:pt>
                <c:pt idx="234">
                  <c:v>1.3979999999999999</c:v>
                </c:pt>
                <c:pt idx="235">
                  <c:v>1.3680000000000001</c:v>
                </c:pt>
                <c:pt idx="236">
                  <c:v>1.1419999999999999</c:v>
                </c:pt>
                <c:pt idx="237">
                  <c:v>1.032</c:v>
                </c:pt>
                <c:pt idx="238">
                  <c:v>1.258</c:v>
                </c:pt>
                <c:pt idx="239">
                  <c:v>1.409</c:v>
                </c:pt>
                <c:pt idx="240">
                  <c:v>1.2430000000000001</c:v>
                </c:pt>
                <c:pt idx="241">
                  <c:v>0.79200000000000004</c:v>
                </c:pt>
                <c:pt idx="242">
                  <c:v>1.135</c:v>
                </c:pt>
                <c:pt idx="243">
                  <c:v>1.6819999999999999</c:v>
                </c:pt>
                <c:pt idx="244">
                  <c:v>1.788</c:v>
                </c:pt>
                <c:pt idx="245">
                  <c:v>2.024</c:v>
                </c:pt>
                <c:pt idx="246">
                  <c:v>0.58499999999999996</c:v>
                </c:pt>
                <c:pt idx="247">
                  <c:v>2.1850000000000001</c:v>
                </c:pt>
                <c:pt idx="248">
                  <c:v>1.383</c:v>
                </c:pt>
                <c:pt idx="249">
                  <c:v>2.0230000000000001</c:v>
                </c:pt>
                <c:pt idx="250">
                  <c:v>2.0590000000000002</c:v>
                </c:pt>
                <c:pt idx="251">
                  <c:v>0.89500000000000002</c:v>
                </c:pt>
                <c:pt idx="252">
                  <c:v>1.008</c:v>
                </c:pt>
                <c:pt idx="253">
                  <c:v>1.115</c:v>
                </c:pt>
                <c:pt idx="254">
                  <c:v>1.133</c:v>
                </c:pt>
                <c:pt idx="255">
                  <c:v>1.448</c:v>
                </c:pt>
                <c:pt idx="256">
                  <c:v>0.66500000000000004</c:v>
                </c:pt>
                <c:pt idx="257">
                  <c:v>0.32500000000000001</c:v>
                </c:pt>
                <c:pt idx="258">
                  <c:v>1.7000000000000001E-2</c:v>
                </c:pt>
                <c:pt idx="259">
                  <c:v>7.4999999999999997E-2</c:v>
                </c:pt>
                <c:pt idx="260">
                  <c:v>0.13800000000000001</c:v>
                </c:pt>
                <c:pt idx="261">
                  <c:v>0.191</c:v>
                </c:pt>
                <c:pt idx="262">
                  <c:v>1.18</c:v>
                </c:pt>
                <c:pt idx="263">
                  <c:v>1.1659999999999999</c:v>
                </c:pt>
                <c:pt idx="264">
                  <c:v>1.1180000000000001</c:v>
                </c:pt>
                <c:pt idx="265">
                  <c:v>2.8000000000000001E-2</c:v>
                </c:pt>
                <c:pt idx="266">
                  <c:v>3.2000000000000001E-2</c:v>
                </c:pt>
                <c:pt idx="267">
                  <c:v>1.7999999999999999E-2</c:v>
                </c:pt>
                <c:pt idx="268">
                  <c:v>0.193</c:v>
                </c:pt>
                <c:pt idx="269">
                  <c:v>3.9E-2</c:v>
                </c:pt>
                <c:pt idx="270">
                  <c:v>3.0000000000000001E-3</c:v>
                </c:pt>
                <c:pt idx="271">
                  <c:v>0.30399999999999999</c:v>
                </c:pt>
                <c:pt idx="272">
                  <c:v>0.63600000000000001</c:v>
                </c:pt>
                <c:pt idx="273">
                  <c:v>1.1970000000000001</c:v>
                </c:pt>
                <c:pt idx="274">
                  <c:v>1.371</c:v>
                </c:pt>
                <c:pt idx="275">
                  <c:v>0.115</c:v>
                </c:pt>
                <c:pt idx="276">
                  <c:v>0.112</c:v>
                </c:pt>
                <c:pt idx="277">
                  <c:v>0.57499999999999996</c:v>
                </c:pt>
                <c:pt idx="278">
                  <c:v>0.52600000000000002</c:v>
                </c:pt>
                <c:pt idx="279">
                  <c:v>0.46200000000000002</c:v>
                </c:pt>
                <c:pt idx="280">
                  <c:v>0.61299999999999999</c:v>
                </c:pt>
                <c:pt idx="281">
                  <c:v>0.44400000000000001</c:v>
                </c:pt>
                <c:pt idx="282">
                  <c:v>0.23</c:v>
                </c:pt>
                <c:pt idx="283">
                  <c:v>6.7000000000000004E-2</c:v>
                </c:pt>
                <c:pt idx="284">
                  <c:v>0.53100000000000003</c:v>
                </c:pt>
                <c:pt idx="285">
                  <c:v>0.85199999999999998</c:v>
                </c:pt>
                <c:pt idx="286">
                  <c:v>0.72499999999999998</c:v>
                </c:pt>
                <c:pt idx="287">
                  <c:v>0.92500000000000004</c:v>
                </c:pt>
                <c:pt idx="288">
                  <c:v>0.57999999999999996</c:v>
                </c:pt>
                <c:pt idx="289">
                  <c:v>0.86299999999999999</c:v>
                </c:pt>
                <c:pt idx="290">
                  <c:v>1.173</c:v>
                </c:pt>
                <c:pt idx="291">
                  <c:v>1.32</c:v>
                </c:pt>
                <c:pt idx="292">
                  <c:v>0.67300000000000004</c:v>
                </c:pt>
                <c:pt idx="293">
                  <c:v>3.5999999999999997E-2</c:v>
                </c:pt>
                <c:pt idx="294">
                  <c:v>0.59599999999999997</c:v>
                </c:pt>
                <c:pt idx="295">
                  <c:v>0.80700000000000005</c:v>
                </c:pt>
                <c:pt idx="296">
                  <c:v>4.2999999999999997E-2</c:v>
                </c:pt>
                <c:pt idx="297">
                  <c:v>0.98899999999999999</c:v>
                </c:pt>
                <c:pt idx="298">
                  <c:v>0.73899999999999999</c:v>
                </c:pt>
                <c:pt idx="299">
                  <c:v>0.78200000000000003</c:v>
                </c:pt>
                <c:pt idx="300">
                  <c:v>1.7000000000000001E-2</c:v>
                </c:pt>
                <c:pt idx="301">
                  <c:v>0.21199999999999999</c:v>
                </c:pt>
                <c:pt idx="302">
                  <c:v>2.9000000000000001E-2</c:v>
                </c:pt>
                <c:pt idx="303">
                  <c:v>0.85299999999999998</c:v>
                </c:pt>
                <c:pt idx="304">
                  <c:v>0.65300000000000002</c:v>
                </c:pt>
                <c:pt idx="305">
                  <c:v>0.98399999999999999</c:v>
                </c:pt>
                <c:pt idx="306">
                  <c:v>1.2070000000000001</c:v>
                </c:pt>
                <c:pt idx="307">
                  <c:v>1.2849999999999999</c:v>
                </c:pt>
                <c:pt idx="308">
                  <c:v>0.182</c:v>
                </c:pt>
                <c:pt idx="309">
                  <c:v>1.7999999999999999E-2</c:v>
                </c:pt>
                <c:pt idx="310">
                  <c:v>1.151</c:v>
                </c:pt>
                <c:pt idx="311">
                  <c:v>8.3000000000000004E-2</c:v>
                </c:pt>
                <c:pt idx="312">
                  <c:v>1.673</c:v>
                </c:pt>
                <c:pt idx="313">
                  <c:v>1.5049999999999999</c:v>
                </c:pt>
                <c:pt idx="314">
                  <c:v>0.93700000000000006</c:v>
                </c:pt>
                <c:pt idx="315">
                  <c:v>2.0129999999999999</c:v>
                </c:pt>
                <c:pt idx="316">
                  <c:v>1.048</c:v>
                </c:pt>
                <c:pt idx="317">
                  <c:v>1.8029999999999999</c:v>
                </c:pt>
                <c:pt idx="318">
                  <c:v>1.948</c:v>
                </c:pt>
                <c:pt idx="319">
                  <c:v>0.28699999999999998</c:v>
                </c:pt>
                <c:pt idx="320">
                  <c:v>0.248</c:v>
                </c:pt>
                <c:pt idx="321">
                  <c:v>0.252</c:v>
                </c:pt>
                <c:pt idx="322">
                  <c:v>0.48399999999999999</c:v>
                </c:pt>
                <c:pt idx="323">
                  <c:v>0</c:v>
                </c:pt>
                <c:pt idx="324">
                  <c:v>0</c:v>
                </c:pt>
                <c:pt idx="325">
                  <c:v>0.254</c:v>
                </c:pt>
                <c:pt idx="326">
                  <c:v>1.444</c:v>
                </c:pt>
                <c:pt idx="327">
                  <c:v>1.542</c:v>
                </c:pt>
                <c:pt idx="328">
                  <c:v>1.6160000000000001</c:v>
                </c:pt>
                <c:pt idx="329">
                  <c:v>1.23</c:v>
                </c:pt>
                <c:pt idx="330">
                  <c:v>1.9950000000000001</c:v>
                </c:pt>
                <c:pt idx="331">
                  <c:v>0.33400000000000002</c:v>
                </c:pt>
                <c:pt idx="332">
                  <c:v>0.81599999999999995</c:v>
                </c:pt>
                <c:pt idx="333">
                  <c:v>2.0030000000000001</c:v>
                </c:pt>
                <c:pt idx="334">
                  <c:v>0.38200000000000001</c:v>
                </c:pt>
                <c:pt idx="335">
                  <c:v>0.59299999999999997</c:v>
                </c:pt>
                <c:pt idx="336">
                  <c:v>0.26200000000000001</c:v>
                </c:pt>
                <c:pt idx="337">
                  <c:v>3.7999999999999999E-2</c:v>
                </c:pt>
                <c:pt idx="338">
                  <c:v>4.5999999999999999E-2</c:v>
                </c:pt>
                <c:pt idx="339">
                  <c:v>5.8000000000000003E-2</c:v>
                </c:pt>
                <c:pt idx="340">
                  <c:v>2E-3</c:v>
                </c:pt>
                <c:pt idx="341">
                  <c:v>0.96199999999999997</c:v>
                </c:pt>
                <c:pt idx="342">
                  <c:v>0.94</c:v>
                </c:pt>
                <c:pt idx="343">
                  <c:v>0.92800000000000005</c:v>
                </c:pt>
                <c:pt idx="344">
                  <c:v>0.57799999999999996</c:v>
                </c:pt>
                <c:pt idx="345">
                  <c:v>0.60499999999999998</c:v>
                </c:pt>
                <c:pt idx="346">
                  <c:v>0.74399999999999999</c:v>
                </c:pt>
                <c:pt idx="347">
                  <c:v>1.2430000000000001</c:v>
                </c:pt>
                <c:pt idx="348">
                  <c:v>1.2010000000000001</c:v>
                </c:pt>
                <c:pt idx="349">
                  <c:v>1.2789999999999999</c:v>
                </c:pt>
                <c:pt idx="350">
                  <c:v>0.97899999999999998</c:v>
                </c:pt>
                <c:pt idx="351">
                  <c:v>1.194</c:v>
                </c:pt>
                <c:pt idx="352">
                  <c:v>1.012</c:v>
                </c:pt>
                <c:pt idx="353">
                  <c:v>0.629</c:v>
                </c:pt>
                <c:pt idx="354">
                  <c:v>0.17899999999999999</c:v>
                </c:pt>
                <c:pt idx="355">
                  <c:v>1.9E-2</c:v>
                </c:pt>
                <c:pt idx="356">
                  <c:v>4.7E-2</c:v>
                </c:pt>
                <c:pt idx="357">
                  <c:v>0.16</c:v>
                </c:pt>
                <c:pt idx="358">
                  <c:v>0.23100000000000001</c:v>
                </c:pt>
                <c:pt idx="359">
                  <c:v>0.01</c:v>
                </c:pt>
                <c:pt idx="360">
                  <c:v>0.20699999999999999</c:v>
                </c:pt>
                <c:pt idx="361">
                  <c:v>4.9000000000000002E-2</c:v>
                </c:pt>
                <c:pt idx="362">
                  <c:v>0.127</c:v>
                </c:pt>
                <c:pt idx="363">
                  <c:v>4.7E-2</c:v>
                </c:pt>
                <c:pt idx="364">
                  <c:v>1.7000000000000001E-2</c:v>
                </c:pt>
                <c:pt idx="365">
                  <c:v>4.4999999999999998E-2</c:v>
                </c:pt>
                <c:pt idx="366">
                  <c:v>5.8000000000000003E-2</c:v>
                </c:pt>
                <c:pt idx="367">
                  <c:v>0.627</c:v>
                </c:pt>
                <c:pt idx="368">
                  <c:v>0.85</c:v>
                </c:pt>
                <c:pt idx="369">
                  <c:v>0.19700000000000001</c:v>
                </c:pt>
                <c:pt idx="370">
                  <c:v>2.21</c:v>
                </c:pt>
                <c:pt idx="371">
                  <c:v>2.4790000000000001</c:v>
                </c:pt>
                <c:pt idx="372">
                  <c:v>2.3610000000000002</c:v>
                </c:pt>
                <c:pt idx="373">
                  <c:v>2.4359999999999991</c:v>
                </c:pt>
                <c:pt idx="374">
                  <c:v>2.3769999999999998</c:v>
                </c:pt>
                <c:pt idx="375">
                  <c:v>2.4729999999999999</c:v>
                </c:pt>
                <c:pt idx="376">
                  <c:v>2.399</c:v>
                </c:pt>
                <c:pt idx="377">
                  <c:v>2.2669999999999999</c:v>
                </c:pt>
                <c:pt idx="378">
                  <c:v>2.371</c:v>
                </c:pt>
                <c:pt idx="379">
                  <c:v>2.3509999999999991</c:v>
                </c:pt>
                <c:pt idx="380">
                  <c:v>2.4449999999999998</c:v>
                </c:pt>
                <c:pt idx="381">
                  <c:v>2.3290000000000002</c:v>
                </c:pt>
                <c:pt idx="382">
                  <c:v>2.4289999999999998</c:v>
                </c:pt>
                <c:pt idx="383">
                  <c:v>2.4710000000000001</c:v>
                </c:pt>
                <c:pt idx="384">
                  <c:v>2.4769999999999999</c:v>
                </c:pt>
                <c:pt idx="385">
                  <c:v>2.4049999999999998</c:v>
                </c:pt>
                <c:pt idx="386">
                  <c:v>2.4</c:v>
                </c:pt>
                <c:pt idx="387">
                  <c:v>2.395999999999999</c:v>
                </c:pt>
                <c:pt idx="388">
                  <c:v>2.4390000000000001</c:v>
                </c:pt>
                <c:pt idx="389">
                  <c:v>2.4540000000000002</c:v>
                </c:pt>
                <c:pt idx="390">
                  <c:v>2.1619999999999999</c:v>
                </c:pt>
                <c:pt idx="391">
                  <c:v>2.4849999999999999</c:v>
                </c:pt>
                <c:pt idx="392">
                  <c:v>2.3679999999999999</c:v>
                </c:pt>
                <c:pt idx="393">
                  <c:v>2.379</c:v>
                </c:pt>
                <c:pt idx="394">
                  <c:v>2.46</c:v>
                </c:pt>
                <c:pt idx="395">
                  <c:v>2.3730000000000002</c:v>
                </c:pt>
                <c:pt idx="396">
                  <c:v>2.4049999999999998</c:v>
                </c:pt>
                <c:pt idx="397">
                  <c:v>2.4689999999999999</c:v>
                </c:pt>
                <c:pt idx="398">
                  <c:v>2.419</c:v>
                </c:pt>
                <c:pt idx="399">
                  <c:v>2.375999999999999</c:v>
                </c:pt>
                <c:pt idx="400">
                  <c:v>2.3740000000000001</c:v>
                </c:pt>
                <c:pt idx="401">
                  <c:v>2.492</c:v>
                </c:pt>
                <c:pt idx="402">
                  <c:v>2.3549999999999991</c:v>
                </c:pt>
                <c:pt idx="403">
                  <c:v>2.4710000000000001</c:v>
                </c:pt>
                <c:pt idx="404">
                  <c:v>2.4750000000000001</c:v>
                </c:pt>
                <c:pt idx="405">
                  <c:v>2.4769999999999999</c:v>
                </c:pt>
                <c:pt idx="406">
                  <c:v>2.468</c:v>
                </c:pt>
                <c:pt idx="407">
                  <c:v>2.258</c:v>
                </c:pt>
                <c:pt idx="408">
                  <c:v>2.3029999999999999</c:v>
                </c:pt>
                <c:pt idx="409">
                  <c:v>2.4700000000000002</c:v>
                </c:pt>
                <c:pt idx="410">
                  <c:v>2.3740000000000001</c:v>
                </c:pt>
                <c:pt idx="411">
                  <c:v>2.3610000000000002</c:v>
                </c:pt>
                <c:pt idx="412">
                  <c:v>2.5</c:v>
                </c:pt>
                <c:pt idx="413">
                  <c:v>2.4209999999999998</c:v>
                </c:pt>
                <c:pt idx="414">
                  <c:v>2.4609999999999999</c:v>
                </c:pt>
                <c:pt idx="415">
                  <c:v>2.3849999999999998</c:v>
                </c:pt>
                <c:pt idx="416">
                  <c:v>2.411</c:v>
                </c:pt>
                <c:pt idx="417">
                  <c:v>2.4249999999999998</c:v>
                </c:pt>
                <c:pt idx="418">
                  <c:v>2.395</c:v>
                </c:pt>
                <c:pt idx="419">
                  <c:v>2.3679999999999999</c:v>
                </c:pt>
                <c:pt idx="420">
                  <c:v>2.4039999999999999</c:v>
                </c:pt>
                <c:pt idx="421">
                  <c:v>2.3650000000000002</c:v>
                </c:pt>
                <c:pt idx="422">
                  <c:v>2.42</c:v>
                </c:pt>
                <c:pt idx="423">
                  <c:v>2.4889999999999999</c:v>
                </c:pt>
                <c:pt idx="424">
                  <c:v>2.4249999999999998</c:v>
                </c:pt>
                <c:pt idx="425">
                  <c:v>2.411999999999999</c:v>
                </c:pt>
                <c:pt idx="426">
                  <c:v>2.444</c:v>
                </c:pt>
                <c:pt idx="427">
                  <c:v>2.3809999999999998</c:v>
                </c:pt>
                <c:pt idx="428">
                  <c:v>2.3610000000000002</c:v>
                </c:pt>
                <c:pt idx="429">
                  <c:v>0.77400000000000002</c:v>
                </c:pt>
                <c:pt idx="430">
                  <c:v>5.8999999999999997E-2</c:v>
                </c:pt>
                <c:pt idx="431">
                  <c:v>5.7000000000000002E-2</c:v>
                </c:pt>
                <c:pt idx="432">
                  <c:v>3.2000000000000001E-2</c:v>
                </c:pt>
                <c:pt idx="433">
                  <c:v>0.41599999999999998</c:v>
                </c:pt>
                <c:pt idx="434">
                  <c:v>0.29599999999999999</c:v>
                </c:pt>
                <c:pt idx="435">
                  <c:v>0.10299999999999999</c:v>
                </c:pt>
                <c:pt idx="436">
                  <c:v>6.8000000000000005E-2</c:v>
                </c:pt>
                <c:pt idx="437">
                  <c:v>0.71399999999999997</c:v>
                </c:pt>
                <c:pt idx="438">
                  <c:v>0.1</c:v>
                </c:pt>
                <c:pt idx="439">
                  <c:v>1.4E-2</c:v>
                </c:pt>
                <c:pt idx="440">
                  <c:v>0</c:v>
                </c:pt>
                <c:pt idx="441">
                  <c:v>0</c:v>
                </c:pt>
                <c:pt idx="442">
                  <c:v>0</c:v>
                </c:pt>
                <c:pt idx="443">
                  <c:v>0</c:v>
                </c:pt>
                <c:pt idx="444">
                  <c:v>0</c:v>
                </c:pt>
                <c:pt idx="445">
                  <c:v>0</c:v>
                </c:pt>
                <c:pt idx="446">
                  <c:v>0</c:v>
                </c:pt>
                <c:pt idx="447">
                  <c:v>0.20300000000000001</c:v>
                </c:pt>
                <c:pt idx="448">
                  <c:v>3.3000000000000002E-2</c:v>
                </c:pt>
                <c:pt idx="449">
                  <c:v>9.5000000000000001E-2</c:v>
                </c:pt>
                <c:pt idx="450">
                  <c:v>0.29899999999999999</c:v>
                </c:pt>
                <c:pt idx="451">
                  <c:v>0.22500000000000001</c:v>
                </c:pt>
                <c:pt idx="452">
                  <c:v>1.4E-2</c:v>
                </c:pt>
                <c:pt idx="453">
                  <c:v>7.5999999999999998E-2</c:v>
                </c:pt>
                <c:pt idx="454">
                  <c:v>7.1999999999999995E-2</c:v>
                </c:pt>
                <c:pt idx="455">
                  <c:v>0.254</c:v>
                </c:pt>
                <c:pt idx="456">
                  <c:v>4.9000000000000002E-2</c:v>
                </c:pt>
                <c:pt idx="457">
                  <c:v>9.5000000000000001E-2</c:v>
                </c:pt>
                <c:pt idx="458">
                  <c:v>0.69499999999999995</c:v>
                </c:pt>
                <c:pt idx="459">
                  <c:v>5.7000000000000002E-2</c:v>
                </c:pt>
                <c:pt idx="460">
                  <c:v>0.17699999999999999</c:v>
                </c:pt>
                <c:pt idx="461">
                  <c:v>0.17</c:v>
                </c:pt>
                <c:pt idx="462">
                  <c:v>4.9000000000000002E-2</c:v>
                </c:pt>
                <c:pt idx="463">
                  <c:v>0.128</c:v>
                </c:pt>
                <c:pt idx="464">
                  <c:v>4.9000000000000002E-2</c:v>
                </c:pt>
                <c:pt idx="465">
                  <c:v>0.16200000000000001</c:v>
                </c:pt>
                <c:pt idx="466">
                  <c:v>8.1000000000000003E-2</c:v>
                </c:pt>
                <c:pt idx="467">
                  <c:v>0.19600000000000001</c:v>
                </c:pt>
                <c:pt idx="468">
                  <c:v>0.17299999999999999</c:v>
                </c:pt>
                <c:pt idx="469">
                  <c:v>0.84799999999999998</c:v>
                </c:pt>
                <c:pt idx="470">
                  <c:v>0.53300000000000003</c:v>
                </c:pt>
                <c:pt idx="471">
                  <c:v>1.008</c:v>
                </c:pt>
                <c:pt idx="472">
                  <c:v>0.98299999999999998</c:v>
                </c:pt>
                <c:pt idx="473">
                  <c:v>0.72599999999999998</c:v>
                </c:pt>
                <c:pt idx="474">
                  <c:v>0.55600000000000005</c:v>
                </c:pt>
                <c:pt idx="475">
                  <c:v>0.49299999999999999</c:v>
                </c:pt>
                <c:pt idx="476">
                  <c:v>1.026</c:v>
                </c:pt>
                <c:pt idx="477">
                  <c:v>1.0900000000000001</c:v>
                </c:pt>
                <c:pt idx="478">
                  <c:v>0.81200000000000006</c:v>
                </c:pt>
                <c:pt idx="479">
                  <c:v>1.2669999999999999</c:v>
                </c:pt>
                <c:pt idx="480">
                  <c:v>1.3979999999999999</c:v>
                </c:pt>
                <c:pt idx="481">
                  <c:v>1.3089999999999999</c:v>
                </c:pt>
                <c:pt idx="482">
                  <c:v>1.202</c:v>
                </c:pt>
                <c:pt idx="483">
                  <c:v>1.339</c:v>
                </c:pt>
                <c:pt idx="484">
                  <c:v>1.41</c:v>
                </c:pt>
                <c:pt idx="485">
                  <c:v>1.3089999999999999</c:v>
                </c:pt>
                <c:pt idx="486">
                  <c:v>1.145</c:v>
                </c:pt>
                <c:pt idx="487">
                  <c:v>1.296</c:v>
                </c:pt>
                <c:pt idx="488">
                  <c:v>1.3180000000000001</c:v>
                </c:pt>
                <c:pt idx="489">
                  <c:v>1.121</c:v>
                </c:pt>
                <c:pt idx="490">
                  <c:v>1.3959999999999999</c:v>
                </c:pt>
                <c:pt idx="491">
                  <c:v>1.3160000000000001</c:v>
                </c:pt>
                <c:pt idx="492">
                  <c:v>1.4450000000000001</c:v>
                </c:pt>
                <c:pt idx="493">
                  <c:v>1.2549999999999999</c:v>
                </c:pt>
                <c:pt idx="494">
                  <c:v>1.157</c:v>
                </c:pt>
                <c:pt idx="495">
                  <c:v>1.4219999999999999</c:v>
                </c:pt>
                <c:pt idx="496">
                  <c:v>1.165</c:v>
                </c:pt>
                <c:pt idx="497">
                  <c:v>1.282</c:v>
                </c:pt>
                <c:pt idx="498">
                  <c:v>1.3540000000000001</c:v>
                </c:pt>
                <c:pt idx="499">
                  <c:v>1.2789999999999999</c:v>
                </c:pt>
                <c:pt idx="500">
                  <c:v>1.389</c:v>
                </c:pt>
              </c:numCache>
            </c:numRef>
          </c:val>
          <c:smooth val="0"/>
          <c:extLst>
            <c:ext xmlns:c16="http://schemas.microsoft.com/office/drawing/2014/chart" uri="{C3380CC4-5D6E-409C-BE32-E72D297353CC}">
              <c16:uniqueId val="{00000000-4ACE-C943-BB12-46AB2F58DB75}"/>
            </c:ext>
          </c:extLst>
        </c:ser>
        <c:ser>
          <c:idx val="0"/>
          <c:order val="0"/>
          <c:spPr>
            <a:ln w="12700">
              <a:solidFill>
                <a:srgbClr val="008000"/>
              </a:solidFill>
            </a:ln>
          </c:spPr>
          <c:marker>
            <c:symbol val="none"/>
          </c:marker>
          <c:val>
            <c:numRef>
              <c:f>Sheet1!$BT$100:$BT$600</c:f>
              <c:numCache>
                <c:formatCode>General</c:formatCode>
                <c:ptCount val="501"/>
                <c:pt idx="0">
                  <c:v>0.376</c:v>
                </c:pt>
                <c:pt idx="1">
                  <c:v>0.23599999999999999</c:v>
                </c:pt>
                <c:pt idx="2">
                  <c:v>7.8E-2</c:v>
                </c:pt>
                <c:pt idx="3">
                  <c:v>7.1999999999999995E-2</c:v>
                </c:pt>
                <c:pt idx="4">
                  <c:v>2.8000000000000001E-2</c:v>
                </c:pt>
                <c:pt idx="5">
                  <c:v>0.35899999999999999</c:v>
                </c:pt>
                <c:pt idx="6">
                  <c:v>0.17899999999999999</c:v>
                </c:pt>
                <c:pt idx="7">
                  <c:v>0.25900000000000001</c:v>
                </c:pt>
                <c:pt idx="8">
                  <c:v>0.25700000000000001</c:v>
                </c:pt>
                <c:pt idx="9">
                  <c:v>0.114</c:v>
                </c:pt>
                <c:pt idx="10">
                  <c:v>0.25800000000000001</c:v>
                </c:pt>
                <c:pt idx="11">
                  <c:v>1.2E-2</c:v>
                </c:pt>
                <c:pt idx="12">
                  <c:v>9.1999999999999998E-2</c:v>
                </c:pt>
                <c:pt idx="13">
                  <c:v>0.155</c:v>
                </c:pt>
                <c:pt idx="14">
                  <c:v>0.438</c:v>
                </c:pt>
                <c:pt idx="15">
                  <c:v>0.35199999999999998</c:v>
                </c:pt>
                <c:pt idx="16">
                  <c:v>1.1020000000000001</c:v>
                </c:pt>
                <c:pt idx="17">
                  <c:v>0.38300000000000001</c:v>
                </c:pt>
                <c:pt idx="18">
                  <c:v>0.29799999999999999</c:v>
                </c:pt>
                <c:pt idx="19">
                  <c:v>0.53400000000000003</c:v>
                </c:pt>
                <c:pt idx="20">
                  <c:v>0.48099999999999998</c:v>
                </c:pt>
                <c:pt idx="21">
                  <c:v>0.312</c:v>
                </c:pt>
                <c:pt idx="22">
                  <c:v>0.96799999999999997</c:v>
                </c:pt>
                <c:pt idx="23">
                  <c:v>0.42699999999999999</c:v>
                </c:pt>
                <c:pt idx="24">
                  <c:v>1.2310000000000001</c:v>
                </c:pt>
                <c:pt idx="25">
                  <c:v>0.56499999999999995</c:v>
                </c:pt>
                <c:pt idx="26">
                  <c:v>0.26600000000000001</c:v>
                </c:pt>
                <c:pt idx="27">
                  <c:v>0.01</c:v>
                </c:pt>
                <c:pt idx="28">
                  <c:v>0.124</c:v>
                </c:pt>
                <c:pt idx="29">
                  <c:v>0.21</c:v>
                </c:pt>
                <c:pt idx="30">
                  <c:v>0</c:v>
                </c:pt>
                <c:pt idx="31">
                  <c:v>4.2000000000000003E-2</c:v>
                </c:pt>
                <c:pt idx="32">
                  <c:v>0.67700000000000005</c:v>
                </c:pt>
                <c:pt idx="33">
                  <c:v>1.639</c:v>
                </c:pt>
                <c:pt idx="34">
                  <c:v>1.7130000000000001</c:v>
                </c:pt>
                <c:pt idx="35">
                  <c:v>6.2E-2</c:v>
                </c:pt>
                <c:pt idx="36">
                  <c:v>0.55000000000000004</c:v>
                </c:pt>
                <c:pt idx="37">
                  <c:v>1.9259999999999999</c:v>
                </c:pt>
                <c:pt idx="38">
                  <c:v>2.077</c:v>
                </c:pt>
                <c:pt idx="39">
                  <c:v>0.184</c:v>
                </c:pt>
                <c:pt idx="40">
                  <c:v>0.70499999999999996</c:v>
                </c:pt>
                <c:pt idx="41">
                  <c:v>1.821</c:v>
                </c:pt>
                <c:pt idx="42">
                  <c:v>1.679</c:v>
                </c:pt>
                <c:pt idx="43">
                  <c:v>1.6890000000000001</c:v>
                </c:pt>
                <c:pt idx="44">
                  <c:v>1.675</c:v>
                </c:pt>
                <c:pt idx="45">
                  <c:v>2.2050000000000001</c:v>
                </c:pt>
                <c:pt idx="46">
                  <c:v>2.0169999999999999</c:v>
                </c:pt>
                <c:pt idx="47">
                  <c:v>2.3159999999999981</c:v>
                </c:pt>
                <c:pt idx="48">
                  <c:v>1.0720000000000001</c:v>
                </c:pt>
                <c:pt idx="49">
                  <c:v>1.847</c:v>
                </c:pt>
                <c:pt idx="50">
                  <c:v>0.77300000000000002</c:v>
                </c:pt>
                <c:pt idx="51">
                  <c:v>1.429</c:v>
                </c:pt>
                <c:pt idx="52">
                  <c:v>9.9000000000000005E-2</c:v>
                </c:pt>
                <c:pt idx="53">
                  <c:v>3.2000000000000001E-2</c:v>
                </c:pt>
                <c:pt idx="54">
                  <c:v>0.315</c:v>
                </c:pt>
                <c:pt idx="55">
                  <c:v>0.34</c:v>
                </c:pt>
                <c:pt idx="56">
                  <c:v>0.188</c:v>
                </c:pt>
                <c:pt idx="57">
                  <c:v>1.2150000000000001</c:v>
                </c:pt>
                <c:pt idx="58">
                  <c:v>1.0469999999999999</c:v>
                </c:pt>
                <c:pt idx="59">
                  <c:v>0.192</c:v>
                </c:pt>
                <c:pt idx="60">
                  <c:v>1.0840000000000001</c:v>
                </c:pt>
                <c:pt idx="61">
                  <c:v>2.044</c:v>
                </c:pt>
                <c:pt idx="62">
                  <c:v>0.28199999999999997</c:v>
                </c:pt>
                <c:pt idx="63">
                  <c:v>0.34300000000000003</c:v>
                </c:pt>
                <c:pt idx="64">
                  <c:v>0.58599999999999997</c:v>
                </c:pt>
                <c:pt idx="65">
                  <c:v>1.7749999999999999</c:v>
                </c:pt>
                <c:pt idx="66">
                  <c:v>3.5999999999999997E-2</c:v>
                </c:pt>
                <c:pt idx="67">
                  <c:v>5.1999999999999998E-2</c:v>
                </c:pt>
                <c:pt idx="68">
                  <c:v>9.2999999999999999E-2</c:v>
                </c:pt>
                <c:pt idx="69">
                  <c:v>0.621</c:v>
                </c:pt>
                <c:pt idx="70">
                  <c:v>0.28199999999999997</c:v>
                </c:pt>
                <c:pt idx="71">
                  <c:v>0.3</c:v>
                </c:pt>
                <c:pt idx="72">
                  <c:v>0.24199999999999999</c:v>
                </c:pt>
                <c:pt idx="73">
                  <c:v>0.40799999999999997</c:v>
                </c:pt>
                <c:pt idx="74">
                  <c:v>0.47399999999999998</c:v>
                </c:pt>
                <c:pt idx="75">
                  <c:v>0.61699999999999999</c:v>
                </c:pt>
                <c:pt idx="76">
                  <c:v>0.41599999999999998</c:v>
                </c:pt>
                <c:pt idx="77">
                  <c:v>0.39100000000000001</c:v>
                </c:pt>
                <c:pt idx="78">
                  <c:v>0.42399999999999999</c:v>
                </c:pt>
                <c:pt idx="79">
                  <c:v>1.0029999999999999</c:v>
                </c:pt>
                <c:pt idx="80">
                  <c:v>1.08</c:v>
                </c:pt>
                <c:pt idx="81">
                  <c:v>0.61</c:v>
                </c:pt>
                <c:pt idx="82">
                  <c:v>0.622</c:v>
                </c:pt>
                <c:pt idx="83">
                  <c:v>0.40600000000000003</c:v>
                </c:pt>
                <c:pt idx="84">
                  <c:v>1.204</c:v>
                </c:pt>
                <c:pt idx="85">
                  <c:v>1.288</c:v>
                </c:pt>
                <c:pt idx="86">
                  <c:v>1.506</c:v>
                </c:pt>
                <c:pt idx="87">
                  <c:v>0.15</c:v>
                </c:pt>
                <c:pt idx="88">
                  <c:v>6.0000000000000001E-3</c:v>
                </c:pt>
                <c:pt idx="89">
                  <c:v>7.0999999999999994E-2</c:v>
                </c:pt>
                <c:pt idx="90">
                  <c:v>0.05</c:v>
                </c:pt>
                <c:pt idx="91">
                  <c:v>1.9870000000000001</c:v>
                </c:pt>
                <c:pt idx="92">
                  <c:v>1.8120000000000001</c:v>
                </c:pt>
                <c:pt idx="93">
                  <c:v>1.9790000000000001</c:v>
                </c:pt>
                <c:pt idx="94">
                  <c:v>2.133</c:v>
                </c:pt>
                <c:pt idx="95">
                  <c:v>1.371</c:v>
                </c:pt>
                <c:pt idx="96">
                  <c:v>0.78900000000000003</c:v>
                </c:pt>
                <c:pt idx="97">
                  <c:v>0.14000000000000001</c:v>
                </c:pt>
                <c:pt idx="98">
                  <c:v>2.1749999999999998</c:v>
                </c:pt>
                <c:pt idx="99">
                  <c:v>1.03</c:v>
                </c:pt>
                <c:pt idx="100">
                  <c:v>7.0999999999999994E-2</c:v>
                </c:pt>
                <c:pt idx="101">
                  <c:v>0.35299999999999998</c:v>
                </c:pt>
                <c:pt idx="102">
                  <c:v>0.33600000000000002</c:v>
                </c:pt>
                <c:pt idx="103">
                  <c:v>2.5999999999999999E-2</c:v>
                </c:pt>
                <c:pt idx="104">
                  <c:v>8.0000000000000002E-3</c:v>
                </c:pt>
                <c:pt idx="105">
                  <c:v>0.35399999999999998</c:v>
                </c:pt>
                <c:pt idx="106">
                  <c:v>3.1E-2</c:v>
                </c:pt>
                <c:pt idx="107">
                  <c:v>0.17299999999999999</c:v>
                </c:pt>
                <c:pt idx="108">
                  <c:v>3.7999999999999999E-2</c:v>
                </c:pt>
                <c:pt idx="109">
                  <c:v>0.112</c:v>
                </c:pt>
                <c:pt idx="110">
                  <c:v>3.5000000000000003E-2</c:v>
                </c:pt>
                <c:pt idx="111">
                  <c:v>5.8000000000000003E-2</c:v>
                </c:pt>
                <c:pt idx="112">
                  <c:v>0.108</c:v>
                </c:pt>
                <c:pt idx="113">
                  <c:v>0.127</c:v>
                </c:pt>
                <c:pt idx="114">
                  <c:v>3.9E-2</c:v>
                </c:pt>
                <c:pt idx="115">
                  <c:v>0.40400000000000003</c:v>
                </c:pt>
                <c:pt idx="116">
                  <c:v>0.20200000000000001</c:v>
                </c:pt>
                <c:pt idx="117">
                  <c:v>1.32</c:v>
                </c:pt>
                <c:pt idx="118">
                  <c:v>1E-3</c:v>
                </c:pt>
                <c:pt idx="119">
                  <c:v>0.106</c:v>
                </c:pt>
                <c:pt idx="120">
                  <c:v>2E-3</c:v>
                </c:pt>
                <c:pt idx="121">
                  <c:v>0.28799999999999998</c:v>
                </c:pt>
                <c:pt idx="122">
                  <c:v>5.0999999999999997E-2</c:v>
                </c:pt>
                <c:pt idx="123">
                  <c:v>0.379</c:v>
                </c:pt>
                <c:pt idx="124">
                  <c:v>0.22600000000000001</c:v>
                </c:pt>
                <c:pt idx="125">
                  <c:v>0.20599999999999999</c:v>
                </c:pt>
                <c:pt idx="126">
                  <c:v>0.57799999999999996</c:v>
                </c:pt>
                <c:pt idx="127">
                  <c:v>0.13300000000000001</c:v>
                </c:pt>
                <c:pt idx="128">
                  <c:v>1.27</c:v>
                </c:pt>
                <c:pt idx="129">
                  <c:v>1.5249999999999999</c:v>
                </c:pt>
                <c:pt idx="130">
                  <c:v>1.389</c:v>
                </c:pt>
                <c:pt idx="131">
                  <c:v>1.579</c:v>
                </c:pt>
                <c:pt idx="132">
                  <c:v>1.748</c:v>
                </c:pt>
                <c:pt idx="133">
                  <c:v>1.5469999999999999</c:v>
                </c:pt>
                <c:pt idx="134">
                  <c:v>0.129</c:v>
                </c:pt>
                <c:pt idx="135">
                  <c:v>5.8999999999999997E-2</c:v>
                </c:pt>
                <c:pt idx="136">
                  <c:v>2.2109999999999999</c:v>
                </c:pt>
                <c:pt idx="137">
                  <c:v>0.996</c:v>
                </c:pt>
                <c:pt idx="138">
                  <c:v>0.627</c:v>
                </c:pt>
                <c:pt idx="139">
                  <c:v>2.073</c:v>
                </c:pt>
                <c:pt idx="140">
                  <c:v>1.9890000000000001</c:v>
                </c:pt>
                <c:pt idx="141">
                  <c:v>1.3260000000000001</c:v>
                </c:pt>
                <c:pt idx="142">
                  <c:v>1.0149999999999999</c:v>
                </c:pt>
                <c:pt idx="143">
                  <c:v>2.0819999999999999</c:v>
                </c:pt>
                <c:pt idx="144">
                  <c:v>1.994</c:v>
                </c:pt>
                <c:pt idx="145">
                  <c:v>0.88700000000000001</c:v>
                </c:pt>
                <c:pt idx="146">
                  <c:v>0.33800000000000002</c:v>
                </c:pt>
                <c:pt idx="147">
                  <c:v>4.9000000000000002E-2</c:v>
                </c:pt>
                <c:pt idx="148">
                  <c:v>0.109</c:v>
                </c:pt>
                <c:pt idx="149">
                  <c:v>0.122</c:v>
                </c:pt>
                <c:pt idx="150">
                  <c:v>0.48699999999999999</c:v>
                </c:pt>
                <c:pt idx="151">
                  <c:v>0.39700000000000002</c:v>
                </c:pt>
                <c:pt idx="152">
                  <c:v>0.35599999999999998</c:v>
                </c:pt>
                <c:pt idx="153">
                  <c:v>0.17499999999999999</c:v>
                </c:pt>
                <c:pt idx="154">
                  <c:v>0.41199999999999998</c:v>
                </c:pt>
                <c:pt idx="155">
                  <c:v>0.16500000000000001</c:v>
                </c:pt>
                <c:pt idx="156">
                  <c:v>2.1999999999999999E-2</c:v>
                </c:pt>
                <c:pt idx="157">
                  <c:v>3.5000000000000003E-2</c:v>
                </c:pt>
                <c:pt idx="158">
                  <c:v>7.3999999999999996E-2</c:v>
                </c:pt>
                <c:pt idx="159">
                  <c:v>0.26</c:v>
                </c:pt>
                <c:pt idx="160">
                  <c:v>0.20100000000000001</c:v>
                </c:pt>
                <c:pt idx="161">
                  <c:v>0.26600000000000001</c:v>
                </c:pt>
                <c:pt idx="162">
                  <c:v>0.91600000000000004</c:v>
                </c:pt>
                <c:pt idx="163">
                  <c:v>0.68</c:v>
                </c:pt>
                <c:pt idx="164">
                  <c:v>0.79900000000000004</c:v>
                </c:pt>
                <c:pt idx="165">
                  <c:v>3.2000000000000001E-2</c:v>
                </c:pt>
                <c:pt idx="166">
                  <c:v>0.123</c:v>
                </c:pt>
                <c:pt idx="167">
                  <c:v>6.5000000000000002E-2</c:v>
                </c:pt>
                <c:pt idx="168">
                  <c:v>1.1559999999999999</c:v>
                </c:pt>
                <c:pt idx="169">
                  <c:v>1.7470000000000001</c:v>
                </c:pt>
                <c:pt idx="170">
                  <c:v>1.7589999999999999</c:v>
                </c:pt>
                <c:pt idx="171">
                  <c:v>1.6930000000000001</c:v>
                </c:pt>
                <c:pt idx="172">
                  <c:v>1.4330000000000001</c:v>
                </c:pt>
                <c:pt idx="173">
                  <c:v>2.032</c:v>
                </c:pt>
                <c:pt idx="174">
                  <c:v>2.0070000000000001</c:v>
                </c:pt>
                <c:pt idx="175">
                  <c:v>0.82399999999999995</c:v>
                </c:pt>
                <c:pt idx="176">
                  <c:v>0.63700000000000001</c:v>
                </c:pt>
                <c:pt idx="177">
                  <c:v>1.911</c:v>
                </c:pt>
                <c:pt idx="178">
                  <c:v>1.974</c:v>
                </c:pt>
                <c:pt idx="179">
                  <c:v>0.84099999999999997</c:v>
                </c:pt>
                <c:pt idx="180">
                  <c:v>0.5</c:v>
                </c:pt>
                <c:pt idx="181">
                  <c:v>0.78100000000000003</c:v>
                </c:pt>
                <c:pt idx="182">
                  <c:v>0.90800000000000003</c:v>
                </c:pt>
                <c:pt idx="183">
                  <c:v>0.27200000000000002</c:v>
                </c:pt>
                <c:pt idx="184">
                  <c:v>1.7999999999999999E-2</c:v>
                </c:pt>
                <c:pt idx="185">
                  <c:v>0.20699999999999999</c:v>
                </c:pt>
                <c:pt idx="186">
                  <c:v>5.7000000000000002E-2</c:v>
                </c:pt>
                <c:pt idx="187">
                  <c:v>3.5999999999999997E-2</c:v>
                </c:pt>
                <c:pt idx="188">
                  <c:v>0.441</c:v>
                </c:pt>
                <c:pt idx="189">
                  <c:v>0.38100000000000001</c:v>
                </c:pt>
                <c:pt idx="190">
                  <c:v>2E-3</c:v>
                </c:pt>
                <c:pt idx="191">
                  <c:v>0.13900000000000001</c:v>
                </c:pt>
                <c:pt idx="192">
                  <c:v>0.34799999999999998</c:v>
                </c:pt>
                <c:pt idx="193">
                  <c:v>3.6999999999999998E-2</c:v>
                </c:pt>
                <c:pt idx="194">
                  <c:v>6.4000000000000001E-2</c:v>
                </c:pt>
                <c:pt idx="195">
                  <c:v>7.8E-2</c:v>
                </c:pt>
                <c:pt idx="196">
                  <c:v>7.9000000000000001E-2</c:v>
                </c:pt>
                <c:pt idx="197">
                  <c:v>6.0000000000000001E-3</c:v>
                </c:pt>
                <c:pt idx="198">
                  <c:v>0.125</c:v>
                </c:pt>
                <c:pt idx="199">
                  <c:v>0.19600000000000001</c:v>
                </c:pt>
                <c:pt idx="200">
                  <c:v>0.84599999999999997</c:v>
                </c:pt>
                <c:pt idx="201">
                  <c:v>1.7430000000000001</c:v>
                </c:pt>
                <c:pt idx="202">
                  <c:v>2.8000000000000001E-2</c:v>
                </c:pt>
                <c:pt idx="203">
                  <c:v>3.7999999999999999E-2</c:v>
                </c:pt>
                <c:pt idx="204">
                  <c:v>0.13600000000000001</c:v>
                </c:pt>
                <c:pt idx="205">
                  <c:v>3.1E-2</c:v>
                </c:pt>
                <c:pt idx="206">
                  <c:v>0.156</c:v>
                </c:pt>
                <c:pt idx="207">
                  <c:v>0.22700000000000001</c:v>
                </c:pt>
                <c:pt idx="208">
                  <c:v>0.219</c:v>
                </c:pt>
                <c:pt idx="209">
                  <c:v>2E-3</c:v>
                </c:pt>
                <c:pt idx="210">
                  <c:v>6.8000000000000005E-2</c:v>
                </c:pt>
                <c:pt idx="211">
                  <c:v>0.82399999999999995</c:v>
                </c:pt>
                <c:pt idx="212">
                  <c:v>2.8000000000000001E-2</c:v>
                </c:pt>
                <c:pt idx="213">
                  <c:v>0.66100000000000003</c:v>
                </c:pt>
                <c:pt idx="214">
                  <c:v>0.8</c:v>
                </c:pt>
                <c:pt idx="215">
                  <c:v>1.7669999999999999</c:v>
                </c:pt>
                <c:pt idx="216">
                  <c:v>1.542</c:v>
                </c:pt>
                <c:pt idx="217">
                  <c:v>1.7869999999999999</c:v>
                </c:pt>
                <c:pt idx="218">
                  <c:v>1.623</c:v>
                </c:pt>
                <c:pt idx="219">
                  <c:v>0.69299999999999995</c:v>
                </c:pt>
                <c:pt idx="220">
                  <c:v>1.048</c:v>
                </c:pt>
                <c:pt idx="221">
                  <c:v>2.0390000000000001</c:v>
                </c:pt>
                <c:pt idx="222">
                  <c:v>1.4410000000000001</c:v>
                </c:pt>
                <c:pt idx="223">
                  <c:v>2.0529999999999999</c:v>
                </c:pt>
                <c:pt idx="224">
                  <c:v>2.0190000000000001</c:v>
                </c:pt>
                <c:pt idx="225">
                  <c:v>2.1999999999999999E-2</c:v>
                </c:pt>
                <c:pt idx="226">
                  <c:v>0.54800000000000004</c:v>
                </c:pt>
                <c:pt idx="227">
                  <c:v>0.13700000000000001</c:v>
                </c:pt>
                <c:pt idx="228">
                  <c:v>0.53700000000000003</c:v>
                </c:pt>
                <c:pt idx="229">
                  <c:v>0.41599999999999998</c:v>
                </c:pt>
                <c:pt idx="230">
                  <c:v>0.96799999999999997</c:v>
                </c:pt>
                <c:pt idx="231">
                  <c:v>0.76400000000000001</c:v>
                </c:pt>
                <c:pt idx="232">
                  <c:v>0.85799999999999998</c:v>
                </c:pt>
                <c:pt idx="233">
                  <c:v>1.3859999999999999</c:v>
                </c:pt>
                <c:pt idx="234">
                  <c:v>1.3979999999999999</c:v>
                </c:pt>
                <c:pt idx="235">
                  <c:v>1.3680000000000001</c:v>
                </c:pt>
                <c:pt idx="236">
                  <c:v>1.1419999999999999</c:v>
                </c:pt>
                <c:pt idx="237">
                  <c:v>1.032</c:v>
                </c:pt>
                <c:pt idx="238">
                  <c:v>1.258</c:v>
                </c:pt>
                <c:pt idx="239">
                  <c:v>1.409</c:v>
                </c:pt>
                <c:pt idx="240">
                  <c:v>1.2430000000000001</c:v>
                </c:pt>
                <c:pt idx="241">
                  <c:v>0.79200000000000004</c:v>
                </c:pt>
                <c:pt idx="242">
                  <c:v>1.135</c:v>
                </c:pt>
                <c:pt idx="243">
                  <c:v>1.6819999999999999</c:v>
                </c:pt>
                <c:pt idx="244">
                  <c:v>1.788</c:v>
                </c:pt>
                <c:pt idx="245">
                  <c:v>2.024</c:v>
                </c:pt>
                <c:pt idx="246">
                  <c:v>0.58499999999999996</c:v>
                </c:pt>
                <c:pt idx="247">
                  <c:v>2.1850000000000001</c:v>
                </c:pt>
                <c:pt idx="248">
                  <c:v>1.383</c:v>
                </c:pt>
                <c:pt idx="249">
                  <c:v>2.0230000000000001</c:v>
                </c:pt>
                <c:pt idx="250">
                  <c:v>2.0590000000000002</c:v>
                </c:pt>
                <c:pt idx="251">
                  <c:v>0.89500000000000002</c:v>
                </c:pt>
                <c:pt idx="252">
                  <c:v>1.008</c:v>
                </c:pt>
                <c:pt idx="253">
                  <c:v>1.115</c:v>
                </c:pt>
                <c:pt idx="254">
                  <c:v>1.133</c:v>
                </c:pt>
                <c:pt idx="255">
                  <c:v>1.448</c:v>
                </c:pt>
                <c:pt idx="256">
                  <c:v>0.66500000000000004</c:v>
                </c:pt>
                <c:pt idx="257">
                  <c:v>0.32500000000000001</c:v>
                </c:pt>
                <c:pt idx="258">
                  <c:v>1.7000000000000001E-2</c:v>
                </c:pt>
                <c:pt idx="259">
                  <c:v>7.4999999999999997E-2</c:v>
                </c:pt>
                <c:pt idx="260">
                  <c:v>0.13800000000000001</c:v>
                </c:pt>
                <c:pt idx="261">
                  <c:v>0.191</c:v>
                </c:pt>
                <c:pt idx="262">
                  <c:v>1.18</c:v>
                </c:pt>
                <c:pt idx="263">
                  <c:v>1.1659999999999999</c:v>
                </c:pt>
                <c:pt idx="264">
                  <c:v>1.1180000000000001</c:v>
                </c:pt>
                <c:pt idx="265">
                  <c:v>2.8000000000000001E-2</c:v>
                </c:pt>
                <c:pt idx="266">
                  <c:v>3.2000000000000001E-2</c:v>
                </c:pt>
                <c:pt idx="267">
                  <c:v>1.7999999999999999E-2</c:v>
                </c:pt>
                <c:pt idx="268">
                  <c:v>0.193</c:v>
                </c:pt>
                <c:pt idx="269">
                  <c:v>3.9E-2</c:v>
                </c:pt>
                <c:pt idx="270">
                  <c:v>3.0000000000000001E-3</c:v>
                </c:pt>
                <c:pt idx="271">
                  <c:v>0.30399999999999999</c:v>
                </c:pt>
                <c:pt idx="272">
                  <c:v>0.63600000000000001</c:v>
                </c:pt>
                <c:pt idx="273">
                  <c:v>1.1970000000000001</c:v>
                </c:pt>
                <c:pt idx="274">
                  <c:v>1.371</c:v>
                </c:pt>
                <c:pt idx="275">
                  <c:v>0.115</c:v>
                </c:pt>
                <c:pt idx="276">
                  <c:v>0.112</c:v>
                </c:pt>
                <c:pt idx="277">
                  <c:v>0.57499999999999996</c:v>
                </c:pt>
                <c:pt idx="278">
                  <c:v>0.52600000000000002</c:v>
                </c:pt>
                <c:pt idx="279">
                  <c:v>0.46200000000000002</c:v>
                </c:pt>
                <c:pt idx="280">
                  <c:v>0.61299999999999999</c:v>
                </c:pt>
                <c:pt idx="281">
                  <c:v>0.44400000000000001</c:v>
                </c:pt>
                <c:pt idx="282">
                  <c:v>0.23</c:v>
                </c:pt>
                <c:pt idx="283">
                  <c:v>6.7000000000000004E-2</c:v>
                </c:pt>
                <c:pt idx="284">
                  <c:v>0.53100000000000003</c:v>
                </c:pt>
                <c:pt idx="285">
                  <c:v>0.85199999999999998</c:v>
                </c:pt>
                <c:pt idx="286">
                  <c:v>0.72499999999999998</c:v>
                </c:pt>
                <c:pt idx="287">
                  <c:v>0.92500000000000004</c:v>
                </c:pt>
                <c:pt idx="288">
                  <c:v>0.57999999999999996</c:v>
                </c:pt>
                <c:pt idx="289">
                  <c:v>0.86299999999999999</c:v>
                </c:pt>
                <c:pt idx="290">
                  <c:v>1.173</c:v>
                </c:pt>
                <c:pt idx="291">
                  <c:v>1.32</c:v>
                </c:pt>
                <c:pt idx="292">
                  <c:v>0.67300000000000004</c:v>
                </c:pt>
                <c:pt idx="293">
                  <c:v>3.5999999999999997E-2</c:v>
                </c:pt>
                <c:pt idx="294">
                  <c:v>0.59599999999999997</c:v>
                </c:pt>
                <c:pt idx="295">
                  <c:v>0.80700000000000005</c:v>
                </c:pt>
                <c:pt idx="296">
                  <c:v>4.2999999999999997E-2</c:v>
                </c:pt>
                <c:pt idx="297">
                  <c:v>0.98899999999999999</c:v>
                </c:pt>
                <c:pt idx="298">
                  <c:v>0.73899999999999999</c:v>
                </c:pt>
                <c:pt idx="299">
                  <c:v>0.78200000000000003</c:v>
                </c:pt>
                <c:pt idx="300">
                  <c:v>1.7000000000000001E-2</c:v>
                </c:pt>
                <c:pt idx="301">
                  <c:v>0.21199999999999999</c:v>
                </c:pt>
                <c:pt idx="302">
                  <c:v>2.9000000000000001E-2</c:v>
                </c:pt>
                <c:pt idx="303">
                  <c:v>0.85299999999999998</c:v>
                </c:pt>
                <c:pt idx="304">
                  <c:v>0.65300000000000002</c:v>
                </c:pt>
                <c:pt idx="305">
                  <c:v>0.98399999999999999</c:v>
                </c:pt>
                <c:pt idx="306">
                  <c:v>1.2070000000000001</c:v>
                </c:pt>
                <c:pt idx="307">
                  <c:v>1.2849999999999999</c:v>
                </c:pt>
                <c:pt idx="308">
                  <c:v>0.182</c:v>
                </c:pt>
                <c:pt idx="309">
                  <c:v>1.7999999999999999E-2</c:v>
                </c:pt>
                <c:pt idx="310">
                  <c:v>1.151</c:v>
                </c:pt>
                <c:pt idx="311">
                  <c:v>8.3000000000000004E-2</c:v>
                </c:pt>
                <c:pt idx="312">
                  <c:v>1.673</c:v>
                </c:pt>
                <c:pt idx="313">
                  <c:v>1.5049999999999999</c:v>
                </c:pt>
                <c:pt idx="314">
                  <c:v>0.93700000000000006</c:v>
                </c:pt>
                <c:pt idx="315">
                  <c:v>2.0129999999999999</c:v>
                </c:pt>
                <c:pt idx="316">
                  <c:v>1.048</c:v>
                </c:pt>
                <c:pt idx="317">
                  <c:v>1.8029999999999999</c:v>
                </c:pt>
                <c:pt idx="318">
                  <c:v>1.948</c:v>
                </c:pt>
                <c:pt idx="319">
                  <c:v>0.28699999999999998</c:v>
                </c:pt>
                <c:pt idx="320">
                  <c:v>0.248</c:v>
                </c:pt>
                <c:pt idx="321">
                  <c:v>0.252</c:v>
                </c:pt>
                <c:pt idx="322">
                  <c:v>0.48399999999999999</c:v>
                </c:pt>
                <c:pt idx="323">
                  <c:v>0</c:v>
                </c:pt>
                <c:pt idx="324">
                  <c:v>0</c:v>
                </c:pt>
                <c:pt idx="325">
                  <c:v>0.254</c:v>
                </c:pt>
                <c:pt idx="326">
                  <c:v>1.444</c:v>
                </c:pt>
                <c:pt idx="327">
                  <c:v>1.542</c:v>
                </c:pt>
                <c:pt idx="328">
                  <c:v>1.6160000000000001</c:v>
                </c:pt>
                <c:pt idx="329">
                  <c:v>1.23</c:v>
                </c:pt>
                <c:pt idx="330">
                  <c:v>1.9950000000000001</c:v>
                </c:pt>
                <c:pt idx="331">
                  <c:v>0.33400000000000002</c:v>
                </c:pt>
                <c:pt idx="332">
                  <c:v>0.81599999999999995</c:v>
                </c:pt>
                <c:pt idx="333">
                  <c:v>2.0030000000000001</c:v>
                </c:pt>
                <c:pt idx="334">
                  <c:v>0.38200000000000001</c:v>
                </c:pt>
                <c:pt idx="335">
                  <c:v>0.59299999999999997</c:v>
                </c:pt>
                <c:pt idx="336">
                  <c:v>0.26200000000000001</c:v>
                </c:pt>
                <c:pt idx="337">
                  <c:v>3.7999999999999999E-2</c:v>
                </c:pt>
                <c:pt idx="338">
                  <c:v>4.5999999999999999E-2</c:v>
                </c:pt>
                <c:pt idx="339">
                  <c:v>5.8000000000000003E-2</c:v>
                </c:pt>
                <c:pt idx="340">
                  <c:v>2E-3</c:v>
                </c:pt>
                <c:pt idx="341">
                  <c:v>0.96199999999999997</c:v>
                </c:pt>
                <c:pt idx="342">
                  <c:v>0.94</c:v>
                </c:pt>
                <c:pt idx="343">
                  <c:v>0.92800000000000005</c:v>
                </c:pt>
                <c:pt idx="344">
                  <c:v>0.57799999999999996</c:v>
                </c:pt>
                <c:pt idx="345">
                  <c:v>0.60499999999999998</c:v>
                </c:pt>
                <c:pt idx="346">
                  <c:v>0.74399999999999999</c:v>
                </c:pt>
                <c:pt idx="347">
                  <c:v>1.2430000000000001</c:v>
                </c:pt>
                <c:pt idx="348">
                  <c:v>1.2010000000000001</c:v>
                </c:pt>
                <c:pt idx="349">
                  <c:v>1.2789999999999999</c:v>
                </c:pt>
                <c:pt idx="350">
                  <c:v>0.97899999999999998</c:v>
                </c:pt>
                <c:pt idx="351">
                  <c:v>1.194</c:v>
                </c:pt>
                <c:pt idx="352">
                  <c:v>1.012</c:v>
                </c:pt>
                <c:pt idx="353">
                  <c:v>0.629</c:v>
                </c:pt>
                <c:pt idx="354">
                  <c:v>0.17899999999999999</c:v>
                </c:pt>
                <c:pt idx="355">
                  <c:v>1.9E-2</c:v>
                </c:pt>
                <c:pt idx="356">
                  <c:v>4.7E-2</c:v>
                </c:pt>
                <c:pt idx="357">
                  <c:v>0.16</c:v>
                </c:pt>
                <c:pt idx="358">
                  <c:v>0.23100000000000001</c:v>
                </c:pt>
                <c:pt idx="359">
                  <c:v>0.01</c:v>
                </c:pt>
                <c:pt idx="360">
                  <c:v>0.20699999999999999</c:v>
                </c:pt>
                <c:pt idx="361">
                  <c:v>4.9000000000000002E-2</c:v>
                </c:pt>
                <c:pt idx="362">
                  <c:v>0.127</c:v>
                </c:pt>
                <c:pt idx="363">
                  <c:v>4.7E-2</c:v>
                </c:pt>
                <c:pt idx="364">
                  <c:v>1.7000000000000001E-2</c:v>
                </c:pt>
                <c:pt idx="365">
                  <c:v>4.4999999999999998E-2</c:v>
                </c:pt>
                <c:pt idx="366">
                  <c:v>5.8000000000000003E-2</c:v>
                </c:pt>
                <c:pt idx="367">
                  <c:v>0.627</c:v>
                </c:pt>
                <c:pt idx="368">
                  <c:v>0.85</c:v>
                </c:pt>
                <c:pt idx="369">
                  <c:v>0.19700000000000001</c:v>
                </c:pt>
                <c:pt idx="370">
                  <c:v>2.21</c:v>
                </c:pt>
                <c:pt idx="371">
                  <c:v>2.4790000000000001</c:v>
                </c:pt>
                <c:pt idx="372">
                  <c:v>2.3610000000000002</c:v>
                </c:pt>
                <c:pt idx="373">
                  <c:v>2.4359999999999991</c:v>
                </c:pt>
                <c:pt idx="374">
                  <c:v>2.3769999999999998</c:v>
                </c:pt>
                <c:pt idx="375">
                  <c:v>2.4729999999999999</c:v>
                </c:pt>
                <c:pt idx="376">
                  <c:v>2.399</c:v>
                </c:pt>
                <c:pt idx="377">
                  <c:v>2.2669999999999999</c:v>
                </c:pt>
                <c:pt idx="378">
                  <c:v>2.371</c:v>
                </c:pt>
                <c:pt idx="379">
                  <c:v>2.3509999999999991</c:v>
                </c:pt>
                <c:pt idx="380">
                  <c:v>2.4449999999999998</c:v>
                </c:pt>
                <c:pt idx="381">
                  <c:v>2.3290000000000002</c:v>
                </c:pt>
                <c:pt idx="382">
                  <c:v>2.4289999999999998</c:v>
                </c:pt>
                <c:pt idx="383">
                  <c:v>2.4710000000000001</c:v>
                </c:pt>
                <c:pt idx="384">
                  <c:v>2.4769999999999999</c:v>
                </c:pt>
                <c:pt idx="385">
                  <c:v>2.4049999999999998</c:v>
                </c:pt>
                <c:pt idx="386">
                  <c:v>2.4</c:v>
                </c:pt>
                <c:pt idx="387">
                  <c:v>2.395999999999999</c:v>
                </c:pt>
                <c:pt idx="388">
                  <c:v>2.4390000000000001</c:v>
                </c:pt>
                <c:pt idx="389">
                  <c:v>2.4540000000000002</c:v>
                </c:pt>
                <c:pt idx="390">
                  <c:v>2.1619999999999999</c:v>
                </c:pt>
                <c:pt idx="391">
                  <c:v>2.4849999999999999</c:v>
                </c:pt>
                <c:pt idx="392">
                  <c:v>2.3679999999999999</c:v>
                </c:pt>
                <c:pt idx="393">
                  <c:v>2.379</c:v>
                </c:pt>
                <c:pt idx="394">
                  <c:v>2.46</c:v>
                </c:pt>
                <c:pt idx="395">
                  <c:v>2.3730000000000002</c:v>
                </c:pt>
                <c:pt idx="396">
                  <c:v>2.4049999999999998</c:v>
                </c:pt>
                <c:pt idx="397">
                  <c:v>2.4689999999999999</c:v>
                </c:pt>
                <c:pt idx="398">
                  <c:v>2.419</c:v>
                </c:pt>
                <c:pt idx="399">
                  <c:v>2.375999999999999</c:v>
                </c:pt>
                <c:pt idx="400">
                  <c:v>2.3740000000000001</c:v>
                </c:pt>
                <c:pt idx="401">
                  <c:v>2.492</c:v>
                </c:pt>
                <c:pt idx="402">
                  <c:v>2.3549999999999991</c:v>
                </c:pt>
                <c:pt idx="403">
                  <c:v>2.4710000000000001</c:v>
                </c:pt>
                <c:pt idx="404">
                  <c:v>2.4750000000000001</c:v>
                </c:pt>
                <c:pt idx="405">
                  <c:v>2.4769999999999999</c:v>
                </c:pt>
                <c:pt idx="406">
                  <c:v>2.468</c:v>
                </c:pt>
                <c:pt idx="407">
                  <c:v>2.258</c:v>
                </c:pt>
                <c:pt idx="408">
                  <c:v>2.3029999999999999</c:v>
                </c:pt>
                <c:pt idx="409">
                  <c:v>2.4700000000000002</c:v>
                </c:pt>
                <c:pt idx="410">
                  <c:v>2.3740000000000001</c:v>
                </c:pt>
                <c:pt idx="411">
                  <c:v>2.3610000000000002</c:v>
                </c:pt>
                <c:pt idx="412">
                  <c:v>2.5</c:v>
                </c:pt>
                <c:pt idx="413">
                  <c:v>2.4209999999999998</c:v>
                </c:pt>
                <c:pt idx="414">
                  <c:v>2.4609999999999999</c:v>
                </c:pt>
                <c:pt idx="415">
                  <c:v>2.3849999999999998</c:v>
                </c:pt>
                <c:pt idx="416">
                  <c:v>2.411</c:v>
                </c:pt>
                <c:pt idx="417">
                  <c:v>2.4249999999999998</c:v>
                </c:pt>
                <c:pt idx="418">
                  <c:v>2.395</c:v>
                </c:pt>
                <c:pt idx="419">
                  <c:v>2.3679999999999999</c:v>
                </c:pt>
                <c:pt idx="420">
                  <c:v>2.4039999999999999</c:v>
                </c:pt>
                <c:pt idx="421">
                  <c:v>2.3650000000000002</c:v>
                </c:pt>
                <c:pt idx="422">
                  <c:v>2.42</c:v>
                </c:pt>
                <c:pt idx="423">
                  <c:v>2.4889999999999999</c:v>
                </c:pt>
                <c:pt idx="424">
                  <c:v>2.4249999999999998</c:v>
                </c:pt>
                <c:pt idx="425">
                  <c:v>2.411999999999999</c:v>
                </c:pt>
                <c:pt idx="426">
                  <c:v>2.444</c:v>
                </c:pt>
                <c:pt idx="427">
                  <c:v>2.3809999999999998</c:v>
                </c:pt>
                <c:pt idx="428">
                  <c:v>2.3610000000000002</c:v>
                </c:pt>
                <c:pt idx="429">
                  <c:v>0.77400000000000002</c:v>
                </c:pt>
                <c:pt idx="430">
                  <c:v>5.8999999999999997E-2</c:v>
                </c:pt>
                <c:pt idx="431">
                  <c:v>5.7000000000000002E-2</c:v>
                </c:pt>
                <c:pt idx="432">
                  <c:v>3.2000000000000001E-2</c:v>
                </c:pt>
                <c:pt idx="433">
                  <c:v>0.41599999999999998</c:v>
                </c:pt>
                <c:pt idx="434">
                  <c:v>0.29599999999999999</c:v>
                </c:pt>
                <c:pt idx="435">
                  <c:v>0.10299999999999999</c:v>
                </c:pt>
                <c:pt idx="436">
                  <c:v>6.8000000000000005E-2</c:v>
                </c:pt>
                <c:pt idx="437">
                  <c:v>0.71399999999999997</c:v>
                </c:pt>
                <c:pt idx="438">
                  <c:v>0.1</c:v>
                </c:pt>
                <c:pt idx="439">
                  <c:v>1.4E-2</c:v>
                </c:pt>
                <c:pt idx="440">
                  <c:v>0</c:v>
                </c:pt>
                <c:pt idx="441">
                  <c:v>0</c:v>
                </c:pt>
                <c:pt idx="442">
                  <c:v>0</c:v>
                </c:pt>
                <c:pt idx="443">
                  <c:v>0</c:v>
                </c:pt>
                <c:pt idx="444">
                  <c:v>0</c:v>
                </c:pt>
                <c:pt idx="445">
                  <c:v>0</c:v>
                </c:pt>
                <c:pt idx="446">
                  <c:v>0</c:v>
                </c:pt>
                <c:pt idx="447">
                  <c:v>0.20300000000000001</c:v>
                </c:pt>
                <c:pt idx="448">
                  <c:v>3.3000000000000002E-2</c:v>
                </c:pt>
                <c:pt idx="449">
                  <c:v>9.5000000000000001E-2</c:v>
                </c:pt>
                <c:pt idx="450">
                  <c:v>0.29899999999999999</c:v>
                </c:pt>
                <c:pt idx="451">
                  <c:v>0.22500000000000001</c:v>
                </c:pt>
                <c:pt idx="452">
                  <c:v>1.4E-2</c:v>
                </c:pt>
                <c:pt idx="453">
                  <c:v>7.5999999999999998E-2</c:v>
                </c:pt>
                <c:pt idx="454">
                  <c:v>7.1999999999999995E-2</c:v>
                </c:pt>
                <c:pt idx="455">
                  <c:v>0.254</c:v>
                </c:pt>
                <c:pt idx="456">
                  <c:v>4.9000000000000002E-2</c:v>
                </c:pt>
                <c:pt idx="457">
                  <c:v>9.5000000000000001E-2</c:v>
                </c:pt>
                <c:pt idx="458">
                  <c:v>0.69499999999999995</c:v>
                </c:pt>
                <c:pt idx="459">
                  <c:v>5.7000000000000002E-2</c:v>
                </c:pt>
                <c:pt idx="460">
                  <c:v>0.17699999999999999</c:v>
                </c:pt>
                <c:pt idx="461">
                  <c:v>0.17</c:v>
                </c:pt>
                <c:pt idx="462">
                  <c:v>4.9000000000000002E-2</c:v>
                </c:pt>
                <c:pt idx="463">
                  <c:v>0.128</c:v>
                </c:pt>
                <c:pt idx="464">
                  <c:v>4.9000000000000002E-2</c:v>
                </c:pt>
                <c:pt idx="465">
                  <c:v>0.16200000000000001</c:v>
                </c:pt>
                <c:pt idx="466">
                  <c:v>8.1000000000000003E-2</c:v>
                </c:pt>
                <c:pt idx="467">
                  <c:v>0.19600000000000001</c:v>
                </c:pt>
                <c:pt idx="468">
                  <c:v>0.17299999999999999</c:v>
                </c:pt>
                <c:pt idx="469">
                  <c:v>0.84799999999999998</c:v>
                </c:pt>
                <c:pt idx="470">
                  <c:v>0.53300000000000003</c:v>
                </c:pt>
                <c:pt idx="471">
                  <c:v>1.008</c:v>
                </c:pt>
                <c:pt idx="472">
                  <c:v>0.98299999999999998</c:v>
                </c:pt>
                <c:pt idx="473">
                  <c:v>0.72599999999999998</c:v>
                </c:pt>
                <c:pt idx="474">
                  <c:v>0.55600000000000005</c:v>
                </c:pt>
                <c:pt idx="475">
                  <c:v>0.49299999999999999</c:v>
                </c:pt>
                <c:pt idx="476">
                  <c:v>1.026</c:v>
                </c:pt>
                <c:pt idx="477">
                  <c:v>1.0900000000000001</c:v>
                </c:pt>
                <c:pt idx="478">
                  <c:v>0.81200000000000006</c:v>
                </c:pt>
                <c:pt idx="479">
                  <c:v>1.2669999999999999</c:v>
                </c:pt>
                <c:pt idx="480">
                  <c:v>1.3979999999999999</c:v>
                </c:pt>
                <c:pt idx="481">
                  <c:v>1.3089999999999999</c:v>
                </c:pt>
                <c:pt idx="482">
                  <c:v>1.202</c:v>
                </c:pt>
                <c:pt idx="483">
                  <c:v>1.339</c:v>
                </c:pt>
                <c:pt idx="484">
                  <c:v>1.41</c:v>
                </c:pt>
                <c:pt idx="485">
                  <c:v>1.3089999999999999</c:v>
                </c:pt>
                <c:pt idx="486">
                  <c:v>1.145</c:v>
                </c:pt>
                <c:pt idx="487">
                  <c:v>1.296</c:v>
                </c:pt>
                <c:pt idx="488">
                  <c:v>1.3180000000000001</c:v>
                </c:pt>
                <c:pt idx="489">
                  <c:v>1.121</c:v>
                </c:pt>
                <c:pt idx="490">
                  <c:v>1.3959999999999999</c:v>
                </c:pt>
                <c:pt idx="491">
                  <c:v>1.3160000000000001</c:v>
                </c:pt>
                <c:pt idx="492">
                  <c:v>1.4450000000000001</c:v>
                </c:pt>
                <c:pt idx="493">
                  <c:v>1.2549999999999999</c:v>
                </c:pt>
                <c:pt idx="494">
                  <c:v>1.157</c:v>
                </c:pt>
                <c:pt idx="495">
                  <c:v>1.4219999999999999</c:v>
                </c:pt>
                <c:pt idx="496">
                  <c:v>1.165</c:v>
                </c:pt>
                <c:pt idx="497">
                  <c:v>1.282</c:v>
                </c:pt>
                <c:pt idx="498">
                  <c:v>1.3540000000000001</c:v>
                </c:pt>
                <c:pt idx="499">
                  <c:v>1.2789999999999999</c:v>
                </c:pt>
                <c:pt idx="500">
                  <c:v>1.389</c:v>
                </c:pt>
              </c:numCache>
            </c:numRef>
          </c:val>
          <c:smooth val="0"/>
          <c:extLst>
            <c:ext xmlns:c16="http://schemas.microsoft.com/office/drawing/2014/chart" uri="{C3380CC4-5D6E-409C-BE32-E72D297353CC}">
              <c16:uniqueId val="{00000001-4ACE-C943-BB12-46AB2F58DB75}"/>
            </c:ext>
          </c:extLst>
        </c:ser>
        <c:dLbls>
          <c:showLegendKey val="0"/>
          <c:showVal val="0"/>
          <c:showCatName val="0"/>
          <c:showSerName val="0"/>
          <c:showPercent val="0"/>
          <c:showBubbleSize val="0"/>
        </c:dLbls>
        <c:smooth val="0"/>
        <c:axId val="2134979624"/>
        <c:axId val="2134976760"/>
      </c:lineChart>
      <c:catAx>
        <c:axId val="2134979624"/>
        <c:scaling>
          <c:orientation val="minMax"/>
        </c:scaling>
        <c:delete val="1"/>
        <c:axPos val="b"/>
        <c:majorTickMark val="none"/>
        <c:minorTickMark val="none"/>
        <c:tickLblPos val="nextTo"/>
        <c:crossAx val="2134976760"/>
        <c:crosses val="autoZero"/>
        <c:auto val="1"/>
        <c:lblAlgn val="ctr"/>
        <c:lblOffset val="100"/>
        <c:noMultiLvlLbl val="0"/>
      </c:catAx>
      <c:valAx>
        <c:axId val="2134976760"/>
        <c:scaling>
          <c:orientation val="minMax"/>
          <c:max val="2.5"/>
          <c:min val="0"/>
        </c:scaling>
        <c:delete val="1"/>
        <c:axPos val="l"/>
        <c:majorGridlines>
          <c:spPr>
            <a:ln>
              <a:solidFill>
                <a:schemeClr val="bg1">
                  <a:lumMod val="85000"/>
                </a:schemeClr>
              </a:solidFill>
            </a:ln>
          </c:spPr>
        </c:majorGridlines>
        <c:numFmt formatCode="General" sourceLinked="1"/>
        <c:majorTickMark val="none"/>
        <c:minorTickMark val="none"/>
        <c:tickLblPos val="nextTo"/>
        <c:crossAx val="2134979624"/>
        <c:crosses val="autoZero"/>
        <c:crossBetween val="between"/>
        <c:majorUnit val="0.5"/>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27054522013"/>
          <c:y val="0.194737947124696"/>
          <c:w val="0.86807203830629998"/>
          <c:h val="0.610524105750608"/>
        </c:manualLayout>
      </c:layout>
      <c:lineChart>
        <c:grouping val="standard"/>
        <c:varyColors val="0"/>
        <c:ser>
          <c:idx val="1"/>
          <c:order val="1"/>
          <c:spPr>
            <a:ln w="12700"/>
          </c:spPr>
          <c:marker>
            <c:symbol val="none"/>
          </c:marker>
          <c:val>
            <c:numRef>
              <c:f>Sheet1!$BT$100:$BT$600</c:f>
              <c:numCache>
                <c:formatCode>General</c:formatCode>
                <c:ptCount val="501"/>
                <c:pt idx="0">
                  <c:v>0.376</c:v>
                </c:pt>
                <c:pt idx="1">
                  <c:v>0.23599999999999999</c:v>
                </c:pt>
                <c:pt idx="2">
                  <c:v>7.8E-2</c:v>
                </c:pt>
                <c:pt idx="3">
                  <c:v>7.1999999999999995E-2</c:v>
                </c:pt>
                <c:pt idx="4">
                  <c:v>2.8000000000000001E-2</c:v>
                </c:pt>
                <c:pt idx="5">
                  <c:v>0.35899999999999999</c:v>
                </c:pt>
                <c:pt idx="6">
                  <c:v>0.17899999999999999</c:v>
                </c:pt>
                <c:pt idx="7">
                  <c:v>0.25900000000000001</c:v>
                </c:pt>
                <c:pt idx="8">
                  <c:v>0.25700000000000001</c:v>
                </c:pt>
                <c:pt idx="9">
                  <c:v>0.114</c:v>
                </c:pt>
                <c:pt idx="10">
                  <c:v>0.25800000000000001</c:v>
                </c:pt>
                <c:pt idx="11">
                  <c:v>1.2E-2</c:v>
                </c:pt>
                <c:pt idx="12">
                  <c:v>9.1999999999999998E-2</c:v>
                </c:pt>
                <c:pt idx="13">
                  <c:v>0.155</c:v>
                </c:pt>
                <c:pt idx="14">
                  <c:v>0.438</c:v>
                </c:pt>
                <c:pt idx="15">
                  <c:v>0.35199999999999998</c:v>
                </c:pt>
                <c:pt idx="16">
                  <c:v>1.1020000000000001</c:v>
                </c:pt>
                <c:pt idx="17">
                  <c:v>0.38300000000000001</c:v>
                </c:pt>
                <c:pt idx="18">
                  <c:v>0.29799999999999999</c:v>
                </c:pt>
                <c:pt idx="19">
                  <c:v>0.53400000000000003</c:v>
                </c:pt>
                <c:pt idx="20">
                  <c:v>0.48099999999999998</c:v>
                </c:pt>
                <c:pt idx="21">
                  <c:v>0.312</c:v>
                </c:pt>
                <c:pt idx="22">
                  <c:v>0.96799999999999997</c:v>
                </c:pt>
                <c:pt idx="23">
                  <c:v>0.42699999999999999</c:v>
                </c:pt>
                <c:pt idx="24">
                  <c:v>1.2310000000000001</c:v>
                </c:pt>
                <c:pt idx="25">
                  <c:v>0.56499999999999995</c:v>
                </c:pt>
                <c:pt idx="26">
                  <c:v>0.26600000000000001</c:v>
                </c:pt>
                <c:pt idx="27">
                  <c:v>0.01</c:v>
                </c:pt>
                <c:pt idx="28">
                  <c:v>0.124</c:v>
                </c:pt>
                <c:pt idx="29">
                  <c:v>0.21</c:v>
                </c:pt>
                <c:pt idx="30">
                  <c:v>0</c:v>
                </c:pt>
                <c:pt idx="31">
                  <c:v>4.2000000000000003E-2</c:v>
                </c:pt>
                <c:pt idx="32">
                  <c:v>0.67700000000000005</c:v>
                </c:pt>
                <c:pt idx="33">
                  <c:v>1.639</c:v>
                </c:pt>
                <c:pt idx="34">
                  <c:v>1.7130000000000001</c:v>
                </c:pt>
                <c:pt idx="35">
                  <c:v>6.2E-2</c:v>
                </c:pt>
                <c:pt idx="36">
                  <c:v>0.55000000000000004</c:v>
                </c:pt>
                <c:pt idx="37">
                  <c:v>1.9259999999999999</c:v>
                </c:pt>
                <c:pt idx="38">
                  <c:v>2.077</c:v>
                </c:pt>
                <c:pt idx="39">
                  <c:v>0.184</c:v>
                </c:pt>
                <c:pt idx="40">
                  <c:v>0.70499999999999996</c:v>
                </c:pt>
                <c:pt idx="41">
                  <c:v>1.821</c:v>
                </c:pt>
                <c:pt idx="42">
                  <c:v>1.679</c:v>
                </c:pt>
                <c:pt idx="43">
                  <c:v>1.6890000000000001</c:v>
                </c:pt>
                <c:pt idx="44">
                  <c:v>1.675</c:v>
                </c:pt>
                <c:pt idx="45">
                  <c:v>2.2050000000000001</c:v>
                </c:pt>
                <c:pt idx="46">
                  <c:v>2.0169999999999999</c:v>
                </c:pt>
                <c:pt idx="47">
                  <c:v>2.3159999999999981</c:v>
                </c:pt>
                <c:pt idx="48">
                  <c:v>1.0720000000000001</c:v>
                </c:pt>
                <c:pt idx="49">
                  <c:v>1.847</c:v>
                </c:pt>
                <c:pt idx="50">
                  <c:v>0.77300000000000002</c:v>
                </c:pt>
                <c:pt idx="51">
                  <c:v>1.429</c:v>
                </c:pt>
                <c:pt idx="52">
                  <c:v>9.9000000000000005E-2</c:v>
                </c:pt>
                <c:pt idx="53">
                  <c:v>3.2000000000000001E-2</c:v>
                </c:pt>
                <c:pt idx="54">
                  <c:v>0.315</c:v>
                </c:pt>
                <c:pt idx="55">
                  <c:v>0.34</c:v>
                </c:pt>
                <c:pt idx="56">
                  <c:v>0.188</c:v>
                </c:pt>
                <c:pt idx="57">
                  <c:v>1.2150000000000001</c:v>
                </c:pt>
                <c:pt idx="58">
                  <c:v>1.0469999999999999</c:v>
                </c:pt>
                <c:pt idx="59">
                  <c:v>0.192</c:v>
                </c:pt>
                <c:pt idx="60">
                  <c:v>1.0840000000000001</c:v>
                </c:pt>
                <c:pt idx="61">
                  <c:v>2.044</c:v>
                </c:pt>
                <c:pt idx="62">
                  <c:v>0.28199999999999997</c:v>
                </c:pt>
                <c:pt idx="63">
                  <c:v>0.34300000000000003</c:v>
                </c:pt>
                <c:pt idx="64">
                  <c:v>0.58599999999999997</c:v>
                </c:pt>
                <c:pt idx="65">
                  <c:v>1.7749999999999999</c:v>
                </c:pt>
                <c:pt idx="66">
                  <c:v>3.5999999999999997E-2</c:v>
                </c:pt>
                <c:pt idx="67">
                  <c:v>5.1999999999999998E-2</c:v>
                </c:pt>
                <c:pt idx="68">
                  <c:v>9.2999999999999999E-2</c:v>
                </c:pt>
                <c:pt idx="69">
                  <c:v>0.621</c:v>
                </c:pt>
                <c:pt idx="70">
                  <c:v>0.28199999999999997</c:v>
                </c:pt>
                <c:pt idx="71">
                  <c:v>0.3</c:v>
                </c:pt>
                <c:pt idx="72">
                  <c:v>0.24199999999999999</c:v>
                </c:pt>
                <c:pt idx="73">
                  <c:v>0.40799999999999997</c:v>
                </c:pt>
                <c:pt idx="74">
                  <c:v>0.47399999999999998</c:v>
                </c:pt>
                <c:pt idx="75">
                  <c:v>0.61699999999999999</c:v>
                </c:pt>
                <c:pt idx="76">
                  <c:v>0.41599999999999998</c:v>
                </c:pt>
                <c:pt idx="77">
                  <c:v>0.39100000000000001</c:v>
                </c:pt>
                <c:pt idx="78">
                  <c:v>0.42399999999999999</c:v>
                </c:pt>
                <c:pt idx="79">
                  <c:v>1.0029999999999999</c:v>
                </c:pt>
                <c:pt idx="80">
                  <c:v>1.08</c:v>
                </c:pt>
                <c:pt idx="81">
                  <c:v>0.61</c:v>
                </c:pt>
                <c:pt idx="82">
                  <c:v>0.622</c:v>
                </c:pt>
                <c:pt idx="83">
                  <c:v>0.40600000000000003</c:v>
                </c:pt>
                <c:pt idx="84">
                  <c:v>1.204</c:v>
                </c:pt>
                <c:pt idx="85">
                  <c:v>1.288</c:v>
                </c:pt>
                <c:pt idx="86">
                  <c:v>1.506</c:v>
                </c:pt>
                <c:pt idx="87">
                  <c:v>0.15</c:v>
                </c:pt>
                <c:pt idx="88">
                  <c:v>6.0000000000000001E-3</c:v>
                </c:pt>
                <c:pt idx="89">
                  <c:v>7.0999999999999994E-2</c:v>
                </c:pt>
                <c:pt idx="90">
                  <c:v>0.05</c:v>
                </c:pt>
                <c:pt idx="91">
                  <c:v>1.9870000000000001</c:v>
                </c:pt>
                <c:pt idx="92">
                  <c:v>1.8120000000000001</c:v>
                </c:pt>
                <c:pt idx="93">
                  <c:v>1.9790000000000001</c:v>
                </c:pt>
                <c:pt idx="94">
                  <c:v>2.133</c:v>
                </c:pt>
                <c:pt idx="95">
                  <c:v>1.371</c:v>
                </c:pt>
                <c:pt idx="96">
                  <c:v>0.78900000000000003</c:v>
                </c:pt>
                <c:pt idx="97">
                  <c:v>0.14000000000000001</c:v>
                </c:pt>
                <c:pt idx="98">
                  <c:v>2.1749999999999998</c:v>
                </c:pt>
                <c:pt idx="99">
                  <c:v>1.03</c:v>
                </c:pt>
                <c:pt idx="100">
                  <c:v>7.0999999999999994E-2</c:v>
                </c:pt>
                <c:pt idx="101">
                  <c:v>0.35299999999999998</c:v>
                </c:pt>
                <c:pt idx="102">
                  <c:v>0.33600000000000002</c:v>
                </c:pt>
                <c:pt idx="103">
                  <c:v>2.5999999999999999E-2</c:v>
                </c:pt>
                <c:pt idx="104">
                  <c:v>8.0000000000000002E-3</c:v>
                </c:pt>
                <c:pt idx="105">
                  <c:v>0.35399999999999998</c:v>
                </c:pt>
                <c:pt idx="106">
                  <c:v>3.1E-2</c:v>
                </c:pt>
                <c:pt idx="107">
                  <c:v>0.17299999999999999</c:v>
                </c:pt>
                <c:pt idx="108">
                  <c:v>3.7999999999999999E-2</c:v>
                </c:pt>
                <c:pt idx="109">
                  <c:v>0.112</c:v>
                </c:pt>
                <c:pt idx="110">
                  <c:v>3.5000000000000003E-2</c:v>
                </c:pt>
                <c:pt idx="111">
                  <c:v>5.8000000000000003E-2</c:v>
                </c:pt>
                <c:pt idx="112">
                  <c:v>0.108</c:v>
                </c:pt>
                <c:pt idx="113">
                  <c:v>0.127</c:v>
                </c:pt>
                <c:pt idx="114">
                  <c:v>3.9E-2</c:v>
                </c:pt>
                <c:pt idx="115">
                  <c:v>0.40400000000000003</c:v>
                </c:pt>
                <c:pt idx="116">
                  <c:v>0.20200000000000001</c:v>
                </c:pt>
                <c:pt idx="117">
                  <c:v>1.32</c:v>
                </c:pt>
                <c:pt idx="118">
                  <c:v>1E-3</c:v>
                </c:pt>
                <c:pt idx="119">
                  <c:v>0.106</c:v>
                </c:pt>
                <c:pt idx="120">
                  <c:v>2E-3</c:v>
                </c:pt>
                <c:pt idx="121">
                  <c:v>0.28799999999999998</c:v>
                </c:pt>
                <c:pt idx="122">
                  <c:v>5.0999999999999997E-2</c:v>
                </c:pt>
                <c:pt idx="123">
                  <c:v>0.379</c:v>
                </c:pt>
                <c:pt idx="124">
                  <c:v>0.22600000000000001</c:v>
                </c:pt>
                <c:pt idx="125">
                  <c:v>0.20599999999999999</c:v>
                </c:pt>
                <c:pt idx="126">
                  <c:v>0.57799999999999996</c:v>
                </c:pt>
                <c:pt idx="127">
                  <c:v>0.13300000000000001</c:v>
                </c:pt>
                <c:pt idx="128">
                  <c:v>1.27</c:v>
                </c:pt>
                <c:pt idx="129">
                  <c:v>1.5249999999999999</c:v>
                </c:pt>
                <c:pt idx="130">
                  <c:v>1.389</c:v>
                </c:pt>
                <c:pt idx="131">
                  <c:v>1.579</c:v>
                </c:pt>
                <c:pt idx="132">
                  <c:v>1.748</c:v>
                </c:pt>
                <c:pt idx="133">
                  <c:v>1.5469999999999999</c:v>
                </c:pt>
                <c:pt idx="134">
                  <c:v>0.129</c:v>
                </c:pt>
                <c:pt idx="135">
                  <c:v>5.8999999999999997E-2</c:v>
                </c:pt>
                <c:pt idx="136">
                  <c:v>2.2109999999999999</c:v>
                </c:pt>
                <c:pt idx="137">
                  <c:v>0.996</c:v>
                </c:pt>
                <c:pt idx="138">
                  <c:v>0.627</c:v>
                </c:pt>
                <c:pt idx="139">
                  <c:v>2.073</c:v>
                </c:pt>
                <c:pt idx="140">
                  <c:v>1.9890000000000001</c:v>
                </c:pt>
                <c:pt idx="141">
                  <c:v>1.3260000000000001</c:v>
                </c:pt>
                <c:pt idx="142">
                  <c:v>1.0149999999999999</c:v>
                </c:pt>
                <c:pt idx="143">
                  <c:v>2.0819999999999999</c:v>
                </c:pt>
                <c:pt idx="144">
                  <c:v>1.994</c:v>
                </c:pt>
                <c:pt idx="145">
                  <c:v>0.88700000000000001</c:v>
                </c:pt>
                <c:pt idx="146">
                  <c:v>0.33800000000000002</c:v>
                </c:pt>
                <c:pt idx="147">
                  <c:v>4.9000000000000002E-2</c:v>
                </c:pt>
                <c:pt idx="148">
                  <c:v>0.109</c:v>
                </c:pt>
                <c:pt idx="149">
                  <c:v>0.122</c:v>
                </c:pt>
                <c:pt idx="150">
                  <c:v>0.48699999999999999</c:v>
                </c:pt>
                <c:pt idx="151">
                  <c:v>0.39700000000000002</c:v>
                </c:pt>
                <c:pt idx="152">
                  <c:v>0.35599999999999998</c:v>
                </c:pt>
                <c:pt idx="153">
                  <c:v>0.17499999999999999</c:v>
                </c:pt>
                <c:pt idx="154">
                  <c:v>0.41199999999999998</c:v>
                </c:pt>
                <c:pt idx="155">
                  <c:v>0.16500000000000001</c:v>
                </c:pt>
                <c:pt idx="156">
                  <c:v>2.1999999999999999E-2</c:v>
                </c:pt>
                <c:pt idx="157">
                  <c:v>3.5000000000000003E-2</c:v>
                </c:pt>
                <c:pt idx="158">
                  <c:v>7.3999999999999996E-2</c:v>
                </c:pt>
                <c:pt idx="159">
                  <c:v>0.26</c:v>
                </c:pt>
                <c:pt idx="160">
                  <c:v>0.20100000000000001</c:v>
                </c:pt>
                <c:pt idx="161">
                  <c:v>0.26600000000000001</c:v>
                </c:pt>
                <c:pt idx="162">
                  <c:v>0.91600000000000004</c:v>
                </c:pt>
                <c:pt idx="163">
                  <c:v>0.68</c:v>
                </c:pt>
                <c:pt idx="164">
                  <c:v>0.79900000000000004</c:v>
                </c:pt>
                <c:pt idx="165">
                  <c:v>3.2000000000000001E-2</c:v>
                </c:pt>
                <c:pt idx="166">
                  <c:v>0.123</c:v>
                </c:pt>
                <c:pt idx="167">
                  <c:v>6.5000000000000002E-2</c:v>
                </c:pt>
                <c:pt idx="168">
                  <c:v>1.1559999999999999</c:v>
                </c:pt>
                <c:pt idx="169">
                  <c:v>1.7470000000000001</c:v>
                </c:pt>
                <c:pt idx="170">
                  <c:v>1.7589999999999999</c:v>
                </c:pt>
                <c:pt idx="171">
                  <c:v>1.6930000000000001</c:v>
                </c:pt>
                <c:pt idx="172">
                  <c:v>1.4330000000000001</c:v>
                </c:pt>
                <c:pt idx="173">
                  <c:v>2.032</c:v>
                </c:pt>
                <c:pt idx="174">
                  <c:v>2.0070000000000001</c:v>
                </c:pt>
                <c:pt idx="175">
                  <c:v>0.82399999999999995</c:v>
                </c:pt>
                <c:pt idx="176">
                  <c:v>0.63700000000000001</c:v>
                </c:pt>
                <c:pt idx="177">
                  <c:v>1.911</c:v>
                </c:pt>
                <c:pt idx="178">
                  <c:v>1.974</c:v>
                </c:pt>
                <c:pt idx="179">
                  <c:v>0.84099999999999997</c:v>
                </c:pt>
                <c:pt idx="180">
                  <c:v>0.5</c:v>
                </c:pt>
                <c:pt idx="181">
                  <c:v>0.78100000000000003</c:v>
                </c:pt>
                <c:pt idx="182">
                  <c:v>0.90800000000000003</c:v>
                </c:pt>
                <c:pt idx="183">
                  <c:v>0.27200000000000002</c:v>
                </c:pt>
                <c:pt idx="184">
                  <c:v>1.7999999999999999E-2</c:v>
                </c:pt>
                <c:pt idx="185">
                  <c:v>0.20699999999999999</c:v>
                </c:pt>
                <c:pt idx="186">
                  <c:v>5.7000000000000002E-2</c:v>
                </c:pt>
                <c:pt idx="187">
                  <c:v>3.5999999999999997E-2</c:v>
                </c:pt>
                <c:pt idx="188">
                  <c:v>0.441</c:v>
                </c:pt>
                <c:pt idx="189">
                  <c:v>0.38100000000000001</c:v>
                </c:pt>
                <c:pt idx="190">
                  <c:v>2E-3</c:v>
                </c:pt>
                <c:pt idx="191">
                  <c:v>0.13900000000000001</c:v>
                </c:pt>
                <c:pt idx="192">
                  <c:v>0.34799999999999998</c:v>
                </c:pt>
                <c:pt idx="193">
                  <c:v>3.6999999999999998E-2</c:v>
                </c:pt>
                <c:pt idx="194">
                  <c:v>6.4000000000000001E-2</c:v>
                </c:pt>
                <c:pt idx="195">
                  <c:v>7.8E-2</c:v>
                </c:pt>
                <c:pt idx="196">
                  <c:v>7.9000000000000001E-2</c:v>
                </c:pt>
                <c:pt idx="197">
                  <c:v>6.0000000000000001E-3</c:v>
                </c:pt>
                <c:pt idx="198">
                  <c:v>0.125</c:v>
                </c:pt>
                <c:pt idx="199">
                  <c:v>0.19600000000000001</c:v>
                </c:pt>
                <c:pt idx="200">
                  <c:v>0.84599999999999997</c:v>
                </c:pt>
                <c:pt idx="201">
                  <c:v>1.7430000000000001</c:v>
                </c:pt>
                <c:pt idx="202">
                  <c:v>2.8000000000000001E-2</c:v>
                </c:pt>
                <c:pt idx="203">
                  <c:v>3.7999999999999999E-2</c:v>
                </c:pt>
                <c:pt idx="204">
                  <c:v>0.13600000000000001</c:v>
                </c:pt>
                <c:pt idx="205">
                  <c:v>3.1E-2</c:v>
                </c:pt>
                <c:pt idx="206">
                  <c:v>0.156</c:v>
                </c:pt>
                <c:pt idx="207">
                  <c:v>0.22700000000000001</c:v>
                </c:pt>
                <c:pt idx="208">
                  <c:v>0.219</c:v>
                </c:pt>
                <c:pt idx="209">
                  <c:v>2E-3</c:v>
                </c:pt>
                <c:pt idx="210">
                  <c:v>6.8000000000000005E-2</c:v>
                </c:pt>
                <c:pt idx="211">
                  <c:v>0.82399999999999995</c:v>
                </c:pt>
                <c:pt idx="212">
                  <c:v>2.8000000000000001E-2</c:v>
                </c:pt>
                <c:pt idx="213">
                  <c:v>0.66100000000000003</c:v>
                </c:pt>
                <c:pt idx="214">
                  <c:v>0.8</c:v>
                </c:pt>
                <c:pt idx="215">
                  <c:v>1.7669999999999999</c:v>
                </c:pt>
                <c:pt idx="216">
                  <c:v>1.542</c:v>
                </c:pt>
                <c:pt idx="217">
                  <c:v>1.7869999999999999</c:v>
                </c:pt>
                <c:pt idx="218">
                  <c:v>1.623</c:v>
                </c:pt>
                <c:pt idx="219">
                  <c:v>0.69299999999999995</c:v>
                </c:pt>
                <c:pt idx="220">
                  <c:v>1.048</c:v>
                </c:pt>
                <c:pt idx="221">
                  <c:v>2.0390000000000001</c:v>
                </c:pt>
                <c:pt idx="222">
                  <c:v>1.4410000000000001</c:v>
                </c:pt>
                <c:pt idx="223">
                  <c:v>2.0529999999999999</c:v>
                </c:pt>
                <c:pt idx="224">
                  <c:v>2.0190000000000001</c:v>
                </c:pt>
                <c:pt idx="225">
                  <c:v>2.1999999999999999E-2</c:v>
                </c:pt>
                <c:pt idx="226">
                  <c:v>0.54800000000000004</c:v>
                </c:pt>
                <c:pt idx="227">
                  <c:v>0.13700000000000001</c:v>
                </c:pt>
                <c:pt idx="228">
                  <c:v>0.53700000000000003</c:v>
                </c:pt>
                <c:pt idx="229">
                  <c:v>0.41599999999999998</c:v>
                </c:pt>
                <c:pt idx="230">
                  <c:v>0.96799999999999997</c:v>
                </c:pt>
                <c:pt idx="231">
                  <c:v>0.76400000000000001</c:v>
                </c:pt>
                <c:pt idx="232">
                  <c:v>0.85799999999999998</c:v>
                </c:pt>
                <c:pt idx="233">
                  <c:v>1.3859999999999999</c:v>
                </c:pt>
                <c:pt idx="234">
                  <c:v>1.3979999999999999</c:v>
                </c:pt>
                <c:pt idx="235">
                  <c:v>1.3680000000000001</c:v>
                </c:pt>
                <c:pt idx="236">
                  <c:v>1.1419999999999999</c:v>
                </c:pt>
                <c:pt idx="237">
                  <c:v>1.032</c:v>
                </c:pt>
                <c:pt idx="238">
                  <c:v>1.258</c:v>
                </c:pt>
                <c:pt idx="239">
                  <c:v>1.409</c:v>
                </c:pt>
                <c:pt idx="240">
                  <c:v>1.2430000000000001</c:v>
                </c:pt>
                <c:pt idx="241">
                  <c:v>0.79200000000000004</c:v>
                </c:pt>
                <c:pt idx="242">
                  <c:v>1.135</c:v>
                </c:pt>
                <c:pt idx="243">
                  <c:v>1.6819999999999999</c:v>
                </c:pt>
                <c:pt idx="244">
                  <c:v>1.788</c:v>
                </c:pt>
                <c:pt idx="245">
                  <c:v>2.024</c:v>
                </c:pt>
                <c:pt idx="246">
                  <c:v>0.58499999999999996</c:v>
                </c:pt>
                <c:pt idx="247">
                  <c:v>2.1850000000000001</c:v>
                </c:pt>
                <c:pt idx="248">
                  <c:v>1.383</c:v>
                </c:pt>
                <c:pt idx="249">
                  <c:v>2.0230000000000001</c:v>
                </c:pt>
                <c:pt idx="250">
                  <c:v>2.0590000000000002</c:v>
                </c:pt>
                <c:pt idx="251">
                  <c:v>0.89500000000000002</c:v>
                </c:pt>
                <c:pt idx="252">
                  <c:v>1.008</c:v>
                </c:pt>
                <c:pt idx="253">
                  <c:v>1.115</c:v>
                </c:pt>
                <c:pt idx="254">
                  <c:v>1.133</c:v>
                </c:pt>
                <c:pt idx="255">
                  <c:v>1.448</c:v>
                </c:pt>
                <c:pt idx="256">
                  <c:v>0.66500000000000004</c:v>
                </c:pt>
                <c:pt idx="257">
                  <c:v>0.32500000000000001</c:v>
                </c:pt>
                <c:pt idx="258">
                  <c:v>1.7000000000000001E-2</c:v>
                </c:pt>
                <c:pt idx="259">
                  <c:v>7.4999999999999997E-2</c:v>
                </c:pt>
                <c:pt idx="260">
                  <c:v>0.13800000000000001</c:v>
                </c:pt>
                <c:pt idx="261">
                  <c:v>0.191</c:v>
                </c:pt>
                <c:pt idx="262">
                  <c:v>1.18</c:v>
                </c:pt>
                <c:pt idx="263">
                  <c:v>1.1659999999999999</c:v>
                </c:pt>
                <c:pt idx="264">
                  <c:v>1.1180000000000001</c:v>
                </c:pt>
                <c:pt idx="265">
                  <c:v>2.8000000000000001E-2</c:v>
                </c:pt>
                <c:pt idx="266">
                  <c:v>3.2000000000000001E-2</c:v>
                </c:pt>
                <c:pt idx="267">
                  <c:v>1.7999999999999999E-2</c:v>
                </c:pt>
                <c:pt idx="268">
                  <c:v>0.193</c:v>
                </c:pt>
                <c:pt idx="269">
                  <c:v>3.9E-2</c:v>
                </c:pt>
                <c:pt idx="270">
                  <c:v>3.0000000000000001E-3</c:v>
                </c:pt>
                <c:pt idx="271">
                  <c:v>0.30399999999999999</c:v>
                </c:pt>
                <c:pt idx="272">
                  <c:v>0.63600000000000001</c:v>
                </c:pt>
                <c:pt idx="273">
                  <c:v>1.1970000000000001</c:v>
                </c:pt>
                <c:pt idx="274">
                  <c:v>1.371</c:v>
                </c:pt>
                <c:pt idx="275">
                  <c:v>0.115</c:v>
                </c:pt>
                <c:pt idx="276">
                  <c:v>0.112</c:v>
                </c:pt>
                <c:pt idx="277">
                  <c:v>0.57499999999999996</c:v>
                </c:pt>
                <c:pt idx="278">
                  <c:v>0.52600000000000002</c:v>
                </c:pt>
                <c:pt idx="279">
                  <c:v>0.46200000000000002</c:v>
                </c:pt>
                <c:pt idx="280">
                  <c:v>0.61299999999999999</c:v>
                </c:pt>
                <c:pt idx="281">
                  <c:v>0.44400000000000001</c:v>
                </c:pt>
                <c:pt idx="282">
                  <c:v>0.23</c:v>
                </c:pt>
                <c:pt idx="283">
                  <c:v>6.7000000000000004E-2</c:v>
                </c:pt>
                <c:pt idx="284">
                  <c:v>0.53100000000000003</c:v>
                </c:pt>
                <c:pt idx="285">
                  <c:v>0.85199999999999998</c:v>
                </c:pt>
                <c:pt idx="286">
                  <c:v>0.72499999999999998</c:v>
                </c:pt>
                <c:pt idx="287">
                  <c:v>0.92500000000000004</c:v>
                </c:pt>
                <c:pt idx="288">
                  <c:v>0.57999999999999996</c:v>
                </c:pt>
                <c:pt idx="289">
                  <c:v>0.86299999999999999</c:v>
                </c:pt>
                <c:pt idx="290">
                  <c:v>1.173</c:v>
                </c:pt>
                <c:pt idx="291">
                  <c:v>1.32</c:v>
                </c:pt>
                <c:pt idx="292">
                  <c:v>0.67300000000000004</c:v>
                </c:pt>
                <c:pt idx="293">
                  <c:v>3.5999999999999997E-2</c:v>
                </c:pt>
                <c:pt idx="294">
                  <c:v>0.59599999999999997</c:v>
                </c:pt>
                <c:pt idx="295">
                  <c:v>0.80700000000000005</c:v>
                </c:pt>
                <c:pt idx="296">
                  <c:v>4.2999999999999997E-2</c:v>
                </c:pt>
                <c:pt idx="297">
                  <c:v>0.98899999999999999</c:v>
                </c:pt>
                <c:pt idx="298">
                  <c:v>0.73899999999999999</c:v>
                </c:pt>
                <c:pt idx="299">
                  <c:v>0.78200000000000003</c:v>
                </c:pt>
                <c:pt idx="300">
                  <c:v>1.7000000000000001E-2</c:v>
                </c:pt>
                <c:pt idx="301">
                  <c:v>0.21199999999999999</c:v>
                </c:pt>
                <c:pt idx="302">
                  <c:v>2.9000000000000001E-2</c:v>
                </c:pt>
                <c:pt idx="303">
                  <c:v>0.85299999999999998</c:v>
                </c:pt>
                <c:pt idx="304">
                  <c:v>0.65300000000000002</c:v>
                </c:pt>
                <c:pt idx="305">
                  <c:v>0.98399999999999999</c:v>
                </c:pt>
                <c:pt idx="306">
                  <c:v>1.2070000000000001</c:v>
                </c:pt>
                <c:pt idx="307">
                  <c:v>1.2849999999999999</c:v>
                </c:pt>
                <c:pt idx="308">
                  <c:v>0.182</c:v>
                </c:pt>
                <c:pt idx="309">
                  <c:v>1.7999999999999999E-2</c:v>
                </c:pt>
                <c:pt idx="310">
                  <c:v>1.151</c:v>
                </c:pt>
                <c:pt idx="311">
                  <c:v>8.3000000000000004E-2</c:v>
                </c:pt>
                <c:pt idx="312">
                  <c:v>1.673</c:v>
                </c:pt>
                <c:pt idx="313">
                  <c:v>1.5049999999999999</c:v>
                </c:pt>
                <c:pt idx="314">
                  <c:v>0.93700000000000006</c:v>
                </c:pt>
                <c:pt idx="315">
                  <c:v>2.0129999999999999</c:v>
                </c:pt>
                <c:pt idx="316">
                  <c:v>1.048</c:v>
                </c:pt>
                <c:pt idx="317">
                  <c:v>1.8029999999999999</c:v>
                </c:pt>
                <c:pt idx="318">
                  <c:v>1.948</c:v>
                </c:pt>
                <c:pt idx="319">
                  <c:v>0.28699999999999998</c:v>
                </c:pt>
                <c:pt idx="320">
                  <c:v>0.248</c:v>
                </c:pt>
                <c:pt idx="321">
                  <c:v>0.252</c:v>
                </c:pt>
                <c:pt idx="322">
                  <c:v>0.48399999999999999</c:v>
                </c:pt>
                <c:pt idx="323">
                  <c:v>0</c:v>
                </c:pt>
                <c:pt idx="324">
                  <c:v>0</c:v>
                </c:pt>
                <c:pt idx="325">
                  <c:v>0.254</c:v>
                </c:pt>
                <c:pt idx="326">
                  <c:v>1.444</c:v>
                </c:pt>
                <c:pt idx="327">
                  <c:v>1.542</c:v>
                </c:pt>
                <c:pt idx="328">
                  <c:v>1.6160000000000001</c:v>
                </c:pt>
                <c:pt idx="329">
                  <c:v>1.23</c:v>
                </c:pt>
                <c:pt idx="330">
                  <c:v>1.9950000000000001</c:v>
                </c:pt>
                <c:pt idx="331">
                  <c:v>0.33400000000000002</c:v>
                </c:pt>
                <c:pt idx="332">
                  <c:v>0.81599999999999995</c:v>
                </c:pt>
                <c:pt idx="333">
                  <c:v>2.0030000000000001</c:v>
                </c:pt>
                <c:pt idx="334">
                  <c:v>0.38200000000000001</c:v>
                </c:pt>
                <c:pt idx="335">
                  <c:v>0.59299999999999997</c:v>
                </c:pt>
                <c:pt idx="336">
                  <c:v>0.26200000000000001</c:v>
                </c:pt>
                <c:pt idx="337">
                  <c:v>3.7999999999999999E-2</c:v>
                </c:pt>
                <c:pt idx="338">
                  <c:v>4.5999999999999999E-2</c:v>
                </c:pt>
                <c:pt idx="339">
                  <c:v>5.8000000000000003E-2</c:v>
                </c:pt>
                <c:pt idx="340">
                  <c:v>2E-3</c:v>
                </c:pt>
                <c:pt idx="341">
                  <c:v>0.96199999999999997</c:v>
                </c:pt>
                <c:pt idx="342">
                  <c:v>0.94</c:v>
                </c:pt>
                <c:pt idx="343">
                  <c:v>0.92800000000000005</c:v>
                </c:pt>
                <c:pt idx="344">
                  <c:v>0.57799999999999996</c:v>
                </c:pt>
                <c:pt idx="345">
                  <c:v>0.60499999999999998</c:v>
                </c:pt>
                <c:pt idx="346">
                  <c:v>0.74399999999999999</c:v>
                </c:pt>
                <c:pt idx="347">
                  <c:v>1.2430000000000001</c:v>
                </c:pt>
                <c:pt idx="348">
                  <c:v>1.2010000000000001</c:v>
                </c:pt>
                <c:pt idx="349">
                  <c:v>1.2789999999999999</c:v>
                </c:pt>
                <c:pt idx="350">
                  <c:v>0.97899999999999998</c:v>
                </c:pt>
                <c:pt idx="351">
                  <c:v>1.194</c:v>
                </c:pt>
                <c:pt idx="352">
                  <c:v>1.012</c:v>
                </c:pt>
                <c:pt idx="353">
                  <c:v>0.629</c:v>
                </c:pt>
                <c:pt idx="354">
                  <c:v>0.17899999999999999</c:v>
                </c:pt>
                <c:pt idx="355">
                  <c:v>1.9E-2</c:v>
                </c:pt>
                <c:pt idx="356">
                  <c:v>4.7E-2</c:v>
                </c:pt>
                <c:pt idx="357">
                  <c:v>0.16</c:v>
                </c:pt>
                <c:pt idx="358">
                  <c:v>0.23100000000000001</c:v>
                </c:pt>
                <c:pt idx="359">
                  <c:v>0.01</c:v>
                </c:pt>
                <c:pt idx="360">
                  <c:v>0.20699999999999999</c:v>
                </c:pt>
                <c:pt idx="361">
                  <c:v>4.9000000000000002E-2</c:v>
                </c:pt>
                <c:pt idx="362">
                  <c:v>0.127</c:v>
                </c:pt>
                <c:pt idx="363">
                  <c:v>4.7E-2</c:v>
                </c:pt>
                <c:pt idx="364">
                  <c:v>1.7000000000000001E-2</c:v>
                </c:pt>
                <c:pt idx="365">
                  <c:v>4.4999999999999998E-2</c:v>
                </c:pt>
                <c:pt idx="366">
                  <c:v>5.8000000000000003E-2</c:v>
                </c:pt>
                <c:pt idx="367">
                  <c:v>0.627</c:v>
                </c:pt>
                <c:pt idx="368">
                  <c:v>0.85</c:v>
                </c:pt>
                <c:pt idx="369">
                  <c:v>0.19700000000000001</c:v>
                </c:pt>
                <c:pt idx="370">
                  <c:v>2.21</c:v>
                </c:pt>
                <c:pt idx="371">
                  <c:v>2.4790000000000001</c:v>
                </c:pt>
                <c:pt idx="372">
                  <c:v>2.3610000000000002</c:v>
                </c:pt>
                <c:pt idx="373">
                  <c:v>2.4359999999999991</c:v>
                </c:pt>
                <c:pt idx="374">
                  <c:v>2.3769999999999998</c:v>
                </c:pt>
                <c:pt idx="375">
                  <c:v>2.4729999999999999</c:v>
                </c:pt>
                <c:pt idx="376">
                  <c:v>2.399</c:v>
                </c:pt>
                <c:pt idx="377">
                  <c:v>2.2669999999999999</c:v>
                </c:pt>
                <c:pt idx="378">
                  <c:v>2.371</c:v>
                </c:pt>
                <c:pt idx="379">
                  <c:v>2.3509999999999991</c:v>
                </c:pt>
                <c:pt idx="380">
                  <c:v>2.4449999999999998</c:v>
                </c:pt>
                <c:pt idx="381">
                  <c:v>2.3290000000000002</c:v>
                </c:pt>
                <c:pt idx="382">
                  <c:v>2.4289999999999998</c:v>
                </c:pt>
                <c:pt idx="383">
                  <c:v>2.4710000000000001</c:v>
                </c:pt>
                <c:pt idx="384">
                  <c:v>2.4769999999999999</c:v>
                </c:pt>
                <c:pt idx="385">
                  <c:v>2.4049999999999998</c:v>
                </c:pt>
                <c:pt idx="386">
                  <c:v>2.4</c:v>
                </c:pt>
                <c:pt idx="387">
                  <c:v>2.395999999999999</c:v>
                </c:pt>
                <c:pt idx="388">
                  <c:v>2.4390000000000001</c:v>
                </c:pt>
                <c:pt idx="389">
                  <c:v>2.4540000000000002</c:v>
                </c:pt>
                <c:pt idx="390">
                  <c:v>2.1619999999999999</c:v>
                </c:pt>
                <c:pt idx="391">
                  <c:v>2.4849999999999999</c:v>
                </c:pt>
                <c:pt idx="392">
                  <c:v>2.3679999999999999</c:v>
                </c:pt>
                <c:pt idx="393">
                  <c:v>2.379</c:v>
                </c:pt>
                <c:pt idx="394">
                  <c:v>2.46</c:v>
                </c:pt>
                <c:pt idx="395">
                  <c:v>2.3730000000000002</c:v>
                </c:pt>
                <c:pt idx="396">
                  <c:v>2.4049999999999998</c:v>
                </c:pt>
                <c:pt idx="397">
                  <c:v>2.4689999999999999</c:v>
                </c:pt>
                <c:pt idx="398">
                  <c:v>2.419</c:v>
                </c:pt>
                <c:pt idx="399">
                  <c:v>2.375999999999999</c:v>
                </c:pt>
                <c:pt idx="400">
                  <c:v>2.3740000000000001</c:v>
                </c:pt>
                <c:pt idx="401">
                  <c:v>2.492</c:v>
                </c:pt>
                <c:pt idx="402">
                  <c:v>2.3549999999999991</c:v>
                </c:pt>
                <c:pt idx="403">
                  <c:v>2.4710000000000001</c:v>
                </c:pt>
                <c:pt idx="404">
                  <c:v>2.4750000000000001</c:v>
                </c:pt>
                <c:pt idx="405">
                  <c:v>2.4769999999999999</c:v>
                </c:pt>
                <c:pt idx="406">
                  <c:v>2.468</c:v>
                </c:pt>
                <c:pt idx="407">
                  <c:v>2.258</c:v>
                </c:pt>
                <c:pt idx="408">
                  <c:v>2.3029999999999999</c:v>
                </c:pt>
                <c:pt idx="409">
                  <c:v>2.4700000000000002</c:v>
                </c:pt>
                <c:pt idx="410">
                  <c:v>2.3740000000000001</c:v>
                </c:pt>
                <c:pt idx="411">
                  <c:v>2.3610000000000002</c:v>
                </c:pt>
                <c:pt idx="412">
                  <c:v>2.5</c:v>
                </c:pt>
                <c:pt idx="413">
                  <c:v>2.4209999999999998</c:v>
                </c:pt>
                <c:pt idx="414">
                  <c:v>2.4609999999999999</c:v>
                </c:pt>
                <c:pt idx="415">
                  <c:v>2.3849999999999998</c:v>
                </c:pt>
                <c:pt idx="416">
                  <c:v>2.411</c:v>
                </c:pt>
                <c:pt idx="417">
                  <c:v>2.4249999999999998</c:v>
                </c:pt>
                <c:pt idx="418">
                  <c:v>2.395</c:v>
                </c:pt>
                <c:pt idx="419">
                  <c:v>2.3679999999999999</c:v>
                </c:pt>
                <c:pt idx="420">
                  <c:v>2.4039999999999999</c:v>
                </c:pt>
                <c:pt idx="421">
                  <c:v>2.3650000000000002</c:v>
                </c:pt>
                <c:pt idx="422">
                  <c:v>2.42</c:v>
                </c:pt>
                <c:pt idx="423">
                  <c:v>2.4889999999999999</c:v>
                </c:pt>
                <c:pt idx="424">
                  <c:v>2.4249999999999998</c:v>
                </c:pt>
                <c:pt idx="425">
                  <c:v>2.411999999999999</c:v>
                </c:pt>
                <c:pt idx="426">
                  <c:v>2.444</c:v>
                </c:pt>
                <c:pt idx="427">
                  <c:v>2.3809999999999998</c:v>
                </c:pt>
                <c:pt idx="428">
                  <c:v>2.3610000000000002</c:v>
                </c:pt>
                <c:pt idx="429">
                  <c:v>0.77400000000000002</c:v>
                </c:pt>
                <c:pt idx="430">
                  <c:v>5.8999999999999997E-2</c:v>
                </c:pt>
                <c:pt idx="431">
                  <c:v>5.7000000000000002E-2</c:v>
                </c:pt>
                <c:pt idx="432">
                  <c:v>3.2000000000000001E-2</c:v>
                </c:pt>
                <c:pt idx="433">
                  <c:v>0.41599999999999998</c:v>
                </c:pt>
                <c:pt idx="434">
                  <c:v>0.29599999999999999</c:v>
                </c:pt>
                <c:pt idx="435">
                  <c:v>0.10299999999999999</c:v>
                </c:pt>
                <c:pt idx="436">
                  <c:v>6.8000000000000005E-2</c:v>
                </c:pt>
                <c:pt idx="437">
                  <c:v>0.71399999999999997</c:v>
                </c:pt>
                <c:pt idx="438">
                  <c:v>0.1</c:v>
                </c:pt>
                <c:pt idx="439">
                  <c:v>1.4E-2</c:v>
                </c:pt>
                <c:pt idx="440">
                  <c:v>0</c:v>
                </c:pt>
                <c:pt idx="441">
                  <c:v>0</c:v>
                </c:pt>
                <c:pt idx="442">
                  <c:v>0</c:v>
                </c:pt>
                <c:pt idx="443">
                  <c:v>0</c:v>
                </c:pt>
                <c:pt idx="444">
                  <c:v>0</c:v>
                </c:pt>
                <c:pt idx="445">
                  <c:v>0</c:v>
                </c:pt>
                <c:pt idx="446">
                  <c:v>0</c:v>
                </c:pt>
                <c:pt idx="447">
                  <c:v>0.20300000000000001</c:v>
                </c:pt>
                <c:pt idx="448">
                  <c:v>3.3000000000000002E-2</c:v>
                </c:pt>
                <c:pt idx="449">
                  <c:v>9.5000000000000001E-2</c:v>
                </c:pt>
                <c:pt idx="450">
                  <c:v>0.29899999999999999</c:v>
                </c:pt>
                <c:pt idx="451">
                  <c:v>0.22500000000000001</c:v>
                </c:pt>
                <c:pt idx="452">
                  <c:v>1.4E-2</c:v>
                </c:pt>
                <c:pt idx="453">
                  <c:v>7.5999999999999998E-2</c:v>
                </c:pt>
                <c:pt idx="454">
                  <c:v>7.1999999999999995E-2</c:v>
                </c:pt>
                <c:pt idx="455">
                  <c:v>0.254</c:v>
                </c:pt>
                <c:pt idx="456">
                  <c:v>4.9000000000000002E-2</c:v>
                </c:pt>
                <c:pt idx="457">
                  <c:v>9.5000000000000001E-2</c:v>
                </c:pt>
                <c:pt idx="458">
                  <c:v>0.69499999999999995</c:v>
                </c:pt>
                <c:pt idx="459">
                  <c:v>5.7000000000000002E-2</c:v>
                </c:pt>
                <c:pt idx="460">
                  <c:v>0.17699999999999999</c:v>
                </c:pt>
                <c:pt idx="461">
                  <c:v>0.17</c:v>
                </c:pt>
                <c:pt idx="462">
                  <c:v>4.9000000000000002E-2</c:v>
                </c:pt>
                <c:pt idx="463">
                  <c:v>0.128</c:v>
                </c:pt>
                <c:pt idx="464">
                  <c:v>4.9000000000000002E-2</c:v>
                </c:pt>
                <c:pt idx="465">
                  <c:v>0.16200000000000001</c:v>
                </c:pt>
                <c:pt idx="466">
                  <c:v>8.1000000000000003E-2</c:v>
                </c:pt>
                <c:pt idx="467">
                  <c:v>0.19600000000000001</c:v>
                </c:pt>
                <c:pt idx="468">
                  <c:v>0.17299999999999999</c:v>
                </c:pt>
                <c:pt idx="469">
                  <c:v>0.84799999999999998</c:v>
                </c:pt>
                <c:pt idx="470">
                  <c:v>0.53300000000000003</c:v>
                </c:pt>
                <c:pt idx="471">
                  <c:v>1.008</c:v>
                </c:pt>
                <c:pt idx="472">
                  <c:v>0.98299999999999998</c:v>
                </c:pt>
                <c:pt idx="473">
                  <c:v>0.72599999999999998</c:v>
                </c:pt>
                <c:pt idx="474">
                  <c:v>0.55600000000000005</c:v>
                </c:pt>
                <c:pt idx="475">
                  <c:v>0.49299999999999999</c:v>
                </c:pt>
                <c:pt idx="476">
                  <c:v>1.026</c:v>
                </c:pt>
                <c:pt idx="477">
                  <c:v>1.0900000000000001</c:v>
                </c:pt>
                <c:pt idx="478">
                  <c:v>0.81200000000000006</c:v>
                </c:pt>
                <c:pt idx="479">
                  <c:v>1.2669999999999999</c:v>
                </c:pt>
                <c:pt idx="480">
                  <c:v>1.3979999999999999</c:v>
                </c:pt>
                <c:pt idx="481">
                  <c:v>1.3089999999999999</c:v>
                </c:pt>
                <c:pt idx="482">
                  <c:v>1.202</c:v>
                </c:pt>
                <c:pt idx="483">
                  <c:v>1.339</c:v>
                </c:pt>
                <c:pt idx="484">
                  <c:v>1.41</c:v>
                </c:pt>
                <c:pt idx="485">
                  <c:v>1.3089999999999999</c:v>
                </c:pt>
                <c:pt idx="486">
                  <c:v>1.145</c:v>
                </c:pt>
                <c:pt idx="487">
                  <c:v>1.296</c:v>
                </c:pt>
                <c:pt idx="488">
                  <c:v>1.3180000000000001</c:v>
                </c:pt>
                <c:pt idx="489">
                  <c:v>1.121</c:v>
                </c:pt>
                <c:pt idx="490">
                  <c:v>1.3959999999999999</c:v>
                </c:pt>
                <c:pt idx="491">
                  <c:v>1.3160000000000001</c:v>
                </c:pt>
                <c:pt idx="492">
                  <c:v>1.4450000000000001</c:v>
                </c:pt>
                <c:pt idx="493">
                  <c:v>1.2549999999999999</c:v>
                </c:pt>
                <c:pt idx="494">
                  <c:v>1.157</c:v>
                </c:pt>
                <c:pt idx="495">
                  <c:v>1.4219999999999999</c:v>
                </c:pt>
                <c:pt idx="496">
                  <c:v>1.165</c:v>
                </c:pt>
                <c:pt idx="497">
                  <c:v>1.282</c:v>
                </c:pt>
                <c:pt idx="498">
                  <c:v>1.3540000000000001</c:v>
                </c:pt>
                <c:pt idx="499">
                  <c:v>1.2789999999999999</c:v>
                </c:pt>
                <c:pt idx="500">
                  <c:v>1.389</c:v>
                </c:pt>
              </c:numCache>
            </c:numRef>
          </c:val>
          <c:smooth val="0"/>
          <c:extLst>
            <c:ext xmlns:c16="http://schemas.microsoft.com/office/drawing/2014/chart" uri="{C3380CC4-5D6E-409C-BE32-E72D297353CC}">
              <c16:uniqueId val="{00000000-4ACE-C943-BB12-46AB2F58DB75}"/>
            </c:ext>
          </c:extLst>
        </c:ser>
        <c:ser>
          <c:idx val="0"/>
          <c:order val="0"/>
          <c:spPr>
            <a:ln w="12700">
              <a:solidFill>
                <a:srgbClr val="008000"/>
              </a:solidFill>
            </a:ln>
          </c:spPr>
          <c:marker>
            <c:symbol val="none"/>
          </c:marker>
          <c:val>
            <c:numRef>
              <c:f>Sheet1!$BT$100:$BT$600</c:f>
              <c:numCache>
                <c:formatCode>General</c:formatCode>
                <c:ptCount val="501"/>
                <c:pt idx="0">
                  <c:v>0.376</c:v>
                </c:pt>
                <c:pt idx="1">
                  <c:v>0.23599999999999999</c:v>
                </c:pt>
                <c:pt idx="2">
                  <c:v>7.8E-2</c:v>
                </c:pt>
                <c:pt idx="3">
                  <c:v>7.1999999999999995E-2</c:v>
                </c:pt>
                <c:pt idx="4">
                  <c:v>2.8000000000000001E-2</c:v>
                </c:pt>
                <c:pt idx="5">
                  <c:v>0.35899999999999999</c:v>
                </c:pt>
                <c:pt idx="6">
                  <c:v>0.17899999999999999</c:v>
                </c:pt>
                <c:pt idx="7">
                  <c:v>0.25900000000000001</c:v>
                </c:pt>
                <c:pt idx="8">
                  <c:v>0.25700000000000001</c:v>
                </c:pt>
                <c:pt idx="9">
                  <c:v>0.114</c:v>
                </c:pt>
                <c:pt idx="10">
                  <c:v>0.25800000000000001</c:v>
                </c:pt>
                <c:pt idx="11">
                  <c:v>1.2E-2</c:v>
                </c:pt>
                <c:pt idx="12">
                  <c:v>9.1999999999999998E-2</c:v>
                </c:pt>
                <c:pt idx="13">
                  <c:v>0.155</c:v>
                </c:pt>
                <c:pt idx="14">
                  <c:v>0.438</c:v>
                </c:pt>
                <c:pt idx="15">
                  <c:v>0.35199999999999998</c:v>
                </c:pt>
                <c:pt idx="16">
                  <c:v>1.1020000000000001</c:v>
                </c:pt>
                <c:pt idx="17">
                  <c:v>0.38300000000000001</c:v>
                </c:pt>
                <c:pt idx="18">
                  <c:v>0.29799999999999999</c:v>
                </c:pt>
                <c:pt idx="19">
                  <c:v>0.53400000000000003</c:v>
                </c:pt>
                <c:pt idx="20">
                  <c:v>0.48099999999999998</c:v>
                </c:pt>
                <c:pt idx="21">
                  <c:v>0.312</c:v>
                </c:pt>
                <c:pt idx="22">
                  <c:v>0.96799999999999997</c:v>
                </c:pt>
                <c:pt idx="23">
                  <c:v>0.42699999999999999</c:v>
                </c:pt>
                <c:pt idx="24">
                  <c:v>1.2310000000000001</c:v>
                </c:pt>
                <c:pt idx="25">
                  <c:v>0.56499999999999995</c:v>
                </c:pt>
                <c:pt idx="26">
                  <c:v>0.26600000000000001</c:v>
                </c:pt>
                <c:pt idx="27">
                  <c:v>0.01</c:v>
                </c:pt>
                <c:pt idx="28">
                  <c:v>0.124</c:v>
                </c:pt>
                <c:pt idx="29">
                  <c:v>0.21</c:v>
                </c:pt>
                <c:pt idx="30">
                  <c:v>0</c:v>
                </c:pt>
                <c:pt idx="31">
                  <c:v>4.2000000000000003E-2</c:v>
                </c:pt>
                <c:pt idx="32">
                  <c:v>0.67700000000000005</c:v>
                </c:pt>
                <c:pt idx="33">
                  <c:v>1.639</c:v>
                </c:pt>
                <c:pt idx="34">
                  <c:v>1.7130000000000001</c:v>
                </c:pt>
                <c:pt idx="35">
                  <c:v>6.2E-2</c:v>
                </c:pt>
                <c:pt idx="36">
                  <c:v>0.55000000000000004</c:v>
                </c:pt>
                <c:pt idx="37">
                  <c:v>1.9259999999999999</c:v>
                </c:pt>
                <c:pt idx="38">
                  <c:v>2.077</c:v>
                </c:pt>
                <c:pt idx="39">
                  <c:v>0.184</c:v>
                </c:pt>
                <c:pt idx="40">
                  <c:v>0.70499999999999996</c:v>
                </c:pt>
                <c:pt idx="41">
                  <c:v>1.821</c:v>
                </c:pt>
                <c:pt idx="42">
                  <c:v>1.679</c:v>
                </c:pt>
                <c:pt idx="43">
                  <c:v>1.6890000000000001</c:v>
                </c:pt>
                <c:pt idx="44">
                  <c:v>1.675</c:v>
                </c:pt>
                <c:pt idx="45">
                  <c:v>2.2050000000000001</c:v>
                </c:pt>
                <c:pt idx="46">
                  <c:v>2.0169999999999999</c:v>
                </c:pt>
                <c:pt idx="47">
                  <c:v>2.3159999999999981</c:v>
                </c:pt>
                <c:pt idx="48">
                  <c:v>1.0720000000000001</c:v>
                </c:pt>
                <c:pt idx="49">
                  <c:v>1.847</c:v>
                </c:pt>
                <c:pt idx="50">
                  <c:v>0.77300000000000002</c:v>
                </c:pt>
                <c:pt idx="51">
                  <c:v>1.429</c:v>
                </c:pt>
                <c:pt idx="52">
                  <c:v>9.9000000000000005E-2</c:v>
                </c:pt>
                <c:pt idx="53">
                  <c:v>3.2000000000000001E-2</c:v>
                </c:pt>
                <c:pt idx="54">
                  <c:v>0.315</c:v>
                </c:pt>
                <c:pt idx="55">
                  <c:v>0.34</c:v>
                </c:pt>
                <c:pt idx="56">
                  <c:v>0.188</c:v>
                </c:pt>
                <c:pt idx="57">
                  <c:v>1.2150000000000001</c:v>
                </c:pt>
                <c:pt idx="58">
                  <c:v>1.0469999999999999</c:v>
                </c:pt>
                <c:pt idx="59">
                  <c:v>0.192</c:v>
                </c:pt>
                <c:pt idx="60">
                  <c:v>1.0840000000000001</c:v>
                </c:pt>
                <c:pt idx="61">
                  <c:v>2.044</c:v>
                </c:pt>
                <c:pt idx="62">
                  <c:v>0.28199999999999997</c:v>
                </c:pt>
                <c:pt idx="63">
                  <c:v>0.34300000000000003</c:v>
                </c:pt>
                <c:pt idx="64">
                  <c:v>0.58599999999999997</c:v>
                </c:pt>
                <c:pt idx="65">
                  <c:v>1.7749999999999999</c:v>
                </c:pt>
                <c:pt idx="66">
                  <c:v>3.5999999999999997E-2</c:v>
                </c:pt>
                <c:pt idx="67">
                  <c:v>5.1999999999999998E-2</c:v>
                </c:pt>
                <c:pt idx="68">
                  <c:v>9.2999999999999999E-2</c:v>
                </c:pt>
                <c:pt idx="69">
                  <c:v>0.621</c:v>
                </c:pt>
                <c:pt idx="70">
                  <c:v>0.28199999999999997</c:v>
                </c:pt>
                <c:pt idx="71">
                  <c:v>0.3</c:v>
                </c:pt>
                <c:pt idx="72">
                  <c:v>0.24199999999999999</c:v>
                </c:pt>
                <c:pt idx="73">
                  <c:v>0.40799999999999997</c:v>
                </c:pt>
                <c:pt idx="74">
                  <c:v>0.47399999999999998</c:v>
                </c:pt>
                <c:pt idx="75">
                  <c:v>0.61699999999999999</c:v>
                </c:pt>
                <c:pt idx="76">
                  <c:v>0.41599999999999998</c:v>
                </c:pt>
                <c:pt idx="77">
                  <c:v>0.39100000000000001</c:v>
                </c:pt>
                <c:pt idx="78">
                  <c:v>0.42399999999999999</c:v>
                </c:pt>
                <c:pt idx="79">
                  <c:v>1.0029999999999999</c:v>
                </c:pt>
                <c:pt idx="80">
                  <c:v>1.08</c:v>
                </c:pt>
                <c:pt idx="81">
                  <c:v>0.61</c:v>
                </c:pt>
                <c:pt idx="82">
                  <c:v>0.622</c:v>
                </c:pt>
                <c:pt idx="83">
                  <c:v>0.40600000000000003</c:v>
                </c:pt>
                <c:pt idx="84">
                  <c:v>1.204</c:v>
                </c:pt>
                <c:pt idx="85">
                  <c:v>1.288</c:v>
                </c:pt>
                <c:pt idx="86">
                  <c:v>1.506</c:v>
                </c:pt>
                <c:pt idx="87">
                  <c:v>0.15</c:v>
                </c:pt>
                <c:pt idx="88">
                  <c:v>6.0000000000000001E-3</c:v>
                </c:pt>
                <c:pt idx="89">
                  <c:v>7.0999999999999994E-2</c:v>
                </c:pt>
                <c:pt idx="90">
                  <c:v>0.05</c:v>
                </c:pt>
                <c:pt idx="91">
                  <c:v>1.9870000000000001</c:v>
                </c:pt>
                <c:pt idx="92">
                  <c:v>1.8120000000000001</c:v>
                </c:pt>
                <c:pt idx="93">
                  <c:v>1.9790000000000001</c:v>
                </c:pt>
                <c:pt idx="94">
                  <c:v>2.133</c:v>
                </c:pt>
                <c:pt idx="95">
                  <c:v>1.371</c:v>
                </c:pt>
                <c:pt idx="96">
                  <c:v>0.78900000000000003</c:v>
                </c:pt>
                <c:pt idx="97">
                  <c:v>0.14000000000000001</c:v>
                </c:pt>
                <c:pt idx="98">
                  <c:v>2.1749999999999998</c:v>
                </c:pt>
                <c:pt idx="99">
                  <c:v>1.03</c:v>
                </c:pt>
                <c:pt idx="100">
                  <c:v>7.0999999999999994E-2</c:v>
                </c:pt>
                <c:pt idx="101">
                  <c:v>0.35299999999999998</c:v>
                </c:pt>
                <c:pt idx="102">
                  <c:v>0.33600000000000002</c:v>
                </c:pt>
                <c:pt idx="103">
                  <c:v>2.5999999999999999E-2</c:v>
                </c:pt>
                <c:pt idx="104">
                  <c:v>8.0000000000000002E-3</c:v>
                </c:pt>
                <c:pt idx="105">
                  <c:v>0.35399999999999998</c:v>
                </c:pt>
                <c:pt idx="106">
                  <c:v>3.1E-2</c:v>
                </c:pt>
                <c:pt idx="107">
                  <c:v>0.17299999999999999</c:v>
                </c:pt>
                <c:pt idx="108">
                  <c:v>3.7999999999999999E-2</c:v>
                </c:pt>
                <c:pt idx="109">
                  <c:v>0.112</c:v>
                </c:pt>
                <c:pt idx="110">
                  <c:v>3.5000000000000003E-2</c:v>
                </c:pt>
                <c:pt idx="111">
                  <c:v>5.8000000000000003E-2</c:v>
                </c:pt>
                <c:pt idx="112">
                  <c:v>0.108</c:v>
                </c:pt>
                <c:pt idx="113">
                  <c:v>0.127</c:v>
                </c:pt>
                <c:pt idx="114">
                  <c:v>3.9E-2</c:v>
                </c:pt>
                <c:pt idx="115">
                  <c:v>0.40400000000000003</c:v>
                </c:pt>
                <c:pt idx="116">
                  <c:v>0.20200000000000001</c:v>
                </c:pt>
                <c:pt idx="117">
                  <c:v>1.32</c:v>
                </c:pt>
                <c:pt idx="118">
                  <c:v>1E-3</c:v>
                </c:pt>
                <c:pt idx="119">
                  <c:v>0.106</c:v>
                </c:pt>
                <c:pt idx="120">
                  <c:v>2E-3</c:v>
                </c:pt>
                <c:pt idx="121">
                  <c:v>0.28799999999999998</c:v>
                </c:pt>
                <c:pt idx="122">
                  <c:v>5.0999999999999997E-2</c:v>
                </c:pt>
                <c:pt idx="123">
                  <c:v>0.379</c:v>
                </c:pt>
                <c:pt idx="124">
                  <c:v>0.22600000000000001</c:v>
                </c:pt>
                <c:pt idx="125">
                  <c:v>0.20599999999999999</c:v>
                </c:pt>
                <c:pt idx="126">
                  <c:v>0.57799999999999996</c:v>
                </c:pt>
                <c:pt idx="127">
                  <c:v>0.13300000000000001</c:v>
                </c:pt>
                <c:pt idx="128">
                  <c:v>1.27</c:v>
                </c:pt>
                <c:pt idx="129">
                  <c:v>1.5249999999999999</c:v>
                </c:pt>
                <c:pt idx="130">
                  <c:v>1.389</c:v>
                </c:pt>
                <c:pt idx="131">
                  <c:v>1.579</c:v>
                </c:pt>
                <c:pt idx="132">
                  <c:v>1.748</c:v>
                </c:pt>
                <c:pt idx="133">
                  <c:v>1.5469999999999999</c:v>
                </c:pt>
                <c:pt idx="134">
                  <c:v>0.129</c:v>
                </c:pt>
                <c:pt idx="135">
                  <c:v>5.8999999999999997E-2</c:v>
                </c:pt>
                <c:pt idx="136">
                  <c:v>2.2109999999999999</c:v>
                </c:pt>
                <c:pt idx="137">
                  <c:v>0.996</c:v>
                </c:pt>
                <c:pt idx="138">
                  <c:v>0.627</c:v>
                </c:pt>
                <c:pt idx="139">
                  <c:v>2.073</c:v>
                </c:pt>
                <c:pt idx="140">
                  <c:v>1.9890000000000001</c:v>
                </c:pt>
                <c:pt idx="141">
                  <c:v>1.3260000000000001</c:v>
                </c:pt>
                <c:pt idx="142">
                  <c:v>1.0149999999999999</c:v>
                </c:pt>
                <c:pt idx="143">
                  <c:v>2.0819999999999999</c:v>
                </c:pt>
                <c:pt idx="144">
                  <c:v>1.994</c:v>
                </c:pt>
                <c:pt idx="145">
                  <c:v>0.88700000000000001</c:v>
                </c:pt>
                <c:pt idx="146">
                  <c:v>0.33800000000000002</c:v>
                </c:pt>
                <c:pt idx="147">
                  <c:v>4.9000000000000002E-2</c:v>
                </c:pt>
                <c:pt idx="148">
                  <c:v>0.109</c:v>
                </c:pt>
                <c:pt idx="149">
                  <c:v>0.122</c:v>
                </c:pt>
                <c:pt idx="150">
                  <c:v>0.48699999999999999</c:v>
                </c:pt>
                <c:pt idx="151">
                  <c:v>0.39700000000000002</c:v>
                </c:pt>
                <c:pt idx="152">
                  <c:v>0.35599999999999998</c:v>
                </c:pt>
                <c:pt idx="153">
                  <c:v>0.17499999999999999</c:v>
                </c:pt>
                <c:pt idx="154">
                  <c:v>0.41199999999999998</c:v>
                </c:pt>
                <c:pt idx="155">
                  <c:v>0.16500000000000001</c:v>
                </c:pt>
                <c:pt idx="156">
                  <c:v>2.1999999999999999E-2</c:v>
                </c:pt>
                <c:pt idx="157">
                  <c:v>3.5000000000000003E-2</c:v>
                </c:pt>
                <c:pt idx="158">
                  <c:v>7.3999999999999996E-2</c:v>
                </c:pt>
                <c:pt idx="159">
                  <c:v>0.26</c:v>
                </c:pt>
                <c:pt idx="160">
                  <c:v>0.20100000000000001</c:v>
                </c:pt>
                <c:pt idx="161">
                  <c:v>0.26600000000000001</c:v>
                </c:pt>
                <c:pt idx="162">
                  <c:v>0.91600000000000004</c:v>
                </c:pt>
                <c:pt idx="163">
                  <c:v>0.68</c:v>
                </c:pt>
                <c:pt idx="164">
                  <c:v>0.79900000000000004</c:v>
                </c:pt>
                <c:pt idx="165">
                  <c:v>3.2000000000000001E-2</c:v>
                </c:pt>
                <c:pt idx="166">
                  <c:v>0.123</c:v>
                </c:pt>
                <c:pt idx="167">
                  <c:v>6.5000000000000002E-2</c:v>
                </c:pt>
                <c:pt idx="168">
                  <c:v>1.1559999999999999</c:v>
                </c:pt>
                <c:pt idx="169">
                  <c:v>1.7470000000000001</c:v>
                </c:pt>
                <c:pt idx="170">
                  <c:v>1.7589999999999999</c:v>
                </c:pt>
                <c:pt idx="171">
                  <c:v>1.6930000000000001</c:v>
                </c:pt>
                <c:pt idx="172">
                  <c:v>1.4330000000000001</c:v>
                </c:pt>
                <c:pt idx="173">
                  <c:v>2.032</c:v>
                </c:pt>
                <c:pt idx="174">
                  <c:v>2.0070000000000001</c:v>
                </c:pt>
                <c:pt idx="175">
                  <c:v>0.82399999999999995</c:v>
                </c:pt>
                <c:pt idx="176">
                  <c:v>0.63700000000000001</c:v>
                </c:pt>
                <c:pt idx="177">
                  <c:v>1.911</c:v>
                </c:pt>
                <c:pt idx="178">
                  <c:v>1.974</c:v>
                </c:pt>
                <c:pt idx="179">
                  <c:v>0.84099999999999997</c:v>
                </c:pt>
                <c:pt idx="180">
                  <c:v>0.5</c:v>
                </c:pt>
                <c:pt idx="181">
                  <c:v>0.78100000000000003</c:v>
                </c:pt>
                <c:pt idx="182">
                  <c:v>0.90800000000000003</c:v>
                </c:pt>
                <c:pt idx="183">
                  <c:v>0.27200000000000002</c:v>
                </c:pt>
                <c:pt idx="184">
                  <c:v>1.7999999999999999E-2</c:v>
                </c:pt>
                <c:pt idx="185">
                  <c:v>0.20699999999999999</c:v>
                </c:pt>
                <c:pt idx="186">
                  <c:v>5.7000000000000002E-2</c:v>
                </c:pt>
                <c:pt idx="187">
                  <c:v>3.5999999999999997E-2</c:v>
                </c:pt>
                <c:pt idx="188">
                  <c:v>0.441</c:v>
                </c:pt>
                <c:pt idx="189">
                  <c:v>0.38100000000000001</c:v>
                </c:pt>
                <c:pt idx="190">
                  <c:v>2E-3</c:v>
                </c:pt>
                <c:pt idx="191">
                  <c:v>0.13900000000000001</c:v>
                </c:pt>
                <c:pt idx="192">
                  <c:v>0.34799999999999998</c:v>
                </c:pt>
                <c:pt idx="193">
                  <c:v>3.6999999999999998E-2</c:v>
                </c:pt>
                <c:pt idx="194">
                  <c:v>6.4000000000000001E-2</c:v>
                </c:pt>
                <c:pt idx="195">
                  <c:v>7.8E-2</c:v>
                </c:pt>
                <c:pt idx="196">
                  <c:v>7.9000000000000001E-2</c:v>
                </c:pt>
                <c:pt idx="197">
                  <c:v>6.0000000000000001E-3</c:v>
                </c:pt>
                <c:pt idx="198">
                  <c:v>0.125</c:v>
                </c:pt>
                <c:pt idx="199">
                  <c:v>0.19600000000000001</c:v>
                </c:pt>
                <c:pt idx="200">
                  <c:v>0.84599999999999997</c:v>
                </c:pt>
                <c:pt idx="201">
                  <c:v>1.7430000000000001</c:v>
                </c:pt>
                <c:pt idx="202">
                  <c:v>2.8000000000000001E-2</c:v>
                </c:pt>
                <c:pt idx="203">
                  <c:v>3.7999999999999999E-2</c:v>
                </c:pt>
                <c:pt idx="204">
                  <c:v>0.13600000000000001</c:v>
                </c:pt>
                <c:pt idx="205">
                  <c:v>3.1E-2</c:v>
                </c:pt>
                <c:pt idx="206">
                  <c:v>0.156</c:v>
                </c:pt>
                <c:pt idx="207">
                  <c:v>0.22700000000000001</c:v>
                </c:pt>
                <c:pt idx="208">
                  <c:v>0.219</c:v>
                </c:pt>
                <c:pt idx="209">
                  <c:v>2E-3</c:v>
                </c:pt>
                <c:pt idx="210">
                  <c:v>6.8000000000000005E-2</c:v>
                </c:pt>
                <c:pt idx="211">
                  <c:v>0.82399999999999995</c:v>
                </c:pt>
                <c:pt idx="212">
                  <c:v>2.8000000000000001E-2</c:v>
                </c:pt>
                <c:pt idx="213">
                  <c:v>0.66100000000000003</c:v>
                </c:pt>
                <c:pt idx="214">
                  <c:v>0.8</c:v>
                </c:pt>
                <c:pt idx="215">
                  <c:v>1.7669999999999999</c:v>
                </c:pt>
                <c:pt idx="216">
                  <c:v>1.542</c:v>
                </c:pt>
                <c:pt idx="217">
                  <c:v>1.7869999999999999</c:v>
                </c:pt>
                <c:pt idx="218">
                  <c:v>1.623</c:v>
                </c:pt>
                <c:pt idx="219">
                  <c:v>0.69299999999999995</c:v>
                </c:pt>
                <c:pt idx="220">
                  <c:v>1.048</c:v>
                </c:pt>
                <c:pt idx="221">
                  <c:v>2.0390000000000001</c:v>
                </c:pt>
                <c:pt idx="222">
                  <c:v>1.4410000000000001</c:v>
                </c:pt>
                <c:pt idx="223">
                  <c:v>2.0529999999999999</c:v>
                </c:pt>
                <c:pt idx="224">
                  <c:v>2.0190000000000001</c:v>
                </c:pt>
                <c:pt idx="225">
                  <c:v>2.1999999999999999E-2</c:v>
                </c:pt>
                <c:pt idx="226">
                  <c:v>0.54800000000000004</c:v>
                </c:pt>
                <c:pt idx="227">
                  <c:v>0.13700000000000001</c:v>
                </c:pt>
                <c:pt idx="228">
                  <c:v>0.53700000000000003</c:v>
                </c:pt>
                <c:pt idx="229">
                  <c:v>0.41599999999999998</c:v>
                </c:pt>
                <c:pt idx="230">
                  <c:v>0.96799999999999997</c:v>
                </c:pt>
                <c:pt idx="231">
                  <c:v>0.76400000000000001</c:v>
                </c:pt>
                <c:pt idx="232">
                  <c:v>0.85799999999999998</c:v>
                </c:pt>
                <c:pt idx="233">
                  <c:v>1.3859999999999999</c:v>
                </c:pt>
                <c:pt idx="234">
                  <c:v>1.3979999999999999</c:v>
                </c:pt>
                <c:pt idx="235">
                  <c:v>1.3680000000000001</c:v>
                </c:pt>
                <c:pt idx="236">
                  <c:v>1.1419999999999999</c:v>
                </c:pt>
                <c:pt idx="237">
                  <c:v>1.032</c:v>
                </c:pt>
                <c:pt idx="238">
                  <c:v>1.258</c:v>
                </c:pt>
                <c:pt idx="239">
                  <c:v>1.409</c:v>
                </c:pt>
                <c:pt idx="240">
                  <c:v>1.2430000000000001</c:v>
                </c:pt>
                <c:pt idx="241">
                  <c:v>0.79200000000000004</c:v>
                </c:pt>
                <c:pt idx="242">
                  <c:v>1.135</c:v>
                </c:pt>
                <c:pt idx="243">
                  <c:v>1.6819999999999999</c:v>
                </c:pt>
                <c:pt idx="244">
                  <c:v>1.788</c:v>
                </c:pt>
                <c:pt idx="245">
                  <c:v>2.024</c:v>
                </c:pt>
                <c:pt idx="246">
                  <c:v>0.58499999999999996</c:v>
                </c:pt>
                <c:pt idx="247">
                  <c:v>2.1850000000000001</c:v>
                </c:pt>
                <c:pt idx="248">
                  <c:v>1.383</c:v>
                </c:pt>
                <c:pt idx="249">
                  <c:v>2.0230000000000001</c:v>
                </c:pt>
                <c:pt idx="250">
                  <c:v>2.0590000000000002</c:v>
                </c:pt>
                <c:pt idx="251">
                  <c:v>0.89500000000000002</c:v>
                </c:pt>
                <c:pt idx="252">
                  <c:v>1.008</c:v>
                </c:pt>
                <c:pt idx="253">
                  <c:v>1.115</c:v>
                </c:pt>
                <c:pt idx="254">
                  <c:v>1.133</c:v>
                </c:pt>
                <c:pt idx="255">
                  <c:v>1.448</c:v>
                </c:pt>
                <c:pt idx="256">
                  <c:v>0.66500000000000004</c:v>
                </c:pt>
                <c:pt idx="257">
                  <c:v>0.32500000000000001</c:v>
                </c:pt>
                <c:pt idx="258">
                  <c:v>1.7000000000000001E-2</c:v>
                </c:pt>
                <c:pt idx="259">
                  <c:v>7.4999999999999997E-2</c:v>
                </c:pt>
                <c:pt idx="260">
                  <c:v>0.13800000000000001</c:v>
                </c:pt>
                <c:pt idx="261">
                  <c:v>0.191</c:v>
                </c:pt>
                <c:pt idx="262">
                  <c:v>1.18</c:v>
                </c:pt>
                <c:pt idx="263">
                  <c:v>1.1659999999999999</c:v>
                </c:pt>
                <c:pt idx="264">
                  <c:v>1.1180000000000001</c:v>
                </c:pt>
                <c:pt idx="265">
                  <c:v>2.8000000000000001E-2</c:v>
                </c:pt>
                <c:pt idx="266">
                  <c:v>3.2000000000000001E-2</c:v>
                </c:pt>
                <c:pt idx="267">
                  <c:v>1.7999999999999999E-2</c:v>
                </c:pt>
                <c:pt idx="268">
                  <c:v>0.193</c:v>
                </c:pt>
                <c:pt idx="269">
                  <c:v>3.9E-2</c:v>
                </c:pt>
                <c:pt idx="270">
                  <c:v>3.0000000000000001E-3</c:v>
                </c:pt>
                <c:pt idx="271">
                  <c:v>0.30399999999999999</c:v>
                </c:pt>
                <c:pt idx="272">
                  <c:v>0.63600000000000001</c:v>
                </c:pt>
                <c:pt idx="273">
                  <c:v>1.1970000000000001</c:v>
                </c:pt>
                <c:pt idx="274">
                  <c:v>1.371</c:v>
                </c:pt>
                <c:pt idx="275">
                  <c:v>0.115</c:v>
                </c:pt>
                <c:pt idx="276">
                  <c:v>0.112</c:v>
                </c:pt>
                <c:pt idx="277">
                  <c:v>0.57499999999999996</c:v>
                </c:pt>
                <c:pt idx="278">
                  <c:v>0.52600000000000002</c:v>
                </c:pt>
                <c:pt idx="279">
                  <c:v>0.46200000000000002</c:v>
                </c:pt>
                <c:pt idx="280">
                  <c:v>0.61299999999999999</c:v>
                </c:pt>
                <c:pt idx="281">
                  <c:v>0.44400000000000001</c:v>
                </c:pt>
                <c:pt idx="282">
                  <c:v>0.23</c:v>
                </c:pt>
                <c:pt idx="283">
                  <c:v>6.7000000000000004E-2</c:v>
                </c:pt>
                <c:pt idx="284">
                  <c:v>0.53100000000000003</c:v>
                </c:pt>
                <c:pt idx="285">
                  <c:v>0.85199999999999998</c:v>
                </c:pt>
                <c:pt idx="286">
                  <c:v>0.72499999999999998</c:v>
                </c:pt>
                <c:pt idx="287">
                  <c:v>0.92500000000000004</c:v>
                </c:pt>
                <c:pt idx="288">
                  <c:v>0.57999999999999996</c:v>
                </c:pt>
                <c:pt idx="289">
                  <c:v>0.86299999999999999</c:v>
                </c:pt>
                <c:pt idx="290">
                  <c:v>1.173</c:v>
                </c:pt>
                <c:pt idx="291">
                  <c:v>1.32</c:v>
                </c:pt>
                <c:pt idx="292">
                  <c:v>0.67300000000000004</c:v>
                </c:pt>
                <c:pt idx="293">
                  <c:v>3.5999999999999997E-2</c:v>
                </c:pt>
                <c:pt idx="294">
                  <c:v>0.59599999999999997</c:v>
                </c:pt>
                <c:pt idx="295">
                  <c:v>0.80700000000000005</c:v>
                </c:pt>
                <c:pt idx="296">
                  <c:v>4.2999999999999997E-2</c:v>
                </c:pt>
                <c:pt idx="297">
                  <c:v>0.98899999999999999</c:v>
                </c:pt>
                <c:pt idx="298">
                  <c:v>0.73899999999999999</c:v>
                </c:pt>
                <c:pt idx="299">
                  <c:v>0.78200000000000003</c:v>
                </c:pt>
                <c:pt idx="300">
                  <c:v>1.7000000000000001E-2</c:v>
                </c:pt>
                <c:pt idx="301">
                  <c:v>0.21199999999999999</c:v>
                </c:pt>
                <c:pt idx="302">
                  <c:v>2.9000000000000001E-2</c:v>
                </c:pt>
                <c:pt idx="303">
                  <c:v>0.85299999999999998</c:v>
                </c:pt>
                <c:pt idx="304">
                  <c:v>0.65300000000000002</c:v>
                </c:pt>
                <c:pt idx="305">
                  <c:v>0.98399999999999999</c:v>
                </c:pt>
                <c:pt idx="306">
                  <c:v>1.2070000000000001</c:v>
                </c:pt>
                <c:pt idx="307">
                  <c:v>1.2849999999999999</c:v>
                </c:pt>
                <c:pt idx="308">
                  <c:v>0.182</c:v>
                </c:pt>
                <c:pt idx="309">
                  <c:v>1.7999999999999999E-2</c:v>
                </c:pt>
                <c:pt idx="310">
                  <c:v>1.151</c:v>
                </c:pt>
                <c:pt idx="311">
                  <c:v>8.3000000000000004E-2</c:v>
                </c:pt>
                <c:pt idx="312">
                  <c:v>1.673</c:v>
                </c:pt>
                <c:pt idx="313">
                  <c:v>1.5049999999999999</c:v>
                </c:pt>
                <c:pt idx="314">
                  <c:v>0.93700000000000006</c:v>
                </c:pt>
                <c:pt idx="315">
                  <c:v>2.0129999999999999</c:v>
                </c:pt>
                <c:pt idx="316">
                  <c:v>1.048</c:v>
                </c:pt>
                <c:pt idx="317">
                  <c:v>1.8029999999999999</c:v>
                </c:pt>
                <c:pt idx="318">
                  <c:v>1.948</c:v>
                </c:pt>
                <c:pt idx="319">
                  <c:v>0.28699999999999998</c:v>
                </c:pt>
                <c:pt idx="320">
                  <c:v>0.248</c:v>
                </c:pt>
                <c:pt idx="321">
                  <c:v>0.252</c:v>
                </c:pt>
                <c:pt idx="322">
                  <c:v>0.48399999999999999</c:v>
                </c:pt>
                <c:pt idx="323">
                  <c:v>0</c:v>
                </c:pt>
                <c:pt idx="324">
                  <c:v>0</c:v>
                </c:pt>
                <c:pt idx="325">
                  <c:v>0.254</c:v>
                </c:pt>
                <c:pt idx="326">
                  <c:v>1.444</c:v>
                </c:pt>
                <c:pt idx="327">
                  <c:v>1.542</c:v>
                </c:pt>
                <c:pt idx="328">
                  <c:v>1.6160000000000001</c:v>
                </c:pt>
                <c:pt idx="329">
                  <c:v>1.23</c:v>
                </c:pt>
                <c:pt idx="330">
                  <c:v>1.9950000000000001</c:v>
                </c:pt>
                <c:pt idx="331">
                  <c:v>0.33400000000000002</c:v>
                </c:pt>
                <c:pt idx="332">
                  <c:v>0.81599999999999995</c:v>
                </c:pt>
                <c:pt idx="333">
                  <c:v>2.0030000000000001</c:v>
                </c:pt>
                <c:pt idx="334">
                  <c:v>0.38200000000000001</c:v>
                </c:pt>
                <c:pt idx="335">
                  <c:v>0.59299999999999997</c:v>
                </c:pt>
                <c:pt idx="336">
                  <c:v>0.26200000000000001</c:v>
                </c:pt>
                <c:pt idx="337">
                  <c:v>3.7999999999999999E-2</c:v>
                </c:pt>
                <c:pt idx="338">
                  <c:v>4.5999999999999999E-2</c:v>
                </c:pt>
                <c:pt idx="339">
                  <c:v>5.8000000000000003E-2</c:v>
                </c:pt>
                <c:pt idx="340">
                  <c:v>2E-3</c:v>
                </c:pt>
                <c:pt idx="341">
                  <c:v>0.96199999999999997</c:v>
                </c:pt>
                <c:pt idx="342">
                  <c:v>0.94</c:v>
                </c:pt>
                <c:pt idx="343">
                  <c:v>0.92800000000000005</c:v>
                </c:pt>
                <c:pt idx="344">
                  <c:v>0.57799999999999996</c:v>
                </c:pt>
                <c:pt idx="345">
                  <c:v>0.60499999999999998</c:v>
                </c:pt>
                <c:pt idx="346">
                  <c:v>0.74399999999999999</c:v>
                </c:pt>
                <c:pt idx="347">
                  <c:v>1.2430000000000001</c:v>
                </c:pt>
                <c:pt idx="348">
                  <c:v>1.2010000000000001</c:v>
                </c:pt>
                <c:pt idx="349">
                  <c:v>1.2789999999999999</c:v>
                </c:pt>
                <c:pt idx="350">
                  <c:v>0.97899999999999998</c:v>
                </c:pt>
                <c:pt idx="351">
                  <c:v>1.194</c:v>
                </c:pt>
                <c:pt idx="352">
                  <c:v>1.012</c:v>
                </c:pt>
                <c:pt idx="353">
                  <c:v>0.629</c:v>
                </c:pt>
                <c:pt idx="354">
                  <c:v>0.17899999999999999</c:v>
                </c:pt>
                <c:pt idx="355">
                  <c:v>1.9E-2</c:v>
                </c:pt>
                <c:pt idx="356">
                  <c:v>4.7E-2</c:v>
                </c:pt>
                <c:pt idx="357">
                  <c:v>0.16</c:v>
                </c:pt>
                <c:pt idx="358">
                  <c:v>0.23100000000000001</c:v>
                </c:pt>
                <c:pt idx="359">
                  <c:v>0.01</c:v>
                </c:pt>
                <c:pt idx="360">
                  <c:v>0.20699999999999999</c:v>
                </c:pt>
                <c:pt idx="361">
                  <c:v>4.9000000000000002E-2</c:v>
                </c:pt>
                <c:pt idx="362">
                  <c:v>0.127</c:v>
                </c:pt>
                <c:pt idx="363">
                  <c:v>4.7E-2</c:v>
                </c:pt>
                <c:pt idx="364">
                  <c:v>1.7000000000000001E-2</c:v>
                </c:pt>
                <c:pt idx="365">
                  <c:v>4.4999999999999998E-2</c:v>
                </c:pt>
                <c:pt idx="366">
                  <c:v>5.8000000000000003E-2</c:v>
                </c:pt>
                <c:pt idx="367">
                  <c:v>0.627</c:v>
                </c:pt>
                <c:pt idx="368">
                  <c:v>0.85</c:v>
                </c:pt>
                <c:pt idx="369">
                  <c:v>0.19700000000000001</c:v>
                </c:pt>
                <c:pt idx="370">
                  <c:v>2.21</c:v>
                </c:pt>
                <c:pt idx="371">
                  <c:v>2.4790000000000001</c:v>
                </c:pt>
                <c:pt idx="372">
                  <c:v>2.3610000000000002</c:v>
                </c:pt>
                <c:pt idx="373">
                  <c:v>2.4359999999999991</c:v>
                </c:pt>
                <c:pt idx="374">
                  <c:v>2.3769999999999998</c:v>
                </c:pt>
                <c:pt idx="375">
                  <c:v>2.4729999999999999</c:v>
                </c:pt>
                <c:pt idx="376">
                  <c:v>2.399</c:v>
                </c:pt>
                <c:pt idx="377">
                  <c:v>2.2669999999999999</c:v>
                </c:pt>
                <c:pt idx="378">
                  <c:v>2.371</c:v>
                </c:pt>
                <c:pt idx="379">
                  <c:v>2.3509999999999991</c:v>
                </c:pt>
                <c:pt idx="380">
                  <c:v>2.4449999999999998</c:v>
                </c:pt>
                <c:pt idx="381">
                  <c:v>2.3290000000000002</c:v>
                </c:pt>
                <c:pt idx="382">
                  <c:v>2.4289999999999998</c:v>
                </c:pt>
                <c:pt idx="383">
                  <c:v>2.4710000000000001</c:v>
                </c:pt>
                <c:pt idx="384">
                  <c:v>2.4769999999999999</c:v>
                </c:pt>
                <c:pt idx="385">
                  <c:v>2.4049999999999998</c:v>
                </c:pt>
                <c:pt idx="386">
                  <c:v>2.4</c:v>
                </c:pt>
                <c:pt idx="387">
                  <c:v>2.395999999999999</c:v>
                </c:pt>
                <c:pt idx="388">
                  <c:v>2.4390000000000001</c:v>
                </c:pt>
                <c:pt idx="389">
                  <c:v>2.4540000000000002</c:v>
                </c:pt>
                <c:pt idx="390">
                  <c:v>2.1619999999999999</c:v>
                </c:pt>
                <c:pt idx="391">
                  <c:v>2.4849999999999999</c:v>
                </c:pt>
                <c:pt idx="392">
                  <c:v>2.3679999999999999</c:v>
                </c:pt>
                <c:pt idx="393">
                  <c:v>2.379</c:v>
                </c:pt>
                <c:pt idx="394">
                  <c:v>2.46</c:v>
                </c:pt>
                <c:pt idx="395">
                  <c:v>2.3730000000000002</c:v>
                </c:pt>
                <c:pt idx="396">
                  <c:v>2.4049999999999998</c:v>
                </c:pt>
                <c:pt idx="397">
                  <c:v>2.4689999999999999</c:v>
                </c:pt>
                <c:pt idx="398">
                  <c:v>2.419</c:v>
                </c:pt>
                <c:pt idx="399">
                  <c:v>2.375999999999999</c:v>
                </c:pt>
                <c:pt idx="400">
                  <c:v>2.3740000000000001</c:v>
                </c:pt>
                <c:pt idx="401">
                  <c:v>2.492</c:v>
                </c:pt>
                <c:pt idx="402">
                  <c:v>2.3549999999999991</c:v>
                </c:pt>
                <c:pt idx="403">
                  <c:v>2.4710000000000001</c:v>
                </c:pt>
                <c:pt idx="404">
                  <c:v>2.4750000000000001</c:v>
                </c:pt>
                <c:pt idx="405">
                  <c:v>2.4769999999999999</c:v>
                </c:pt>
                <c:pt idx="406">
                  <c:v>2.468</c:v>
                </c:pt>
                <c:pt idx="407">
                  <c:v>2.258</c:v>
                </c:pt>
                <c:pt idx="408">
                  <c:v>2.3029999999999999</c:v>
                </c:pt>
                <c:pt idx="409">
                  <c:v>2.4700000000000002</c:v>
                </c:pt>
                <c:pt idx="410">
                  <c:v>2.3740000000000001</c:v>
                </c:pt>
                <c:pt idx="411">
                  <c:v>2.3610000000000002</c:v>
                </c:pt>
                <c:pt idx="412">
                  <c:v>2.5</c:v>
                </c:pt>
                <c:pt idx="413">
                  <c:v>2.4209999999999998</c:v>
                </c:pt>
                <c:pt idx="414">
                  <c:v>2.4609999999999999</c:v>
                </c:pt>
                <c:pt idx="415">
                  <c:v>2.3849999999999998</c:v>
                </c:pt>
                <c:pt idx="416">
                  <c:v>2.411</c:v>
                </c:pt>
                <c:pt idx="417">
                  <c:v>2.4249999999999998</c:v>
                </c:pt>
                <c:pt idx="418">
                  <c:v>2.395</c:v>
                </c:pt>
                <c:pt idx="419">
                  <c:v>2.3679999999999999</c:v>
                </c:pt>
                <c:pt idx="420">
                  <c:v>2.4039999999999999</c:v>
                </c:pt>
                <c:pt idx="421">
                  <c:v>2.3650000000000002</c:v>
                </c:pt>
                <c:pt idx="422">
                  <c:v>2.42</c:v>
                </c:pt>
                <c:pt idx="423">
                  <c:v>2.4889999999999999</c:v>
                </c:pt>
                <c:pt idx="424">
                  <c:v>2.4249999999999998</c:v>
                </c:pt>
                <c:pt idx="425">
                  <c:v>2.411999999999999</c:v>
                </c:pt>
                <c:pt idx="426">
                  <c:v>2.444</c:v>
                </c:pt>
                <c:pt idx="427">
                  <c:v>2.3809999999999998</c:v>
                </c:pt>
                <c:pt idx="428">
                  <c:v>2.3610000000000002</c:v>
                </c:pt>
                <c:pt idx="429">
                  <c:v>0.77400000000000002</c:v>
                </c:pt>
                <c:pt idx="430">
                  <c:v>5.8999999999999997E-2</c:v>
                </c:pt>
                <c:pt idx="431">
                  <c:v>5.7000000000000002E-2</c:v>
                </c:pt>
                <c:pt idx="432">
                  <c:v>3.2000000000000001E-2</c:v>
                </c:pt>
                <c:pt idx="433">
                  <c:v>0.41599999999999998</c:v>
                </c:pt>
                <c:pt idx="434">
                  <c:v>0.29599999999999999</c:v>
                </c:pt>
                <c:pt idx="435">
                  <c:v>0.10299999999999999</c:v>
                </c:pt>
                <c:pt idx="436">
                  <c:v>6.8000000000000005E-2</c:v>
                </c:pt>
                <c:pt idx="437">
                  <c:v>0.71399999999999997</c:v>
                </c:pt>
                <c:pt idx="438">
                  <c:v>0.1</c:v>
                </c:pt>
                <c:pt idx="439">
                  <c:v>1.4E-2</c:v>
                </c:pt>
                <c:pt idx="440">
                  <c:v>0</c:v>
                </c:pt>
                <c:pt idx="441">
                  <c:v>0</c:v>
                </c:pt>
                <c:pt idx="442">
                  <c:v>0</c:v>
                </c:pt>
                <c:pt idx="443">
                  <c:v>0</c:v>
                </c:pt>
                <c:pt idx="444">
                  <c:v>0</c:v>
                </c:pt>
                <c:pt idx="445">
                  <c:v>0</c:v>
                </c:pt>
                <c:pt idx="446">
                  <c:v>0</c:v>
                </c:pt>
                <c:pt idx="447">
                  <c:v>0.20300000000000001</c:v>
                </c:pt>
                <c:pt idx="448">
                  <c:v>3.3000000000000002E-2</c:v>
                </c:pt>
                <c:pt idx="449">
                  <c:v>9.5000000000000001E-2</c:v>
                </c:pt>
                <c:pt idx="450">
                  <c:v>0.29899999999999999</c:v>
                </c:pt>
                <c:pt idx="451">
                  <c:v>0.22500000000000001</c:v>
                </c:pt>
                <c:pt idx="452">
                  <c:v>1.4E-2</c:v>
                </c:pt>
                <c:pt idx="453">
                  <c:v>7.5999999999999998E-2</c:v>
                </c:pt>
                <c:pt idx="454">
                  <c:v>7.1999999999999995E-2</c:v>
                </c:pt>
                <c:pt idx="455">
                  <c:v>0.254</c:v>
                </c:pt>
                <c:pt idx="456">
                  <c:v>4.9000000000000002E-2</c:v>
                </c:pt>
                <c:pt idx="457">
                  <c:v>9.5000000000000001E-2</c:v>
                </c:pt>
                <c:pt idx="458">
                  <c:v>0.69499999999999995</c:v>
                </c:pt>
                <c:pt idx="459">
                  <c:v>5.7000000000000002E-2</c:v>
                </c:pt>
                <c:pt idx="460">
                  <c:v>0.17699999999999999</c:v>
                </c:pt>
                <c:pt idx="461">
                  <c:v>0.17</c:v>
                </c:pt>
                <c:pt idx="462">
                  <c:v>4.9000000000000002E-2</c:v>
                </c:pt>
                <c:pt idx="463">
                  <c:v>0.128</c:v>
                </c:pt>
                <c:pt idx="464">
                  <c:v>4.9000000000000002E-2</c:v>
                </c:pt>
                <c:pt idx="465">
                  <c:v>0.16200000000000001</c:v>
                </c:pt>
                <c:pt idx="466">
                  <c:v>8.1000000000000003E-2</c:v>
                </c:pt>
                <c:pt idx="467">
                  <c:v>0.19600000000000001</c:v>
                </c:pt>
                <c:pt idx="468">
                  <c:v>0.17299999999999999</c:v>
                </c:pt>
                <c:pt idx="469">
                  <c:v>0.84799999999999998</c:v>
                </c:pt>
                <c:pt idx="470">
                  <c:v>0.53300000000000003</c:v>
                </c:pt>
                <c:pt idx="471">
                  <c:v>1.008</c:v>
                </c:pt>
                <c:pt idx="472">
                  <c:v>0.98299999999999998</c:v>
                </c:pt>
                <c:pt idx="473">
                  <c:v>0.72599999999999998</c:v>
                </c:pt>
                <c:pt idx="474">
                  <c:v>0.55600000000000005</c:v>
                </c:pt>
                <c:pt idx="475">
                  <c:v>0.49299999999999999</c:v>
                </c:pt>
                <c:pt idx="476">
                  <c:v>1.026</c:v>
                </c:pt>
                <c:pt idx="477">
                  <c:v>1.0900000000000001</c:v>
                </c:pt>
                <c:pt idx="478">
                  <c:v>0.81200000000000006</c:v>
                </c:pt>
                <c:pt idx="479">
                  <c:v>1.2669999999999999</c:v>
                </c:pt>
                <c:pt idx="480">
                  <c:v>1.3979999999999999</c:v>
                </c:pt>
                <c:pt idx="481">
                  <c:v>1.3089999999999999</c:v>
                </c:pt>
                <c:pt idx="482">
                  <c:v>1.202</c:v>
                </c:pt>
                <c:pt idx="483">
                  <c:v>1.339</c:v>
                </c:pt>
                <c:pt idx="484">
                  <c:v>1.41</c:v>
                </c:pt>
                <c:pt idx="485">
                  <c:v>1.3089999999999999</c:v>
                </c:pt>
                <c:pt idx="486">
                  <c:v>1.145</c:v>
                </c:pt>
                <c:pt idx="487">
                  <c:v>1.296</c:v>
                </c:pt>
                <c:pt idx="488">
                  <c:v>1.3180000000000001</c:v>
                </c:pt>
                <c:pt idx="489">
                  <c:v>1.121</c:v>
                </c:pt>
                <c:pt idx="490">
                  <c:v>1.3959999999999999</c:v>
                </c:pt>
                <c:pt idx="491">
                  <c:v>1.3160000000000001</c:v>
                </c:pt>
                <c:pt idx="492">
                  <c:v>1.4450000000000001</c:v>
                </c:pt>
                <c:pt idx="493">
                  <c:v>1.2549999999999999</c:v>
                </c:pt>
                <c:pt idx="494">
                  <c:v>1.157</c:v>
                </c:pt>
                <c:pt idx="495">
                  <c:v>1.4219999999999999</c:v>
                </c:pt>
                <c:pt idx="496">
                  <c:v>1.165</c:v>
                </c:pt>
                <c:pt idx="497">
                  <c:v>1.282</c:v>
                </c:pt>
                <c:pt idx="498">
                  <c:v>1.3540000000000001</c:v>
                </c:pt>
                <c:pt idx="499">
                  <c:v>1.2789999999999999</c:v>
                </c:pt>
                <c:pt idx="500">
                  <c:v>1.389</c:v>
                </c:pt>
              </c:numCache>
            </c:numRef>
          </c:val>
          <c:smooth val="0"/>
          <c:extLst>
            <c:ext xmlns:c16="http://schemas.microsoft.com/office/drawing/2014/chart" uri="{C3380CC4-5D6E-409C-BE32-E72D297353CC}">
              <c16:uniqueId val="{00000001-4ACE-C943-BB12-46AB2F58DB75}"/>
            </c:ext>
          </c:extLst>
        </c:ser>
        <c:dLbls>
          <c:showLegendKey val="0"/>
          <c:showVal val="0"/>
          <c:showCatName val="0"/>
          <c:showSerName val="0"/>
          <c:showPercent val="0"/>
          <c:showBubbleSize val="0"/>
        </c:dLbls>
        <c:smooth val="0"/>
        <c:axId val="2134979624"/>
        <c:axId val="2134976760"/>
      </c:lineChart>
      <c:catAx>
        <c:axId val="2134979624"/>
        <c:scaling>
          <c:orientation val="minMax"/>
        </c:scaling>
        <c:delete val="1"/>
        <c:axPos val="b"/>
        <c:majorTickMark val="none"/>
        <c:minorTickMark val="none"/>
        <c:tickLblPos val="nextTo"/>
        <c:crossAx val="2134976760"/>
        <c:crosses val="autoZero"/>
        <c:auto val="1"/>
        <c:lblAlgn val="ctr"/>
        <c:lblOffset val="100"/>
        <c:noMultiLvlLbl val="0"/>
      </c:catAx>
      <c:valAx>
        <c:axId val="2134976760"/>
        <c:scaling>
          <c:orientation val="minMax"/>
          <c:max val="2.5"/>
          <c:min val="0"/>
        </c:scaling>
        <c:delete val="1"/>
        <c:axPos val="l"/>
        <c:majorGridlines>
          <c:spPr>
            <a:ln>
              <a:solidFill>
                <a:schemeClr val="bg1">
                  <a:lumMod val="85000"/>
                </a:schemeClr>
              </a:solidFill>
            </a:ln>
          </c:spPr>
        </c:majorGridlines>
        <c:numFmt formatCode="General" sourceLinked="1"/>
        <c:majorTickMark val="none"/>
        <c:minorTickMark val="none"/>
        <c:tickLblPos val="nextTo"/>
        <c:crossAx val="2134979624"/>
        <c:crosses val="autoZero"/>
        <c:crossBetween val="between"/>
        <c:majorUnit val="0.5"/>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30 cycles</c:v>
          </c:tx>
          <c:spPr>
            <a:solidFill>
              <a:srgbClr val="0000FF"/>
            </a:solidFill>
            <a:ln>
              <a:noFill/>
            </a:ln>
          </c:spPr>
          <c:invertIfNegative val="0"/>
          <c:cat>
            <c:strRef>
              <c:f>Sheet1!$D$1:$D$22</c:f>
              <c:strCache>
                <c:ptCount val="22"/>
                <c:pt idx="0">
                  <c:v>compress</c:v>
                </c:pt>
                <c:pt idx="1">
                  <c:v>jess</c:v>
                </c:pt>
                <c:pt idx="2">
                  <c:v>db</c:v>
                </c:pt>
                <c:pt idx="3">
                  <c:v>javac</c:v>
                </c:pt>
                <c:pt idx="4">
                  <c:v>mpegaudio</c:v>
                </c:pt>
                <c:pt idx="5">
                  <c:v>mtrt</c:v>
                </c:pt>
                <c:pt idx="6">
                  <c:v>jack</c:v>
                </c:pt>
                <c:pt idx="7">
                  <c:v>antlr</c:v>
                </c:pt>
                <c:pt idx="8">
                  <c:v>avrora</c:v>
                </c:pt>
                <c:pt idx="9">
                  <c:v>bloat</c:v>
                </c:pt>
                <c:pt idx="10">
                  <c:v>eclipse</c:v>
                </c:pt>
                <c:pt idx="11">
                  <c:v>fop</c:v>
                </c:pt>
                <c:pt idx="12">
                  <c:v>hsqldb</c:v>
                </c:pt>
                <c:pt idx="13">
                  <c:v>jython</c:v>
                </c:pt>
                <c:pt idx="14">
                  <c:v>luindex</c:v>
                </c:pt>
                <c:pt idx="15">
                  <c:v>lusearch</c:v>
                </c:pt>
                <c:pt idx="16">
                  <c:v>pjbb2005</c:v>
                </c:pt>
                <c:pt idx="17">
                  <c:v>pmd</c:v>
                </c:pt>
                <c:pt idx="18">
                  <c:v>sunflow</c:v>
                </c:pt>
                <c:pt idx="19">
                  <c:v>xalan</c:v>
                </c:pt>
                <c:pt idx="21">
                  <c:v>mean</c:v>
                </c:pt>
              </c:strCache>
            </c:strRef>
          </c:cat>
          <c:val>
            <c:numRef>
              <c:f>Sheet1!$H$1:$H$22</c:f>
              <c:numCache>
                <c:formatCode>General</c:formatCode>
                <c:ptCount val="22"/>
                <c:pt idx="0">
                  <c:v>1.71491460254659</c:v>
                </c:pt>
                <c:pt idx="1">
                  <c:v>2.4680129489748701</c:v>
                </c:pt>
                <c:pt idx="2">
                  <c:v>1.1968265079920599</c:v>
                </c:pt>
                <c:pt idx="3">
                  <c:v>2.4876909733804702</c:v>
                </c:pt>
                <c:pt idx="4">
                  <c:v>2.13808914950839</c:v>
                </c:pt>
                <c:pt idx="5">
                  <c:v>1.6334862385321101</c:v>
                </c:pt>
                <c:pt idx="6">
                  <c:v>2.22161874334398</c:v>
                </c:pt>
                <c:pt idx="7">
                  <c:v>2.8221170395869102</c:v>
                </c:pt>
                <c:pt idx="8">
                  <c:v>1.4579877583341001</c:v>
                </c:pt>
                <c:pt idx="9">
                  <c:v>2.16326895513521</c:v>
                </c:pt>
                <c:pt idx="10">
                  <c:v>2.1083899804451001</c:v>
                </c:pt>
                <c:pt idx="11">
                  <c:v>1.50198728139904</c:v>
                </c:pt>
                <c:pt idx="12">
                  <c:v>3.11018829988787</c:v>
                </c:pt>
                <c:pt idx="13">
                  <c:v>3.68555127770352</c:v>
                </c:pt>
                <c:pt idx="14">
                  <c:v>2.1355426544105698</c:v>
                </c:pt>
                <c:pt idx="15">
                  <c:v>2.4575833059171801</c:v>
                </c:pt>
                <c:pt idx="16">
                  <c:v>1.9212672314666699</c:v>
                </c:pt>
                <c:pt idx="17">
                  <c:v>2.2288887648601801</c:v>
                </c:pt>
                <c:pt idx="18">
                  <c:v>1.7160276631885401</c:v>
                </c:pt>
                <c:pt idx="19">
                  <c:v>1.96365852066241</c:v>
                </c:pt>
                <c:pt idx="21">
                  <c:v>2.156654999999998</c:v>
                </c:pt>
              </c:numCache>
            </c:numRef>
          </c:val>
          <c:extLst>
            <c:ext xmlns:c16="http://schemas.microsoft.com/office/drawing/2014/chart" uri="{C3380CC4-5D6E-409C-BE32-E72D297353CC}">
              <c16:uniqueId val="{00000000-627C-0842-840C-B5614DFF4BEC}"/>
            </c:ext>
          </c:extLst>
        </c:ser>
        <c:ser>
          <c:idx val="1"/>
          <c:order val="1"/>
          <c:tx>
            <c:v>1213 cycles</c:v>
          </c:tx>
          <c:spPr>
            <a:solidFill>
              <a:srgbClr val="008000"/>
            </a:solidFill>
            <a:ln>
              <a:noFill/>
            </a:ln>
          </c:spPr>
          <c:invertIfNegative val="0"/>
          <c:cat>
            <c:strRef>
              <c:f>Sheet1!$D$1:$D$22</c:f>
              <c:strCache>
                <c:ptCount val="22"/>
                <c:pt idx="0">
                  <c:v>compress</c:v>
                </c:pt>
                <c:pt idx="1">
                  <c:v>jess</c:v>
                </c:pt>
                <c:pt idx="2">
                  <c:v>db</c:v>
                </c:pt>
                <c:pt idx="3">
                  <c:v>javac</c:v>
                </c:pt>
                <c:pt idx="4">
                  <c:v>mpegaudio</c:v>
                </c:pt>
                <c:pt idx="5">
                  <c:v>mtrt</c:v>
                </c:pt>
                <c:pt idx="6">
                  <c:v>jack</c:v>
                </c:pt>
                <c:pt idx="7">
                  <c:v>antlr</c:v>
                </c:pt>
                <c:pt idx="8">
                  <c:v>avrora</c:v>
                </c:pt>
                <c:pt idx="9">
                  <c:v>bloat</c:v>
                </c:pt>
                <c:pt idx="10">
                  <c:v>eclipse</c:v>
                </c:pt>
                <c:pt idx="11">
                  <c:v>fop</c:v>
                </c:pt>
                <c:pt idx="12">
                  <c:v>hsqldb</c:v>
                </c:pt>
                <c:pt idx="13">
                  <c:v>jython</c:v>
                </c:pt>
                <c:pt idx="14">
                  <c:v>luindex</c:v>
                </c:pt>
                <c:pt idx="15">
                  <c:v>lusearch</c:v>
                </c:pt>
                <c:pt idx="16">
                  <c:v>pjbb2005</c:v>
                </c:pt>
                <c:pt idx="17">
                  <c:v>pmd</c:v>
                </c:pt>
                <c:pt idx="18">
                  <c:v>sunflow</c:v>
                </c:pt>
                <c:pt idx="19">
                  <c:v>xalan</c:v>
                </c:pt>
                <c:pt idx="21">
                  <c:v>mean</c:v>
                </c:pt>
              </c:strCache>
            </c:strRef>
          </c:cat>
          <c:val>
            <c:numRef>
              <c:f>Sheet1!$N$1:$N$22</c:f>
              <c:numCache>
                <c:formatCode>General</c:formatCode>
                <c:ptCount val="22"/>
                <c:pt idx="0">
                  <c:v>1.01596500515449</c:v>
                </c:pt>
                <c:pt idx="1">
                  <c:v>1.0328349005703701</c:v>
                </c:pt>
                <c:pt idx="2">
                  <c:v>0.96974293159102398</c:v>
                </c:pt>
                <c:pt idx="3">
                  <c:v>1.02955500700513</c:v>
                </c:pt>
                <c:pt idx="4">
                  <c:v>1.0165336625369199</c:v>
                </c:pt>
                <c:pt idx="5">
                  <c:v>1.025229357798159</c:v>
                </c:pt>
                <c:pt idx="6">
                  <c:v>1.04632587859424</c:v>
                </c:pt>
                <c:pt idx="7">
                  <c:v>1.0372633390705599</c:v>
                </c:pt>
                <c:pt idx="8">
                  <c:v>1.04639134808135</c:v>
                </c:pt>
                <c:pt idx="9">
                  <c:v>1.0216944770484999</c:v>
                </c:pt>
                <c:pt idx="10">
                  <c:v>0.99858991925292295</c:v>
                </c:pt>
                <c:pt idx="11">
                  <c:v>1.00665118243243</c:v>
                </c:pt>
                <c:pt idx="12">
                  <c:v>1.0475582879016301</c:v>
                </c:pt>
                <c:pt idx="13">
                  <c:v>1.0492728759799701</c:v>
                </c:pt>
                <c:pt idx="14">
                  <c:v>1.02862441541686</c:v>
                </c:pt>
                <c:pt idx="15">
                  <c:v>1.0283639610847299</c:v>
                </c:pt>
                <c:pt idx="16">
                  <c:v>1.03433737328346</c:v>
                </c:pt>
                <c:pt idx="17">
                  <c:v>1.02818552212982</c:v>
                </c:pt>
                <c:pt idx="18">
                  <c:v>1.0203682358650801</c:v>
                </c:pt>
                <c:pt idx="19">
                  <c:v>1.01669096685744</c:v>
                </c:pt>
                <c:pt idx="21">
                  <c:v>1.0250090000000001</c:v>
                </c:pt>
              </c:numCache>
            </c:numRef>
          </c:val>
          <c:extLst>
            <c:ext xmlns:c16="http://schemas.microsoft.com/office/drawing/2014/chart" uri="{C3380CC4-5D6E-409C-BE32-E72D297353CC}">
              <c16:uniqueId val="{00000001-627C-0842-840C-B5614DFF4BEC}"/>
            </c:ext>
          </c:extLst>
        </c:ser>
        <c:dLbls>
          <c:showLegendKey val="0"/>
          <c:showVal val="0"/>
          <c:showCatName val="0"/>
          <c:showSerName val="0"/>
          <c:showPercent val="0"/>
          <c:showBubbleSize val="0"/>
        </c:dLbls>
        <c:gapWidth val="150"/>
        <c:axId val="2070759336"/>
        <c:axId val="2134115464"/>
      </c:barChart>
      <c:catAx>
        <c:axId val="2070759336"/>
        <c:scaling>
          <c:orientation val="minMax"/>
        </c:scaling>
        <c:delete val="0"/>
        <c:axPos val="b"/>
        <c:numFmt formatCode="General" sourceLinked="0"/>
        <c:majorTickMark val="out"/>
        <c:minorTickMark val="none"/>
        <c:tickLblPos val="nextTo"/>
        <c:txPr>
          <a:bodyPr/>
          <a:lstStyle/>
          <a:p>
            <a:pPr>
              <a:defRPr sz="1100"/>
            </a:pPr>
            <a:endParaRPr lang="en-US"/>
          </a:p>
        </c:txPr>
        <c:crossAx val="2134115464"/>
        <c:crosses val="autoZero"/>
        <c:auto val="1"/>
        <c:lblAlgn val="ctr"/>
        <c:lblOffset val="100"/>
        <c:noMultiLvlLbl val="0"/>
      </c:catAx>
      <c:valAx>
        <c:axId val="2134115464"/>
        <c:scaling>
          <c:orientation val="minMax"/>
        </c:scaling>
        <c:delete val="0"/>
        <c:axPos val="l"/>
        <c:majorGridlines/>
        <c:numFmt formatCode="General" sourceLinked="1"/>
        <c:majorTickMark val="out"/>
        <c:minorTickMark val="none"/>
        <c:tickLblPos val="nextTo"/>
        <c:crossAx val="2070759336"/>
        <c:crosses val="autoZero"/>
        <c:crossBetween val="between"/>
      </c:valAx>
    </c:plotArea>
    <c:legend>
      <c:legendPos val="t"/>
      <c:overlay val="0"/>
      <c:txPr>
        <a:bodyPr/>
        <a:lstStyle/>
        <a:p>
          <a:pPr>
            <a:defRPr sz="20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Sheet1!$AT$9</c:f>
              <c:strCache>
                <c:ptCount val="1"/>
                <c:pt idx="0">
                  <c:v>default 1 KHz </c:v>
                </c:pt>
              </c:strCache>
            </c:strRef>
          </c:tx>
          <c:spPr>
            <a:solidFill>
              <a:srgbClr val="FF0000"/>
            </a:solidFill>
          </c:spPr>
          <c:invertIfNegative val="0"/>
          <c:val>
            <c:numRef>
              <c:f>Sheet1!$AF$3:$AF$12</c:f>
              <c:numCache>
                <c:formatCode>General</c:formatCode>
                <c:ptCount val="10"/>
                <c:pt idx="0">
                  <c:v>1.1419999999999999</c:v>
                </c:pt>
                <c:pt idx="1">
                  <c:v>1.143</c:v>
                </c:pt>
                <c:pt idx="2">
                  <c:v>1.1419999999999999</c:v>
                </c:pt>
                <c:pt idx="3">
                  <c:v>1.139</c:v>
                </c:pt>
                <c:pt idx="4">
                  <c:v>1.1379999999999999</c:v>
                </c:pt>
                <c:pt idx="5">
                  <c:v>1.141</c:v>
                </c:pt>
                <c:pt idx="6">
                  <c:v>1.1479999999999999</c:v>
                </c:pt>
                <c:pt idx="7">
                  <c:v>1.141</c:v>
                </c:pt>
                <c:pt idx="8">
                  <c:v>1.137</c:v>
                </c:pt>
                <c:pt idx="9">
                  <c:v>1.135</c:v>
                </c:pt>
              </c:numCache>
            </c:numRef>
          </c:val>
          <c:extLst>
            <c:ext xmlns:c16="http://schemas.microsoft.com/office/drawing/2014/chart" uri="{C3380CC4-5D6E-409C-BE32-E72D297353CC}">
              <c16:uniqueId val="{00000000-1202-AE40-BEC0-1E3ACBBE929C}"/>
            </c:ext>
          </c:extLst>
        </c:ser>
        <c:ser>
          <c:idx val="1"/>
          <c:order val="1"/>
          <c:tx>
            <c:strRef>
              <c:f>Sheet1!$AT$10</c:f>
              <c:strCache>
                <c:ptCount val="1"/>
                <c:pt idx="0">
                  <c:v>maximum 100 KHz</c:v>
                </c:pt>
              </c:strCache>
            </c:strRef>
          </c:tx>
          <c:spPr>
            <a:solidFill>
              <a:srgbClr val="0000FF"/>
            </a:solidFill>
          </c:spPr>
          <c:invertIfNegative val="0"/>
          <c:val>
            <c:numRef>
              <c:f>Sheet1!$AO$3:$AO$12</c:f>
              <c:numCache>
                <c:formatCode>General</c:formatCode>
                <c:ptCount val="10"/>
                <c:pt idx="0">
                  <c:v>1.1359999999999999</c:v>
                </c:pt>
                <c:pt idx="1">
                  <c:v>1.131</c:v>
                </c:pt>
                <c:pt idx="2">
                  <c:v>1.1419999999999999</c:v>
                </c:pt>
                <c:pt idx="3">
                  <c:v>1.123</c:v>
                </c:pt>
                <c:pt idx="4">
                  <c:v>1.131</c:v>
                </c:pt>
                <c:pt idx="5">
                  <c:v>1.133</c:v>
                </c:pt>
                <c:pt idx="6">
                  <c:v>1.1970000000000001</c:v>
                </c:pt>
                <c:pt idx="7">
                  <c:v>1.1399999999999999</c:v>
                </c:pt>
                <c:pt idx="8">
                  <c:v>1.198</c:v>
                </c:pt>
                <c:pt idx="9">
                  <c:v>1.1779999999999999</c:v>
                </c:pt>
              </c:numCache>
            </c:numRef>
          </c:val>
          <c:extLst>
            <c:ext xmlns:c16="http://schemas.microsoft.com/office/drawing/2014/chart" uri="{C3380CC4-5D6E-409C-BE32-E72D297353CC}">
              <c16:uniqueId val="{00000001-1202-AE40-BEC0-1E3ACBBE929C}"/>
            </c:ext>
          </c:extLst>
        </c:ser>
        <c:ser>
          <c:idx val="2"/>
          <c:order val="2"/>
          <c:tx>
            <c:strRef>
              <c:f>Sheet1!$AT$11</c:f>
              <c:strCache>
                <c:ptCount val="1"/>
                <c:pt idx="0">
                  <c:v>SHIM 10 MHz </c:v>
                </c:pt>
              </c:strCache>
            </c:strRef>
          </c:tx>
          <c:spPr>
            <a:solidFill>
              <a:srgbClr val="008000"/>
            </a:solidFill>
          </c:spPr>
          <c:invertIfNegative val="0"/>
          <c:val>
            <c:numRef>
              <c:f>Sheet1!$AX$4:$AX$13</c:f>
              <c:numCache>
                <c:formatCode>General</c:formatCode>
                <c:ptCount val="10"/>
                <c:pt idx="0">
                  <c:v>1.32</c:v>
                </c:pt>
                <c:pt idx="1">
                  <c:v>1.3580000000000001</c:v>
                </c:pt>
                <c:pt idx="2">
                  <c:v>1.335</c:v>
                </c:pt>
                <c:pt idx="3">
                  <c:v>4.9000000000000002E-2</c:v>
                </c:pt>
                <c:pt idx="4">
                  <c:v>1.351</c:v>
                </c:pt>
                <c:pt idx="5">
                  <c:v>1.3420000000000001</c:v>
                </c:pt>
                <c:pt idx="6">
                  <c:v>1.056</c:v>
                </c:pt>
                <c:pt idx="7">
                  <c:v>1.371</c:v>
                </c:pt>
                <c:pt idx="8">
                  <c:v>1.526</c:v>
                </c:pt>
                <c:pt idx="9">
                  <c:v>1.097</c:v>
                </c:pt>
              </c:numCache>
            </c:numRef>
          </c:val>
          <c:extLst>
            <c:ext xmlns:c16="http://schemas.microsoft.com/office/drawing/2014/chart" uri="{C3380CC4-5D6E-409C-BE32-E72D297353CC}">
              <c16:uniqueId val="{00000002-1202-AE40-BEC0-1E3ACBBE929C}"/>
            </c:ext>
          </c:extLst>
        </c:ser>
        <c:dLbls>
          <c:showLegendKey val="0"/>
          <c:showVal val="0"/>
          <c:showCatName val="0"/>
          <c:showSerName val="0"/>
          <c:showPercent val="0"/>
          <c:showBubbleSize val="0"/>
        </c:dLbls>
        <c:gapWidth val="75"/>
        <c:overlap val="-25"/>
        <c:axId val="2077746760"/>
        <c:axId val="2077749768"/>
      </c:barChart>
      <c:catAx>
        <c:axId val="2077746760"/>
        <c:scaling>
          <c:orientation val="minMax"/>
        </c:scaling>
        <c:delete val="0"/>
        <c:axPos val="b"/>
        <c:majorTickMark val="none"/>
        <c:minorTickMark val="none"/>
        <c:tickLblPos val="nextTo"/>
        <c:txPr>
          <a:bodyPr/>
          <a:lstStyle/>
          <a:p>
            <a:pPr>
              <a:defRPr sz="1600"/>
            </a:pPr>
            <a:endParaRPr lang="en-US"/>
          </a:p>
        </c:txPr>
        <c:crossAx val="2077749768"/>
        <c:crosses val="autoZero"/>
        <c:auto val="1"/>
        <c:lblAlgn val="ctr"/>
        <c:lblOffset val="100"/>
        <c:noMultiLvlLbl val="0"/>
      </c:catAx>
      <c:valAx>
        <c:axId val="2077749768"/>
        <c:scaling>
          <c:orientation val="minMax"/>
          <c:max val="1.6"/>
          <c:min val="0"/>
        </c:scaling>
        <c:delete val="0"/>
        <c:axPos val="l"/>
        <c:majorGridlines/>
        <c:numFmt formatCode="General" sourceLinked="1"/>
        <c:majorTickMark val="none"/>
        <c:minorTickMark val="none"/>
        <c:tickLblPos val="nextTo"/>
        <c:spPr>
          <a:ln w="9525">
            <a:noFill/>
          </a:ln>
        </c:spPr>
        <c:txPr>
          <a:bodyPr/>
          <a:lstStyle/>
          <a:p>
            <a:pPr>
              <a:defRPr sz="1600"/>
            </a:pPr>
            <a:endParaRPr lang="en-US"/>
          </a:p>
        </c:txPr>
        <c:crossAx val="2077746760"/>
        <c:crosses val="autoZero"/>
        <c:crossBetween val="between"/>
        <c:majorUnit val="0.2"/>
      </c:valAx>
    </c:plotArea>
    <c:legend>
      <c:legendPos val="t"/>
      <c:layout>
        <c:manualLayout>
          <c:xMode val="edge"/>
          <c:yMode val="edge"/>
          <c:x val="2.45170690012433E-2"/>
          <c:y val="2.3972309941117198E-3"/>
          <c:w val="0.94034239060281399"/>
          <c:h val="0.23700248495553999"/>
        </c:manualLayout>
      </c:layout>
      <c:overlay val="0"/>
      <c:txPr>
        <a:bodyPr/>
        <a:lstStyle/>
        <a:p>
          <a:pPr>
            <a:defRPr sz="2000" baseline="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038382816827"/>
          <c:y val="0.35222153278991702"/>
          <c:w val="0.76493711221877203"/>
          <c:h val="0.41775824910244702"/>
        </c:manualLayout>
      </c:layout>
      <c:scatterChart>
        <c:scatterStyle val="lineMarker"/>
        <c:varyColors val="0"/>
        <c:ser>
          <c:idx val="0"/>
          <c:order val="0"/>
          <c:tx>
            <c:v> Sequential</c:v>
          </c:tx>
          <c:spPr>
            <a:ln w="101600">
              <a:solidFill>
                <a:schemeClr val="tx1"/>
              </a:solidFill>
            </a:ln>
          </c:spPr>
          <c:marker>
            <c:symbol val="square"/>
            <c:size val="5"/>
            <c:spPr>
              <a:solidFill>
                <a:schemeClr val="tx1"/>
              </a:solidFill>
              <a:ln>
                <a:solidFill>
                  <a:schemeClr val="tx1"/>
                </a:solidFill>
              </a:ln>
            </c:spPr>
          </c:marker>
          <c:xVal>
            <c:numRef>
              <c:f>Summary!$M$63:$M$74</c:f>
              <c:numCache>
                <c:formatCode>General</c:formatCode>
                <c:ptCount val="12"/>
                <c:pt idx="0">
                  <c:v>31.22731211</c:v>
                </c:pt>
                <c:pt idx="1">
                  <c:v>32.259194361799999</c:v>
                </c:pt>
                <c:pt idx="2">
                  <c:v>33.334417807000001</c:v>
                </c:pt>
                <c:pt idx="3">
                  <c:v>34.441977295000001</c:v>
                </c:pt>
                <c:pt idx="4">
                  <c:v>35.716767365199999</c:v>
                </c:pt>
                <c:pt idx="5">
                  <c:v>37.077497145899997</c:v>
                </c:pt>
                <c:pt idx="6">
                  <c:v>38.479971479699792</c:v>
                </c:pt>
                <c:pt idx="7">
                  <c:v>40.018310003400003</c:v>
                </c:pt>
                <c:pt idx="8">
                  <c:v>41.261688336900008</c:v>
                </c:pt>
                <c:pt idx="9">
                  <c:v>43.55187982719999</c:v>
                </c:pt>
                <c:pt idx="10">
                  <c:v>45.379880427099792</c:v>
                </c:pt>
                <c:pt idx="11">
                  <c:v>47.456008043399997</c:v>
                </c:pt>
              </c:numCache>
            </c:numRef>
          </c:xVal>
          <c:yVal>
            <c:numRef>
              <c:f>Summary!$N$63:$N$74</c:f>
              <c:numCache>
                <c:formatCode>General</c:formatCode>
                <c:ptCount val="12"/>
                <c:pt idx="0">
                  <c:v>825.09372000000053</c:v>
                </c:pt>
                <c:pt idx="1">
                  <c:v>857.48913000000005</c:v>
                </c:pt>
                <c:pt idx="2">
                  <c:v>837.97371000000055</c:v>
                </c:pt>
                <c:pt idx="3">
                  <c:v>838.80665999999735</c:v>
                </c:pt>
                <c:pt idx="4">
                  <c:v>848.38806</c:v>
                </c:pt>
                <c:pt idx="5">
                  <c:v>856.99278000000004</c:v>
                </c:pt>
                <c:pt idx="6">
                  <c:v>909.70191</c:v>
                </c:pt>
                <c:pt idx="7">
                  <c:v>914.85926999999629</c:v>
                </c:pt>
                <c:pt idx="8">
                  <c:v>969.87440000000004</c:v>
                </c:pt>
                <c:pt idx="9">
                  <c:v>1058.06952</c:v>
                </c:pt>
                <c:pt idx="10">
                  <c:v>1516.84277</c:v>
                </c:pt>
                <c:pt idx="11">
                  <c:v>2107.4300100000009</c:v>
                </c:pt>
              </c:numCache>
            </c:numRef>
          </c:yVal>
          <c:smooth val="0"/>
          <c:extLst>
            <c:ext xmlns:c16="http://schemas.microsoft.com/office/drawing/2014/chart" uri="{C3380CC4-5D6E-409C-BE32-E72D297353CC}">
              <c16:uniqueId val="{00000000-0094-0449-B524-052CB7B6ED28}"/>
            </c:ext>
          </c:extLst>
        </c:ser>
        <c:ser>
          <c:idx val="1"/>
          <c:order val="1"/>
          <c:tx>
            <c:v> 4 way</c:v>
          </c:tx>
          <c:spPr>
            <a:ln w="101600">
              <a:solidFill>
                <a:srgbClr val="2E75B6"/>
              </a:solidFill>
            </a:ln>
          </c:spPr>
          <c:marker>
            <c:symbol val="diamond"/>
            <c:size val="5"/>
            <c:spPr>
              <a:solidFill>
                <a:srgbClr val="2E75B6"/>
              </a:solidFill>
              <a:ln>
                <a:solidFill>
                  <a:srgbClr val="2E75B6"/>
                </a:solidFill>
              </a:ln>
            </c:spPr>
          </c:marker>
          <c:xVal>
            <c:numRef>
              <c:f>Summary!$O$63:$O$74</c:f>
              <c:numCache>
                <c:formatCode>General</c:formatCode>
                <c:ptCount val="12"/>
                <c:pt idx="0">
                  <c:v>31.278810107399991</c:v>
                </c:pt>
                <c:pt idx="1">
                  <c:v>32.285160729900007</c:v>
                </c:pt>
                <c:pt idx="2">
                  <c:v>33.416895520300002</c:v>
                </c:pt>
                <c:pt idx="3">
                  <c:v>34.532776525800003</c:v>
                </c:pt>
                <c:pt idx="4">
                  <c:v>35.70971321550001</c:v>
                </c:pt>
                <c:pt idx="5">
                  <c:v>37.039121937400012</c:v>
                </c:pt>
                <c:pt idx="6">
                  <c:v>38.639174641900013</c:v>
                </c:pt>
                <c:pt idx="7">
                  <c:v>40.141677487499791</c:v>
                </c:pt>
                <c:pt idx="8">
                  <c:v>41.261688336900008</c:v>
                </c:pt>
                <c:pt idx="9">
                  <c:v>43.360633215</c:v>
                </c:pt>
                <c:pt idx="10">
                  <c:v>45.266988931000007</c:v>
                </c:pt>
                <c:pt idx="11">
                  <c:v>46.944922388600013</c:v>
                </c:pt>
              </c:numCache>
            </c:numRef>
          </c:xVal>
          <c:yVal>
            <c:numRef>
              <c:f>Summary!$P$63:$P$74</c:f>
              <c:numCache>
                <c:formatCode>General</c:formatCode>
                <c:ptCount val="12"/>
                <c:pt idx="0">
                  <c:v>369.55680000000001</c:v>
                </c:pt>
                <c:pt idx="1">
                  <c:v>400.57639999999861</c:v>
                </c:pt>
                <c:pt idx="2">
                  <c:v>430.4881999999979</c:v>
                </c:pt>
                <c:pt idx="3">
                  <c:v>476.37860000000001</c:v>
                </c:pt>
                <c:pt idx="4">
                  <c:v>484.17700000000002</c:v>
                </c:pt>
                <c:pt idx="5">
                  <c:v>584.54159999999786</c:v>
                </c:pt>
                <c:pt idx="6">
                  <c:v>744.73199999999997</c:v>
                </c:pt>
                <c:pt idx="7">
                  <c:v>768.88139999999999</c:v>
                </c:pt>
                <c:pt idx="8">
                  <c:v>819.87440000000004</c:v>
                </c:pt>
                <c:pt idx="9">
                  <c:v>1456.3907999999999</c:v>
                </c:pt>
                <c:pt idx="10">
                  <c:v>2260.2177999999999</c:v>
                </c:pt>
                <c:pt idx="11">
                  <c:v>3793.6680000000001</c:v>
                </c:pt>
              </c:numCache>
            </c:numRef>
          </c:yVal>
          <c:smooth val="0"/>
          <c:extLst>
            <c:ext xmlns:c16="http://schemas.microsoft.com/office/drawing/2014/chart" uri="{C3380CC4-5D6E-409C-BE32-E72D297353CC}">
              <c16:uniqueId val="{00000001-0094-0449-B524-052CB7B6ED28}"/>
            </c:ext>
          </c:extLst>
        </c:ser>
        <c:ser>
          <c:idx val="3"/>
          <c:order val="2"/>
          <c:tx>
            <c:v> Fixed interval 20 ms</c:v>
          </c:tx>
          <c:spPr>
            <a:ln w="101600">
              <a:solidFill>
                <a:srgbClr val="CC66FF"/>
              </a:solidFill>
            </a:ln>
          </c:spPr>
          <c:marker>
            <c:symbol val="x"/>
            <c:size val="5"/>
            <c:spPr>
              <a:solidFill>
                <a:srgbClr val="CC66FF"/>
              </a:solidFill>
              <a:ln>
                <a:solidFill>
                  <a:srgbClr val="CC66FF"/>
                </a:solidFill>
              </a:ln>
            </c:spPr>
          </c:marker>
          <c:xVal>
            <c:numRef>
              <c:f>Summary!$Q$63:$Q$74</c:f>
              <c:numCache>
                <c:formatCode>General</c:formatCode>
                <c:ptCount val="12"/>
                <c:pt idx="0">
                  <c:v>31.242244996899981</c:v>
                </c:pt>
                <c:pt idx="1">
                  <c:v>32.264161320200003</c:v>
                </c:pt>
                <c:pt idx="2">
                  <c:v>33.336390531699998</c:v>
                </c:pt>
                <c:pt idx="3">
                  <c:v>34.484019894500001</c:v>
                </c:pt>
                <c:pt idx="4">
                  <c:v>35.497168726100007</c:v>
                </c:pt>
                <c:pt idx="5">
                  <c:v>37.074329871899998</c:v>
                </c:pt>
                <c:pt idx="6">
                  <c:v>38.587403419299783</c:v>
                </c:pt>
                <c:pt idx="7">
                  <c:v>40.042383365000013</c:v>
                </c:pt>
                <c:pt idx="8">
                  <c:v>41.351538980100003</c:v>
                </c:pt>
                <c:pt idx="9">
                  <c:v>43.325590103000003</c:v>
                </c:pt>
                <c:pt idx="10">
                  <c:v>45.157738937900007</c:v>
                </c:pt>
                <c:pt idx="11">
                  <c:v>47.321280756699792</c:v>
                </c:pt>
              </c:numCache>
            </c:numRef>
          </c:xVal>
          <c:yVal>
            <c:numRef>
              <c:f>Summary!$R$63:$R$74</c:f>
              <c:numCache>
                <c:formatCode>General</c:formatCode>
                <c:ptCount val="12"/>
                <c:pt idx="0">
                  <c:v>366.97099999999921</c:v>
                </c:pt>
                <c:pt idx="1">
                  <c:v>387.93819999999761</c:v>
                </c:pt>
                <c:pt idx="2">
                  <c:v>390.4058</c:v>
                </c:pt>
                <c:pt idx="3">
                  <c:v>419.13119999999861</c:v>
                </c:pt>
                <c:pt idx="4">
                  <c:v>464.43259999999862</c:v>
                </c:pt>
                <c:pt idx="5">
                  <c:v>494.28500000000003</c:v>
                </c:pt>
                <c:pt idx="6">
                  <c:v>588.31959999999935</c:v>
                </c:pt>
                <c:pt idx="7">
                  <c:v>661.11980000000005</c:v>
                </c:pt>
                <c:pt idx="8">
                  <c:v>789.97439999999995</c:v>
                </c:pt>
                <c:pt idx="9">
                  <c:v>1017.78</c:v>
                </c:pt>
                <c:pt idx="10">
                  <c:v>1779.5617999999999</c:v>
                </c:pt>
                <c:pt idx="11">
                  <c:v>2479.5617999999999</c:v>
                </c:pt>
              </c:numCache>
            </c:numRef>
          </c:yVal>
          <c:smooth val="0"/>
          <c:extLst>
            <c:ext xmlns:c16="http://schemas.microsoft.com/office/drawing/2014/chart" uri="{C3380CC4-5D6E-409C-BE32-E72D297353CC}">
              <c16:uniqueId val="{00000002-0094-0449-B524-052CB7B6ED28}"/>
            </c:ext>
          </c:extLst>
        </c:ser>
        <c:ser>
          <c:idx val="4"/>
          <c:order val="3"/>
          <c:tx>
            <c:v> Fixed interval 100 ms</c:v>
          </c:tx>
          <c:spPr>
            <a:ln w="101600">
              <a:solidFill>
                <a:srgbClr val="8000FF"/>
              </a:solidFill>
            </a:ln>
          </c:spPr>
          <c:marker>
            <c:symbol val="star"/>
            <c:size val="5"/>
            <c:spPr>
              <a:solidFill>
                <a:srgbClr val="8000FF"/>
              </a:solidFill>
              <a:ln>
                <a:solidFill>
                  <a:srgbClr val="8000FF"/>
                </a:solidFill>
              </a:ln>
            </c:spPr>
          </c:marker>
          <c:xVal>
            <c:numRef>
              <c:f>Summary!$S$63:$S$74</c:f>
              <c:numCache>
                <c:formatCode>General</c:formatCode>
                <c:ptCount val="12"/>
                <c:pt idx="0">
                  <c:v>31.235429613299981</c:v>
                </c:pt>
                <c:pt idx="1">
                  <c:v>32.306293041899998</c:v>
                </c:pt>
                <c:pt idx="2">
                  <c:v>33.355170477399987</c:v>
                </c:pt>
                <c:pt idx="3">
                  <c:v>34.526103323800008</c:v>
                </c:pt>
                <c:pt idx="4">
                  <c:v>35.774350993000013</c:v>
                </c:pt>
                <c:pt idx="5">
                  <c:v>37.077163670600001</c:v>
                </c:pt>
                <c:pt idx="6">
                  <c:v>38.487093694199999</c:v>
                </c:pt>
                <c:pt idx="7">
                  <c:v>40.124905253199998</c:v>
                </c:pt>
                <c:pt idx="8">
                  <c:v>41.351538980100003</c:v>
                </c:pt>
                <c:pt idx="9">
                  <c:v>43.386107605599967</c:v>
                </c:pt>
                <c:pt idx="10">
                  <c:v>45.139923748800008</c:v>
                </c:pt>
                <c:pt idx="11">
                  <c:v>46.476225927500003</c:v>
                </c:pt>
              </c:numCache>
            </c:numRef>
          </c:xVal>
          <c:yVal>
            <c:numRef>
              <c:f>Summary!$T$63:$T$74</c:f>
              <c:numCache>
                <c:formatCode>General</c:formatCode>
                <c:ptCount val="12"/>
                <c:pt idx="0">
                  <c:v>429.09460000000001</c:v>
                </c:pt>
                <c:pt idx="1">
                  <c:v>449.452</c:v>
                </c:pt>
                <c:pt idx="2">
                  <c:v>457.92499999999961</c:v>
                </c:pt>
                <c:pt idx="3">
                  <c:v>468.32</c:v>
                </c:pt>
                <c:pt idx="4">
                  <c:v>478.51979999999992</c:v>
                </c:pt>
                <c:pt idx="5">
                  <c:v>489.63920000000002</c:v>
                </c:pt>
                <c:pt idx="6">
                  <c:v>515.36199999999735</c:v>
                </c:pt>
                <c:pt idx="7">
                  <c:v>609.19580000000008</c:v>
                </c:pt>
                <c:pt idx="8">
                  <c:v>649.97439999999995</c:v>
                </c:pt>
                <c:pt idx="9">
                  <c:v>869.62400000000002</c:v>
                </c:pt>
                <c:pt idx="10">
                  <c:v>1341.0450000000001</c:v>
                </c:pt>
                <c:pt idx="11">
                  <c:v>1641.0450000000001</c:v>
                </c:pt>
              </c:numCache>
            </c:numRef>
          </c:yVal>
          <c:smooth val="0"/>
          <c:extLst>
            <c:ext xmlns:c16="http://schemas.microsoft.com/office/drawing/2014/chart" uri="{C3380CC4-5D6E-409C-BE32-E72D297353CC}">
              <c16:uniqueId val="{00000003-0094-0449-B524-052CB7B6ED28}"/>
            </c:ext>
          </c:extLst>
        </c:ser>
        <c:ser>
          <c:idx val="5"/>
          <c:order val="4"/>
          <c:tx>
            <c:v> Fixed interval 500 ms</c:v>
          </c:tx>
          <c:spPr>
            <a:ln w="101600">
              <a:solidFill>
                <a:srgbClr val="800080"/>
              </a:solidFill>
            </a:ln>
          </c:spPr>
          <c:marker>
            <c:symbol val="triangle"/>
            <c:size val="5"/>
            <c:spPr>
              <a:solidFill>
                <a:srgbClr val="800080"/>
              </a:solidFill>
              <a:ln>
                <a:solidFill>
                  <a:srgbClr val="800080"/>
                </a:solidFill>
              </a:ln>
            </c:spPr>
          </c:marker>
          <c:xVal>
            <c:numRef>
              <c:f>Summary!$U$63:$U$74</c:f>
              <c:numCache>
                <c:formatCode>General</c:formatCode>
                <c:ptCount val="12"/>
                <c:pt idx="0">
                  <c:v>31.25893334769999</c:v>
                </c:pt>
                <c:pt idx="1">
                  <c:v>32.269739158600011</c:v>
                </c:pt>
                <c:pt idx="2">
                  <c:v>33.324705271200003</c:v>
                </c:pt>
                <c:pt idx="3">
                  <c:v>34.380435452799993</c:v>
                </c:pt>
                <c:pt idx="4">
                  <c:v>35.729165720500099</c:v>
                </c:pt>
                <c:pt idx="5">
                  <c:v>37.123677647500003</c:v>
                </c:pt>
                <c:pt idx="6">
                  <c:v>38.501314995199998</c:v>
                </c:pt>
                <c:pt idx="7">
                  <c:v>40.079336927300012</c:v>
                </c:pt>
                <c:pt idx="8">
                  <c:v>41.351538980100003</c:v>
                </c:pt>
                <c:pt idx="9">
                  <c:v>43.606123563600001</c:v>
                </c:pt>
                <c:pt idx="10">
                  <c:v>45.514359261899997</c:v>
                </c:pt>
                <c:pt idx="11">
                  <c:v>47.583792083100001</c:v>
                </c:pt>
              </c:numCache>
            </c:numRef>
          </c:xVal>
          <c:yVal>
            <c:numRef>
              <c:f>Summary!$V$63:$V$74</c:f>
              <c:numCache>
                <c:formatCode>General</c:formatCode>
                <c:ptCount val="12"/>
                <c:pt idx="0">
                  <c:v>718.96899999999937</c:v>
                </c:pt>
                <c:pt idx="1">
                  <c:v>723.64940000000001</c:v>
                </c:pt>
                <c:pt idx="2">
                  <c:v>726.34019999999737</c:v>
                </c:pt>
                <c:pt idx="3">
                  <c:v>742.90800000000002</c:v>
                </c:pt>
                <c:pt idx="4">
                  <c:v>745.84899999999936</c:v>
                </c:pt>
                <c:pt idx="5">
                  <c:v>750.46359999999936</c:v>
                </c:pt>
                <c:pt idx="6">
                  <c:v>758.54579999999999</c:v>
                </c:pt>
                <c:pt idx="7">
                  <c:v>758.29960000000005</c:v>
                </c:pt>
                <c:pt idx="8">
                  <c:v>809.97439999999995</c:v>
                </c:pt>
                <c:pt idx="9">
                  <c:v>956.39419999999996</c:v>
                </c:pt>
                <c:pt idx="10">
                  <c:v>1088.575</c:v>
                </c:pt>
                <c:pt idx="11">
                  <c:v>1663.2606000000001</c:v>
                </c:pt>
              </c:numCache>
            </c:numRef>
          </c:yVal>
          <c:smooth val="0"/>
          <c:extLst>
            <c:ext xmlns:c16="http://schemas.microsoft.com/office/drawing/2014/chart" uri="{C3380CC4-5D6E-409C-BE32-E72D297353CC}">
              <c16:uniqueId val="{00000004-0094-0449-B524-052CB7B6ED28}"/>
            </c:ext>
          </c:extLst>
        </c:ser>
        <c:dLbls>
          <c:showLegendKey val="0"/>
          <c:showVal val="0"/>
          <c:showCatName val="0"/>
          <c:showSerName val="0"/>
          <c:showPercent val="0"/>
          <c:showBubbleSize val="0"/>
        </c:dLbls>
        <c:axId val="2038472824"/>
        <c:axId val="2117081864"/>
      </c:scatterChart>
      <c:valAx>
        <c:axId val="2038472824"/>
        <c:scaling>
          <c:orientation val="minMax"/>
          <c:max val="48"/>
          <c:min val="30"/>
        </c:scaling>
        <c:delete val="0"/>
        <c:axPos val="b"/>
        <c:title>
          <c:tx>
            <c:rich>
              <a:bodyPr/>
              <a:lstStyle/>
              <a:p>
                <a:pPr>
                  <a:defRPr sz="2800" b="0">
                    <a:latin typeface="Avenir Next Condensed"/>
                  </a:defRPr>
                </a:pPr>
                <a:r>
                  <a:rPr lang="en-US" sz="2800" b="0" i="0" baseline="0" dirty="0">
                    <a:effectLst/>
                    <a:latin typeface="Avenir Next Condensed"/>
                  </a:rPr>
                  <a:t>Lucene  RPS</a:t>
                </a:r>
                <a:endParaRPr lang="en-US" sz="2800" b="0" dirty="0">
                  <a:effectLst/>
                  <a:latin typeface="Avenir Next Condensed"/>
                </a:endParaRPr>
              </a:p>
            </c:rich>
          </c:tx>
          <c:overlay val="0"/>
        </c:title>
        <c:numFmt formatCode="General" sourceLinked="1"/>
        <c:majorTickMark val="out"/>
        <c:minorTickMark val="none"/>
        <c:tickLblPos val="nextTo"/>
        <c:txPr>
          <a:bodyPr/>
          <a:lstStyle/>
          <a:p>
            <a:pPr>
              <a:defRPr sz="1800">
                <a:latin typeface="Avenir Next Condensed"/>
              </a:defRPr>
            </a:pPr>
            <a:endParaRPr lang="en-US"/>
          </a:p>
        </c:txPr>
        <c:crossAx val="2117081864"/>
        <c:crosses val="autoZero"/>
        <c:crossBetween val="midCat"/>
        <c:majorUnit val="2"/>
      </c:valAx>
      <c:valAx>
        <c:axId val="2117081864"/>
        <c:scaling>
          <c:orientation val="minMax"/>
          <c:max val="1600"/>
          <c:min val="300"/>
        </c:scaling>
        <c:delete val="0"/>
        <c:axPos val="l"/>
        <c:majorGridlines>
          <c:spPr>
            <a:ln>
              <a:solidFill>
                <a:schemeClr val="bg1">
                  <a:lumMod val="65000"/>
                  <a:alpha val="48000"/>
                </a:schemeClr>
              </a:solidFill>
              <a:prstDash val="dash"/>
            </a:ln>
          </c:spPr>
        </c:majorGridlines>
        <c:title>
          <c:tx>
            <c:rich>
              <a:bodyPr rot="-5400000" vert="horz"/>
              <a:lstStyle/>
              <a:p>
                <a:pPr>
                  <a:defRPr sz="2800" b="0">
                    <a:latin typeface="Avenir Next Condensed"/>
                  </a:defRPr>
                </a:pPr>
                <a:r>
                  <a:rPr lang="en-US" sz="2800" b="0" i="0" baseline="0" dirty="0">
                    <a:effectLst/>
                    <a:latin typeface="Avenir Next Condensed"/>
                  </a:rPr>
                  <a:t>Tail latency  </a:t>
                </a:r>
                <a:r>
                  <a:rPr lang="en-US" sz="2800" b="0" i="1" baseline="0" dirty="0" err="1">
                    <a:effectLst/>
                    <a:latin typeface="Avenir Next Condensed"/>
                  </a:rPr>
                  <a:t>ms</a:t>
                </a:r>
                <a:endParaRPr lang="en-US" sz="2800" b="0" i="1" dirty="0">
                  <a:effectLst/>
                  <a:latin typeface="Avenir Next Condensed"/>
                </a:endParaRPr>
              </a:p>
            </c:rich>
          </c:tx>
          <c:layout>
            <c:manualLayout>
              <c:xMode val="edge"/>
              <c:yMode val="edge"/>
              <c:x val="3.5798902586529202E-4"/>
              <c:y val="0.31295746714681499"/>
            </c:manualLayout>
          </c:layout>
          <c:overlay val="0"/>
        </c:title>
        <c:numFmt formatCode="General" sourceLinked="1"/>
        <c:majorTickMark val="out"/>
        <c:minorTickMark val="none"/>
        <c:tickLblPos val="nextTo"/>
        <c:txPr>
          <a:bodyPr/>
          <a:lstStyle/>
          <a:p>
            <a:pPr>
              <a:defRPr sz="1800">
                <a:latin typeface="Avenir Next Condensed"/>
              </a:defRPr>
            </a:pPr>
            <a:endParaRPr lang="en-US"/>
          </a:p>
        </c:txPr>
        <c:crossAx val="2038472824"/>
        <c:crosses val="autoZero"/>
        <c:crossBetween val="midCat"/>
        <c:majorUnit val="300"/>
      </c:valAx>
    </c:plotArea>
    <c:legend>
      <c:legendPos val="l"/>
      <c:layout>
        <c:manualLayout>
          <c:xMode val="edge"/>
          <c:yMode val="edge"/>
          <c:x val="0.36111159119688596"/>
          <c:y val="3.5755299818291945E-2"/>
          <c:w val="0.63235985598376998"/>
          <c:h val="0.30825062251833901"/>
        </c:manualLayout>
      </c:layout>
      <c:overlay val="1"/>
      <c:txPr>
        <a:bodyPr/>
        <a:lstStyle/>
        <a:p>
          <a:pPr>
            <a:defRPr sz="2000">
              <a:latin typeface="Avenir Next Medium"/>
              <a:cs typeface="Avenir Next Medium"/>
            </a:defRPr>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 Sequential</c:v>
          </c:tx>
          <c:spPr>
            <a:ln w="101600">
              <a:solidFill>
                <a:schemeClr val="tx1"/>
              </a:solidFill>
            </a:ln>
          </c:spPr>
          <c:marker>
            <c:symbol val="square"/>
            <c:size val="5"/>
            <c:spPr>
              <a:solidFill>
                <a:schemeClr val="tx1"/>
              </a:solidFill>
              <a:ln>
                <a:solidFill>
                  <a:schemeClr val="tx1"/>
                </a:solidFill>
              </a:ln>
            </c:spPr>
          </c:marker>
          <c:xVal>
            <c:numRef>
              <c:f>Summary!$B$39:$B$51</c:f>
              <c:numCache>
                <c:formatCode>General</c:formatCode>
                <c:ptCount val="13"/>
                <c:pt idx="0">
                  <c:v>31.22731211</c:v>
                </c:pt>
                <c:pt idx="1">
                  <c:v>32.259194361799999</c:v>
                </c:pt>
                <c:pt idx="2">
                  <c:v>33.334417807000001</c:v>
                </c:pt>
                <c:pt idx="3">
                  <c:v>34.441977295000001</c:v>
                </c:pt>
                <c:pt idx="4">
                  <c:v>35.716767365199999</c:v>
                </c:pt>
                <c:pt idx="5">
                  <c:v>37.077497145899997</c:v>
                </c:pt>
                <c:pt idx="6">
                  <c:v>38.479971479699792</c:v>
                </c:pt>
                <c:pt idx="7">
                  <c:v>40.018310003400003</c:v>
                </c:pt>
                <c:pt idx="8">
                  <c:v>41.261688336900008</c:v>
                </c:pt>
                <c:pt idx="9">
                  <c:v>43.55187982719999</c:v>
                </c:pt>
                <c:pt idx="10">
                  <c:v>45.379880427099792</c:v>
                </c:pt>
                <c:pt idx="11">
                  <c:v>47.456008043399997</c:v>
                </c:pt>
                <c:pt idx="12">
                  <c:v>52.207504777700002</c:v>
                </c:pt>
              </c:numCache>
            </c:numRef>
          </c:xVal>
          <c:yVal>
            <c:numRef>
              <c:f>Summary!$C$39:$C$51</c:f>
              <c:numCache>
                <c:formatCode>General</c:formatCode>
                <c:ptCount val="13"/>
                <c:pt idx="0">
                  <c:v>825.09372000000053</c:v>
                </c:pt>
                <c:pt idx="1">
                  <c:v>857.48913000000005</c:v>
                </c:pt>
                <c:pt idx="2">
                  <c:v>837.97371000000055</c:v>
                </c:pt>
                <c:pt idx="3">
                  <c:v>838.80665999999735</c:v>
                </c:pt>
                <c:pt idx="4">
                  <c:v>848.38806</c:v>
                </c:pt>
                <c:pt idx="5">
                  <c:v>856.99278000000004</c:v>
                </c:pt>
                <c:pt idx="6">
                  <c:v>909.70191</c:v>
                </c:pt>
                <c:pt idx="7">
                  <c:v>914.85926999999629</c:v>
                </c:pt>
                <c:pt idx="8">
                  <c:v>969.87440000000004</c:v>
                </c:pt>
                <c:pt idx="9">
                  <c:v>1058.06952</c:v>
                </c:pt>
                <c:pt idx="10">
                  <c:v>1516.84277</c:v>
                </c:pt>
                <c:pt idx="11">
                  <c:v>2107.4300100000009</c:v>
                </c:pt>
                <c:pt idx="12">
                  <c:v>4214.860020000001</c:v>
                </c:pt>
              </c:numCache>
            </c:numRef>
          </c:yVal>
          <c:smooth val="0"/>
          <c:extLst>
            <c:ext xmlns:c16="http://schemas.microsoft.com/office/drawing/2014/chart" uri="{C3380CC4-5D6E-409C-BE32-E72D297353CC}">
              <c16:uniqueId val="{00000000-836D-AF4B-A891-9090199CF7E8}"/>
            </c:ext>
          </c:extLst>
        </c:ser>
        <c:ser>
          <c:idx val="5"/>
          <c:order val="1"/>
          <c:tx>
            <c:v> FM</c:v>
          </c:tx>
          <c:spPr>
            <a:ln w="101600"/>
          </c:spPr>
          <c:marker>
            <c:symbol val="circle"/>
            <c:size val="5"/>
          </c:marker>
          <c:xVal>
            <c:numRef>
              <c:f>Summary!$K$39:$K$51</c:f>
              <c:numCache>
                <c:formatCode>General</c:formatCode>
                <c:ptCount val="13"/>
                <c:pt idx="0">
                  <c:v>31.2788720627</c:v>
                </c:pt>
                <c:pt idx="1">
                  <c:v>32.269392970600009</c:v>
                </c:pt>
                <c:pt idx="2">
                  <c:v>33.352844844299987</c:v>
                </c:pt>
                <c:pt idx="3">
                  <c:v>34.454889994499993</c:v>
                </c:pt>
                <c:pt idx="4">
                  <c:v>35.705961679399998</c:v>
                </c:pt>
                <c:pt idx="5">
                  <c:v>37.112464931600002</c:v>
                </c:pt>
                <c:pt idx="6">
                  <c:v>38.555200686399999</c:v>
                </c:pt>
                <c:pt idx="7">
                  <c:v>40.057546094999999</c:v>
                </c:pt>
                <c:pt idx="8">
                  <c:v>41.863117472100001</c:v>
                </c:pt>
                <c:pt idx="9">
                  <c:v>43.619560548000003</c:v>
                </c:pt>
                <c:pt idx="10">
                  <c:v>45.387632746000001</c:v>
                </c:pt>
                <c:pt idx="11">
                  <c:v>47.564104481900003</c:v>
                </c:pt>
                <c:pt idx="12">
                  <c:v>52.207504777700002</c:v>
                </c:pt>
              </c:numCache>
            </c:numRef>
          </c:xVal>
          <c:yVal>
            <c:numRef>
              <c:f>Summary!$L$39:$L$51</c:f>
              <c:numCache>
                <c:formatCode>General</c:formatCode>
                <c:ptCount val="13"/>
                <c:pt idx="0">
                  <c:v>317.46960000000001</c:v>
                </c:pt>
                <c:pt idx="1">
                  <c:v>316.35460000000012</c:v>
                </c:pt>
                <c:pt idx="2">
                  <c:v>333.2704</c:v>
                </c:pt>
                <c:pt idx="3">
                  <c:v>353.97369999999961</c:v>
                </c:pt>
                <c:pt idx="4">
                  <c:v>375.13329999999962</c:v>
                </c:pt>
                <c:pt idx="5">
                  <c:v>376.59249999999992</c:v>
                </c:pt>
                <c:pt idx="6">
                  <c:v>385.28819999999791</c:v>
                </c:pt>
                <c:pt idx="7">
                  <c:v>410.5127</c:v>
                </c:pt>
                <c:pt idx="8">
                  <c:v>455.0027</c:v>
                </c:pt>
                <c:pt idx="9">
                  <c:v>587.43179999999938</c:v>
                </c:pt>
                <c:pt idx="10">
                  <c:v>819.99480000000005</c:v>
                </c:pt>
                <c:pt idx="11">
                  <c:v>1083.3503000000001</c:v>
                </c:pt>
                <c:pt idx="12">
                  <c:v>3609.4288000000001</c:v>
                </c:pt>
              </c:numCache>
            </c:numRef>
          </c:yVal>
          <c:smooth val="0"/>
          <c:extLst>
            <c:ext xmlns:c16="http://schemas.microsoft.com/office/drawing/2014/chart" uri="{C3380CC4-5D6E-409C-BE32-E72D297353CC}">
              <c16:uniqueId val="{00000001-836D-AF4B-A891-9090199CF7E8}"/>
            </c:ext>
          </c:extLst>
        </c:ser>
        <c:dLbls>
          <c:showLegendKey val="0"/>
          <c:showVal val="0"/>
          <c:showCatName val="0"/>
          <c:showSerName val="0"/>
          <c:showPercent val="0"/>
          <c:showBubbleSize val="0"/>
        </c:dLbls>
        <c:axId val="2117558664"/>
        <c:axId val="2117671928"/>
      </c:scatterChart>
      <c:valAx>
        <c:axId val="2117558664"/>
        <c:scaling>
          <c:orientation val="minMax"/>
          <c:max val="48"/>
          <c:min val="30"/>
        </c:scaling>
        <c:delete val="0"/>
        <c:axPos val="b"/>
        <c:title>
          <c:tx>
            <c:rich>
              <a:bodyPr/>
              <a:lstStyle/>
              <a:p>
                <a:pPr>
                  <a:defRPr sz="2800">
                    <a:latin typeface="Avenir Next Demi Bold"/>
                    <a:cs typeface="Avenir Next Demi Bold"/>
                  </a:defRPr>
                </a:pPr>
                <a:r>
                  <a:rPr lang="en-US" sz="2800" dirty="0">
                    <a:latin typeface="Avenir Next Demi Bold"/>
                    <a:cs typeface="Avenir Next Demi Bold"/>
                  </a:rPr>
                  <a:t>Requests</a:t>
                </a:r>
                <a:r>
                  <a:rPr lang="en-US" sz="2800" baseline="0" dirty="0">
                    <a:latin typeface="Avenir Next Demi Bold"/>
                    <a:cs typeface="Avenir Next Demi Bold"/>
                  </a:rPr>
                  <a:t> per Second</a:t>
                </a:r>
                <a:endParaRPr lang="en-US" sz="2800" dirty="0">
                  <a:latin typeface="Avenir Next Demi Bold"/>
                  <a:cs typeface="Avenir Next Demi Bold"/>
                </a:endParaRPr>
              </a:p>
            </c:rich>
          </c:tx>
          <c:overlay val="0"/>
        </c:title>
        <c:numFmt formatCode="General" sourceLinked="1"/>
        <c:majorTickMark val="out"/>
        <c:minorTickMark val="none"/>
        <c:tickLblPos val="nextTo"/>
        <c:txPr>
          <a:bodyPr/>
          <a:lstStyle/>
          <a:p>
            <a:pPr>
              <a:defRPr sz="1800">
                <a:latin typeface="Avenir Next Condensed"/>
              </a:defRPr>
            </a:pPr>
            <a:endParaRPr lang="en-US"/>
          </a:p>
        </c:txPr>
        <c:crossAx val="2117671928"/>
        <c:crosses val="autoZero"/>
        <c:crossBetween val="midCat"/>
        <c:majorUnit val="2"/>
      </c:valAx>
      <c:valAx>
        <c:axId val="2117671928"/>
        <c:scaling>
          <c:orientation val="minMax"/>
          <c:max val="1600"/>
          <c:min val="300"/>
        </c:scaling>
        <c:delete val="0"/>
        <c:axPos val="l"/>
        <c:majorGridlines>
          <c:spPr>
            <a:ln>
              <a:solidFill>
                <a:schemeClr val="bg1">
                  <a:lumMod val="65000"/>
                  <a:alpha val="49000"/>
                </a:schemeClr>
              </a:solidFill>
              <a:prstDash val="dash"/>
            </a:ln>
          </c:spPr>
        </c:majorGridlines>
        <c:title>
          <c:tx>
            <c:rich>
              <a:bodyPr rot="-5400000" vert="horz"/>
              <a:lstStyle/>
              <a:p>
                <a:pPr>
                  <a:defRPr sz="2800">
                    <a:latin typeface="Avenir Next Demi Bold"/>
                    <a:cs typeface="Avenir Next Demi Bold"/>
                  </a:defRPr>
                </a:pPr>
                <a:r>
                  <a:rPr lang="en-US" sz="2800" dirty="0">
                    <a:latin typeface="Avenir Next Demi Bold"/>
                    <a:cs typeface="Avenir Next Demi Bold"/>
                  </a:rPr>
                  <a:t>Tail</a:t>
                </a:r>
                <a:r>
                  <a:rPr lang="en-US" sz="2800" baseline="0" dirty="0">
                    <a:latin typeface="Avenir Next Demi Bold"/>
                    <a:cs typeface="Avenir Next Demi Bold"/>
                  </a:rPr>
                  <a:t> latency  </a:t>
                </a:r>
                <a:r>
                  <a:rPr lang="en-US" sz="2800" i="1" baseline="0" dirty="0" err="1">
                    <a:latin typeface="Avenir Next Demi Bold"/>
                    <a:cs typeface="Avenir Next Demi Bold"/>
                  </a:rPr>
                  <a:t>ms</a:t>
                </a:r>
                <a:endParaRPr lang="en-US" sz="2800" i="1" dirty="0">
                  <a:latin typeface="Avenir Next Demi Bold"/>
                  <a:cs typeface="Avenir Next Demi Bold"/>
                </a:endParaRPr>
              </a:p>
            </c:rich>
          </c:tx>
          <c:overlay val="0"/>
        </c:title>
        <c:numFmt formatCode="General" sourceLinked="1"/>
        <c:majorTickMark val="out"/>
        <c:minorTickMark val="none"/>
        <c:tickLblPos val="nextTo"/>
        <c:txPr>
          <a:bodyPr/>
          <a:lstStyle/>
          <a:p>
            <a:pPr>
              <a:defRPr sz="1800">
                <a:latin typeface="Avenir Next Condensed"/>
              </a:defRPr>
            </a:pPr>
            <a:endParaRPr lang="en-US"/>
          </a:p>
        </c:txPr>
        <c:crossAx val="2117558664"/>
        <c:crosses val="autoZero"/>
        <c:crossBetween val="midCat"/>
        <c:majorUnit val="300"/>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27054522013"/>
          <c:y val="0.194737947124696"/>
          <c:w val="0.86807203830629998"/>
          <c:h val="0.610524105750608"/>
        </c:manualLayout>
      </c:layout>
      <c:lineChart>
        <c:grouping val="standard"/>
        <c:varyColors val="0"/>
        <c:ser>
          <c:idx val="1"/>
          <c:order val="1"/>
          <c:spPr>
            <a:ln w="12700"/>
          </c:spPr>
          <c:marker>
            <c:symbol val="none"/>
          </c:marker>
          <c:val>
            <c:numRef>
              <c:f>Sheet1!$BT$100:$BT$600</c:f>
              <c:numCache>
                <c:formatCode>General</c:formatCode>
                <c:ptCount val="501"/>
                <c:pt idx="0">
                  <c:v>0.376</c:v>
                </c:pt>
                <c:pt idx="1">
                  <c:v>0.23599999999999999</c:v>
                </c:pt>
                <c:pt idx="2">
                  <c:v>7.8E-2</c:v>
                </c:pt>
                <c:pt idx="3">
                  <c:v>7.1999999999999995E-2</c:v>
                </c:pt>
                <c:pt idx="4">
                  <c:v>2.8000000000000001E-2</c:v>
                </c:pt>
                <c:pt idx="5">
                  <c:v>0.35899999999999999</c:v>
                </c:pt>
                <c:pt idx="6">
                  <c:v>0.17899999999999999</c:v>
                </c:pt>
                <c:pt idx="7">
                  <c:v>0.25900000000000001</c:v>
                </c:pt>
                <c:pt idx="8">
                  <c:v>0.25700000000000001</c:v>
                </c:pt>
                <c:pt idx="9">
                  <c:v>0.114</c:v>
                </c:pt>
                <c:pt idx="10">
                  <c:v>0.25800000000000001</c:v>
                </c:pt>
                <c:pt idx="11">
                  <c:v>1.2E-2</c:v>
                </c:pt>
                <c:pt idx="12">
                  <c:v>9.1999999999999998E-2</c:v>
                </c:pt>
                <c:pt idx="13">
                  <c:v>0.155</c:v>
                </c:pt>
                <c:pt idx="14">
                  <c:v>0.438</c:v>
                </c:pt>
                <c:pt idx="15">
                  <c:v>0.35199999999999998</c:v>
                </c:pt>
                <c:pt idx="16">
                  <c:v>1.1020000000000001</c:v>
                </c:pt>
                <c:pt idx="17">
                  <c:v>0.38300000000000001</c:v>
                </c:pt>
                <c:pt idx="18">
                  <c:v>0.29799999999999999</c:v>
                </c:pt>
                <c:pt idx="19">
                  <c:v>0.53400000000000003</c:v>
                </c:pt>
                <c:pt idx="20">
                  <c:v>0.48099999999999998</c:v>
                </c:pt>
                <c:pt idx="21">
                  <c:v>0.312</c:v>
                </c:pt>
                <c:pt idx="22">
                  <c:v>0.96799999999999997</c:v>
                </c:pt>
                <c:pt idx="23">
                  <c:v>0.42699999999999999</c:v>
                </c:pt>
                <c:pt idx="24">
                  <c:v>1.2310000000000001</c:v>
                </c:pt>
                <c:pt idx="25">
                  <c:v>0.56499999999999995</c:v>
                </c:pt>
                <c:pt idx="26">
                  <c:v>0.26600000000000001</c:v>
                </c:pt>
                <c:pt idx="27">
                  <c:v>0.01</c:v>
                </c:pt>
                <c:pt idx="28">
                  <c:v>0.124</c:v>
                </c:pt>
                <c:pt idx="29">
                  <c:v>0.21</c:v>
                </c:pt>
                <c:pt idx="30">
                  <c:v>0</c:v>
                </c:pt>
                <c:pt idx="31">
                  <c:v>4.2000000000000003E-2</c:v>
                </c:pt>
                <c:pt idx="32">
                  <c:v>0.67700000000000005</c:v>
                </c:pt>
                <c:pt idx="33">
                  <c:v>1.639</c:v>
                </c:pt>
                <c:pt idx="34">
                  <c:v>1.7130000000000001</c:v>
                </c:pt>
                <c:pt idx="35">
                  <c:v>6.2E-2</c:v>
                </c:pt>
                <c:pt idx="36">
                  <c:v>0.55000000000000004</c:v>
                </c:pt>
                <c:pt idx="37">
                  <c:v>1.9259999999999999</c:v>
                </c:pt>
                <c:pt idx="38">
                  <c:v>2.077</c:v>
                </c:pt>
                <c:pt idx="39">
                  <c:v>0.184</c:v>
                </c:pt>
                <c:pt idx="40">
                  <c:v>0.70499999999999996</c:v>
                </c:pt>
                <c:pt idx="41">
                  <c:v>1.821</c:v>
                </c:pt>
                <c:pt idx="42">
                  <c:v>1.679</c:v>
                </c:pt>
                <c:pt idx="43">
                  <c:v>1.6890000000000001</c:v>
                </c:pt>
                <c:pt idx="44">
                  <c:v>1.675</c:v>
                </c:pt>
                <c:pt idx="45">
                  <c:v>2.2050000000000001</c:v>
                </c:pt>
                <c:pt idx="46">
                  <c:v>2.0169999999999999</c:v>
                </c:pt>
                <c:pt idx="47">
                  <c:v>2.3159999999999981</c:v>
                </c:pt>
                <c:pt idx="48">
                  <c:v>1.0720000000000001</c:v>
                </c:pt>
                <c:pt idx="49">
                  <c:v>1.847</c:v>
                </c:pt>
                <c:pt idx="50">
                  <c:v>0.77300000000000002</c:v>
                </c:pt>
                <c:pt idx="51">
                  <c:v>1.429</c:v>
                </c:pt>
                <c:pt idx="52">
                  <c:v>9.9000000000000005E-2</c:v>
                </c:pt>
                <c:pt idx="53">
                  <c:v>3.2000000000000001E-2</c:v>
                </c:pt>
                <c:pt idx="54">
                  <c:v>0.315</c:v>
                </c:pt>
                <c:pt idx="55">
                  <c:v>0.34</c:v>
                </c:pt>
                <c:pt idx="56">
                  <c:v>0.188</c:v>
                </c:pt>
                <c:pt idx="57">
                  <c:v>1.2150000000000001</c:v>
                </c:pt>
                <c:pt idx="58">
                  <c:v>1.0469999999999999</c:v>
                </c:pt>
                <c:pt idx="59">
                  <c:v>0.192</c:v>
                </c:pt>
                <c:pt idx="60">
                  <c:v>1.0840000000000001</c:v>
                </c:pt>
                <c:pt idx="61">
                  <c:v>2.044</c:v>
                </c:pt>
                <c:pt idx="62">
                  <c:v>0.28199999999999997</c:v>
                </c:pt>
                <c:pt idx="63">
                  <c:v>0.34300000000000003</c:v>
                </c:pt>
                <c:pt idx="64">
                  <c:v>0.58599999999999997</c:v>
                </c:pt>
                <c:pt idx="65">
                  <c:v>1.7749999999999999</c:v>
                </c:pt>
                <c:pt idx="66">
                  <c:v>3.5999999999999997E-2</c:v>
                </c:pt>
                <c:pt idx="67">
                  <c:v>5.1999999999999998E-2</c:v>
                </c:pt>
                <c:pt idx="68">
                  <c:v>9.2999999999999999E-2</c:v>
                </c:pt>
                <c:pt idx="69">
                  <c:v>0.621</c:v>
                </c:pt>
                <c:pt idx="70">
                  <c:v>0.28199999999999997</c:v>
                </c:pt>
                <c:pt idx="71">
                  <c:v>0.3</c:v>
                </c:pt>
                <c:pt idx="72">
                  <c:v>0.24199999999999999</c:v>
                </c:pt>
                <c:pt idx="73">
                  <c:v>0.40799999999999997</c:v>
                </c:pt>
                <c:pt idx="74">
                  <c:v>0.47399999999999998</c:v>
                </c:pt>
                <c:pt idx="75">
                  <c:v>0.61699999999999999</c:v>
                </c:pt>
                <c:pt idx="76">
                  <c:v>0.41599999999999998</c:v>
                </c:pt>
                <c:pt idx="77">
                  <c:v>0.39100000000000001</c:v>
                </c:pt>
                <c:pt idx="78">
                  <c:v>0.42399999999999999</c:v>
                </c:pt>
                <c:pt idx="79">
                  <c:v>1.0029999999999999</c:v>
                </c:pt>
                <c:pt idx="80">
                  <c:v>1.08</c:v>
                </c:pt>
                <c:pt idx="81">
                  <c:v>0.61</c:v>
                </c:pt>
                <c:pt idx="82">
                  <c:v>0.622</c:v>
                </c:pt>
                <c:pt idx="83">
                  <c:v>0.40600000000000003</c:v>
                </c:pt>
                <c:pt idx="84">
                  <c:v>1.204</c:v>
                </c:pt>
                <c:pt idx="85">
                  <c:v>1.288</c:v>
                </c:pt>
                <c:pt idx="86">
                  <c:v>1.506</c:v>
                </c:pt>
                <c:pt idx="87">
                  <c:v>0.15</c:v>
                </c:pt>
                <c:pt idx="88">
                  <c:v>6.0000000000000001E-3</c:v>
                </c:pt>
                <c:pt idx="89">
                  <c:v>7.0999999999999994E-2</c:v>
                </c:pt>
                <c:pt idx="90">
                  <c:v>0.05</c:v>
                </c:pt>
                <c:pt idx="91">
                  <c:v>1.9870000000000001</c:v>
                </c:pt>
                <c:pt idx="92">
                  <c:v>1.8120000000000001</c:v>
                </c:pt>
                <c:pt idx="93">
                  <c:v>1.9790000000000001</c:v>
                </c:pt>
                <c:pt idx="94">
                  <c:v>2.133</c:v>
                </c:pt>
                <c:pt idx="95">
                  <c:v>1.371</c:v>
                </c:pt>
                <c:pt idx="96">
                  <c:v>0.78900000000000003</c:v>
                </c:pt>
                <c:pt idx="97">
                  <c:v>0.14000000000000001</c:v>
                </c:pt>
                <c:pt idx="98">
                  <c:v>2.1749999999999998</c:v>
                </c:pt>
                <c:pt idx="99">
                  <c:v>1.03</c:v>
                </c:pt>
                <c:pt idx="100">
                  <c:v>7.0999999999999994E-2</c:v>
                </c:pt>
                <c:pt idx="101">
                  <c:v>0.35299999999999998</c:v>
                </c:pt>
                <c:pt idx="102">
                  <c:v>0.33600000000000002</c:v>
                </c:pt>
                <c:pt idx="103">
                  <c:v>2.5999999999999999E-2</c:v>
                </c:pt>
                <c:pt idx="104">
                  <c:v>8.0000000000000002E-3</c:v>
                </c:pt>
                <c:pt idx="105">
                  <c:v>0.35399999999999998</c:v>
                </c:pt>
                <c:pt idx="106">
                  <c:v>3.1E-2</c:v>
                </c:pt>
                <c:pt idx="107">
                  <c:v>0.17299999999999999</c:v>
                </c:pt>
                <c:pt idx="108">
                  <c:v>3.7999999999999999E-2</c:v>
                </c:pt>
                <c:pt idx="109">
                  <c:v>0.112</c:v>
                </c:pt>
                <c:pt idx="110">
                  <c:v>3.5000000000000003E-2</c:v>
                </c:pt>
                <c:pt idx="111">
                  <c:v>5.8000000000000003E-2</c:v>
                </c:pt>
                <c:pt idx="112">
                  <c:v>0.108</c:v>
                </c:pt>
                <c:pt idx="113">
                  <c:v>0.127</c:v>
                </c:pt>
                <c:pt idx="114">
                  <c:v>3.9E-2</c:v>
                </c:pt>
                <c:pt idx="115">
                  <c:v>0.40400000000000003</c:v>
                </c:pt>
                <c:pt idx="116">
                  <c:v>0.20200000000000001</c:v>
                </c:pt>
                <c:pt idx="117">
                  <c:v>1.32</c:v>
                </c:pt>
                <c:pt idx="118">
                  <c:v>1E-3</c:v>
                </c:pt>
                <c:pt idx="119">
                  <c:v>0.106</c:v>
                </c:pt>
                <c:pt idx="120">
                  <c:v>2E-3</c:v>
                </c:pt>
                <c:pt idx="121">
                  <c:v>0.28799999999999998</c:v>
                </c:pt>
                <c:pt idx="122">
                  <c:v>5.0999999999999997E-2</c:v>
                </c:pt>
                <c:pt idx="123">
                  <c:v>0.379</c:v>
                </c:pt>
                <c:pt idx="124">
                  <c:v>0.22600000000000001</c:v>
                </c:pt>
                <c:pt idx="125">
                  <c:v>0.20599999999999999</c:v>
                </c:pt>
                <c:pt idx="126">
                  <c:v>0.57799999999999996</c:v>
                </c:pt>
                <c:pt idx="127">
                  <c:v>0.13300000000000001</c:v>
                </c:pt>
                <c:pt idx="128">
                  <c:v>1.27</c:v>
                </c:pt>
                <c:pt idx="129">
                  <c:v>1.5249999999999999</c:v>
                </c:pt>
                <c:pt idx="130">
                  <c:v>1.389</c:v>
                </c:pt>
                <c:pt idx="131">
                  <c:v>1.579</c:v>
                </c:pt>
                <c:pt idx="132">
                  <c:v>1.748</c:v>
                </c:pt>
                <c:pt idx="133">
                  <c:v>1.5469999999999999</c:v>
                </c:pt>
                <c:pt idx="134">
                  <c:v>0.129</c:v>
                </c:pt>
                <c:pt idx="135">
                  <c:v>5.8999999999999997E-2</c:v>
                </c:pt>
                <c:pt idx="136">
                  <c:v>2.2109999999999999</c:v>
                </c:pt>
                <c:pt idx="137">
                  <c:v>0.996</c:v>
                </c:pt>
                <c:pt idx="138">
                  <c:v>0.627</c:v>
                </c:pt>
                <c:pt idx="139">
                  <c:v>2.073</c:v>
                </c:pt>
                <c:pt idx="140">
                  <c:v>1.9890000000000001</c:v>
                </c:pt>
                <c:pt idx="141">
                  <c:v>1.3260000000000001</c:v>
                </c:pt>
                <c:pt idx="142">
                  <c:v>1.0149999999999999</c:v>
                </c:pt>
                <c:pt idx="143">
                  <c:v>2.0819999999999999</c:v>
                </c:pt>
                <c:pt idx="144">
                  <c:v>1.994</c:v>
                </c:pt>
                <c:pt idx="145">
                  <c:v>0.88700000000000001</c:v>
                </c:pt>
                <c:pt idx="146">
                  <c:v>0.33800000000000002</c:v>
                </c:pt>
                <c:pt idx="147">
                  <c:v>4.9000000000000002E-2</c:v>
                </c:pt>
                <c:pt idx="148">
                  <c:v>0.109</c:v>
                </c:pt>
                <c:pt idx="149">
                  <c:v>0.122</c:v>
                </c:pt>
                <c:pt idx="150">
                  <c:v>0.48699999999999999</c:v>
                </c:pt>
                <c:pt idx="151">
                  <c:v>0.39700000000000002</c:v>
                </c:pt>
                <c:pt idx="152">
                  <c:v>0.35599999999999998</c:v>
                </c:pt>
                <c:pt idx="153">
                  <c:v>0.17499999999999999</c:v>
                </c:pt>
                <c:pt idx="154">
                  <c:v>0.41199999999999998</c:v>
                </c:pt>
                <c:pt idx="155">
                  <c:v>0.16500000000000001</c:v>
                </c:pt>
                <c:pt idx="156">
                  <c:v>2.1999999999999999E-2</c:v>
                </c:pt>
                <c:pt idx="157">
                  <c:v>3.5000000000000003E-2</c:v>
                </c:pt>
                <c:pt idx="158">
                  <c:v>7.3999999999999996E-2</c:v>
                </c:pt>
                <c:pt idx="159">
                  <c:v>0.26</c:v>
                </c:pt>
                <c:pt idx="160">
                  <c:v>0.20100000000000001</c:v>
                </c:pt>
                <c:pt idx="161">
                  <c:v>0.26600000000000001</c:v>
                </c:pt>
                <c:pt idx="162">
                  <c:v>0.91600000000000004</c:v>
                </c:pt>
                <c:pt idx="163">
                  <c:v>0.68</c:v>
                </c:pt>
                <c:pt idx="164">
                  <c:v>0.79900000000000004</c:v>
                </c:pt>
                <c:pt idx="165">
                  <c:v>3.2000000000000001E-2</c:v>
                </c:pt>
                <c:pt idx="166">
                  <c:v>0.123</c:v>
                </c:pt>
                <c:pt idx="167">
                  <c:v>6.5000000000000002E-2</c:v>
                </c:pt>
                <c:pt idx="168">
                  <c:v>1.1559999999999999</c:v>
                </c:pt>
                <c:pt idx="169">
                  <c:v>1.7470000000000001</c:v>
                </c:pt>
                <c:pt idx="170">
                  <c:v>1.7589999999999999</c:v>
                </c:pt>
                <c:pt idx="171">
                  <c:v>1.6930000000000001</c:v>
                </c:pt>
                <c:pt idx="172">
                  <c:v>1.4330000000000001</c:v>
                </c:pt>
                <c:pt idx="173">
                  <c:v>2.032</c:v>
                </c:pt>
                <c:pt idx="174">
                  <c:v>2.0070000000000001</c:v>
                </c:pt>
                <c:pt idx="175">
                  <c:v>0.82399999999999995</c:v>
                </c:pt>
                <c:pt idx="176">
                  <c:v>0.63700000000000001</c:v>
                </c:pt>
                <c:pt idx="177">
                  <c:v>1.911</c:v>
                </c:pt>
                <c:pt idx="178">
                  <c:v>1.974</c:v>
                </c:pt>
                <c:pt idx="179">
                  <c:v>0.84099999999999997</c:v>
                </c:pt>
                <c:pt idx="180">
                  <c:v>0.5</c:v>
                </c:pt>
                <c:pt idx="181">
                  <c:v>0.78100000000000003</c:v>
                </c:pt>
                <c:pt idx="182">
                  <c:v>0.90800000000000003</c:v>
                </c:pt>
                <c:pt idx="183">
                  <c:v>0.27200000000000002</c:v>
                </c:pt>
                <c:pt idx="184">
                  <c:v>1.7999999999999999E-2</c:v>
                </c:pt>
                <c:pt idx="185">
                  <c:v>0.20699999999999999</c:v>
                </c:pt>
                <c:pt idx="186">
                  <c:v>5.7000000000000002E-2</c:v>
                </c:pt>
                <c:pt idx="187">
                  <c:v>3.5999999999999997E-2</c:v>
                </c:pt>
                <c:pt idx="188">
                  <c:v>0.441</c:v>
                </c:pt>
                <c:pt idx="189">
                  <c:v>0.38100000000000001</c:v>
                </c:pt>
                <c:pt idx="190">
                  <c:v>2E-3</c:v>
                </c:pt>
                <c:pt idx="191">
                  <c:v>0.13900000000000001</c:v>
                </c:pt>
                <c:pt idx="192">
                  <c:v>0.34799999999999998</c:v>
                </c:pt>
                <c:pt idx="193">
                  <c:v>3.6999999999999998E-2</c:v>
                </c:pt>
                <c:pt idx="194">
                  <c:v>6.4000000000000001E-2</c:v>
                </c:pt>
                <c:pt idx="195">
                  <c:v>7.8E-2</c:v>
                </c:pt>
                <c:pt idx="196">
                  <c:v>7.9000000000000001E-2</c:v>
                </c:pt>
                <c:pt idx="197">
                  <c:v>6.0000000000000001E-3</c:v>
                </c:pt>
                <c:pt idx="198">
                  <c:v>0.125</c:v>
                </c:pt>
                <c:pt idx="199">
                  <c:v>0.19600000000000001</c:v>
                </c:pt>
                <c:pt idx="200">
                  <c:v>0.84599999999999997</c:v>
                </c:pt>
                <c:pt idx="201">
                  <c:v>1.7430000000000001</c:v>
                </c:pt>
                <c:pt idx="202">
                  <c:v>2.8000000000000001E-2</c:v>
                </c:pt>
                <c:pt idx="203">
                  <c:v>3.7999999999999999E-2</c:v>
                </c:pt>
                <c:pt idx="204">
                  <c:v>0.13600000000000001</c:v>
                </c:pt>
                <c:pt idx="205">
                  <c:v>3.1E-2</c:v>
                </c:pt>
                <c:pt idx="206">
                  <c:v>0.156</c:v>
                </c:pt>
                <c:pt idx="207">
                  <c:v>0.22700000000000001</c:v>
                </c:pt>
                <c:pt idx="208">
                  <c:v>0.219</c:v>
                </c:pt>
                <c:pt idx="209">
                  <c:v>2E-3</c:v>
                </c:pt>
                <c:pt idx="210">
                  <c:v>6.8000000000000005E-2</c:v>
                </c:pt>
                <c:pt idx="211">
                  <c:v>0.82399999999999995</c:v>
                </c:pt>
                <c:pt idx="212">
                  <c:v>2.8000000000000001E-2</c:v>
                </c:pt>
                <c:pt idx="213">
                  <c:v>0.66100000000000003</c:v>
                </c:pt>
                <c:pt idx="214">
                  <c:v>0.8</c:v>
                </c:pt>
                <c:pt idx="215">
                  <c:v>1.7669999999999999</c:v>
                </c:pt>
                <c:pt idx="216">
                  <c:v>1.542</c:v>
                </c:pt>
                <c:pt idx="217">
                  <c:v>1.7869999999999999</c:v>
                </c:pt>
                <c:pt idx="218">
                  <c:v>1.623</c:v>
                </c:pt>
                <c:pt idx="219">
                  <c:v>0.69299999999999995</c:v>
                </c:pt>
                <c:pt idx="220">
                  <c:v>1.048</c:v>
                </c:pt>
                <c:pt idx="221">
                  <c:v>2.0390000000000001</c:v>
                </c:pt>
                <c:pt idx="222">
                  <c:v>1.4410000000000001</c:v>
                </c:pt>
                <c:pt idx="223">
                  <c:v>2.0529999999999999</c:v>
                </c:pt>
                <c:pt idx="224">
                  <c:v>2.0190000000000001</c:v>
                </c:pt>
                <c:pt idx="225">
                  <c:v>2.1999999999999999E-2</c:v>
                </c:pt>
                <c:pt idx="226">
                  <c:v>0.54800000000000004</c:v>
                </c:pt>
                <c:pt idx="227">
                  <c:v>0.13700000000000001</c:v>
                </c:pt>
                <c:pt idx="228">
                  <c:v>0.53700000000000003</c:v>
                </c:pt>
                <c:pt idx="229">
                  <c:v>0.41599999999999998</c:v>
                </c:pt>
                <c:pt idx="230">
                  <c:v>0.96799999999999997</c:v>
                </c:pt>
                <c:pt idx="231">
                  <c:v>0.76400000000000001</c:v>
                </c:pt>
                <c:pt idx="232">
                  <c:v>0.85799999999999998</c:v>
                </c:pt>
                <c:pt idx="233">
                  <c:v>1.3859999999999999</c:v>
                </c:pt>
                <c:pt idx="234">
                  <c:v>1.3979999999999999</c:v>
                </c:pt>
                <c:pt idx="235">
                  <c:v>1.3680000000000001</c:v>
                </c:pt>
                <c:pt idx="236">
                  <c:v>1.1419999999999999</c:v>
                </c:pt>
                <c:pt idx="237">
                  <c:v>1.032</c:v>
                </c:pt>
                <c:pt idx="238">
                  <c:v>1.258</c:v>
                </c:pt>
                <c:pt idx="239">
                  <c:v>1.409</c:v>
                </c:pt>
                <c:pt idx="240">
                  <c:v>1.2430000000000001</c:v>
                </c:pt>
                <c:pt idx="241">
                  <c:v>0.79200000000000004</c:v>
                </c:pt>
                <c:pt idx="242">
                  <c:v>1.135</c:v>
                </c:pt>
                <c:pt idx="243">
                  <c:v>1.6819999999999999</c:v>
                </c:pt>
                <c:pt idx="244">
                  <c:v>1.788</c:v>
                </c:pt>
                <c:pt idx="245">
                  <c:v>2.024</c:v>
                </c:pt>
                <c:pt idx="246">
                  <c:v>0.58499999999999996</c:v>
                </c:pt>
                <c:pt idx="247">
                  <c:v>2.1850000000000001</c:v>
                </c:pt>
                <c:pt idx="248">
                  <c:v>1.383</c:v>
                </c:pt>
                <c:pt idx="249">
                  <c:v>2.0230000000000001</c:v>
                </c:pt>
                <c:pt idx="250">
                  <c:v>2.0590000000000002</c:v>
                </c:pt>
                <c:pt idx="251">
                  <c:v>0.89500000000000002</c:v>
                </c:pt>
                <c:pt idx="252">
                  <c:v>1.008</c:v>
                </c:pt>
                <c:pt idx="253">
                  <c:v>1.115</c:v>
                </c:pt>
                <c:pt idx="254">
                  <c:v>1.133</c:v>
                </c:pt>
                <c:pt idx="255">
                  <c:v>1.448</c:v>
                </c:pt>
                <c:pt idx="256">
                  <c:v>0.66500000000000004</c:v>
                </c:pt>
                <c:pt idx="257">
                  <c:v>0.32500000000000001</c:v>
                </c:pt>
                <c:pt idx="258">
                  <c:v>1.7000000000000001E-2</c:v>
                </c:pt>
                <c:pt idx="259">
                  <c:v>7.4999999999999997E-2</c:v>
                </c:pt>
                <c:pt idx="260">
                  <c:v>0.13800000000000001</c:v>
                </c:pt>
                <c:pt idx="261">
                  <c:v>0.191</c:v>
                </c:pt>
                <c:pt idx="262">
                  <c:v>1.18</c:v>
                </c:pt>
                <c:pt idx="263">
                  <c:v>1.1659999999999999</c:v>
                </c:pt>
                <c:pt idx="264">
                  <c:v>1.1180000000000001</c:v>
                </c:pt>
                <c:pt idx="265">
                  <c:v>2.8000000000000001E-2</c:v>
                </c:pt>
                <c:pt idx="266">
                  <c:v>3.2000000000000001E-2</c:v>
                </c:pt>
                <c:pt idx="267">
                  <c:v>1.7999999999999999E-2</c:v>
                </c:pt>
                <c:pt idx="268">
                  <c:v>0.193</c:v>
                </c:pt>
                <c:pt idx="269">
                  <c:v>3.9E-2</c:v>
                </c:pt>
                <c:pt idx="270">
                  <c:v>3.0000000000000001E-3</c:v>
                </c:pt>
                <c:pt idx="271">
                  <c:v>0.30399999999999999</c:v>
                </c:pt>
                <c:pt idx="272">
                  <c:v>0.63600000000000001</c:v>
                </c:pt>
                <c:pt idx="273">
                  <c:v>1.1970000000000001</c:v>
                </c:pt>
                <c:pt idx="274">
                  <c:v>1.371</c:v>
                </c:pt>
                <c:pt idx="275">
                  <c:v>0.115</c:v>
                </c:pt>
                <c:pt idx="276">
                  <c:v>0.112</c:v>
                </c:pt>
                <c:pt idx="277">
                  <c:v>0.57499999999999996</c:v>
                </c:pt>
                <c:pt idx="278">
                  <c:v>0.52600000000000002</c:v>
                </c:pt>
                <c:pt idx="279">
                  <c:v>0.46200000000000002</c:v>
                </c:pt>
                <c:pt idx="280">
                  <c:v>0.61299999999999999</c:v>
                </c:pt>
                <c:pt idx="281">
                  <c:v>0.44400000000000001</c:v>
                </c:pt>
                <c:pt idx="282">
                  <c:v>0.23</c:v>
                </c:pt>
                <c:pt idx="283">
                  <c:v>6.7000000000000004E-2</c:v>
                </c:pt>
                <c:pt idx="284">
                  <c:v>0.53100000000000003</c:v>
                </c:pt>
                <c:pt idx="285">
                  <c:v>0.85199999999999998</c:v>
                </c:pt>
                <c:pt idx="286">
                  <c:v>0.72499999999999998</c:v>
                </c:pt>
                <c:pt idx="287">
                  <c:v>0.92500000000000004</c:v>
                </c:pt>
                <c:pt idx="288">
                  <c:v>0.57999999999999996</c:v>
                </c:pt>
                <c:pt idx="289">
                  <c:v>0.86299999999999999</c:v>
                </c:pt>
                <c:pt idx="290">
                  <c:v>1.173</c:v>
                </c:pt>
                <c:pt idx="291">
                  <c:v>1.32</c:v>
                </c:pt>
                <c:pt idx="292">
                  <c:v>0.67300000000000004</c:v>
                </c:pt>
                <c:pt idx="293">
                  <c:v>3.5999999999999997E-2</c:v>
                </c:pt>
                <c:pt idx="294">
                  <c:v>0.59599999999999997</c:v>
                </c:pt>
                <c:pt idx="295">
                  <c:v>0.80700000000000005</c:v>
                </c:pt>
                <c:pt idx="296">
                  <c:v>4.2999999999999997E-2</c:v>
                </c:pt>
                <c:pt idx="297">
                  <c:v>0.98899999999999999</c:v>
                </c:pt>
                <c:pt idx="298">
                  <c:v>0.73899999999999999</c:v>
                </c:pt>
                <c:pt idx="299">
                  <c:v>0.78200000000000003</c:v>
                </c:pt>
                <c:pt idx="300">
                  <c:v>1.7000000000000001E-2</c:v>
                </c:pt>
                <c:pt idx="301">
                  <c:v>0.21199999999999999</c:v>
                </c:pt>
                <c:pt idx="302">
                  <c:v>2.9000000000000001E-2</c:v>
                </c:pt>
                <c:pt idx="303">
                  <c:v>0.85299999999999998</c:v>
                </c:pt>
                <c:pt idx="304">
                  <c:v>0.65300000000000002</c:v>
                </c:pt>
                <c:pt idx="305">
                  <c:v>0.98399999999999999</c:v>
                </c:pt>
                <c:pt idx="306">
                  <c:v>1.2070000000000001</c:v>
                </c:pt>
                <c:pt idx="307">
                  <c:v>1.2849999999999999</c:v>
                </c:pt>
                <c:pt idx="308">
                  <c:v>0.182</c:v>
                </c:pt>
                <c:pt idx="309">
                  <c:v>1.7999999999999999E-2</c:v>
                </c:pt>
                <c:pt idx="310">
                  <c:v>1.151</c:v>
                </c:pt>
                <c:pt idx="311">
                  <c:v>8.3000000000000004E-2</c:v>
                </c:pt>
                <c:pt idx="312">
                  <c:v>1.673</c:v>
                </c:pt>
                <c:pt idx="313">
                  <c:v>1.5049999999999999</c:v>
                </c:pt>
                <c:pt idx="314">
                  <c:v>0.93700000000000006</c:v>
                </c:pt>
                <c:pt idx="315">
                  <c:v>2.0129999999999999</c:v>
                </c:pt>
                <c:pt idx="316">
                  <c:v>1.048</c:v>
                </c:pt>
                <c:pt idx="317">
                  <c:v>1.8029999999999999</c:v>
                </c:pt>
                <c:pt idx="318">
                  <c:v>1.948</c:v>
                </c:pt>
                <c:pt idx="319">
                  <c:v>0.28699999999999998</c:v>
                </c:pt>
                <c:pt idx="320">
                  <c:v>0.248</c:v>
                </c:pt>
                <c:pt idx="321">
                  <c:v>0.252</c:v>
                </c:pt>
                <c:pt idx="322">
                  <c:v>0.48399999999999999</c:v>
                </c:pt>
                <c:pt idx="323">
                  <c:v>0</c:v>
                </c:pt>
                <c:pt idx="324">
                  <c:v>0</c:v>
                </c:pt>
                <c:pt idx="325">
                  <c:v>0.254</c:v>
                </c:pt>
                <c:pt idx="326">
                  <c:v>1.444</c:v>
                </c:pt>
                <c:pt idx="327">
                  <c:v>1.542</c:v>
                </c:pt>
                <c:pt idx="328">
                  <c:v>1.6160000000000001</c:v>
                </c:pt>
                <c:pt idx="329">
                  <c:v>1.23</c:v>
                </c:pt>
                <c:pt idx="330">
                  <c:v>1.9950000000000001</c:v>
                </c:pt>
                <c:pt idx="331">
                  <c:v>0.33400000000000002</c:v>
                </c:pt>
                <c:pt idx="332">
                  <c:v>0.81599999999999995</c:v>
                </c:pt>
                <c:pt idx="333">
                  <c:v>2.0030000000000001</c:v>
                </c:pt>
                <c:pt idx="334">
                  <c:v>0.38200000000000001</c:v>
                </c:pt>
                <c:pt idx="335">
                  <c:v>0.59299999999999997</c:v>
                </c:pt>
                <c:pt idx="336">
                  <c:v>0.26200000000000001</c:v>
                </c:pt>
                <c:pt idx="337">
                  <c:v>3.7999999999999999E-2</c:v>
                </c:pt>
                <c:pt idx="338">
                  <c:v>4.5999999999999999E-2</c:v>
                </c:pt>
                <c:pt idx="339">
                  <c:v>5.8000000000000003E-2</c:v>
                </c:pt>
                <c:pt idx="340">
                  <c:v>2E-3</c:v>
                </c:pt>
                <c:pt idx="341">
                  <c:v>0.96199999999999997</c:v>
                </c:pt>
                <c:pt idx="342">
                  <c:v>0.94</c:v>
                </c:pt>
                <c:pt idx="343">
                  <c:v>0.92800000000000005</c:v>
                </c:pt>
                <c:pt idx="344">
                  <c:v>0.57799999999999996</c:v>
                </c:pt>
                <c:pt idx="345">
                  <c:v>0.60499999999999998</c:v>
                </c:pt>
                <c:pt idx="346">
                  <c:v>0.74399999999999999</c:v>
                </c:pt>
                <c:pt idx="347">
                  <c:v>1.2430000000000001</c:v>
                </c:pt>
                <c:pt idx="348">
                  <c:v>1.2010000000000001</c:v>
                </c:pt>
                <c:pt idx="349">
                  <c:v>1.2789999999999999</c:v>
                </c:pt>
                <c:pt idx="350">
                  <c:v>0.97899999999999998</c:v>
                </c:pt>
                <c:pt idx="351">
                  <c:v>1.194</c:v>
                </c:pt>
                <c:pt idx="352">
                  <c:v>1.012</c:v>
                </c:pt>
                <c:pt idx="353">
                  <c:v>0.629</c:v>
                </c:pt>
                <c:pt idx="354">
                  <c:v>0.17899999999999999</c:v>
                </c:pt>
                <c:pt idx="355">
                  <c:v>1.9E-2</c:v>
                </c:pt>
                <c:pt idx="356">
                  <c:v>4.7E-2</c:v>
                </c:pt>
                <c:pt idx="357">
                  <c:v>0.16</c:v>
                </c:pt>
                <c:pt idx="358">
                  <c:v>0.23100000000000001</c:v>
                </c:pt>
                <c:pt idx="359">
                  <c:v>0.01</c:v>
                </c:pt>
                <c:pt idx="360">
                  <c:v>0.20699999999999999</c:v>
                </c:pt>
                <c:pt idx="361">
                  <c:v>4.9000000000000002E-2</c:v>
                </c:pt>
                <c:pt idx="362">
                  <c:v>0.127</c:v>
                </c:pt>
                <c:pt idx="363">
                  <c:v>4.7E-2</c:v>
                </c:pt>
                <c:pt idx="364">
                  <c:v>1.7000000000000001E-2</c:v>
                </c:pt>
                <c:pt idx="365">
                  <c:v>4.4999999999999998E-2</c:v>
                </c:pt>
                <c:pt idx="366">
                  <c:v>5.8000000000000003E-2</c:v>
                </c:pt>
                <c:pt idx="367">
                  <c:v>0.627</c:v>
                </c:pt>
                <c:pt idx="368">
                  <c:v>0.85</c:v>
                </c:pt>
                <c:pt idx="369">
                  <c:v>0.19700000000000001</c:v>
                </c:pt>
                <c:pt idx="370">
                  <c:v>2.21</c:v>
                </c:pt>
                <c:pt idx="371">
                  <c:v>2.4790000000000001</c:v>
                </c:pt>
                <c:pt idx="372">
                  <c:v>2.3610000000000002</c:v>
                </c:pt>
                <c:pt idx="373">
                  <c:v>2.4359999999999991</c:v>
                </c:pt>
                <c:pt idx="374">
                  <c:v>2.3769999999999998</c:v>
                </c:pt>
                <c:pt idx="375">
                  <c:v>2.4729999999999999</c:v>
                </c:pt>
                <c:pt idx="376">
                  <c:v>2.399</c:v>
                </c:pt>
                <c:pt idx="377">
                  <c:v>2.2669999999999999</c:v>
                </c:pt>
                <c:pt idx="378">
                  <c:v>2.371</c:v>
                </c:pt>
                <c:pt idx="379">
                  <c:v>2.3509999999999991</c:v>
                </c:pt>
                <c:pt idx="380">
                  <c:v>2.4449999999999998</c:v>
                </c:pt>
                <c:pt idx="381">
                  <c:v>2.3290000000000002</c:v>
                </c:pt>
                <c:pt idx="382">
                  <c:v>2.4289999999999998</c:v>
                </c:pt>
                <c:pt idx="383">
                  <c:v>2.4710000000000001</c:v>
                </c:pt>
                <c:pt idx="384">
                  <c:v>2.4769999999999999</c:v>
                </c:pt>
                <c:pt idx="385">
                  <c:v>2.4049999999999998</c:v>
                </c:pt>
                <c:pt idx="386">
                  <c:v>2.4</c:v>
                </c:pt>
                <c:pt idx="387">
                  <c:v>2.395999999999999</c:v>
                </c:pt>
                <c:pt idx="388">
                  <c:v>2.4390000000000001</c:v>
                </c:pt>
                <c:pt idx="389">
                  <c:v>2.4540000000000002</c:v>
                </c:pt>
                <c:pt idx="390">
                  <c:v>2.1619999999999999</c:v>
                </c:pt>
                <c:pt idx="391">
                  <c:v>2.4849999999999999</c:v>
                </c:pt>
                <c:pt idx="392">
                  <c:v>2.3679999999999999</c:v>
                </c:pt>
                <c:pt idx="393">
                  <c:v>2.379</c:v>
                </c:pt>
                <c:pt idx="394">
                  <c:v>2.46</c:v>
                </c:pt>
                <c:pt idx="395">
                  <c:v>2.3730000000000002</c:v>
                </c:pt>
                <c:pt idx="396">
                  <c:v>2.4049999999999998</c:v>
                </c:pt>
                <c:pt idx="397">
                  <c:v>2.4689999999999999</c:v>
                </c:pt>
                <c:pt idx="398">
                  <c:v>2.419</c:v>
                </c:pt>
                <c:pt idx="399">
                  <c:v>2.375999999999999</c:v>
                </c:pt>
                <c:pt idx="400">
                  <c:v>2.3740000000000001</c:v>
                </c:pt>
                <c:pt idx="401">
                  <c:v>2.492</c:v>
                </c:pt>
                <c:pt idx="402">
                  <c:v>2.3549999999999991</c:v>
                </c:pt>
                <c:pt idx="403">
                  <c:v>2.4710000000000001</c:v>
                </c:pt>
                <c:pt idx="404">
                  <c:v>2.4750000000000001</c:v>
                </c:pt>
                <c:pt idx="405">
                  <c:v>2.4769999999999999</c:v>
                </c:pt>
                <c:pt idx="406">
                  <c:v>2.468</c:v>
                </c:pt>
                <c:pt idx="407">
                  <c:v>2.258</c:v>
                </c:pt>
                <c:pt idx="408">
                  <c:v>2.3029999999999999</c:v>
                </c:pt>
                <c:pt idx="409">
                  <c:v>2.4700000000000002</c:v>
                </c:pt>
                <c:pt idx="410">
                  <c:v>2.3740000000000001</c:v>
                </c:pt>
                <c:pt idx="411">
                  <c:v>2.3610000000000002</c:v>
                </c:pt>
                <c:pt idx="412">
                  <c:v>2.5</c:v>
                </c:pt>
                <c:pt idx="413">
                  <c:v>2.4209999999999998</c:v>
                </c:pt>
                <c:pt idx="414">
                  <c:v>2.4609999999999999</c:v>
                </c:pt>
                <c:pt idx="415">
                  <c:v>2.3849999999999998</c:v>
                </c:pt>
                <c:pt idx="416">
                  <c:v>2.411</c:v>
                </c:pt>
                <c:pt idx="417">
                  <c:v>2.4249999999999998</c:v>
                </c:pt>
                <c:pt idx="418">
                  <c:v>2.395</c:v>
                </c:pt>
                <c:pt idx="419">
                  <c:v>2.3679999999999999</c:v>
                </c:pt>
                <c:pt idx="420">
                  <c:v>2.4039999999999999</c:v>
                </c:pt>
                <c:pt idx="421">
                  <c:v>2.3650000000000002</c:v>
                </c:pt>
                <c:pt idx="422">
                  <c:v>2.42</c:v>
                </c:pt>
                <c:pt idx="423">
                  <c:v>2.4889999999999999</c:v>
                </c:pt>
                <c:pt idx="424">
                  <c:v>2.4249999999999998</c:v>
                </c:pt>
                <c:pt idx="425">
                  <c:v>2.411999999999999</c:v>
                </c:pt>
                <c:pt idx="426">
                  <c:v>2.444</c:v>
                </c:pt>
                <c:pt idx="427">
                  <c:v>2.3809999999999998</c:v>
                </c:pt>
                <c:pt idx="428">
                  <c:v>2.3610000000000002</c:v>
                </c:pt>
                <c:pt idx="429">
                  <c:v>0.77400000000000002</c:v>
                </c:pt>
                <c:pt idx="430">
                  <c:v>5.8999999999999997E-2</c:v>
                </c:pt>
                <c:pt idx="431">
                  <c:v>5.7000000000000002E-2</c:v>
                </c:pt>
                <c:pt idx="432">
                  <c:v>3.2000000000000001E-2</c:v>
                </c:pt>
                <c:pt idx="433">
                  <c:v>0.41599999999999998</c:v>
                </c:pt>
                <c:pt idx="434">
                  <c:v>0.29599999999999999</c:v>
                </c:pt>
                <c:pt idx="435">
                  <c:v>0.10299999999999999</c:v>
                </c:pt>
                <c:pt idx="436">
                  <c:v>6.8000000000000005E-2</c:v>
                </c:pt>
                <c:pt idx="437">
                  <c:v>0.71399999999999997</c:v>
                </c:pt>
                <c:pt idx="438">
                  <c:v>0.1</c:v>
                </c:pt>
                <c:pt idx="439">
                  <c:v>1.4E-2</c:v>
                </c:pt>
                <c:pt idx="440">
                  <c:v>0</c:v>
                </c:pt>
                <c:pt idx="441">
                  <c:v>0</c:v>
                </c:pt>
                <c:pt idx="442">
                  <c:v>0</c:v>
                </c:pt>
                <c:pt idx="443">
                  <c:v>0</c:v>
                </c:pt>
                <c:pt idx="444">
                  <c:v>0</c:v>
                </c:pt>
                <c:pt idx="445">
                  <c:v>0</c:v>
                </c:pt>
                <c:pt idx="446">
                  <c:v>0</c:v>
                </c:pt>
                <c:pt idx="447">
                  <c:v>0.20300000000000001</c:v>
                </c:pt>
                <c:pt idx="448">
                  <c:v>3.3000000000000002E-2</c:v>
                </c:pt>
                <c:pt idx="449">
                  <c:v>9.5000000000000001E-2</c:v>
                </c:pt>
                <c:pt idx="450">
                  <c:v>0.29899999999999999</c:v>
                </c:pt>
                <c:pt idx="451">
                  <c:v>0.22500000000000001</c:v>
                </c:pt>
                <c:pt idx="452">
                  <c:v>1.4E-2</c:v>
                </c:pt>
                <c:pt idx="453">
                  <c:v>7.5999999999999998E-2</c:v>
                </c:pt>
                <c:pt idx="454">
                  <c:v>7.1999999999999995E-2</c:v>
                </c:pt>
                <c:pt idx="455">
                  <c:v>0.254</c:v>
                </c:pt>
                <c:pt idx="456">
                  <c:v>4.9000000000000002E-2</c:v>
                </c:pt>
                <c:pt idx="457">
                  <c:v>9.5000000000000001E-2</c:v>
                </c:pt>
                <c:pt idx="458">
                  <c:v>0.69499999999999995</c:v>
                </c:pt>
                <c:pt idx="459">
                  <c:v>5.7000000000000002E-2</c:v>
                </c:pt>
                <c:pt idx="460">
                  <c:v>0.17699999999999999</c:v>
                </c:pt>
                <c:pt idx="461">
                  <c:v>0.17</c:v>
                </c:pt>
                <c:pt idx="462">
                  <c:v>4.9000000000000002E-2</c:v>
                </c:pt>
                <c:pt idx="463">
                  <c:v>0.128</c:v>
                </c:pt>
                <c:pt idx="464">
                  <c:v>4.9000000000000002E-2</c:v>
                </c:pt>
                <c:pt idx="465">
                  <c:v>0.16200000000000001</c:v>
                </c:pt>
                <c:pt idx="466">
                  <c:v>8.1000000000000003E-2</c:v>
                </c:pt>
                <c:pt idx="467">
                  <c:v>0.19600000000000001</c:v>
                </c:pt>
                <c:pt idx="468">
                  <c:v>0.17299999999999999</c:v>
                </c:pt>
                <c:pt idx="469">
                  <c:v>0.84799999999999998</c:v>
                </c:pt>
                <c:pt idx="470">
                  <c:v>0.53300000000000003</c:v>
                </c:pt>
                <c:pt idx="471">
                  <c:v>1.008</c:v>
                </c:pt>
                <c:pt idx="472">
                  <c:v>0.98299999999999998</c:v>
                </c:pt>
                <c:pt idx="473">
                  <c:v>0.72599999999999998</c:v>
                </c:pt>
                <c:pt idx="474">
                  <c:v>0.55600000000000005</c:v>
                </c:pt>
                <c:pt idx="475">
                  <c:v>0.49299999999999999</c:v>
                </c:pt>
                <c:pt idx="476">
                  <c:v>1.026</c:v>
                </c:pt>
                <c:pt idx="477">
                  <c:v>1.0900000000000001</c:v>
                </c:pt>
                <c:pt idx="478">
                  <c:v>0.81200000000000006</c:v>
                </c:pt>
                <c:pt idx="479">
                  <c:v>1.2669999999999999</c:v>
                </c:pt>
                <c:pt idx="480">
                  <c:v>1.3979999999999999</c:v>
                </c:pt>
                <c:pt idx="481">
                  <c:v>1.3089999999999999</c:v>
                </c:pt>
                <c:pt idx="482">
                  <c:v>1.202</c:v>
                </c:pt>
                <c:pt idx="483">
                  <c:v>1.339</c:v>
                </c:pt>
                <c:pt idx="484">
                  <c:v>1.41</c:v>
                </c:pt>
                <c:pt idx="485">
                  <c:v>1.3089999999999999</c:v>
                </c:pt>
                <c:pt idx="486">
                  <c:v>1.145</c:v>
                </c:pt>
                <c:pt idx="487">
                  <c:v>1.296</c:v>
                </c:pt>
                <c:pt idx="488">
                  <c:v>1.3180000000000001</c:v>
                </c:pt>
                <c:pt idx="489">
                  <c:v>1.121</c:v>
                </c:pt>
                <c:pt idx="490">
                  <c:v>1.3959999999999999</c:v>
                </c:pt>
                <c:pt idx="491">
                  <c:v>1.3160000000000001</c:v>
                </c:pt>
                <c:pt idx="492">
                  <c:v>1.4450000000000001</c:v>
                </c:pt>
                <c:pt idx="493">
                  <c:v>1.2549999999999999</c:v>
                </c:pt>
                <c:pt idx="494">
                  <c:v>1.157</c:v>
                </c:pt>
                <c:pt idx="495">
                  <c:v>1.4219999999999999</c:v>
                </c:pt>
                <c:pt idx="496">
                  <c:v>1.165</c:v>
                </c:pt>
                <c:pt idx="497">
                  <c:v>1.282</c:v>
                </c:pt>
                <c:pt idx="498">
                  <c:v>1.3540000000000001</c:v>
                </c:pt>
                <c:pt idx="499">
                  <c:v>1.2789999999999999</c:v>
                </c:pt>
                <c:pt idx="500">
                  <c:v>1.389</c:v>
                </c:pt>
              </c:numCache>
            </c:numRef>
          </c:val>
          <c:smooth val="0"/>
          <c:extLst>
            <c:ext xmlns:c16="http://schemas.microsoft.com/office/drawing/2014/chart" uri="{C3380CC4-5D6E-409C-BE32-E72D297353CC}">
              <c16:uniqueId val="{00000000-4ACE-C943-BB12-46AB2F58DB75}"/>
            </c:ext>
          </c:extLst>
        </c:ser>
        <c:ser>
          <c:idx val="0"/>
          <c:order val="0"/>
          <c:spPr>
            <a:ln w="12700">
              <a:solidFill>
                <a:srgbClr val="008000"/>
              </a:solidFill>
            </a:ln>
          </c:spPr>
          <c:marker>
            <c:symbol val="none"/>
          </c:marker>
          <c:val>
            <c:numRef>
              <c:f>Sheet1!$BT$100:$BT$600</c:f>
              <c:numCache>
                <c:formatCode>General</c:formatCode>
                <c:ptCount val="501"/>
                <c:pt idx="0">
                  <c:v>0.376</c:v>
                </c:pt>
                <c:pt idx="1">
                  <c:v>0.23599999999999999</c:v>
                </c:pt>
                <c:pt idx="2">
                  <c:v>7.8E-2</c:v>
                </c:pt>
                <c:pt idx="3">
                  <c:v>7.1999999999999995E-2</c:v>
                </c:pt>
                <c:pt idx="4">
                  <c:v>2.8000000000000001E-2</c:v>
                </c:pt>
                <c:pt idx="5">
                  <c:v>0.35899999999999999</c:v>
                </c:pt>
                <c:pt idx="6">
                  <c:v>0.17899999999999999</c:v>
                </c:pt>
                <c:pt idx="7">
                  <c:v>0.25900000000000001</c:v>
                </c:pt>
                <c:pt idx="8">
                  <c:v>0.25700000000000001</c:v>
                </c:pt>
                <c:pt idx="9">
                  <c:v>0.114</c:v>
                </c:pt>
                <c:pt idx="10">
                  <c:v>0.25800000000000001</c:v>
                </c:pt>
                <c:pt idx="11">
                  <c:v>1.2E-2</c:v>
                </c:pt>
                <c:pt idx="12">
                  <c:v>9.1999999999999998E-2</c:v>
                </c:pt>
                <c:pt idx="13">
                  <c:v>0.155</c:v>
                </c:pt>
                <c:pt idx="14">
                  <c:v>0.438</c:v>
                </c:pt>
                <c:pt idx="15">
                  <c:v>0.35199999999999998</c:v>
                </c:pt>
                <c:pt idx="16">
                  <c:v>1.1020000000000001</c:v>
                </c:pt>
                <c:pt idx="17">
                  <c:v>0.38300000000000001</c:v>
                </c:pt>
                <c:pt idx="18">
                  <c:v>0.29799999999999999</c:v>
                </c:pt>
                <c:pt idx="19">
                  <c:v>0.53400000000000003</c:v>
                </c:pt>
                <c:pt idx="20">
                  <c:v>0.48099999999999998</c:v>
                </c:pt>
                <c:pt idx="21">
                  <c:v>0.312</c:v>
                </c:pt>
                <c:pt idx="22">
                  <c:v>0.96799999999999997</c:v>
                </c:pt>
                <c:pt idx="23">
                  <c:v>0.42699999999999999</c:v>
                </c:pt>
                <c:pt idx="24">
                  <c:v>1.2310000000000001</c:v>
                </c:pt>
                <c:pt idx="25">
                  <c:v>0.56499999999999995</c:v>
                </c:pt>
                <c:pt idx="26">
                  <c:v>0.26600000000000001</c:v>
                </c:pt>
                <c:pt idx="27">
                  <c:v>0.01</c:v>
                </c:pt>
                <c:pt idx="28">
                  <c:v>0.124</c:v>
                </c:pt>
                <c:pt idx="29">
                  <c:v>0.21</c:v>
                </c:pt>
                <c:pt idx="30">
                  <c:v>0</c:v>
                </c:pt>
                <c:pt idx="31">
                  <c:v>4.2000000000000003E-2</c:v>
                </c:pt>
                <c:pt idx="32">
                  <c:v>0.67700000000000005</c:v>
                </c:pt>
                <c:pt idx="33">
                  <c:v>1.639</c:v>
                </c:pt>
                <c:pt idx="34">
                  <c:v>1.7130000000000001</c:v>
                </c:pt>
                <c:pt idx="35">
                  <c:v>6.2E-2</c:v>
                </c:pt>
                <c:pt idx="36">
                  <c:v>0.55000000000000004</c:v>
                </c:pt>
                <c:pt idx="37">
                  <c:v>1.9259999999999999</c:v>
                </c:pt>
                <c:pt idx="38">
                  <c:v>2.077</c:v>
                </c:pt>
                <c:pt idx="39">
                  <c:v>0.184</c:v>
                </c:pt>
                <c:pt idx="40">
                  <c:v>0.70499999999999996</c:v>
                </c:pt>
                <c:pt idx="41">
                  <c:v>1.821</c:v>
                </c:pt>
                <c:pt idx="42">
                  <c:v>1.679</c:v>
                </c:pt>
                <c:pt idx="43">
                  <c:v>1.6890000000000001</c:v>
                </c:pt>
                <c:pt idx="44">
                  <c:v>1.675</c:v>
                </c:pt>
                <c:pt idx="45">
                  <c:v>2.2050000000000001</c:v>
                </c:pt>
                <c:pt idx="46">
                  <c:v>2.0169999999999999</c:v>
                </c:pt>
                <c:pt idx="47">
                  <c:v>2.3159999999999981</c:v>
                </c:pt>
                <c:pt idx="48">
                  <c:v>1.0720000000000001</c:v>
                </c:pt>
                <c:pt idx="49">
                  <c:v>1.847</c:v>
                </c:pt>
                <c:pt idx="50">
                  <c:v>0.77300000000000002</c:v>
                </c:pt>
                <c:pt idx="51">
                  <c:v>1.429</c:v>
                </c:pt>
                <c:pt idx="52">
                  <c:v>9.9000000000000005E-2</c:v>
                </c:pt>
                <c:pt idx="53">
                  <c:v>3.2000000000000001E-2</c:v>
                </c:pt>
                <c:pt idx="54">
                  <c:v>0.315</c:v>
                </c:pt>
                <c:pt idx="55">
                  <c:v>0.34</c:v>
                </c:pt>
                <c:pt idx="56">
                  <c:v>0.188</c:v>
                </c:pt>
                <c:pt idx="57">
                  <c:v>1.2150000000000001</c:v>
                </c:pt>
                <c:pt idx="58">
                  <c:v>1.0469999999999999</c:v>
                </c:pt>
                <c:pt idx="59">
                  <c:v>0.192</c:v>
                </c:pt>
                <c:pt idx="60">
                  <c:v>1.0840000000000001</c:v>
                </c:pt>
                <c:pt idx="61">
                  <c:v>2.044</c:v>
                </c:pt>
                <c:pt idx="62">
                  <c:v>0.28199999999999997</c:v>
                </c:pt>
                <c:pt idx="63">
                  <c:v>0.34300000000000003</c:v>
                </c:pt>
                <c:pt idx="64">
                  <c:v>0.58599999999999997</c:v>
                </c:pt>
                <c:pt idx="65">
                  <c:v>1.7749999999999999</c:v>
                </c:pt>
                <c:pt idx="66">
                  <c:v>3.5999999999999997E-2</c:v>
                </c:pt>
                <c:pt idx="67">
                  <c:v>5.1999999999999998E-2</c:v>
                </c:pt>
                <c:pt idx="68">
                  <c:v>9.2999999999999999E-2</c:v>
                </c:pt>
                <c:pt idx="69">
                  <c:v>0.621</c:v>
                </c:pt>
                <c:pt idx="70">
                  <c:v>0.28199999999999997</c:v>
                </c:pt>
                <c:pt idx="71">
                  <c:v>0.3</c:v>
                </c:pt>
                <c:pt idx="72">
                  <c:v>0.24199999999999999</c:v>
                </c:pt>
                <c:pt idx="73">
                  <c:v>0.40799999999999997</c:v>
                </c:pt>
                <c:pt idx="74">
                  <c:v>0.47399999999999998</c:v>
                </c:pt>
                <c:pt idx="75">
                  <c:v>0.61699999999999999</c:v>
                </c:pt>
                <c:pt idx="76">
                  <c:v>0.41599999999999998</c:v>
                </c:pt>
                <c:pt idx="77">
                  <c:v>0.39100000000000001</c:v>
                </c:pt>
                <c:pt idx="78">
                  <c:v>0.42399999999999999</c:v>
                </c:pt>
                <c:pt idx="79">
                  <c:v>1.0029999999999999</c:v>
                </c:pt>
                <c:pt idx="80">
                  <c:v>1.08</c:v>
                </c:pt>
                <c:pt idx="81">
                  <c:v>0.61</c:v>
                </c:pt>
                <c:pt idx="82">
                  <c:v>0.622</c:v>
                </c:pt>
                <c:pt idx="83">
                  <c:v>0.40600000000000003</c:v>
                </c:pt>
                <c:pt idx="84">
                  <c:v>1.204</c:v>
                </c:pt>
                <c:pt idx="85">
                  <c:v>1.288</c:v>
                </c:pt>
                <c:pt idx="86">
                  <c:v>1.506</c:v>
                </c:pt>
                <c:pt idx="87">
                  <c:v>0.15</c:v>
                </c:pt>
                <c:pt idx="88">
                  <c:v>6.0000000000000001E-3</c:v>
                </c:pt>
                <c:pt idx="89">
                  <c:v>7.0999999999999994E-2</c:v>
                </c:pt>
                <c:pt idx="90">
                  <c:v>0.05</c:v>
                </c:pt>
                <c:pt idx="91">
                  <c:v>1.9870000000000001</c:v>
                </c:pt>
                <c:pt idx="92">
                  <c:v>1.8120000000000001</c:v>
                </c:pt>
                <c:pt idx="93">
                  <c:v>1.9790000000000001</c:v>
                </c:pt>
                <c:pt idx="94">
                  <c:v>2.133</c:v>
                </c:pt>
                <c:pt idx="95">
                  <c:v>1.371</c:v>
                </c:pt>
                <c:pt idx="96">
                  <c:v>0.78900000000000003</c:v>
                </c:pt>
                <c:pt idx="97">
                  <c:v>0.14000000000000001</c:v>
                </c:pt>
                <c:pt idx="98">
                  <c:v>2.1749999999999998</c:v>
                </c:pt>
                <c:pt idx="99">
                  <c:v>1.03</c:v>
                </c:pt>
                <c:pt idx="100">
                  <c:v>7.0999999999999994E-2</c:v>
                </c:pt>
                <c:pt idx="101">
                  <c:v>0.35299999999999998</c:v>
                </c:pt>
                <c:pt idx="102">
                  <c:v>0.33600000000000002</c:v>
                </c:pt>
                <c:pt idx="103">
                  <c:v>2.5999999999999999E-2</c:v>
                </c:pt>
                <c:pt idx="104">
                  <c:v>8.0000000000000002E-3</c:v>
                </c:pt>
                <c:pt idx="105">
                  <c:v>0.35399999999999998</c:v>
                </c:pt>
                <c:pt idx="106">
                  <c:v>3.1E-2</c:v>
                </c:pt>
                <c:pt idx="107">
                  <c:v>0.17299999999999999</c:v>
                </c:pt>
                <c:pt idx="108">
                  <c:v>3.7999999999999999E-2</c:v>
                </c:pt>
                <c:pt idx="109">
                  <c:v>0.112</c:v>
                </c:pt>
                <c:pt idx="110">
                  <c:v>3.5000000000000003E-2</c:v>
                </c:pt>
                <c:pt idx="111">
                  <c:v>5.8000000000000003E-2</c:v>
                </c:pt>
                <c:pt idx="112">
                  <c:v>0.108</c:v>
                </c:pt>
                <c:pt idx="113">
                  <c:v>0.127</c:v>
                </c:pt>
                <c:pt idx="114">
                  <c:v>3.9E-2</c:v>
                </c:pt>
                <c:pt idx="115">
                  <c:v>0.40400000000000003</c:v>
                </c:pt>
                <c:pt idx="116">
                  <c:v>0.20200000000000001</c:v>
                </c:pt>
                <c:pt idx="117">
                  <c:v>1.32</c:v>
                </c:pt>
                <c:pt idx="118">
                  <c:v>1E-3</c:v>
                </c:pt>
                <c:pt idx="119">
                  <c:v>0.106</c:v>
                </c:pt>
                <c:pt idx="120">
                  <c:v>2E-3</c:v>
                </c:pt>
                <c:pt idx="121">
                  <c:v>0.28799999999999998</c:v>
                </c:pt>
                <c:pt idx="122">
                  <c:v>5.0999999999999997E-2</c:v>
                </c:pt>
                <c:pt idx="123">
                  <c:v>0.379</c:v>
                </c:pt>
                <c:pt idx="124">
                  <c:v>0.22600000000000001</c:v>
                </c:pt>
                <c:pt idx="125">
                  <c:v>0.20599999999999999</c:v>
                </c:pt>
                <c:pt idx="126">
                  <c:v>0.57799999999999996</c:v>
                </c:pt>
                <c:pt idx="127">
                  <c:v>0.13300000000000001</c:v>
                </c:pt>
                <c:pt idx="128">
                  <c:v>1.27</c:v>
                </c:pt>
                <c:pt idx="129">
                  <c:v>1.5249999999999999</c:v>
                </c:pt>
                <c:pt idx="130">
                  <c:v>1.389</c:v>
                </c:pt>
                <c:pt idx="131">
                  <c:v>1.579</c:v>
                </c:pt>
                <c:pt idx="132">
                  <c:v>1.748</c:v>
                </c:pt>
                <c:pt idx="133">
                  <c:v>1.5469999999999999</c:v>
                </c:pt>
                <c:pt idx="134">
                  <c:v>0.129</c:v>
                </c:pt>
                <c:pt idx="135">
                  <c:v>5.8999999999999997E-2</c:v>
                </c:pt>
                <c:pt idx="136">
                  <c:v>2.2109999999999999</c:v>
                </c:pt>
                <c:pt idx="137">
                  <c:v>0.996</c:v>
                </c:pt>
                <c:pt idx="138">
                  <c:v>0.627</c:v>
                </c:pt>
                <c:pt idx="139">
                  <c:v>2.073</c:v>
                </c:pt>
                <c:pt idx="140">
                  <c:v>1.9890000000000001</c:v>
                </c:pt>
                <c:pt idx="141">
                  <c:v>1.3260000000000001</c:v>
                </c:pt>
                <c:pt idx="142">
                  <c:v>1.0149999999999999</c:v>
                </c:pt>
                <c:pt idx="143">
                  <c:v>2.0819999999999999</c:v>
                </c:pt>
                <c:pt idx="144">
                  <c:v>1.994</c:v>
                </c:pt>
                <c:pt idx="145">
                  <c:v>0.88700000000000001</c:v>
                </c:pt>
                <c:pt idx="146">
                  <c:v>0.33800000000000002</c:v>
                </c:pt>
                <c:pt idx="147">
                  <c:v>4.9000000000000002E-2</c:v>
                </c:pt>
                <c:pt idx="148">
                  <c:v>0.109</c:v>
                </c:pt>
                <c:pt idx="149">
                  <c:v>0.122</c:v>
                </c:pt>
                <c:pt idx="150">
                  <c:v>0.48699999999999999</c:v>
                </c:pt>
                <c:pt idx="151">
                  <c:v>0.39700000000000002</c:v>
                </c:pt>
                <c:pt idx="152">
                  <c:v>0.35599999999999998</c:v>
                </c:pt>
                <c:pt idx="153">
                  <c:v>0.17499999999999999</c:v>
                </c:pt>
                <c:pt idx="154">
                  <c:v>0.41199999999999998</c:v>
                </c:pt>
                <c:pt idx="155">
                  <c:v>0.16500000000000001</c:v>
                </c:pt>
                <c:pt idx="156">
                  <c:v>2.1999999999999999E-2</c:v>
                </c:pt>
                <c:pt idx="157">
                  <c:v>3.5000000000000003E-2</c:v>
                </c:pt>
                <c:pt idx="158">
                  <c:v>7.3999999999999996E-2</c:v>
                </c:pt>
                <c:pt idx="159">
                  <c:v>0.26</c:v>
                </c:pt>
                <c:pt idx="160">
                  <c:v>0.20100000000000001</c:v>
                </c:pt>
                <c:pt idx="161">
                  <c:v>0.26600000000000001</c:v>
                </c:pt>
                <c:pt idx="162">
                  <c:v>0.91600000000000004</c:v>
                </c:pt>
                <c:pt idx="163">
                  <c:v>0.68</c:v>
                </c:pt>
                <c:pt idx="164">
                  <c:v>0.79900000000000004</c:v>
                </c:pt>
                <c:pt idx="165">
                  <c:v>3.2000000000000001E-2</c:v>
                </c:pt>
                <c:pt idx="166">
                  <c:v>0.123</c:v>
                </c:pt>
                <c:pt idx="167">
                  <c:v>6.5000000000000002E-2</c:v>
                </c:pt>
                <c:pt idx="168">
                  <c:v>1.1559999999999999</c:v>
                </c:pt>
                <c:pt idx="169">
                  <c:v>1.7470000000000001</c:v>
                </c:pt>
                <c:pt idx="170">
                  <c:v>1.7589999999999999</c:v>
                </c:pt>
                <c:pt idx="171">
                  <c:v>1.6930000000000001</c:v>
                </c:pt>
                <c:pt idx="172">
                  <c:v>1.4330000000000001</c:v>
                </c:pt>
                <c:pt idx="173">
                  <c:v>2.032</c:v>
                </c:pt>
                <c:pt idx="174">
                  <c:v>2.0070000000000001</c:v>
                </c:pt>
                <c:pt idx="175">
                  <c:v>0.82399999999999995</c:v>
                </c:pt>
                <c:pt idx="176">
                  <c:v>0.63700000000000001</c:v>
                </c:pt>
                <c:pt idx="177">
                  <c:v>1.911</c:v>
                </c:pt>
                <c:pt idx="178">
                  <c:v>1.974</c:v>
                </c:pt>
                <c:pt idx="179">
                  <c:v>0.84099999999999997</c:v>
                </c:pt>
                <c:pt idx="180">
                  <c:v>0.5</c:v>
                </c:pt>
                <c:pt idx="181">
                  <c:v>0.78100000000000003</c:v>
                </c:pt>
                <c:pt idx="182">
                  <c:v>0.90800000000000003</c:v>
                </c:pt>
                <c:pt idx="183">
                  <c:v>0.27200000000000002</c:v>
                </c:pt>
                <c:pt idx="184">
                  <c:v>1.7999999999999999E-2</c:v>
                </c:pt>
                <c:pt idx="185">
                  <c:v>0.20699999999999999</c:v>
                </c:pt>
                <c:pt idx="186">
                  <c:v>5.7000000000000002E-2</c:v>
                </c:pt>
                <c:pt idx="187">
                  <c:v>3.5999999999999997E-2</c:v>
                </c:pt>
                <c:pt idx="188">
                  <c:v>0.441</c:v>
                </c:pt>
                <c:pt idx="189">
                  <c:v>0.38100000000000001</c:v>
                </c:pt>
                <c:pt idx="190">
                  <c:v>2E-3</c:v>
                </c:pt>
                <c:pt idx="191">
                  <c:v>0.13900000000000001</c:v>
                </c:pt>
                <c:pt idx="192">
                  <c:v>0.34799999999999998</c:v>
                </c:pt>
                <c:pt idx="193">
                  <c:v>3.6999999999999998E-2</c:v>
                </c:pt>
                <c:pt idx="194">
                  <c:v>6.4000000000000001E-2</c:v>
                </c:pt>
                <c:pt idx="195">
                  <c:v>7.8E-2</c:v>
                </c:pt>
                <c:pt idx="196">
                  <c:v>7.9000000000000001E-2</c:v>
                </c:pt>
                <c:pt idx="197">
                  <c:v>6.0000000000000001E-3</c:v>
                </c:pt>
                <c:pt idx="198">
                  <c:v>0.125</c:v>
                </c:pt>
                <c:pt idx="199">
                  <c:v>0.19600000000000001</c:v>
                </c:pt>
                <c:pt idx="200">
                  <c:v>0.84599999999999997</c:v>
                </c:pt>
                <c:pt idx="201">
                  <c:v>1.7430000000000001</c:v>
                </c:pt>
                <c:pt idx="202">
                  <c:v>2.8000000000000001E-2</c:v>
                </c:pt>
                <c:pt idx="203">
                  <c:v>3.7999999999999999E-2</c:v>
                </c:pt>
                <c:pt idx="204">
                  <c:v>0.13600000000000001</c:v>
                </c:pt>
                <c:pt idx="205">
                  <c:v>3.1E-2</c:v>
                </c:pt>
                <c:pt idx="206">
                  <c:v>0.156</c:v>
                </c:pt>
                <c:pt idx="207">
                  <c:v>0.22700000000000001</c:v>
                </c:pt>
                <c:pt idx="208">
                  <c:v>0.219</c:v>
                </c:pt>
                <c:pt idx="209">
                  <c:v>2E-3</c:v>
                </c:pt>
                <c:pt idx="210">
                  <c:v>6.8000000000000005E-2</c:v>
                </c:pt>
                <c:pt idx="211">
                  <c:v>0.82399999999999995</c:v>
                </c:pt>
                <c:pt idx="212">
                  <c:v>2.8000000000000001E-2</c:v>
                </c:pt>
                <c:pt idx="213">
                  <c:v>0.66100000000000003</c:v>
                </c:pt>
                <c:pt idx="214">
                  <c:v>0.8</c:v>
                </c:pt>
                <c:pt idx="215">
                  <c:v>1.7669999999999999</c:v>
                </c:pt>
                <c:pt idx="216">
                  <c:v>1.542</c:v>
                </c:pt>
                <c:pt idx="217">
                  <c:v>1.7869999999999999</c:v>
                </c:pt>
                <c:pt idx="218">
                  <c:v>1.623</c:v>
                </c:pt>
                <c:pt idx="219">
                  <c:v>0.69299999999999995</c:v>
                </c:pt>
                <c:pt idx="220">
                  <c:v>1.048</c:v>
                </c:pt>
                <c:pt idx="221">
                  <c:v>2.0390000000000001</c:v>
                </c:pt>
                <c:pt idx="222">
                  <c:v>1.4410000000000001</c:v>
                </c:pt>
                <c:pt idx="223">
                  <c:v>2.0529999999999999</c:v>
                </c:pt>
                <c:pt idx="224">
                  <c:v>2.0190000000000001</c:v>
                </c:pt>
                <c:pt idx="225">
                  <c:v>2.1999999999999999E-2</c:v>
                </c:pt>
                <c:pt idx="226">
                  <c:v>0.54800000000000004</c:v>
                </c:pt>
                <c:pt idx="227">
                  <c:v>0.13700000000000001</c:v>
                </c:pt>
                <c:pt idx="228">
                  <c:v>0.53700000000000003</c:v>
                </c:pt>
                <c:pt idx="229">
                  <c:v>0.41599999999999998</c:v>
                </c:pt>
                <c:pt idx="230">
                  <c:v>0.96799999999999997</c:v>
                </c:pt>
                <c:pt idx="231">
                  <c:v>0.76400000000000001</c:v>
                </c:pt>
                <c:pt idx="232">
                  <c:v>0.85799999999999998</c:v>
                </c:pt>
                <c:pt idx="233">
                  <c:v>1.3859999999999999</c:v>
                </c:pt>
                <c:pt idx="234">
                  <c:v>1.3979999999999999</c:v>
                </c:pt>
                <c:pt idx="235">
                  <c:v>1.3680000000000001</c:v>
                </c:pt>
                <c:pt idx="236">
                  <c:v>1.1419999999999999</c:v>
                </c:pt>
                <c:pt idx="237">
                  <c:v>1.032</c:v>
                </c:pt>
                <c:pt idx="238">
                  <c:v>1.258</c:v>
                </c:pt>
                <c:pt idx="239">
                  <c:v>1.409</c:v>
                </c:pt>
                <c:pt idx="240">
                  <c:v>1.2430000000000001</c:v>
                </c:pt>
                <c:pt idx="241">
                  <c:v>0.79200000000000004</c:v>
                </c:pt>
                <c:pt idx="242">
                  <c:v>1.135</c:v>
                </c:pt>
                <c:pt idx="243">
                  <c:v>1.6819999999999999</c:v>
                </c:pt>
                <c:pt idx="244">
                  <c:v>1.788</c:v>
                </c:pt>
                <c:pt idx="245">
                  <c:v>2.024</c:v>
                </c:pt>
                <c:pt idx="246">
                  <c:v>0.58499999999999996</c:v>
                </c:pt>
                <c:pt idx="247">
                  <c:v>2.1850000000000001</c:v>
                </c:pt>
                <c:pt idx="248">
                  <c:v>1.383</c:v>
                </c:pt>
                <c:pt idx="249">
                  <c:v>2.0230000000000001</c:v>
                </c:pt>
                <c:pt idx="250">
                  <c:v>2.0590000000000002</c:v>
                </c:pt>
                <c:pt idx="251">
                  <c:v>0.89500000000000002</c:v>
                </c:pt>
                <c:pt idx="252">
                  <c:v>1.008</c:v>
                </c:pt>
                <c:pt idx="253">
                  <c:v>1.115</c:v>
                </c:pt>
                <c:pt idx="254">
                  <c:v>1.133</c:v>
                </c:pt>
                <c:pt idx="255">
                  <c:v>1.448</c:v>
                </c:pt>
                <c:pt idx="256">
                  <c:v>0.66500000000000004</c:v>
                </c:pt>
                <c:pt idx="257">
                  <c:v>0.32500000000000001</c:v>
                </c:pt>
                <c:pt idx="258">
                  <c:v>1.7000000000000001E-2</c:v>
                </c:pt>
                <c:pt idx="259">
                  <c:v>7.4999999999999997E-2</c:v>
                </c:pt>
                <c:pt idx="260">
                  <c:v>0.13800000000000001</c:v>
                </c:pt>
                <c:pt idx="261">
                  <c:v>0.191</c:v>
                </c:pt>
                <c:pt idx="262">
                  <c:v>1.18</c:v>
                </c:pt>
                <c:pt idx="263">
                  <c:v>1.1659999999999999</c:v>
                </c:pt>
                <c:pt idx="264">
                  <c:v>1.1180000000000001</c:v>
                </c:pt>
                <c:pt idx="265">
                  <c:v>2.8000000000000001E-2</c:v>
                </c:pt>
                <c:pt idx="266">
                  <c:v>3.2000000000000001E-2</c:v>
                </c:pt>
                <c:pt idx="267">
                  <c:v>1.7999999999999999E-2</c:v>
                </c:pt>
                <c:pt idx="268">
                  <c:v>0.193</c:v>
                </c:pt>
                <c:pt idx="269">
                  <c:v>3.9E-2</c:v>
                </c:pt>
                <c:pt idx="270">
                  <c:v>3.0000000000000001E-3</c:v>
                </c:pt>
                <c:pt idx="271">
                  <c:v>0.30399999999999999</c:v>
                </c:pt>
                <c:pt idx="272">
                  <c:v>0.63600000000000001</c:v>
                </c:pt>
                <c:pt idx="273">
                  <c:v>1.1970000000000001</c:v>
                </c:pt>
                <c:pt idx="274">
                  <c:v>1.371</c:v>
                </c:pt>
                <c:pt idx="275">
                  <c:v>0.115</c:v>
                </c:pt>
                <c:pt idx="276">
                  <c:v>0.112</c:v>
                </c:pt>
                <c:pt idx="277">
                  <c:v>0.57499999999999996</c:v>
                </c:pt>
                <c:pt idx="278">
                  <c:v>0.52600000000000002</c:v>
                </c:pt>
                <c:pt idx="279">
                  <c:v>0.46200000000000002</c:v>
                </c:pt>
                <c:pt idx="280">
                  <c:v>0.61299999999999999</c:v>
                </c:pt>
                <c:pt idx="281">
                  <c:v>0.44400000000000001</c:v>
                </c:pt>
                <c:pt idx="282">
                  <c:v>0.23</c:v>
                </c:pt>
                <c:pt idx="283">
                  <c:v>6.7000000000000004E-2</c:v>
                </c:pt>
                <c:pt idx="284">
                  <c:v>0.53100000000000003</c:v>
                </c:pt>
                <c:pt idx="285">
                  <c:v>0.85199999999999998</c:v>
                </c:pt>
                <c:pt idx="286">
                  <c:v>0.72499999999999998</c:v>
                </c:pt>
                <c:pt idx="287">
                  <c:v>0.92500000000000004</c:v>
                </c:pt>
                <c:pt idx="288">
                  <c:v>0.57999999999999996</c:v>
                </c:pt>
                <c:pt idx="289">
                  <c:v>0.86299999999999999</c:v>
                </c:pt>
                <c:pt idx="290">
                  <c:v>1.173</c:v>
                </c:pt>
                <c:pt idx="291">
                  <c:v>1.32</c:v>
                </c:pt>
                <c:pt idx="292">
                  <c:v>0.67300000000000004</c:v>
                </c:pt>
                <c:pt idx="293">
                  <c:v>3.5999999999999997E-2</c:v>
                </c:pt>
                <c:pt idx="294">
                  <c:v>0.59599999999999997</c:v>
                </c:pt>
                <c:pt idx="295">
                  <c:v>0.80700000000000005</c:v>
                </c:pt>
                <c:pt idx="296">
                  <c:v>4.2999999999999997E-2</c:v>
                </c:pt>
                <c:pt idx="297">
                  <c:v>0.98899999999999999</c:v>
                </c:pt>
                <c:pt idx="298">
                  <c:v>0.73899999999999999</c:v>
                </c:pt>
                <c:pt idx="299">
                  <c:v>0.78200000000000003</c:v>
                </c:pt>
                <c:pt idx="300">
                  <c:v>1.7000000000000001E-2</c:v>
                </c:pt>
                <c:pt idx="301">
                  <c:v>0.21199999999999999</c:v>
                </c:pt>
                <c:pt idx="302">
                  <c:v>2.9000000000000001E-2</c:v>
                </c:pt>
                <c:pt idx="303">
                  <c:v>0.85299999999999998</c:v>
                </c:pt>
                <c:pt idx="304">
                  <c:v>0.65300000000000002</c:v>
                </c:pt>
                <c:pt idx="305">
                  <c:v>0.98399999999999999</c:v>
                </c:pt>
                <c:pt idx="306">
                  <c:v>1.2070000000000001</c:v>
                </c:pt>
                <c:pt idx="307">
                  <c:v>1.2849999999999999</c:v>
                </c:pt>
                <c:pt idx="308">
                  <c:v>0.182</c:v>
                </c:pt>
                <c:pt idx="309">
                  <c:v>1.7999999999999999E-2</c:v>
                </c:pt>
                <c:pt idx="310">
                  <c:v>1.151</c:v>
                </c:pt>
                <c:pt idx="311">
                  <c:v>8.3000000000000004E-2</c:v>
                </c:pt>
                <c:pt idx="312">
                  <c:v>1.673</c:v>
                </c:pt>
                <c:pt idx="313">
                  <c:v>1.5049999999999999</c:v>
                </c:pt>
                <c:pt idx="314">
                  <c:v>0.93700000000000006</c:v>
                </c:pt>
                <c:pt idx="315">
                  <c:v>2.0129999999999999</c:v>
                </c:pt>
                <c:pt idx="316">
                  <c:v>1.048</c:v>
                </c:pt>
                <c:pt idx="317">
                  <c:v>1.8029999999999999</c:v>
                </c:pt>
                <c:pt idx="318">
                  <c:v>1.948</c:v>
                </c:pt>
                <c:pt idx="319">
                  <c:v>0.28699999999999998</c:v>
                </c:pt>
                <c:pt idx="320">
                  <c:v>0.248</c:v>
                </c:pt>
                <c:pt idx="321">
                  <c:v>0.252</c:v>
                </c:pt>
                <c:pt idx="322">
                  <c:v>0.48399999999999999</c:v>
                </c:pt>
                <c:pt idx="323">
                  <c:v>0</c:v>
                </c:pt>
                <c:pt idx="324">
                  <c:v>0</c:v>
                </c:pt>
                <c:pt idx="325">
                  <c:v>0.254</c:v>
                </c:pt>
                <c:pt idx="326">
                  <c:v>1.444</c:v>
                </c:pt>
                <c:pt idx="327">
                  <c:v>1.542</c:v>
                </c:pt>
                <c:pt idx="328">
                  <c:v>1.6160000000000001</c:v>
                </c:pt>
                <c:pt idx="329">
                  <c:v>1.23</c:v>
                </c:pt>
                <c:pt idx="330">
                  <c:v>1.9950000000000001</c:v>
                </c:pt>
                <c:pt idx="331">
                  <c:v>0.33400000000000002</c:v>
                </c:pt>
                <c:pt idx="332">
                  <c:v>0.81599999999999995</c:v>
                </c:pt>
                <c:pt idx="333">
                  <c:v>2.0030000000000001</c:v>
                </c:pt>
                <c:pt idx="334">
                  <c:v>0.38200000000000001</c:v>
                </c:pt>
                <c:pt idx="335">
                  <c:v>0.59299999999999997</c:v>
                </c:pt>
                <c:pt idx="336">
                  <c:v>0.26200000000000001</c:v>
                </c:pt>
                <c:pt idx="337">
                  <c:v>3.7999999999999999E-2</c:v>
                </c:pt>
                <c:pt idx="338">
                  <c:v>4.5999999999999999E-2</c:v>
                </c:pt>
                <c:pt idx="339">
                  <c:v>5.8000000000000003E-2</c:v>
                </c:pt>
                <c:pt idx="340">
                  <c:v>2E-3</c:v>
                </c:pt>
                <c:pt idx="341">
                  <c:v>0.96199999999999997</c:v>
                </c:pt>
                <c:pt idx="342">
                  <c:v>0.94</c:v>
                </c:pt>
                <c:pt idx="343">
                  <c:v>0.92800000000000005</c:v>
                </c:pt>
                <c:pt idx="344">
                  <c:v>0.57799999999999996</c:v>
                </c:pt>
                <c:pt idx="345">
                  <c:v>0.60499999999999998</c:v>
                </c:pt>
                <c:pt idx="346">
                  <c:v>0.74399999999999999</c:v>
                </c:pt>
                <c:pt idx="347">
                  <c:v>1.2430000000000001</c:v>
                </c:pt>
                <c:pt idx="348">
                  <c:v>1.2010000000000001</c:v>
                </c:pt>
                <c:pt idx="349">
                  <c:v>1.2789999999999999</c:v>
                </c:pt>
                <c:pt idx="350">
                  <c:v>0.97899999999999998</c:v>
                </c:pt>
                <c:pt idx="351">
                  <c:v>1.194</c:v>
                </c:pt>
                <c:pt idx="352">
                  <c:v>1.012</c:v>
                </c:pt>
                <c:pt idx="353">
                  <c:v>0.629</c:v>
                </c:pt>
                <c:pt idx="354">
                  <c:v>0.17899999999999999</c:v>
                </c:pt>
                <c:pt idx="355">
                  <c:v>1.9E-2</c:v>
                </c:pt>
                <c:pt idx="356">
                  <c:v>4.7E-2</c:v>
                </c:pt>
                <c:pt idx="357">
                  <c:v>0.16</c:v>
                </c:pt>
                <c:pt idx="358">
                  <c:v>0.23100000000000001</c:v>
                </c:pt>
                <c:pt idx="359">
                  <c:v>0.01</c:v>
                </c:pt>
                <c:pt idx="360">
                  <c:v>0.20699999999999999</c:v>
                </c:pt>
                <c:pt idx="361">
                  <c:v>4.9000000000000002E-2</c:v>
                </c:pt>
                <c:pt idx="362">
                  <c:v>0.127</c:v>
                </c:pt>
                <c:pt idx="363">
                  <c:v>4.7E-2</c:v>
                </c:pt>
                <c:pt idx="364">
                  <c:v>1.7000000000000001E-2</c:v>
                </c:pt>
                <c:pt idx="365">
                  <c:v>4.4999999999999998E-2</c:v>
                </c:pt>
                <c:pt idx="366">
                  <c:v>5.8000000000000003E-2</c:v>
                </c:pt>
                <c:pt idx="367">
                  <c:v>0.627</c:v>
                </c:pt>
                <c:pt idx="368">
                  <c:v>0.85</c:v>
                </c:pt>
                <c:pt idx="369">
                  <c:v>0.19700000000000001</c:v>
                </c:pt>
                <c:pt idx="370">
                  <c:v>2.21</c:v>
                </c:pt>
                <c:pt idx="371">
                  <c:v>2.4790000000000001</c:v>
                </c:pt>
                <c:pt idx="372">
                  <c:v>2.3610000000000002</c:v>
                </c:pt>
                <c:pt idx="373">
                  <c:v>2.4359999999999991</c:v>
                </c:pt>
                <c:pt idx="374">
                  <c:v>2.3769999999999998</c:v>
                </c:pt>
                <c:pt idx="375">
                  <c:v>2.4729999999999999</c:v>
                </c:pt>
                <c:pt idx="376">
                  <c:v>2.399</c:v>
                </c:pt>
                <c:pt idx="377">
                  <c:v>2.2669999999999999</c:v>
                </c:pt>
                <c:pt idx="378">
                  <c:v>2.371</c:v>
                </c:pt>
                <c:pt idx="379">
                  <c:v>2.3509999999999991</c:v>
                </c:pt>
                <c:pt idx="380">
                  <c:v>2.4449999999999998</c:v>
                </c:pt>
                <c:pt idx="381">
                  <c:v>2.3290000000000002</c:v>
                </c:pt>
                <c:pt idx="382">
                  <c:v>2.4289999999999998</c:v>
                </c:pt>
                <c:pt idx="383">
                  <c:v>2.4710000000000001</c:v>
                </c:pt>
                <c:pt idx="384">
                  <c:v>2.4769999999999999</c:v>
                </c:pt>
                <c:pt idx="385">
                  <c:v>2.4049999999999998</c:v>
                </c:pt>
                <c:pt idx="386">
                  <c:v>2.4</c:v>
                </c:pt>
                <c:pt idx="387">
                  <c:v>2.395999999999999</c:v>
                </c:pt>
                <c:pt idx="388">
                  <c:v>2.4390000000000001</c:v>
                </c:pt>
                <c:pt idx="389">
                  <c:v>2.4540000000000002</c:v>
                </c:pt>
                <c:pt idx="390">
                  <c:v>2.1619999999999999</c:v>
                </c:pt>
                <c:pt idx="391">
                  <c:v>2.4849999999999999</c:v>
                </c:pt>
                <c:pt idx="392">
                  <c:v>2.3679999999999999</c:v>
                </c:pt>
                <c:pt idx="393">
                  <c:v>2.379</c:v>
                </c:pt>
                <c:pt idx="394">
                  <c:v>2.46</c:v>
                </c:pt>
                <c:pt idx="395">
                  <c:v>2.3730000000000002</c:v>
                </c:pt>
                <c:pt idx="396">
                  <c:v>2.4049999999999998</c:v>
                </c:pt>
                <c:pt idx="397">
                  <c:v>2.4689999999999999</c:v>
                </c:pt>
                <c:pt idx="398">
                  <c:v>2.419</c:v>
                </c:pt>
                <c:pt idx="399">
                  <c:v>2.375999999999999</c:v>
                </c:pt>
                <c:pt idx="400">
                  <c:v>2.3740000000000001</c:v>
                </c:pt>
                <c:pt idx="401">
                  <c:v>2.492</c:v>
                </c:pt>
                <c:pt idx="402">
                  <c:v>2.3549999999999991</c:v>
                </c:pt>
                <c:pt idx="403">
                  <c:v>2.4710000000000001</c:v>
                </c:pt>
                <c:pt idx="404">
                  <c:v>2.4750000000000001</c:v>
                </c:pt>
                <c:pt idx="405">
                  <c:v>2.4769999999999999</c:v>
                </c:pt>
                <c:pt idx="406">
                  <c:v>2.468</c:v>
                </c:pt>
                <c:pt idx="407">
                  <c:v>2.258</c:v>
                </c:pt>
                <c:pt idx="408">
                  <c:v>2.3029999999999999</c:v>
                </c:pt>
                <c:pt idx="409">
                  <c:v>2.4700000000000002</c:v>
                </c:pt>
                <c:pt idx="410">
                  <c:v>2.3740000000000001</c:v>
                </c:pt>
                <c:pt idx="411">
                  <c:v>2.3610000000000002</c:v>
                </c:pt>
                <c:pt idx="412">
                  <c:v>2.5</c:v>
                </c:pt>
                <c:pt idx="413">
                  <c:v>2.4209999999999998</c:v>
                </c:pt>
                <c:pt idx="414">
                  <c:v>2.4609999999999999</c:v>
                </c:pt>
                <c:pt idx="415">
                  <c:v>2.3849999999999998</c:v>
                </c:pt>
                <c:pt idx="416">
                  <c:v>2.411</c:v>
                </c:pt>
                <c:pt idx="417">
                  <c:v>2.4249999999999998</c:v>
                </c:pt>
                <c:pt idx="418">
                  <c:v>2.395</c:v>
                </c:pt>
                <c:pt idx="419">
                  <c:v>2.3679999999999999</c:v>
                </c:pt>
                <c:pt idx="420">
                  <c:v>2.4039999999999999</c:v>
                </c:pt>
                <c:pt idx="421">
                  <c:v>2.3650000000000002</c:v>
                </c:pt>
                <c:pt idx="422">
                  <c:v>2.42</c:v>
                </c:pt>
                <c:pt idx="423">
                  <c:v>2.4889999999999999</c:v>
                </c:pt>
                <c:pt idx="424">
                  <c:v>2.4249999999999998</c:v>
                </c:pt>
                <c:pt idx="425">
                  <c:v>2.411999999999999</c:v>
                </c:pt>
                <c:pt idx="426">
                  <c:v>2.444</c:v>
                </c:pt>
                <c:pt idx="427">
                  <c:v>2.3809999999999998</c:v>
                </c:pt>
                <c:pt idx="428">
                  <c:v>2.3610000000000002</c:v>
                </c:pt>
                <c:pt idx="429">
                  <c:v>0.77400000000000002</c:v>
                </c:pt>
                <c:pt idx="430">
                  <c:v>5.8999999999999997E-2</c:v>
                </c:pt>
                <c:pt idx="431">
                  <c:v>5.7000000000000002E-2</c:v>
                </c:pt>
                <c:pt idx="432">
                  <c:v>3.2000000000000001E-2</c:v>
                </c:pt>
                <c:pt idx="433">
                  <c:v>0.41599999999999998</c:v>
                </c:pt>
                <c:pt idx="434">
                  <c:v>0.29599999999999999</c:v>
                </c:pt>
                <c:pt idx="435">
                  <c:v>0.10299999999999999</c:v>
                </c:pt>
                <c:pt idx="436">
                  <c:v>6.8000000000000005E-2</c:v>
                </c:pt>
                <c:pt idx="437">
                  <c:v>0.71399999999999997</c:v>
                </c:pt>
                <c:pt idx="438">
                  <c:v>0.1</c:v>
                </c:pt>
                <c:pt idx="439">
                  <c:v>1.4E-2</c:v>
                </c:pt>
                <c:pt idx="440">
                  <c:v>0</c:v>
                </c:pt>
                <c:pt idx="441">
                  <c:v>0</c:v>
                </c:pt>
                <c:pt idx="442">
                  <c:v>0</c:v>
                </c:pt>
                <c:pt idx="443">
                  <c:v>0</c:v>
                </c:pt>
                <c:pt idx="444">
                  <c:v>0</c:v>
                </c:pt>
                <c:pt idx="445">
                  <c:v>0</c:v>
                </c:pt>
                <c:pt idx="446">
                  <c:v>0</c:v>
                </c:pt>
                <c:pt idx="447">
                  <c:v>0.20300000000000001</c:v>
                </c:pt>
                <c:pt idx="448">
                  <c:v>3.3000000000000002E-2</c:v>
                </c:pt>
                <c:pt idx="449">
                  <c:v>9.5000000000000001E-2</c:v>
                </c:pt>
                <c:pt idx="450">
                  <c:v>0.29899999999999999</c:v>
                </c:pt>
                <c:pt idx="451">
                  <c:v>0.22500000000000001</c:v>
                </c:pt>
                <c:pt idx="452">
                  <c:v>1.4E-2</c:v>
                </c:pt>
                <c:pt idx="453">
                  <c:v>7.5999999999999998E-2</c:v>
                </c:pt>
                <c:pt idx="454">
                  <c:v>7.1999999999999995E-2</c:v>
                </c:pt>
                <c:pt idx="455">
                  <c:v>0.254</c:v>
                </c:pt>
                <c:pt idx="456">
                  <c:v>4.9000000000000002E-2</c:v>
                </c:pt>
                <c:pt idx="457">
                  <c:v>9.5000000000000001E-2</c:v>
                </c:pt>
                <c:pt idx="458">
                  <c:v>0.69499999999999995</c:v>
                </c:pt>
                <c:pt idx="459">
                  <c:v>5.7000000000000002E-2</c:v>
                </c:pt>
                <c:pt idx="460">
                  <c:v>0.17699999999999999</c:v>
                </c:pt>
                <c:pt idx="461">
                  <c:v>0.17</c:v>
                </c:pt>
                <c:pt idx="462">
                  <c:v>4.9000000000000002E-2</c:v>
                </c:pt>
                <c:pt idx="463">
                  <c:v>0.128</c:v>
                </c:pt>
                <c:pt idx="464">
                  <c:v>4.9000000000000002E-2</c:v>
                </c:pt>
                <c:pt idx="465">
                  <c:v>0.16200000000000001</c:v>
                </c:pt>
                <c:pt idx="466">
                  <c:v>8.1000000000000003E-2</c:v>
                </c:pt>
                <c:pt idx="467">
                  <c:v>0.19600000000000001</c:v>
                </c:pt>
                <c:pt idx="468">
                  <c:v>0.17299999999999999</c:v>
                </c:pt>
                <c:pt idx="469">
                  <c:v>0.84799999999999998</c:v>
                </c:pt>
                <c:pt idx="470">
                  <c:v>0.53300000000000003</c:v>
                </c:pt>
                <c:pt idx="471">
                  <c:v>1.008</c:v>
                </c:pt>
                <c:pt idx="472">
                  <c:v>0.98299999999999998</c:v>
                </c:pt>
                <c:pt idx="473">
                  <c:v>0.72599999999999998</c:v>
                </c:pt>
                <c:pt idx="474">
                  <c:v>0.55600000000000005</c:v>
                </c:pt>
                <c:pt idx="475">
                  <c:v>0.49299999999999999</c:v>
                </c:pt>
                <c:pt idx="476">
                  <c:v>1.026</c:v>
                </c:pt>
                <c:pt idx="477">
                  <c:v>1.0900000000000001</c:v>
                </c:pt>
                <c:pt idx="478">
                  <c:v>0.81200000000000006</c:v>
                </c:pt>
                <c:pt idx="479">
                  <c:v>1.2669999999999999</c:v>
                </c:pt>
                <c:pt idx="480">
                  <c:v>1.3979999999999999</c:v>
                </c:pt>
                <c:pt idx="481">
                  <c:v>1.3089999999999999</c:v>
                </c:pt>
                <c:pt idx="482">
                  <c:v>1.202</c:v>
                </c:pt>
                <c:pt idx="483">
                  <c:v>1.339</c:v>
                </c:pt>
                <c:pt idx="484">
                  <c:v>1.41</c:v>
                </c:pt>
                <c:pt idx="485">
                  <c:v>1.3089999999999999</c:v>
                </c:pt>
                <c:pt idx="486">
                  <c:v>1.145</c:v>
                </c:pt>
                <c:pt idx="487">
                  <c:v>1.296</c:v>
                </c:pt>
                <c:pt idx="488">
                  <c:v>1.3180000000000001</c:v>
                </c:pt>
                <c:pt idx="489">
                  <c:v>1.121</c:v>
                </c:pt>
                <c:pt idx="490">
                  <c:v>1.3959999999999999</c:v>
                </c:pt>
                <c:pt idx="491">
                  <c:v>1.3160000000000001</c:v>
                </c:pt>
                <c:pt idx="492">
                  <c:v>1.4450000000000001</c:v>
                </c:pt>
                <c:pt idx="493">
                  <c:v>1.2549999999999999</c:v>
                </c:pt>
                <c:pt idx="494">
                  <c:v>1.157</c:v>
                </c:pt>
                <c:pt idx="495">
                  <c:v>1.4219999999999999</c:v>
                </c:pt>
                <c:pt idx="496">
                  <c:v>1.165</c:v>
                </c:pt>
                <c:pt idx="497">
                  <c:v>1.282</c:v>
                </c:pt>
                <c:pt idx="498">
                  <c:v>1.3540000000000001</c:v>
                </c:pt>
                <c:pt idx="499">
                  <c:v>1.2789999999999999</c:v>
                </c:pt>
                <c:pt idx="500">
                  <c:v>1.389</c:v>
                </c:pt>
              </c:numCache>
            </c:numRef>
          </c:val>
          <c:smooth val="0"/>
          <c:extLst>
            <c:ext xmlns:c16="http://schemas.microsoft.com/office/drawing/2014/chart" uri="{C3380CC4-5D6E-409C-BE32-E72D297353CC}">
              <c16:uniqueId val="{00000001-4ACE-C943-BB12-46AB2F58DB75}"/>
            </c:ext>
          </c:extLst>
        </c:ser>
        <c:dLbls>
          <c:showLegendKey val="0"/>
          <c:showVal val="0"/>
          <c:showCatName val="0"/>
          <c:showSerName val="0"/>
          <c:showPercent val="0"/>
          <c:showBubbleSize val="0"/>
        </c:dLbls>
        <c:smooth val="0"/>
        <c:axId val="2134979624"/>
        <c:axId val="2134976760"/>
      </c:lineChart>
      <c:catAx>
        <c:axId val="2134979624"/>
        <c:scaling>
          <c:orientation val="minMax"/>
        </c:scaling>
        <c:delete val="1"/>
        <c:axPos val="b"/>
        <c:majorTickMark val="none"/>
        <c:minorTickMark val="none"/>
        <c:tickLblPos val="nextTo"/>
        <c:crossAx val="2134976760"/>
        <c:crosses val="autoZero"/>
        <c:auto val="1"/>
        <c:lblAlgn val="ctr"/>
        <c:lblOffset val="100"/>
        <c:noMultiLvlLbl val="0"/>
      </c:catAx>
      <c:valAx>
        <c:axId val="2134976760"/>
        <c:scaling>
          <c:orientation val="minMax"/>
          <c:max val="2.5"/>
          <c:min val="0"/>
        </c:scaling>
        <c:delete val="1"/>
        <c:axPos val="l"/>
        <c:majorGridlines>
          <c:spPr>
            <a:ln>
              <a:solidFill>
                <a:schemeClr val="bg1">
                  <a:lumMod val="85000"/>
                </a:schemeClr>
              </a:solidFill>
            </a:ln>
          </c:spPr>
        </c:majorGridlines>
        <c:numFmt formatCode="General" sourceLinked="1"/>
        <c:majorTickMark val="none"/>
        <c:minorTickMark val="none"/>
        <c:tickLblPos val="nextTo"/>
        <c:crossAx val="2134979624"/>
        <c:crosses val="autoZero"/>
        <c:crossBetween val="between"/>
        <c:majorUnit val="0.5"/>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27054522013"/>
          <c:y val="0.194737947124696"/>
          <c:w val="0.86807203830629998"/>
          <c:h val="0.610524105750608"/>
        </c:manualLayout>
      </c:layout>
      <c:lineChart>
        <c:grouping val="standard"/>
        <c:varyColors val="0"/>
        <c:ser>
          <c:idx val="1"/>
          <c:order val="1"/>
          <c:spPr>
            <a:ln w="12700"/>
          </c:spPr>
          <c:marker>
            <c:symbol val="none"/>
          </c:marker>
          <c:val>
            <c:numRef>
              <c:f>Sheet1!$BT$100:$BT$600</c:f>
              <c:numCache>
                <c:formatCode>General</c:formatCode>
                <c:ptCount val="501"/>
                <c:pt idx="0">
                  <c:v>0.376</c:v>
                </c:pt>
                <c:pt idx="1">
                  <c:v>0.23599999999999999</c:v>
                </c:pt>
                <c:pt idx="2">
                  <c:v>7.8E-2</c:v>
                </c:pt>
                <c:pt idx="3">
                  <c:v>7.1999999999999995E-2</c:v>
                </c:pt>
                <c:pt idx="4">
                  <c:v>2.8000000000000001E-2</c:v>
                </c:pt>
                <c:pt idx="5">
                  <c:v>0.35899999999999999</c:v>
                </c:pt>
                <c:pt idx="6">
                  <c:v>0.17899999999999999</c:v>
                </c:pt>
                <c:pt idx="7">
                  <c:v>0.25900000000000001</c:v>
                </c:pt>
                <c:pt idx="8">
                  <c:v>0.25700000000000001</c:v>
                </c:pt>
                <c:pt idx="9">
                  <c:v>0.114</c:v>
                </c:pt>
                <c:pt idx="10">
                  <c:v>0.25800000000000001</c:v>
                </c:pt>
                <c:pt idx="11">
                  <c:v>1.2E-2</c:v>
                </c:pt>
                <c:pt idx="12">
                  <c:v>9.1999999999999998E-2</c:v>
                </c:pt>
                <c:pt idx="13">
                  <c:v>0.155</c:v>
                </c:pt>
                <c:pt idx="14">
                  <c:v>0.438</c:v>
                </c:pt>
                <c:pt idx="15">
                  <c:v>0.35199999999999998</c:v>
                </c:pt>
                <c:pt idx="16">
                  <c:v>1.1020000000000001</c:v>
                </c:pt>
                <c:pt idx="17">
                  <c:v>0.38300000000000001</c:v>
                </c:pt>
                <c:pt idx="18">
                  <c:v>0.29799999999999999</c:v>
                </c:pt>
                <c:pt idx="19">
                  <c:v>0.53400000000000003</c:v>
                </c:pt>
                <c:pt idx="20">
                  <c:v>0.48099999999999998</c:v>
                </c:pt>
                <c:pt idx="21">
                  <c:v>0.312</c:v>
                </c:pt>
                <c:pt idx="22">
                  <c:v>0.96799999999999997</c:v>
                </c:pt>
                <c:pt idx="23">
                  <c:v>0.42699999999999999</c:v>
                </c:pt>
                <c:pt idx="24">
                  <c:v>1.2310000000000001</c:v>
                </c:pt>
                <c:pt idx="25">
                  <c:v>0.56499999999999995</c:v>
                </c:pt>
                <c:pt idx="26">
                  <c:v>0.26600000000000001</c:v>
                </c:pt>
                <c:pt idx="27">
                  <c:v>0.01</c:v>
                </c:pt>
                <c:pt idx="28">
                  <c:v>0.124</c:v>
                </c:pt>
                <c:pt idx="29">
                  <c:v>0.21</c:v>
                </c:pt>
                <c:pt idx="30">
                  <c:v>0</c:v>
                </c:pt>
                <c:pt idx="31">
                  <c:v>4.2000000000000003E-2</c:v>
                </c:pt>
                <c:pt idx="32">
                  <c:v>0.67700000000000005</c:v>
                </c:pt>
                <c:pt idx="33">
                  <c:v>1.639</c:v>
                </c:pt>
                <c:pt idx="34">
                  <c:v>1.7130000000000001</c:v>
                </c:pt>
                <c:pt idx="35">
                  <c:v>6.2E-2</c:v>
                </c:pt>
                <c:pt idx="36">
                  <c:v>0.55000000000000004</c:v>
                </c:pt>
                <c:pt idx="37">
                  <c:v>1.9259999999999999</c:v>
                </c:pt>
                <c:pt idx="38">
                  <c:v>2.077</c:v>
                </c:pt>
                <c:pt idx="39">
                  <c:v>0.184</c:v>
                </c:pt>
                <c:pt idx="40">
                  <c:v>0.70499999999999996</c:v>
                </c:pt>
                <c:pt idx="41">
                  <c:v>1.821</c:v>
                </c:pt>
                <c:pt idx="42">
                  <c:v>1.679</c:v>
                </c:pt>
                <c:pt idx="43">
                  <c:v>1.6890000000000001</c:v>
                </c:pt>
                <c:pt idx="44">
                  <c:v>1.675</c:v>
                </c:pt>
                <c:pt idx="45">
                  <c:v>2.2050000000000001</c:v>
                </c:pt>
                <c:pt idx="46">
                  <c:v>2.0169999999999999</c:v>
                </c:pt>
                <c:pt idx="47">
                  <c:v>2.3159999999999981</c:v>
                </c:pt>
                <c:pt idx="48">
                  <c:v>1.0720000000000001</c:v>
                </c:pt>
                <c:pt idx="49">
                  <c:v>1.847</c:v>
                </c:pt>
                <c:pt idx="50">
                  <c:v>0.77300000000000002</c:v>
                </c:pt>
                <c:pt idx="51">
                  <c:v>1.429</c:v>
                </c:pt>
                <c:pt idx="52">
                  <c:v>9.9000000000000005E-2</c:v>
                </c:pt>
                <c:pt idx="53">
                  <c:v>3.2000000000000001E-2</c:v>
                </c:pt>
                <c:pt idx="54">
                  <c:v>0.315</c:v>
                </c:pt>
                <c:pt idx="55">
                  <c:v>0.34</c:v>
                </c:pt>
                <c:pt idx="56">
                  <c:v>0.188</c:v>
                </c:pt>
                <c:pt idx="57">
                  <c:v>1.2150000000000001</c:v>
                </c:pt>
                <c:pt idx="58">
                  <c:v>1.0469999999999999</c:v>
                </c:pt>
                <c:pt idx="59">
                  <c:v>0.192</c:v>
                </c:pt>
                <c:pt idx="60">
                  <c:v>1.0840000000000001</c:v>
                </c:pt>
                <c:pt idx="61">
                  <c:v>2.044</c:v>
                </c:pt>
                <c:pt idx="62">
                  <c:v>0.28199999999999997</c:v>
                </c:pt>
                <c:pt idx="63">
                  <c:v>0.34300000000000003</c:v>
                </c:pt>
                <c:pt idx="64">
                  <c:v>0.58599999999999997</c:v>
                </c:pt>
                <c:pt idx="65">
                  <c:v>1.7749999999999999</c:v>
                </c:pt>
                <c:pt idx="66">
                  <c:v>3.5999999999999997E-2</c:v>
                </c:pt>
                <c:pt idx="67">
                  <c:v>5.1999999999999998E-2</c:v>
                </c:pt>
                <c:pt idx="68">
                  <c:v>9.2999999999999999E-2</c:v>
                </c:pt>
                <c:pt idx="69">
                  <c:v>0.621</c:v>
                </c:pt>
                <c:pt idx="70">
                  <c:v>0.28199999999999997</c:v>
                </c:pt>
                <c:pt idx="71">
                  <c:v>0.3</c:v>
                </c:pt>
                <c:pt idx="72">
                  <c:v>0.24199999999999999</c:v>
                </c:pt>
                <c:pt idx="73">
                  <c:v>0.40799999999999997</c:v>
                </c:pt>
                <c:pt idx="74">
                  <c:v>0.47399999999999998</c:v>
                </c:pt>
                <c:pt idx="75">
                  <c:v>0.61699999999999999</c:v>
                </c:pt>
                <c:pt idx="76">
                  <c:v>0.41599999999999998</c:v>
                </c:pt>
                <c:pt idx="77">
                  <c:v>0.39100000000000001</c:v>
                </c:pt>
                <c:pt idx="78">
                  <c:v>0.42399999999999999</c:v>
                </c:pt>
                <c:pt idx="79">
                  <c:v>1.0029999999999999</c:v>
                </c:pt>
                <c:pt idx="80">
                  <c:v>1.08</c:v>
                </c:pt>
                <c:pt idx="81">
                  <c:v>0.61</c:v>
                </c:pt>
                <c:pt idx="82">
                  <c:v>0.622</c:v>
                </c:pt>
                <c:pt idx="83">
                  <c:v>0.40600000000000003</c:v>
                </c:pt>
                <c:pt idx="84">
                  <c:v>1.204</c:v>
                </c:pt>
                <c:pt idx="85">
                  <c:v>1.288</c:v>
                </c:pt>
                <c:pt idx="86">
                  <c:v>1.506</c:v>
                </c:pt>
                <c:pt idx="87">
                  <c:v>0.15</c:v>
                </c:pt>
                <c:pt idx="88">
                  <c:v>6.0000000000000001E-3</c:v>
                </c:pt>
                <c:pt idx="89">
                  <c:v>7.0999999999999994E-2</c:v>
                </c:pt>
                <c:pt idx="90">
                  <c:v>0.05</c:v>
                </c:pt>
                <c:pt idx="91">
                  <c:v>1.9870000000000001</c:v>
                </c:pt>
                <c:pt idx="92">
                  <c:v>1.8120000000000001</c:v>
                </c:pt>
                <c:pt idx="93">
                  <c:v>1.9790000000000001</c:v>
                </c:pt>
                <c:pt idx="94">
                  <c:v>2.133</c:v>
                </c:pt>
                <c:pt idx="95">
                  <c:v>1.371</c:v>
                </c:pt>
                <c:pt idx="96">
                  <c:v>0.78900000000000003</c:v>
                </c:pt>
                <c:pt idx="97">
                  <c:v>0.14000000000000001</c:v>
                </c:pt>
                <c:pt idx="98">
                  <c:v>2.1749999999999998</c:v>
                </c:pt>
                <c:pt idx="99">
                  <c:v>1.03</c:v>
                </c:pt>
                <c:pt idx="100">
                  <c:v>7.0999999999999994E-2</c:v>
                </c:pt>
                <c:pt idx="101">
                  <c:v>0.35299999999999998</c:v>
                </c:pt>
                <c:pt idx="102">
                  <c:v>0.33600000000000002</c:v>
                </c:pt>
                <c:pt idx="103">
                  <c:v>2.5999999999999999E-2</c:v>
                </c:pt>
                <c:pt idx="104">
                  <c:v>8.0000000000000002E-3</c:v>
                </c:pt>
                <c:pt idx="105">
                  <c:v>0.35399999999999998</c:v>
                </c:pt>
                <c:pt idx="106">
                  <c:v>3.1E-2</c:v>
                </c:pt>
                <c:pt idx="107">
                  <c:v>0.17299999999999999</c:v>
                </c:pt>
                <c:pt idx="108">
                  <c:v>3.7999999999999999E-2</c:v>
                </c:pt>
                <c:pt idx="109">
                  <c:v>0.112</c:v>
                </c:pt>
                <c:pt idx="110">
                  <c:v>3.5000000000000003E-2</c:v>
                </c:pt>
                <c:pt idx="111">
                  <c:v>5.8000000000000003E-2</c:v>
                </c:pt>
                <c:pt idx="112">
                  <c:v>0.108</c:v>
                </c:pt>
                <c:pt idx="113">
                  <c:v>0.127</c:v>
                </c:pt>
                <c:pt idx="114">
                  <c:v>3.9E-2</c:v>
                </c:pt>
                <c:pt idx="115">
                  <c:v>0.40400000000000003</c:v>
                </c:pt>
                <c:pt idx="116">
                  <c:v>0.20200000000000001</c:v>
                </c:pt>
                <c:pt idx="117">
                  <c:v>1.32</c:v>
                </c:pt>
                <c:pt idx="118">
                  <c:v>1E-3</c:v>
                </c:pt>
                <c:pt idx="119">
                  <c:v>0.106</c:v>
                </c:pt>
                <c:pt idx="120">
                  <c:v>2E-3</c:v>
                </c:pt>
                <c:pt idx="121">
                  <c:v>0.28799999999999998</c:v>
                </c:pt>
                <c:pt idx="122">
                  <c:v>5.0999999999999997E-2</c:v>
                </c:pt>
                <c:pt idx="123">
                  <c:v>0.379</c:v>
                </c:pt>
                <c:pt idx="124">
                  <c:v>0.22600000000000001</c:v>
                </c:pt>
                <c:pt idx="125">
                  <c:v>0.20599999999999999</c:v>
                </c:pt>
                <c:pt idx="126">
                  <c:v>0.57799999999999996</c:v>
                </c:pt>
                <c:pt idx="127">
                  <c:v>0.13300000000000001</c:v>
                </c:pt>
                <c:pt idx="128">
                  <c:v>1.27</c:v>
                </c:pt>
                <c:pt idx="129">
                  <c:v>1.5249999999999999</c:v>
                </c:pt>
                <c:pt idx="130">
                  <c:v>1.389</c:v>
                </c:pt>
                <c:pt idx="131">
                  <c:v>1.579</c:v>
                </c:pt>
                <c:pt idx="132">
                  <c:v>1.748</c:v>
                </c:pt>
                <c:pt idx="133">
                  <c:v>1.5469999999999999</c:v>
                </c:pt>
                <c:pt idx="134">
                  <c:v>0.129</c:v>
                </c:pt>
                <c:pt idx="135">
                  <c:v>5.8999999999999997E-2</c:v>
                </c:pt>
                <c:pt idx="136">
                  <c:v>2.2109999999999999</c:v>
                </c:pt>
                <c:pt idx="137">
                  <c:v>0.996</c:v>
                </c:pt>
                <c:pt idx="138">
                  <c:v>0.627</c:v>
                </c:pt>
                <c:pt idx="139">
                  <c:v>2.073</c:v>
                </c:pt>
                <c:pt idx="140">
                  <c:v>1.9890000000000001</c:v>
                </c:pt>
                <c:pt idx="141">
                  <c:v>1.3260000000000001</c:v>
                </c:pt>
                <c:pt idx="142">
                  <c:v>1.0149999999999999</c:v>
                </c:pt>
                <c:pt idx="143">
                  <c:v>2.0819999999999999</c:v>
                </c:pt>
                <c:pt idx="144">
                  <c:v>1.994</c:v>
                </c:pt>
                <c:pt idx="145">
                  <c:v>0.88700000000000001</c:v>
                </c:pt>
                <c:pt idx="146">
                  <c:v>0.33800000000000002</c:v>
                </c:pt>
                <c:pt idx="147">
                  <c:v>4.9000000000000002E-2</c:v>
                </c:pt>
                <c:pt idx="148">
                  <c:v>0.109</c:v>
                </c:pt>
                <c:pt idx="149">
                  <c:v>0.122</c:v>
                </c:pt>
                <c:pt idx="150">
                  <c:v>0.48699999999999999</c:v>
                </c:pt>
                <c:pt idx="151">
                  <c:v>0.39700000000000002</c:v>
                </c:pt>
                <c:pt idx="152">
                  <c:v>0.35599999999999998</c:v>
                </c:pt>
                <c:pt idx="153">
                  <c:v>0.17499999999999999</c:v>
                </c:pt>
                <c:pt idx="154">
                  <c:v>0.41199999999999998</c:v>
                </c:pt>
                <c:pt idx="155">
                  <c:v>0.16500000000000001</c:v>
                </c:pt>
                <c:pt idx="156">
                  <c:v>2.1999999999999999E-2</c:v>
                </c:pt>
                <c:pt idx="157">
                  <c:v>3.5000000000000003E-2</c:v>
                </c:pt>
                <c:pt idx="158">
                  <c:v>7.3999999999999996E-2</c:v>
                </c:pt>
                <c:pt idx="159">
                  <c:v>0.26</c:v>
                </c:pt>
                <c:pt idx="160">
                  <c:v>0.20100000000000001</c:v>
                </c:pt>
                <c:pt idx="161">
                  <c:v>0.26600000000000001</c:v>
                </c:pt>
                <c:pt idx="162">
                  <c:v>0.91600000000000004</c:v>
                </c:pt>
                <c:pt idx="163">
                  <c:v>0.68</c:v>
                </c:pt>
                <c:pt idx="164">
                  <c:v>0.79900000000000004</c:v>
                </c:pt>
                <c:pt idx="165">
                  <c:v>3.2000000000000001E-2</c:v>
                </c:pt>
                <c:pt idx="166">
                  <c:v>0.123</c:v>
                </c:pt>
                <c:pt idx="167">
                  <c:v>6.5000000000000002E-2</c:v>
                </c:pt>
                <c:pt idx="168">
                  <c:v>1.1559999999999999</c:v>
                </c:pt>
                <c:pt idx="169">
                  <c:v>1.7470000000000001</c:v>
                </c:pt>
                <c:pt idx="170">
                  <c:v>1.7589999999999999</c:v>
                </c:pt>
                <c:pt idx="171">
                  <c:v>1.6930000000000001</c:v>
                </c:pt>
                <c:pt idx="172">
                  <c:v>1.4330000000000001</c:v>
                </c:pt>
                <c:pt idx="173">
                  <c:v>2.032</c:v>
                </c:pt>
                <c:pt idx="174">
                  <c:v>2.0070000000000001</c:v>
                </c:pt>
                <c:pt idx="175">
                  <c:v>0.82399999999999995</c:v>
                </c:pt>
                <c:pt idx="176">
                  <c:v>0.63700000000000001</c:v>
                </c:pt>
                <c:pt idx="177">
                  <c:v>1.911</c:v>
                </c:pt>
                <c:pt idx="178">
                  <c:v>1.974</c:v>
                </c:pt>
                <c:pt idx="179">
                  <c:v>0.84099999999999997</c:v>
                </c:pt>
                <c:pt idx="180">
                  <c:v>0.5</c:v>
                </c:pt>
                <c:pt idx="181">
                  <c:v>0.78100000000000003</c:v>
                </c:pt>
                <c:pt idx="182">
                  <c:v>0.90800000000000003</c:v>
                </c:pt>
                <c:pt idx="183">
                  <c:v>0.27200000000000002</c:v>
                </c:pt>
                <c:pt idx="184">
                  <c:v>1.7999999999999999E-2</c:v>
                </c:pt>
                <c:pt idx="185">
                  <c:v>0.20699999999999999</c:v>
                </c:pt>
                <c:pt idx="186">
                  <c:v>5.7000000000000002E-2</c:v>
                </c:pt>
                <c:pt idx="187">
                  <c:v>3.5999999999999997E-2</c:v>
                </c:pt>
                <c:pt idx="188">
                  <c:v>0.441</c:v>
                </c:pt>
                <c:pt idx="189">
                  <c:v>0.38100000000000001</c:v>
                </c:pt>
                <c:pt idx="190">
                  <c:v>2E-3</c:v>
                </c:pt>
                <c:pt idx="191">
                  <c:v>0.13900000000000001</c:v>
                </c:pt>
                <c:pt idx="192">
                  <c:v>0.34799999999999998</c:v>
                </c:pt>
                <c:pt idx="193">
                  <c:v>3.6999999999999998E-2</c:v>
                </c:pt>
                <c:pt idx="194">
                  <c:v>6.4000000000000001E-2</c:v>
                </c:pt>
                <c:pt idx="195">
                  <c:v>7.8E-2</c:v>
                </c:pt>
                <c:pt idx="196">
                  <c:v>7.9000000000000001E-2</c:v>
                </c:pt>
                <c:pt idx="197">
                  <c:v>6.0000000000000001E-3</c:v>
                </c:pt>
                <c:pt idx="198">
                  <c:v>0.125</c:v>
                </c:pt>
                <c:pt idx="199">
                  <c:v>0.19600000000000001</c:v>
                </c:pt>
                <c:pt idx="200">
                  <c:v>0.84599999999999997</c:v>
                </c:pt>
                <c:pt idx="201">
                  <c:v>1.7430000000000001</c:v>
                </c:pt>
                <c:pt idx="202">
                  <c:v>2.8000000000000001E-2</c:v>
                </c:pt>
                <c:pt idx="203">
                  <c:v>3.7999999999999999E-2</c:v>
                </c:pt>
                <c:pt idx="204">
                  <c:v>0.13600000000000001</c:v>
                </c:pt>
                <c:pt idx="205">
                  <c:v>3.1E-2</c:v>
                </c:pt>
                <c:pt idx="206">
                  <c:v>0.156</c:v>
                </c:pt>
                <c:pt idx="207">
                  <c:v>0.22700000000000001</c:v>
                </c:pt>
                <c:pt idx="208">
                  <c:v>0.219</c:v>
                </c:pt>
                <c:pt idx="209">
                  <c:v>2E-3</c:v>
                </c:pt>
                <c:pt idx="210">
                  <c:v>6.8000000000000005E-2</c:v>
                </c:pt>
                <c:pt idx="211">
                  <c:v>0.82399999999999995</c:v>
                </c:pt>
                <c:pt idx="212">
                  <c:v>2.8000000000000001E-2</c:v>
                </c:pt>
                <c:pt idx="213">
                  <c:v>0.66100000000000003</c:v>
                </c:pt>
                <c:pt idx="214">
                  <c:v>0.8</c:v>
                </c:pt>
                <c:pt idx="215">
                  <c:v>1.7669999999999999</c:v>
                </c:pt>
                <c:pt idx="216">
                  <c:v>1.542</c:v>
                </c:pt>
                <c:pt idx="217">
                  <c:v>1.7869999999999999</c:v>
                </c:pt>
                <c:pt idx="218">
                  <c:v>1.623</c:v>
                </c:pt>
                <c:pt idx="219">
                  <c:v>0.69299999999999995</c:v>
                </c:pt>
                <c:pt idx="220">
                  <c:v>1.048</c:v>
                </c:pt>
                <c:pt idx="221">
                  <c:v>2.0390000000000001</c:v>
                </c:pt>
                <c:pt idx="222">
                  <c:v>1.4410000000000001</c:v>
                </c:pt>
                <c:pt idx="223">
                  <c:v>2.0529999999999999</c:v>
                </c:pt>
                <c:pt idx="224">
                  <c:v>2.0190000000000001</c:v>
                </c:pt>
                <c:pt idx="225">
                  <c:v>2.1999999999999999E-2</c:v>
                </c:pt>
                <c:pt idx="226">
                  <c:v>0.54800000000000004</c:v>
                </c:pt>
                <c:pt idx="227">
                  <c:v>0.13700000000000001</c:v>
                </c:pt>
                <c:pt idx="228">
                  <c:v>0.53700000000000003</c:v>
                </c:pt>
                <c:pt idx="229">
                  <c:v>0.41599999999999998</c:v>
                </c:pt>
                <c:pt idx="230">
                  <c:v>0.96799999999999997</c:v>
                </c:pt>
                <c:pt idx="231">
                  <c:v>0.76400000000000001</c:v>
                </c:pt>
                <c:pt idx="232">
                  <c:v>0.85799999999999998</c:v>
                </c:pt>
                <c:pt idx="233">
                  <c:v>1.3859999999999999</c:v>
                </c:pt>
                <c:pt idx="234">
                  <c:v>1.3979999999999999</c:v>
                </c:pt>
                <c:pt idx="235">
                  <c:v>1.3680000000000001</c:v>
                </c:pt>
                <c:pt idx="236">
                  <c:v>1.1419999999999999</c:v>
                </c:pt>
                <c:pt idx="237">
                  <c:v>1.032</c:v>
                </c:pt>
                <c:pt idx="238">
                  <c:v>1.258</c:v>
                </c:pt>
                <c:pt idx="239">
                  <c:v>1.409</c:v>
                </c:pt>
                <c:pt idx="240">
                  <c:v>1.2430000000000001</c:v>
                </c:pt>
                <c:pt idx="241">
                  <c:v>0.79200000000000004</c:v>
                </c:pt>
                <c:pt idx="242">
                  <c:v>1.135</c:v>
                </c:pt>
                <c:pt idx="243">
                  <c:v>1.6819999999999999</c:v>
                </c:pt>
                <c:pt idx="244">
                  <c:v>1.788</c:v>
                </c:pt>
                <c:pt idx="245">
                  <c:v>2.024</c:v>
                </c:pt>
                <c:pt idx="246">
                  <c:v>0.58499999999999996</c:v>
                </c:pt>
                <c:pt idx="247">
                  <c:v>2.1850000000000001</c:v>
                </c:pt>
                <c:pt idx="248">
                  <c:v>1.383</c:v>
                </c:pt>
                <c:pt idx="249">
                  <c:v>2.0230000000000001</c:v>
                </c:pt>
                <c:pt idx="250">
                  <c:v>2.0590000000000002</c:v>
                </c:pt>
                <c:pt idx="251">
                  <c:v>0.89500000000000002</c:v>
                </c:pt>
                <c:pt idx="252">
                  <c:v>1.008</c:v>
                </c:pt>
                <c:pt idx="253">
                  <c:v>1.115</c:v>
                </c:pt>
                <c:pt idx="254">
                  <c:v>1.133</c:v>
                </c:pt>
                <c:pt idx="255">
                  <c:v>1.448</c:v>
                </c:pt>
                <c:pt idx="256">
                  <c:v>0.66500000000000004</c:v>
                </c:pt>
                <c:pt idx="257">
                  <c:v>0.32500000000000001</c:v>
                </c:pt>
                <c:pt idx="258">
                  <c:v>1.7000000000000001E-2</c:v>
                </c:pt>
                <c:pt idx="259">
                  <c:v>7.4999999999999997E-2</c:v>
                </c:pt>
                <c:pt idx="260">
                  <c:v>0.13800000000000001</c:v>
                </c:pt>
                <c:pt idx="261">
                  <c:v>0.191</c:v>
                </c:pt>
                <c:pt idx="262">
                  <c:v>1.18</c:v>
                </c:pt>
                <c:pt idx="263">
                  <c:v>1.1659999999999999</c:v>
                </c:pt>
                <c:pt idx="264">
                  <c:v>1.1180000000000001</c:v>
                </c:pt>
                <c:pt idx="265">
                  <c:v>2.8000000000000001E-2</c:v>
                </c:pt>
                <c:pt idx="266">
                  <c:v>3.2000000000000001E-2</c:v>
                </c:pt>
                <c:pt idx="267">
                  <c:v>1.7999999999999999E-2</c:v>
                </c:pt>
                <c:pt idx="268">
                  <c:v>0.193</c:v>
                </c:pt>
                <c:pt idx="269">
                  <c:v>3.9E-2</c:v>
                </c:pt>
                <c:pt idx="270">
                  <c:v>3.0000000000000001E-3</c:v>
                </c:pt>
                <c:pt idx="271">
                  <c:v>0.30399999999999999</c:v>
                </c:pt>
                <c:pt idx="272">
                  <c:v>0.63600000000000001</c:v>
                </c:pt>
                <c:pt idx="273">
                  <c:v>1.1970000000000001</c:v>
                </c:pt>
                <c:pt idx="274">
                  <c:v>1.371</c:v>
                </c:pt>
                <c:pt idx="275">
                  <c:v>0.115</c:v>
                </c:pt>
                <c:pt idx="276">
                  <c:v>0.112</c:v>
                </c:pt>
                <c:pt idx="277">
                  <c:v>0.57499999999999996</c:v>
                </c:pt>
                <c:pt idx="278">
                  <c:v>0.52600000000000002</c:v>
                </c:pt>
                <c:pt idx="279">
                  <c:v>0.46200000000000002</c:v>
                </c:pt>
                <c:pt idx="280">
                  <c:v>0.61299999999999999</c:v>
                </c:pt>
                <c:pt idx="281">
                  <c:v>0.44400000000000001</c:v>
                </c:pt>
                <c:pt idx="282">
                  <c:v>0.23</c:v>
                </c:pt>
                <c:pt idx="283">
                  <c:v>6.7000000000000004E-2</c:v>
                </c:pt>
                <c:pt idx="284">
                  <c:v>0.53100000000000003</c:v>
                </c:pt>
                <c:pt idx="285">
                  <c:v>0.85199999999999998</c:v>
                </c:pt>
                <c:pt idx="286">
                  <c:v>0.72499999999999998</c:v>
                </c:pt>
                <c:pt idx="287">
                  <c:v>0.92500000000000004</c:v>
                </c:pt>
                <c:pt idx="288">
                  <c:v>0.57999999999999996</c:v>
                </c:pt>
                <c:pt idx="289">
                  <c:v>0.86299999999999999</c:v>
                </c:pt>
                <c:pt idx="290">
                  <c:v>1.173</c:v>
                </c:pt>
                <c:pt idx="291">
                  <c:v>1.32</c:v>
                </c:pt>
                <c:pt idx="292">
                  <c:v>0.67300000000000004</c:v>
                </c:pt>
                <c:pt idx="293">
                  <c:v>3.5999999999999997E-2</c:v>
                </c:pt>
                <c:pt idx="294">
                  <c:v>0.59599999999999997</c:v>
                </c:pt>
                <c:pt idx="295">
                  <c:v>0.80700000000000005</c:v>
                </c:pt>
                <c:pt idx="296">
                  <c:v>4.2999999999999997E-2</c:v>
                </c:pt>
                <c:pt idx="297">
                  <c:v>0.98899999999999999</c:v>
                </c:pt>
                <c:pt idx="298">
                  <c:v>0.73899999999999999</c:v>
                </c:pt>
                <c:pt idx="299">
                  <c:v>0.78200000000000003</c:v>
                </c:pt>
                <c:pt idx="300">
                  <c:v>1.7000000000000001E-2</c:v>
                </c:pt>
                <c:pt idx="301">
                  <c:v>0.21199999999999999</c:v>
                </c:pt>
                <c:pt idx="302">
                  <c:v>2.9000000000000001E-2</c:v>
                </c:pt>
                <c:pt idx="303">
                  <c:v>0.85299999999999998</c:v>
                </c:pt>
                <c:pt idx="304">
                  <c:v>0.65300000000000002</c:v>
                </c:pt>
                <c:pt idx="305">
                  <c:v>0.98399999999999999</c:v>
                </c:pt>
                <c:pt idx="306">
                  <c:v>1.2070000000000001</c:v>
                </c:pt>
                <c:pt idx="307">
                  <c:v>1.2849999999999999</c:v>
                </c:pt>
                <c:pt idx="308">
                  <c:v>0.182</c:v>
                </c:pt>
                <c:pt idx="309">
                  <c:v>1.7999999999999999E-2</c:v>
                </c:pt>
                <c:pt idx="310">
                  <c:v>1.151</c:v>
                </c:pt>
                <c:pt idx="311">
                  <c:v>8.3000000000000004E-2</c:v>
                </c:pt>
                <c:pt idx="312">
                  <c:v>1.673</c:v>
                </c:pt>
                <c:pt idx="313">
                  <c:v>1.5049999999999999</c:v>
                </c:pt>
                <c:pt idx="314">
                  <c:v>0.93700000000000006</c:v>
                </c:pt>
                <c:pt idx="315">
                  <c:v>2.0129999999999999</c:v>
                </c:pt>
                <c:pt idx="316">
                  <c:v>1.048</c:v>
                </c:pt>
                <c:pt idx="317">
                  <c:v>1.8029999999999999</c:v>
                </c:pt>
                <c:pt idx="318">
                  <c:v>1.948</c:v>
                </c:pt>
                <c:pt idx="319">
                  <c:v>0.28699999999999998</c:v>
                </c:pt>
                <c:pt idx="320">
                  <c:v>0.248</c:v>
                </c:pt>
                <c:pt idx="321">
                  <c:v>0.252</c:v>
                </c:pt>
                <c:pt idx="322">
                  <c:v>0.48399999999999999</c:v>
                </c:pt>
                <c:pt idx="323">
                  <c:v>0</c:v>
                </c:pt>
                <c:pt idx="324">
                  <c:v>0</c:v>
                </c:pt>
                <c:pt idx="325">
                  <c:v>0.254</c:v>
                </c:pt>
                <c:pt idx="326">
                  <c:v>1.444</c:v>
                </c:pt>
                <c:pt idx="327">
                  <c:v>1.542</c:v>
                </c:pt>
                <c:pt idx="328">
                  <c:v>1.6160000000000001</c:v>
                </c:pt>
                <c:pt idx="329">
                  <c:v>1.23</c:v>
                </c:pt>
                <c:pt idx="330">
                  <c:v>1.9950000000000001</c:v>
                </c:pt>
                <c:pt idx="331">
                  <c:v>0.33400000000000002</c:v>
                </c:pt>
                <c:pt idx="332">
                  <c:v>0.81599999999999995</c:v>
                </c:pt>
                <c:pt idx="333">
                  <c:v>2.0030000000000001</c:v>
                </c:pt>
                <c:pt idx="334">
                  <c:v>0.38200000000000001</c:v>
                </c:pt>
                <c:pt idx="335">
                  <c:v>0.59299999999999997</c:v>
                </c:pt>
                <c:pt idx="336">
                  <c:v>0.26200000000000001</c:v>
                </c:pt>
                <c:pt idx="337">
                  <c:v>3.7999999999999999E-2</c:v>
                </c:pt>
                <c:pt idx="338">
                  <c:v>4.5999999999999999E-2</c:v>
                </c:pt>
                <c:pt idx="339">
                  <c:v>5.8000000000000003E-2</c:v>
                </c:pt>
                <c:pt idx="340">
                  <c:v>2E-3</c:v>
                </c:pt>
                <c:pt idx="341">
                  <c:v>0.96199999999999997</c:v>
                </c:pt>
                <c:pt idx="342">
                  <c:v>0.94</c:v>
                </c:pt>
                <c:pt idx="343">
                  <c:v>0.92800000000000005</c:v>
                </c:pt>
                <c:pt idx="344">
                  <c:v>0.57799999999999996</c:v>
                </c:pt>
                <c:pt idx="345">
                  <c:v>0.60499999999999998</c:v>
                </c:pt>
                <c:pt idx="346">
                  <c:v>0.74399999999999999</c:v>
                </c:pt>
                <c:pt idx="347">
                  <c:v>1.2430000000000001</c:v>
                </c:pt>
                <c:pt idx="348">
                  <c:v>1.2010000000000001</c:v>
                </c:pt>
                <c:pt idx="349">
                  <c:v>1.2789999999999999</c:v>
                </c:pt>
                <c:pt idx="350">
                  <c:v>0.97899999999999998</c:v>
                </c:pt>
                <c:pt idx="351">
                  <c:v>1.194</c:v>
                </c:pt>
                <c:pt idx="352">
                  <c:v>1.012</c:v>
                </c:pt>
                <c:pt idx="353">
                  <c:v>0.629</c:v>
                </c:pt>
                <c:pt idx="354">
                  <c:v>0.17899999999999999</c:v>
                </c:pt>
                <c:pt idx="355">
                  <c:v>1.9E-2</c:v>
                </c:pt>
                <c:pt idx="356">
                  <c:v>4.7E-2</c:v>
                </c:pt>
                <c:pt idx="357">
                  <c:v>0.16</c:v>
                </c:pt>
                <c:pt idx="358">
                  <c:v>0.23100000000000001</c:v>
                </c:pt>
                <c:pt idx="359">
                  <c:v>0.01</c:v>
                </c:pt>
                <c:pt idx="360">
                  <c:v>0.20699999999999999</c:v>
                </c:pt>
                <c:pt idx="361">
                  <c:v>4.9000000000000002E-2</c:v>
                </c:pt>
                <c:pt idx="362">
                  <c:v>0.127</c:v>
                </c:pt>
                <c:pt idx="363">
                  <c:v>4.7E-2</c:v>
                </c:pt>
                <c:pt idx="364">
                  <c:v>1.7000000000000001E-2</c:v>
                </c:pt>
                <c:pt idx="365">
                  <c:v>4.4999999999999998E-2</c:v>
                </c:pt>
                <c:pt idx="366">
                  <c:v>5.8000000000000003E-2</c:v>
                </c:pt>
                <c:pt idx="367">
                  <c:v>0.627</c:v>
                </c:pt>
                <c:pt idx="368">
                  <c:v>0.85</c:v>
                </c:pt>
                <c:pt idx="369">
                  <c:v>0.19700000000000001</c:v>
                </c:pt>
                <c:pt idx="370">
                  <c:v>2.21</c:v>
                </c:pt>
                <c:pt idx="371">
                  <c:v>2.4790000000000001</c:v>
                </c:pt>
                <c:pt idx="372">
                  <c:v>2.3610000000000002</c:v>
                </c:pt>
                <c:pt idx="373">
                  <c:v>2.4359999999999991</c:v>
                </c:pt>
                <c:pt idx="374">
                  <c:v>2.3769999999999998</c:v>
                </c:pt>
                <c:pt idx="375">
                  <c:v>2.4729999999999999</c:v>
                </c:pt>
                <c:pt idx="376">
                  <c:v>2.399</c:v>
                </c:pt>
                <c:pt idx="377">
                  <c:v>2.2669999999999999</c:v>
                </c:pt>
                <c:pt idx="378">
                  <c:v>2.371</c:v>
                </c:pt>
                <c:pt idx="379">
                  <c:v>2.3509999999999991</c:v>
                </c:pt>
                <c:pt idx="380">
                  <c:v>2.4449999999999998</c:v>
                </c:pt>
                <c:pt idx="381">
                  <c:v>2.3290000000000002</c:v>
                </c:pt>
                <c:pt idx="382">
                  <c:v>2.4289999999999998</c:v>
                </c:pt>
                <c:pt idx="383">
                  <c:v>2.4710000000000001</c:v>
                </c:pt>
                <c:pt idx="384">
                  <c:v>2.4769999999999999</c:v>
                </c:pt>
                <c:pt idx="385">
                  <c:v>2.4049999999999998</c:v>
                </c:pt>
                <c:pt idx="386">
                  <c:v>2.4</c:v>
                </c:pt>
                <c:pt idx="387">
                  <c:v>2.395999999999999</c:v>
                </c:pt>
                <c:pt idx="388">
                  <c:v>2.4390000000000001</c:v>
                </c:pt>
                <c:pt idx="389">
                  <c:v>2.4540000000000002</c:v>
                </c:pt>
                <c:pt idx="390">
                  <c:v>2.1619999999999999</c:v>
                </c:pt>
                <c:pt idx="391">
                  <c:v>2.4849999999999999</c:v>
                </c:pt>
                <c:pt idx="392">
                  <c:v>2.3679999999999999</c:v>
                </c:pt>
                <c:pt idx="393">
                  <c:v>2.379</c:v>
                </c:pt>
                <c:pt idx="394">
                  <c:v>2.46</c:v>
                </c:pt>
                <c:pt idx="395">
                  <c:v>2.3730000000000002</c:v>
                </c:pt>
                <c:pt idx="396">
                  <c:v>2.4049999999999998</c:v>
                </c:pt>
                <c:pt idx="397">
                  <c:v>2.4689999999999999</c:v>
                </c:pt>
                <c:pt idx="398">
                  <c:v>2.419</c:v>
                </c:pt>
                <c:pt idx="399">
                  <c:v>2.375999999999999</c:v>
                </c:pt>
                <c:pt idx="400">
                  <c:v>2.3740000000000001</c:v>
                </c:pt>
                <c:pt idx="401">
                  <c:v>2.492</c:v>
                </c:pt>
                <c:pt idx="402">
                  <c:v>2.3549999999999991</c:v>
                </c:pt>
                <c:pt idx="403">
                  <c:v>2.4710000000000001</c:v>
                </c:pt>
                <c:pt idx="404">
                  <c:v>2.4750000000000001</c:v>
                </c:pt>
                <c:pt idx="405">
                  <c:v>2.4769999999999999</c:v>
                </c:pt>
                <c:pt idx="406">
                  <c:v>2.468</c:v>
                </c:pt>
                <c:pt idx="407">
                  <c:v>2.258</c:v>
                </c:pt>
                <c:pt idx="408">
                  <c:v>2.3029999999999999</c:v>
                </c:pt>
                <c:pt idx="409">
                  <c:v>2.4700000000000002</c:v>
                </c:pt>
                <c:pt idx="410">
                  <c:v>2.3740000000000001</c:v>
                </c:pt>
                <c:pt idx="411">
                  <c:v>2.3610000000000002</c:v>
                </c:pt>
                <c:pt idx="412">
                  <c:v>2.5</c:v>
                </c:pt>
                <c:pt idx="413">
                  <c:v>2.4209999999999998</c:v>
                </c:pt>
                <c:pt idx="414">
                  <c:v>2.4609999999999999</c:v>
                </c:pt>
                <c:pt idx="415">
                  <c:v>2.3849999999999998</c:v>
                </c:pt>
                <c:pt idx="416">
                  <c:v>2.411</c:v>
                </c:pt>
                <c:pt idx="417">
                  <c:v>2.4249999999999998</c:v>
                </c:pt>
                <c:pt idx="418">
                  <c:v>2.395</c:v>
                </c:pt>
                <c:pt idx="419">
                  <c:v>2.3679999999999999</c:v>
                </c:pt>
                <c:pt idx="420">
                  <c:v>2.4039999999999999</c:v>
                </c:pt>
                <c:pt idx="421">
                  <c:v>2.3650000000000002</c:v>
                </c:pt>
                <c:pt idx="422">
                  <c:v>2.42</c:v>
                </c:pt>
                <c:pt idx="423">
                  <c:v>2.4889999999999999</c:v>
                </c:pt>
                <c:pt idx="424">
                  <c:v>2.4249999999999998</c:v>
                </c:pt>
                <c:pt idx="425">
                  <c:v>2.411999999999999</c:v>
                </c:pt>
                <c:pt idx="426">
                  <c:v>2.444</c:v>
                </c:pt>
                <c:pt idx="427">
                  <c:v>2.3809999999999998</c:v>
                </c:pt>
                <c:pt idx="428">
                  <c:v>2.3610000000000002</c:v>
                </c:pt>
                <c:pt idx="429">
                  <c:v>0.77400000000000002</c:v>
                </c:pt>
                <c:pt idx="430">
                  <c:v>5.8999999999999997E-2</c:v>
                </c:pt>
                <c:pt idx="431">
                  <c:v>5.7000000000000002E-2</c:v>
                </c:pt>
                <c:pt idx="432">
                  <c:v>3.2000000000000001E-2</c:v>
                </c:pt>
                <c:pt idx="433">
                  <c:v>0.41599999999999998</c:v>
                </c:pt>
                <c:pt idx="434">
                  <c:v>0.29599999999999999</c:v>
                </c:pt>
                <c:pt idx="435">
                  <c:v>0.10299999999999999</c:v>
                </c:pt>
                <c:pt idx="436">
                  <c:v>6.8000000000000005E-2</c:v>
                </c:pt>
                <c:pt idx="437">
                  <c:v>0.71399999999999997</c:v>
                </c:pt>
                <c:pt idx="438">
                  <c:v>0.1</c:v>
                </c:pt>
                <c:pt idx="439">
                  <c:v>1.4E-2</c:v>
                </c:pt>
                <c:pt idx="440">
                  <c:v>0</c:v>
                </c:pt>
                <c:pt idx="441">
                  <c:v>0</c:v>
                </c:pt>
                <c:pt idx="442">
                  <c:v>0</c:v>
                </c:pt>
                <c:pt idx="443">
                  <c:v>0</c:v>
                </c:pt>
                <c:pt idx="444">
                  <c:v>0</c:v>
                </c:pt>
                <c:pt idx="445">
                  <c:v>0</c:v>
                </c:pt>
                <c:pt idx="446">
                  <c:v>0</c:v>
                </c:pt>
                <c:pt idx="447">
                  <c:v>0.20300000000000001</c:v>
                </c:pt>
                <c:pt idx="448">
                  <c:v>3.3000000000000002E-2</c:v>
                </c:pt>
                <c:pt idx="449">
                  <c:v>9.5000000000000001E-2</c:v>
                </c:pt>
                <c:pt idx="450">
                  <c:v>0.29899999999999999</c:v>
                </c:pt>
                <c:pt idx="451">
                  <c:v>0.22500000000000001</c:v>
                </c:pt>
                <c:pt idx="452">
                  <c:v>1.4E-2</c:v>
                </c:pt>
                <c:pt idx="453">
                  <c:v>7.5999999999999998E-2</c:v>
                </c:pt>
                <c:pt idx="454">
                  <c:v>7.1999999999999995E-2</c:v>
                </c:pt>
                <c:pt idx="455">
                  <c:v>0.254</c:v>
                </c:pt>
                <c:pt idx="456">
                  <c:v>4.9000000000000002E-2</c:v>
                </c:pt>
                <c:pt idx="457">
                  <c:v>9.5000000000000001E-2</c:v>
                </c:pt>
                <c:pt idx="458">
                  <c:v>0.69499999999999995</c:v>
                </c:pt>
                <c:pt idx="459">
                  <c:v>5.7000000000000002E-2</c:v>
                </c:pt>
                <c:pt idx="460">
                  <c:v>0.17699999999999999</c:v>
                </c:pt>
                <c:pt idx="461">
                  <c:v>0.17</c:v>
                </c:pt>
                <c:pt idx="462">
                  <c:v>4.9000000000000002E-2</c:v>
                </c:pt>
                <c:pt idx="463">
                  <c:v>0.128</c:v>
                </c:pt>
                <c:pt idx="464">
                  <c:v>4.9000000000000002E-2</c:v>
                </c:pt>
                <c:pt idx="465">
                  <c:v>0.16200000000000001</c:v>
                </c:pt>
                <c:pt idx="466">
                  <c:v>8.1000000000000003E-2</c:v>
                </c:pt>
                <c:pt idx="467">
                  <c:v>0.19600000000000001</c:v>
                </c:pt>
                <c:pt idx="468">
                  <c:v>0.17299999999999999</c:v>
                </c:pt>
                <c:pt idx="469">
                  <c:v>0.84799999999999998</c:v>
                </c:pt>
                <c:pt idx="470">
                  <c:v>0.53300000000000003</c:v>
                </c:pt>
                <c:pt idx="471">
                  <c:v>1.008</c:v>
                </c:pt>
                <c:pt idx="472">
                  <c:v>0.98299999999999998</c:v>
                </c:pt>
                <c:pt idx="473">
                  <c:v>0.72599999999999998</c:v>
                </c:pt>
                <c:pt idx="474">
                  <c:v>0.55600000000000005</c:v>
                </c:pt>
                <c:pt idx="475">
                  <c:v>0.49299999999999999</c:v>
                </c:pt>
                <c:pt idx="476">
                  <c:v>1.026</c:v>
                </c:pt>
                <c:pt idx="477">
                  <c:v>1.0900000000000001</c:v>
                </c:pt>
                <c:pt idx="478">
                  <c:v>0.81200000000000006</c:v>
                </c:pt>
                <c:pt idx="479">
                  <c:v>1.2669999999999999</c:v>
                </c:pt>
                <c:pt idx="480">
                  <c:v>1.3979999999999999</c:v>
                </c:pt>
                <c:pt idx="481">
                  <c:v>1.3089999999999999</c:v>
                </c:pt>
                <c:pt idx="482">
                  <c:v>1.202</c:v>
                </c:pt>
                <c:pt idx="483">
                  <c:v>1.339</c:v>
                </c:pt>
                <c:pt idx="484">
                  <c:v>1.41</c:v>
                </c:pt>
                <c:pt idx="485">
                  <c:v>1.3089999999999999</c:v>
                </c:pt>
                <c:pt idx="486">
                  <c:v>1.145</c:v>
                </c:pt>
                <c:pt idx="487">
                  <c:v>1.296</c:v>
                </c:pt>
                <c:pt idx="488">
                  <c:v>1.3180000000000001</c:v>
                </c:pt>
                <c:pt idx="489">
                  <c:v>1.121</c:v>
                </c:pt>
                <c:pt idx="490">
                  <c:v>1.3959999999999999</c:v>
                </c:pt>
                <c:pt idx="491">
                  <c:v>1.3160000000000001</c:v>
                </c:pt>
                <c:pt idx="492">
                  <c:v>1.4450000000000001</c:v>
                </c:pt>
                <c:pt idx="493">
                  <c:v>1.2549999999999999</c:v>
                </c:pt>
                <c:pt idx="494">
                  <c:v>1.157</c:v>
                </c:pt>
                <c:pt idx="495">
                  <c:v>1.4219999999999999</c:v>
                </c:pt>
                <c:pt idx="496">
                  <c:v>1.165</c:v>
                </c:pt>
                <c:pt idx="497">
                  <c:v>1.282</c:v>
                </c:pt>
                <c:pt idx="498">
                  <c:v>1.3540000000000001</c:v>
                </c:pt>
                <c:pt idx="499">
                  <c:v>1.2789999999999999</c:v>
                </c:pt>
                <c:pt idx="500">
                  <c:v>1.389</c:v>
                </c:pt>
              </c:numCache>
            </c:numRef>
          </c:val>
          <c:smooth val="0"/>
          <c:extLst>
            <c:ext xmlns:c16="http://schemas.microsoft.com/office/drawing/2014/chart" uri="{C3380CC4-5D6E-409C-BE32-E72D297353CC}">
              <c16:uniqueId val="{00000000-9265-B34F-BF3B-94BAE9DE58CA}"/>
            </c:ext>
          </c:extLst>
        </c:ser>
        <c:ser>
          <c:idx val="0"/>
          <c:order val="0"/>
          <c:spPr>
            <a:ln w="12700">
              <a:solidFill>
                <a:srgbClr val="008000"/>
              </a:solidFill>
            </a:ln>
          </c:spPr>
          <c:marker>
            <c:symbol val="none"/>
          </c:marker>
          <c:val>
            <c:numRef>
              <c:f>Sheet1!$BT$100:$BT$600</c:f>
              <c:numCache>
                <c:formatCode>General</c:formatCode>
                <c:ptCount val="501"/>
                <c:pt idx="0">
                  <c:v>0.376</c:v>
                </c:pt>
                <c:pt idx="1">
                  <c:v>0.23599999999999999</c:v>
                </c:pt>
                <c:pt idx="2">
                  <c:v>7.8E-2</c:v>
                </c:pt>
                <c:pt idx="3">
                  <c:v>7.1999999999999995E-2</c:v>
                </c:pt>
                <c:pt idx="4">
                  <c:v>2.8000000000000001E-2</c:v>
                </c:pt>
                <c:pt idx="5">
                  <c:v>0.35899999999999999</c:v>
                </c:pt>
                <c:pt idx="6">
                  <c:v>0.17899999999999999</c:v>
                </c:pt>
                <c:pt idx="7">
                  <c:v>0.25900000000000001</c:v>
                </c:pt>
                <c:pt idx="8">
                  <c:v>0.25700000000000001</c:v>
                </c:pt>
                <c:pt idx="9">
                  <c:v>0.114</c:v>
                </c:pt>
                <c:pt idx="10">
                  <c:v>0.25800000000000001</c:v>
                </c:pt>
                <c:pt idx="11">
                  <c:v>1.2E-2</c:v>
                </c:pt>
                <c:pt idx="12">
                  <c:v>9.1999999999999998E-2</c:v>
                </c:pt>
                <c:pt idx="13">
                  <c:v>0.155</c:v>
                </c:pt>
                <c:pt idx="14">
                  <c:v>0.438</c:v>
                </c:pt>
                <c:pt idx="15">
                  <c:v>0.35199999999999998</c:v>
                </c:pt>
                <c:pt idx="16">
                  <c:v>1.1020000000000001</c:v>
                </c:pt>
                <c:pt idx="17">
                  <c:v>0.38300000000000001</c:v>
                </c:pt>
                <c:pt idx="18">
                  <c:v>0.29799999999999999</c:v>
                </c:pt>
                <c:pt idx="19">
                  <c:v>0.53400000000000003</c:v>
                </c:pt>
                <c:pt idx="20">
                  <c:v>0.48099999999999998</c:v>
                </c:pt>
                <c:pt idx="21">
                  <c:v>0.312</c:v>
                </c:pt>
                <c:pt idx="22">
                  <c:v>0.96799999999999997</c:v>
                </c:pt>
                <c:pt idx="23">
                  <c:v>0.42699999999999999</c:v>
                </c:pt>
                <c:pt idx="24">
                  <c:v>1.2310000000000001</c:v>
                </c:pt>
                <c:pt idx="25">
                  <c:v>0.56499999999999995</c:v>
                </c:pt>
                <c:pt idx="26">
                  <c:v>0.26600000000000001</c:v>
                </c:pt>
                <c:pt idx="27">
                  <c:v>0.01</c:v>
                </c:pt>
                <c:pt idx="28">
                  <c:v>0.124</c:v>
                </c:pt>
                <c:pt idx="29">
                  <c:v>0.21</c:v>
                </c:pt>
                <c:pt idx="30">
                  <c:v>0</c:v>
                </c:pt>
                <c:pt idx="31">
                  <c:v>4.2000000000000003E-2</c:v>
                </c:pt>
                <c:pt idx="32">
                  <c:v>0.67700000000000005</c:v>
                </c:pt>
                <c:pt idx="33">
                  <c:v>1.639</c:v>
                </c:pt>
                <c:pt idx="34">
                  <c:v>1.7130000000000001</c:v>
                </c:pt>
                <c:pt idx="35">
                  <c:v>6.2E-2</c:v>
                </c:pt>
                <c:pt idx="36">
                  <c:v>0.55000000000000004</c:v>
                </c:pt>
                <c:pt idx="37">
                  <c:v>1.9259999999999999</c:v>
                </c:pt>
                <c:pt idx="38">
                  <c:v>2.077</c:v>
                </c:pt>
                <c:pt idx="39">
                  <c:v>0.184</c:v>
                </c:pt>
                <c:pt idx="40">
                  <c:v>0.70499999999999996</c:v>
                </c:pt>
                <c:pt idx="41">
                  <c:v>1.821</c:v>
                </c:pt>
                <c:pt idx="42">
                  <c:v>1.679</c:v>
                </c:pt>
                <c:pt idx="43">
                  <c:v>1.6890000000000001</c:v>
                </c:pt>
                <c:pt idx="44">
                  <c:v>1.675</c:v>
                </c:pt>
                <c:pt idx="45">
                  <c:v>2.2050000000000001</c:v>
                </c:pt>
                <c:pt idx="46">
                  <c:v>2.0169999999999999</c:v>
                </c:pt>
                <c:pt idx="47">
                  <c:v>2.3159999999999981</c:v>
                </c:pt>
                <c:pt idx="48">
                  <c:v>1.0720000000000001</c:v>
                </c:pt>
                <c:pt idx="49">
                  <c:v>1.847</c:v>
                </c:pt>
                <c:pt idx="50">
                  <c:v>0.77300000000000002</c:v>
                </c:pt>
                <c:pt idx="51">
                  <c:v>1.429</c:v>
                </c:pt>
                <c:pt idx="52">
                  <c:v>9.9000000000000005E-2</c:v>
                </c:pt>
                <c:pt idx="53">
                  <c:v>3.2000000000000001E-2</c:v>
                </c:pt>
                <c:pt idx="54">
                  <c:v>0.315</c:v>
                </c:pt>
                <c:pt idx="55">
                  <c:v>0.34</c:v>
                </c:pt>
                <c:pt idx="56">
                  <c:v>0.188</c:v>
                </c:pt>
                <c:pt idx="57">
                  <c:v>1.2150000000000001</c:v>
                </c:pt>
                <c:pt idx="58">
                  <c:v>1.0469999999999999</c:v>
                </c:pt>
                <c:pt idx="59">
                  <c:v>0.192</c:v>
                </c:pt>
                <c:pt idx="60">
                  <c:v>1.0840000000000001</c:v>
                </c:pt>
                <c:pt idx="61">
                  <c:v>2.044</c:v>
                </c:pt>
                <c:pt idx="62">
                  <c:v>0.28199999999999997</c:v>
                </c:pt>
                <c:pt idx="63">
                  <c:v>0.34300000000000003</c:v>
                </c:pt>
                <c:pt idx="64">
                  <c:v>0.58599999999999997</c:v>
                </c:pt>
                <c:pt idx="65">
                  <c:v>1.7749999999999999</c:v>
                </c:pt>
                <c:pt idx="66">
                  <c:v>3.5999999999999997E-2</c:v>
                </c:pt>
                <c:pt idx="67">
                  <c:v>5.1999999999999998E-2</c:v>
                </c:pt>
                <c:pt idx="68">
                  <c:v>9.2999999999999999E-2</c:v>
                </c:pt>
                <c:pt idx="69">
                  <c:v>0.621</c:v>
                </c:pt>
                <c:pt idx="70">
                  <c:v>0.28199999999999997</c:v>
                </c:pt>
                <c:pt idx="71">
                  <c:v>0.3</c:v>
                </c:pt>
                <c:pt idx="72">
                  <c:v>0.24199999999999999</c:v>
                </c:pt>
                <c:pt idx="73">
                  <c:v>0.40799999999999997</c:v>
                </c:pt>
                <c:pt idx="74">
                  <c:v>0.47399999999999998</c:v>
                </c:pt>
                <c:pt idx="75">
                  <c:v>0.61699999999999999</c:v>
                </c:pt>
                <c:pt idx="76">
                  <c:v>0.41599999999999998</c:v>
                </c:pt>
                <c:pt idx="77">
                  <c:v>0.39100000000000001</c:v>
                </c:pt>
                <c:pt idx="78">
                  <c:v>0.42399999999999999</c:v>
                </c:pt>
                <c:pt idx="79">
                  <c:v>1.0029999999999999</c:v>
                </c:pt>
                <c:pt idx="80">
                  <c:v>1.08</c:v>
                </c:pt>
                <c:pt idx="81">
                  <c:v>0.61</c:v>
                </c:pt>
                <c:pt idx="82">
                  <c:v>0.622</c:v>
                </c:pt>
                <c:pt idx="83">
                  <c:v>0.40600000000000003</c:v>
                </c:pt>
                <c:pt idx="84">
                  <c:v>1.204</c:v>
                </c:pt>
                <c:pt idx="85">
                  <c:v>1.288</c:v>
                </c:pt>
                <c:pt idx="86">
                  <c:v>1.506</c:v>
                </c:pt>
                <c:pt idx="87">
                  <c:v>0.15</c:v>
                </c:pt>
                <c:pt idx="88">
                  <c:v>6.0000000000000001E-3</c:v>
                </c:pt>
                <c:pt idx="89">
                  <c:v>7.0999999999999994E-2</c:v>
                </c:pt>
                <c:pt idx="90">
                  <c:v>0.05</c:v>
                </c:pt>
                <c:pt idx="91">
                  <c:v>1.9870000000000001</c:v>
                </c:pt>
                <c:pt idx="92">
                  <c:v>1.8120000000000001</c:v>
                </c:pt>
                <c:pt idx="93">
                  <c:v>1.9790000000000001</c:v>
                </c:pt>
                <c:pt idx="94">
                  <c:v>2.133</c:v>
                </c:pt>
                <c:pt idx="95">
                  <c:v>1.371</c:v>
                </c:pt>
                <c:pt idx="96">
                  <c:v>0.78900000000000003</c:v>
                </c:pt>
                <c:pt idx="97">
                  <c:v>0.14000000000000001</c:v>
                </c:pt>
                <c:pt idx="98">
                  <c:v>2.1749999999999998</c:v>
                </c:pt>
                <c:pt idx="99">
                  <c:v>1.03</c:v>
                </c:pt>
                <c:pt idx="100">
                  <c:v>7.0999999999999994E-2</c:v>
                </c:pt>
                <c:pt idx="101">
                  <c:v>0.35299999999999998</c:v>
                </c:pt>
                <c:pt idx="102">
                  <c:v>0.33600000000000002</c:v>
                </c:pt>
                <c:pt idx="103">
                  <c:v>2.5999999999999999E-2</c:v>
                </c:pt>
                <c:pt idx="104">
                  <c:v>8.0000000000000002E-3</c:v>
                </c:pt>
                <c:pt idx="105">
                  <c:v>0.35399999999999998</c:v>
                </c:pt>
                <c:pt idx="106">
                  <c:v>3.1E-2</c:v>
                </c:pt>
                <c:pt idx="107">
                  <c:v>0.17299999999999999</c:v>
                </c:pt>
                <c:pt idx="108">
                  <c:v>3.7999999999999999E-2</c:v>
                </c:pt>
                <c:pt idx="109">
                  <c:v>0.112</c:v>
                </c:pt>
                <c:pt idx="110">
                  <c:v>3.5000000000000003E-2</c:v>
                </c:pt>
                <c:pt idx="111">
                  <c:v>5.8000000000000003E-2</c:v>
                </c:pt>
                <c:pt idx="112">
                  <c:v>0.108</c:v>
                </c:pt>
                <c:pt idx="113">
                  <c:v>0.127</c:v>
                </c:pt>
                <c:pt idx="114">
                  <c:v>3.9E-2</c:v>
                </c:pt>
                <c:pt idx="115">
                  <c:v>0.40400000000000003</c:v>
                </c:pt>
                <c:pt idx="116">
                  <c:v>0.20200000000000001</c:v>
                </c:pt>
                <c:pt idx="117">
                  <c:v>1.32</c:v>
                </c:pt>
                <c:pt idx="118">
                  <c:v>1E-3</c:v>
                </c:pt>
                <c:pt idx="119">
                  <c:v>0.106</c:v>
                </c:pt>
                <c:pt idx="120">
                  <c:v>2E-3</c:v>
                </c:pt>
                <c:pt idx="121">
                  <c:v>0.28799999999999998</c:v>
                </c:pt>
                <c:pt idx="122">
                  <c:v>5.0999999999999997E-2</c:v>
                </c:pt>
                <c:pt idx="123">
                  <c:v>0.379</c:v>
                </c:pt>
                <c:pt idx="124">
                  <c:v>0.22600000000000001</c:v>
                </c:pt>
                <c:pt idx="125">
                  <c:v>0.20599999999999999</c:v>
                </c:pt>
                <c:pt idx="126">
                  <c:v>0.57799999999999996</c:v>
                </c:pt>
                <c:pt idx="127">
                  <c:v>0.13300000000000001</c:v>
                </c:pt>
                <c:pt idx="128">
                  <c:v>1.27</c:v>
                </c:pt>
                <c:pt idx="129">
                  <c:v>1.5249999999999999</c:v>
                </c:pt>
                <c:pt idx="130">
                  <c:v>1.389</c:v>
                </c:pt>
                <c:pt idx="131">
                  <c:v>1.579</c:v>
                </c:pt>
                <c:pt idx="132">
                  <c:v>1.748</c:v>
                </c:pt>
                <c:pt idx="133">
                  <c:v>1.5469999999999999</c:v>
                </c:pt>
                <c:pt idx="134">
                  <c:v>0.129</c:v>
                </c:pt>
                <c:pt idx="135">
                  <c:v>5.8999999999999997E-2</c:v>
                </c:pt>
                <c:pt idx="136">
                  <c:v>2.2109999999999999</c:v>
                </c:pt>
                <c:pt idx="137">
                  <c:v>0.996</c:v>
                </c:pt>
                <c:pt idx="138">
                  <c:v>0.627</c:v>
                </c:pt>
                <c:pt idx="139">
                  <c:v>2.073</c:v>
                </c:pt>
                <c:pt idx="140">
                  <c:v>1.9890000000000001</c:v>
                </c:pt>
                <c:pt idx="141">
                  <c:v>1.3260000000000001</c:v>
                </c:pt>
                <c:pt idx="142">
                  <c:v>1.0149999999999999</c:v>
                </c:pt>
                <c:pt idx="143">
                  <c:v>2.0819999999999999</c:v>
                </c:pt>
                <c:pt idx="144">
                  <c:v>1.994</c:v>
                </c:pt>
                <c:pt idx="145">
                  <c:v>0.88700000000000001</c:v>
                </c:pt>
                <c:pt idx="146">
                  <c:v>0.33800000000000002</c:v>
                </c:pt>
                <c:pt idx="147">
                  <c:v>4.9000000000000002E-2</c:v>
                </c:pt>
                <c:pt idx="148">
                  <c:v>0.109</c:v>
                </c:pt>
                <c:pt idx="149">
                  <c:v>0.122</c:v>
                </c:pt>
                <c:pt idx="150">
                  <c:v>0.48699999999999999</c:v>
                </c:pt>
                <c:pt idx="151">
                  <c:v>0.39700000000000002</c:v>
                </c:pt>
                <c:pt idx="152">
                  <c:v>0.35599999999999998</c:v>
                </c:pt>
                <c:pt idx="153">
                  <c:v>0.17499999999999999</c:v>
                </c:pt>
                <c:pt idx="154">
                  <c:v>0.41199999999999998</c:v>
                </c:pt>
                <c:pt idx="155">
                  <c:v>0.16500000000000001</c:v>
                </c:pt>
                <c:pt idx="156">
                  <c:v>2.1999999999999999E-2</c:v>
                </c:pt>
                <c:pt idx="157">
                  <c:v>3.5000000000000003E-2</c:v>
                </c:pt>
                <c:pt idx="158">
                  <c:v>7.3999999999999996E-2</c:v>
                </c:pt>
                <c:pt idx="159">
                  <c:v>0.26</c:v>
                </c:pt>
                <c:pt idx="160">
                  <c:v>0.20100000000000001</c:v>
                </c:pt>
                <c:pt idx="161">
                  <c:v>0.26600000000000001</c:v>
                </c:pt>
                <c:pt idx="162">
                  <c:v>0.91600000000000004</c:v>
                </c:pt>
                <c:pt idx="163">
                  <c:v>0.68</c:v>
                </c:pt>
                <c:pt idx="164">
                  <c:v>0.79900000000000004</c:v>
                </c:pt>
                <c:pt idx="165">
                  <c:v>3.2000000000000001E-2</c:v>
                </c:pt>
                <c:pt idx="166">
                  <c:v>0.123</c:v>
                </c:pt>
                <c:pt idx="167">
                  <c:v>6.5000000000000002E-2</c:v>
                </c:pt>
                <c:pt idx="168">
                  <c:v>1.1559999999999999</c:v>
                </c:pt>
                <c:pt idx="169">
                  <c:v>1.7470000000000001</c:v>
                </c:pt>
                <c:pt idx="170">
                  <c:v>1.7589999999999999</c:v>
                </c:pt>
                <c:pt idx="171">
                  <c:v>1.6930000000000001</c:v>
                </c:pt>
                <c:pt idx="172">
                  <c:v>1.4330000000000001</c:v>
                </c:pt>
                <c:pt idx="173">
                  <c:v>2.032</c:v>
                </c:pt>
                <c:pt idx="174">
                  <c:v>2.0070000000000001</c:v>
                </c:pt>
                <c:pt idx="175">
                  <c:v>0.82399999999999995</c:v>
                </c:pt>
                <c:pt idx="176">
                  <c:v>0.63700000000000001</c:v>
                </c:pt>
                <c:pt idx="177">
                  <c:v>1.911</c:v>
                </c:pt>
                <c:pt idx="178">
                  <c:v>1.974</c:v>
                </c:pt>
                <c:pt idx="179">
                  <c:v>0.84099999999999997</c:v>
                </c:pt>
                <c:pt idx="180">
                  <c:v>0.5</c:v>
                </c:pt>
                <c:pt idx="181">
                  <c:v>0.78100000000000003</c:v>
                </c:pt>
                <c:pt idx="182">
                  <c:v>0.90800000000000003</c:v>
                </c:pt>
                <c:pt idx="183">
                  <c:v>0.27200000000000002</c:v>
                </c:pt>
                <c:pt idx="184">
                  <c:v>1.7999999999999999E-2</c:v>
                </c:pt>
                <c:pt idx="185">
                  <c:v>0.20699999999999999</c:v>
                </c:pt>
                <c:pt idx="186">
                  <c:v>5.7000000000000002E-2</c:v>
                </c:pt>
                <c:pt idx="187">
                  <c:v>3.5999999999999997E-2</c:v>
                </c:pt>
                <c:pt idx="188">
                  <c:v>0.441</c:v>
                </c:pt>
                <c:pt idx="189">
                  <c:v>0.38100000000000001</c:v>
                </c:pt>
                <c:pt idx="190">
                  <c:v>2E-3</c:v>
                </c:pt>
                <c:pt idx="191">
                  <c:v>0.13900000000000001</c:v>
                </c:pt>
                <c:pt idx="192">
                  <c:v>0.34799999999999998</c:v>
                </c:pt>
                <c:pt idx="193">
                  <c:v>3.6999999999999998E-2</c:v>
                </c:pt>
                <c:pt idx="194">
                  <c:v>6.4000000000000001E-2</c:v>
                </c:pt>
                <c:pt idx="195">
                  <c:v>7.8E-2</c:v>
                </c:pt>
                <c:pt idx="196">
                  <c:v>7.9000000000000001E-2</c:v>
                </c:pt>
                <c:pt idx="197">
                  <c:v>6.0000000000000001E-3</c:v>
                </c:pt>
                <c:pt idx="198">
                  <c:v>0.125</c:v>
                </c:pt>
                <c:pt idx="199">
                  <c:v>0.19600000000000001</c:v>
                </c:pt>
                <c:pt idx="200">
                  <c:v>0.84599999999999997</c:v>
                </c:pt>
                <c:pt idx="201">
                  <c:v>1.7430000000000001</c:v>
                </c:pt>
                <c:pt idx="202">
                  <c:v>2.8000000000000001E-2</c:v>
                </c:pt>
                <c:pt idx="203">
                  <c:v>3.7999999999999999E-2</c:v>
                </c:pt>
                <c:pt idx="204">
                  <c:v>0.13600000000000001</c:v>
                </c:pt>
                <c:pt idx="205">
                  <c:v>3.1E-2</c:v>
                </c:pt>
                <c:pt idx="206">
                  <c:v>0.156</c:v>
                </c:pt>
                <c:pt idx="207">
                  <c:v>0.22700000000000001</c:v>
                </c:pt>
                <c:pt idx="208">
                  <c:v>0.219</c:v>
                </c:pt>
                <c:pt idx="209">
                  <c:v>2E-3</c:v>
                </c:pt>
                <c:pt idx="210">
                  <c:v>6.8000000000000005E-2</c:v>
                </c:pt>
                <c:pt idx="211">
                  <c:v>0.82399999999999995</c:v>
                </c:pt>
                <c:pt idx="212">
                  <c:v>2.8000000000000001E-2</c:v>
                </c:pt>
                <c:pt idx="213">
                  <c:v>0.66100000000000003</c:v>
                </c:pt>
                <c:pt idx="214">
                  <c:v>0.8</c:v>
                </c:pt>
                <c:pt idx="215">
                  <c:v>1.7669999999999999</c:v>
                </c:pt>
                <c:pt idx="216">
                  <c:v>1.542</c:v>
                </c:pt>
                <c:pt idx="217">
                  <c:v>1.7869999999999999</c:v>
                </c:pt>
                <c:pt idx="218">
                  <c:v>1.623</c:v>
                </c:pt>
                <c:pt idx="219">
                  <c:v>0.69299999999999995</c:v>
                </c:pt>
                <c:pt idx="220">
                  <c:v>1.048</c:v>
                </c:pt>
                <c:pt idx="221">
                  <c:v>2.0390000000000001</c:v>
                </c:pt>
                <c:pt idx="222">
                  <c:v>1.4410000000000001</c:v>
                </c:pt>
                <c:pt idx="223">
                  <c:v>2.0529999999999999</c:v>
                </c:pt>
                <c:pt idx="224">
                  <c:v>2.0190000000000001</c:v>
                </c:pt>
                <c:pt idx="225">
                  <c:v>2.1999999999999999E-2</c:v>
                </c:pt>
                <c:pt idx="226">
                  <c:v>0.54800000000000004</c:v>
                </c:pt>
                <c:pt idx="227">
                  <c:v>0.13700000000000001</c:v>
                </c:pt>
                <c:pt idx="228">
                  <c:v>0.53700000000000003</c:v>
                </c:pt>
                <c:pt idx="229">
                  <c:v>0.41599999999999998</c:v>
                </c:pt>
                <c:pt idx="230">
                  <c:v>0.96799999999999997</c:v>
                </c:pt>
                <c:pt idx="231">
                  <c:v>0.76400000000000001</c:v>
                </c:pt>
                <c:pt idx="232">
                  <c:v>0.85799999999999998</c:v>
                </c:pt>
                <c:pt idx="233">
                  <c:v>1.3859999999999999</c:v>
                </c:pt>
                <c:pt idx="234">
                  <c:v>1.3979999999999999</c:v>
                </c:pt>
                <c:pt idx="235">
                  <c:v>1.3680000000000001</c:v>
                </c:pt>
                <c:pt idx="236">
                  <c:v>1.1419999999999999</c:v>
                </c:pt>
                <c:pt idx="237">
                  <c:v>1.032</c:v>
                </c:pt>
                <c:pt idx="238">
                  <c:v>1.258</c:v>
                </c:pt>
                <c:pt idx="239">
                  <c:v>1.409</c:v>
                </c:pt>
                <c:pt idx="240">
                  <c:v>1.2430000000000001</c:v>
                </c:pt>
                <c:pt idx="241">
                  <c:v>0.79200000000000004</c:v>
                </c:pt>
                <c:pt idx="242">
                  <c:v>1.135</c:v>
                </c:pt>
                <c:pt idx="243">
                  <c:v>1.6819999999999999</c:v>
                </c:pt>
                <c:pt idx="244">
                  <c:v>1.788</c:v>
                </c:pt>
                <c:pt idx="245">
                  <c:v>2.024</c:v>
                </c:pt>
                <c:pt idx="246">
                  <c:v>0.58499999999999996</c:v>
                </c:pt>
                <c:pt idx="247">
                  <c:v>2.1850000000000001</c:v>
                </c:pt>
                <c:pt idx="248">
                  <c:v>1.383</c:v>
                </c:pt>
                <c:pt idx="249">
                  <c:v>2.0230000000000001</c:v>
                </c:pt>
                <c:pt idx="250">
                  <c:v>2.0590000000000002</c:v>
                </c:pt>
                <c:pt idx="251">
                  <c:v>0.89500000000000002</c:v>
                </c:pt>
                <c:pt idx="252">
                  <c:v>1.008</c:v>
                </c:pt>
                <c:pt idx="253">
                  <c:v>1.115</c:v>
                </c:pt>
                <c:pt idx="254">
                  <c:v>1.133</c:v>
                </c:pt>
                <c:pt idx="255">
                  <c:v>1.448</c:v>
                </c:pt>
                <c:pt idx="256">
                  <c:v>0.66500000000000004</c:v>
                </c:pt>
                <c:pt idx="257">
                  <c:v>0.32500000000000001</c:v>
                </c:pt>
                <c:pt idx="258">
                  <c:v>1.7000000000000001E-2</c:v>
                </c:pt>
                <c:pt idx="259">
                  <c:v>7.4999999999999997E-2</c:v>
                </c:pt>
                <c:pt idx="260">
                  <c:v>0.13800000000000001</c:v>
                </c:pt>
                <c:pt idx="261">
                  <c:v>0.191</c:v>
                </c:pt>
                <c:pt idx="262">
                  <c:v>1.18</c:v>
                </c:pt>
                <c:pt idx="263">
                  <c:v>1.1659999999999999</c:v>
                </c:pt>
                <c:pt idx="264">
                  <c:v>1.1180000000000001</c:v>
                </c:pt>
                <c:pt idx="265">
                  <c:v>2.8000000000000001E-2</c:v>
                </c:pt>
                <c:pt idx="266">
                  <c:v>3.2000000000000001E-2</c:v>
                </c:pt>
                <c:pt idx="267">
                  <c:v>1.7999999999999999E-2</c:v>
                </c:pt>
                <c:pt idx="268">
                  <c:v>0.193</c:v>
                </c:pt>
                <c:pt idx="269">
                  <c:v>3.9E-2</c:v>
                </c:pt>
                <c:pt idx="270">
                  <c:v>3.0000000000000001E-3</c:v>
                </c:pt>
                <c:pt idx="271">
                  <c:v>0.30399999999999999</c:v>
                </c:pt>
                <c:pt idx="272">
                  <c:v>0.63600000000000001</c:v>
                </c:pt>
                <c:pt idx="273">
                  <c:v>1.1970000000000001</c:v>
                </c:pt>
                <c:pt idx="274">
                  <c:v>1.371</c:v>
                </c:pt>
                <c:pt idx="275">
                  <c:v>0.115</c:v>
                </c:pt>
                <c:pt idx="276">
                  <c:v>0.112</c:v>
                </c:pt>
                <c:pt idx="277">
                  <c:v>0.57499999999999996</c:v>
                </c:pt>
                <c:pt idx="278">
                  <c:v>0.52600000000000002</c:v>
                </c:pt>
                <c:pt idx="279">
                  <c:v>0.46200000000000002</c:v>
                </c:pt>
                <c:pt idx="280">
                  <c:v>0.61299999999999999</c:v>
                </c:pt>
                <c:pt idx="281">
                  <c:v>0.44400000000000001</c:v>
                </c:pt>
                <c:pt idx="282">
                  <c:v>0.23</c:v>
                </c:pt>
                <c:pt idx="283">
                  <c:v>6.7000000000000004E-2</c:v>
                </c:pt>
                <c:pt idx="284">
                  <c:v>0.53100000000000003</c:v>
                </c:pt>
                <c:pt idx="285">
                  <c:v>0.85199999999999998</c:v>
                </c:pt>
                <c:pt idx="286">
                  <c:v>0.72499999999999998</c:v>
                </c:pt>
                <c:pt idx="287">
                  <c:v>0.92500000000000004</c:v>
                </c:pt>
                <c:pt idx="288">
                  <c:v>0.57999999999999996</c:v>
                </c:pt>
                <c:pt idx="289">
                  <c:v>0.86299999999999999</c:v>
                </c:pt>
                <c:pt idx="290">
                  <c:v>1.173</c:v>
                </c:pt>
                <c:pt idx="291">
                  <c:v>1.32</c:v>
                </c:pt>
                <c:pt idx="292">
                  <c:v>0.67300000000000004</c:v>
                </c:pt>
                <c:pt idx="293">
                  <c:v>3.5999999999999997E-2</c:v>
                </c:pt>
                <c:pt idx="294">
                  <c:v>0.59599999999999997</c:v>
                </c:pt>
                <c:pt idx="295">
                  <c:v>0.80700000000000005</c:v>
                </c:pt>
                <c:pt idx="296">
                  <c:v>4.2999999999999997E-2</c:v>
                </c:pt>
                <c:pt idx="297">
                  <c:v>0.98899999999999999</c:v>
                </c:pt>
                <c:pt idx="298">
                  <c:v>0.73899999999999999</c:v>
                </c:pt>
                <c:pt idx="299">
                  <c:v>0.78200000000000003</c:v>
                </c:pt>
                <c:pt idx="300">
                  <c:v>1.7000000000000001E-2</c:v>
                </c:pt>
                <c:pt idx="301">
                  <c:v>0.21199999999999999</c:v>
                </c:pt>
                <c:pt idx="302">
                  <c:v>2.9000000000000001E-2</c:v>
                </c:pt>
                <c:pt idx="303">
                  <c:v>0.85299999999999998</c:v>
                </c:pt>
                <c:pt idx="304">
                  <c:v>0.65300000000000002</c:v>
                </c:pt>
                <c:pt idx="305">
                  <c:v>0.98399999999999999</c:v>
                </c:pt>
                <c:pt idx="306">
                  <c:v>1.2070000000000001</c:v>
                </c:pt>
                <c:pt idx="307">
                  <c:v>1.2849999999999999</c:v>
                </c:pt>
                <c:pt idx="308">
                  <c:v>0.182</c:v>
                </c:pt>
                <c:pt idx="309">
                  <c:v>1.7999999999999999E-2</c:v>
                </c:pt>
                <c:pt idx="310">
                  <c:v>1.151</c:v>
                </c:pt>
                <c:pt idx="311">
                  <c:v>8.3000000000000004E-2</c:v>
                </c:pt>
                <c:pt idx="312">
                  <c:v>1.673</c:v>
                </c:pt>
                <c:pt idx="313">
                  <c:v>1.5049999999999999</c:v>
                </c:pt>
                <c:pt idx="314">
                  <c:v>0.93700000000000006</c:v>
                </c:pt>
                <c:pt idx="315">
                  <c:v>2.0129999999999999</c:v>
                </c:pt>
                <c:pt idx="316">
                  <c:v>1.048</c:v>
                </c:pt>
                <c:pt idx="317">
                  <c:v>1.8029999999999999</c:v>
                </c:pt>
                <c:pt idx="318">
                  <c:v>1.948</c:v>
                </c:pt>
                <c:pt idx="319">
                  <c:v>0.28699999999999998</c:v>
                </c:pt>
                <c:pt idx="320">
                  <c:v>0.248</c:v>
                </c:pt>
                <c:pt idx="321">
                  <c:v>0.252</c:v>
                </c:pt>
                <c:pt idx="322">
                  <c:v>0.48399999999999999</c:v>
                </c:pt>
                <c:pt idx="323">
                  <c:v>0</c:v>
                </c:pt>
                <c:pt idx="324">
                  <c:v>0</c:v>
                </c:pt>
                <c:pt idx="325">
                  <c:v>0.254</c:v>
                </c:pt>
                <c:pt idx="326">
                  <c:v>1.444</c:v>
                </c:pt>
                <c:pt idx="327">
                  <c:v>1.542</c:v>
                </c:pt>
                <c:pt idx="328">
                  <c:v>1.6160000000000001</c:v>
                </c:pt>
                <c:pt idx="329">
                  <c:v>1.23</c:v>
                </c:pt>
                <c:pt idx="330">
                  <c:v>1.9950000000000001</c:v>
                </c:pt>
                <c:pt idx="331">
                  <c:v>0.33400000000000002</c:v>
                </c:pt>
                <c:pt idx="332">
                  <c:v>0.81599999999999995</c:v>
                </c:pt>
                <c:pt idx="333">
                  <c:v>2.0030000000000001</c:v>
                </c:pt>
                <c:pt idx="334">
                  <c:v>0.38200000000000001</c:v>
                </c:pt>
                <c:pt idx="335">
                  <c:v>0.59299999999999997</c:v>
                </c:pt>
                <c:pt idx="336">
                  <c:v>0.26200000000000001</c:v>
                </c:pt>
                <c:pt idx="337">
                  <c:v>3.7999999999999999E-2</c:v>
                </c:pt>
                <c:pt idx="338">
                  <c:v>4.5999999999999999E-2</c:v>
                </c:pt>
                <c:pt idx="339">
                  <c:v>5.8000000000000003E-2</c:v>
                </c:pt>
                <c:pt idx="340">
                  <c:v>2E-3</c:v>
                </c:pt>
                <c:pt idx="341">
                  <c:v>0.96199999999999997</c:v>
                </c:pt>
                <c:pt idx="342">
                  <c:v>0.94</c:v>
                </c:pt>
                <c:pt idx="343">
                  <c:v>0.92800000000000005</c:v>
                </c:pt>
                <c:pt idx="344">
                  <c:v>0.57799999999999996</c:v>
                </c:pt>
                <c:pt idx="345">
                  <c:v>0.60499999999999998</c:v>
                </c:pt>
                <c:pt idx="346">
                  <c:v>0.74399999999999999</c:v>
                </c:pt>
                <c:pt idx="347">
                  <c:v>1.2430000000000001</c:v>
                </c:pt>
                <c:pt idx="348">
                  <c:v>1.2010000000000001</c:v>
                </c:pt>
                <c:pt idx="349">
                  <c:v>1.2789999999999999</c:v>
                </c:pt>
                <c:pt idx="350">
                  <c:v>0.97899999999999998</c:v>
                </c:pt>
                <c:pt idx="351">
                  <c:v>1.194</c:v>
                </c:pt>
                <c:pt idx="352">
                  <c:v>1.012</c:v>
                </c:pt>
                <c:pt idx="353">
                  <c:v>0.629</c:v>
                </c:pt>
                <c:pt idx="354">
                  <c:v>0.17899999999999999</c:v>
                </c:pt>
                <c:pt idx="355">
                  <c:v>1.9E-2</c:v>
                </c:pt>
                <c:pt idx="356">
                  <c:v>4.7E-2</c:v>
                </c:pt>
                <c:pt idx="357">
                  <c:v>0.16</c:v>
                </c:pt>
                <c:pt idx="358">
                  <c:v>0.23100000000000001</c:v>
                </c:pt>
                <c:pt idx="359">
                  <c:v>0.01</c:v>
                </c:pt>
                <c:pt idx="360">
                  <c:v>0.20699999999999999</c:v>
                </c:pt>
                <c:pt idx="361">
                  <c:v>4.9000000000000002E-2</c:v>
                </c:pt>
                <c:pt idx="362">
                  <c:v>0.127</c:v>
                </c:pt>
                <c:pt idx="363">
                  <c:v>4.7E-2</c:v>
                </c:pt>
                <c:pt idx="364">
                  <c:v>1.7000000000000001E-2</c:v>
                </c:pt>
                <c:pt idx="365">
                  <c:v>4.4999999999999998E-2</c:v>
                </c:pt>
                <c:pt idx="366">
                  <c:v>5.8000000000000003E-2</c:v>
                </c:pt>
                <c:pt idx="367">
                  <c:v>0.627</c:v>
                </c:pt>
                <c:pt idx="368">
                  <c:v>0.85</c:v>
                </c:pt>
                <c:pt idx="369">
                  <c:v>0.19700000000000001</c:v>
                </c:pt>
                <c:pt idx="370">
                  <c:v>2.21</c:v>
                </c:pt>
                <c:pt idx="371">
                  <c:v>2.4790000000000001</c:v>
                </c:pt>
                <c:pt idx="372">
                  <c:v>2.3610000000000002</c:v>
                </c:pt>
                <c:pt idx="373">
                  <c:v>2.4359999999999991</c:v>
                </c:pt>
                <c:pt idx="374">
                  <c:v>2.3769999999999998</c:v>
                </c:pt>
                <c:pt idx="375">
                  <c:v>2.4729999999999999</c:v>
                </c:pt>
                <c:pt idx="376">
                  <c:v>2.399</c:v>
                </c:pt>
                <c:pt idx="377">
                  <c:v>2.2669999999999999</c:v>
                </c:pt>
                <c:pt idx="378">
                  <c:v>2.371</c:v>
                </c:pt>
                <c:pt idx="379">
                  <c:v>2.3509999999999991</c:v>
                </c:pt>
                <c:pt idx="380">
                  <c:v>2.4449999999999998</c:v>
                </c:pt>
                <c:pt idx="381">
                  <c:v>2.3290000000000002</c:v>
                </c:pt>
                <c:pt idx="382">
                  <c:v>2.4289999999999998</c:v>
                </c:pt>
                <c:pt idx="383">
                  <c:v>2.4710000000000001</c:v>
                </c:pt>
                <c:pt idx="384">
                  <c:v>2.4769999999999999</c:v>
                </c:pt>
                <c:pt idx="385">
                  <c:v>2.4049999999999998</c:v>
                </c:pt>
                <c:pt idx="386">
                  <c:v>2.4</c:v>
                </c:pt>
                <c:pt idx="387">
                  <c:v>2.395999999999999</c:v>
                </c:pt>
                <c:pt idx="388">
                  <c:v>2.4390000000000001</c:v>
                </c:pt>
                <c:pt idx="389">
                  <c:v>2.4540000000000002</c:v>
                </c:pt>
                <c:pt idx="390">
                  <c:v>2.1619999999999999</c:v>
                </c:pt>
                <c:pt idx="391">
                  <c:v>2.4849999999999999</c:v>
                </c:pt>
                <c:pt idx="392">
                  <c:v>2.3679999999999999</c:v>
                </c:pt>
                <c:pt idx="393">
                  <c:v>2.379</c:v>
                </c:pt>
                <c:pt idx="394">
                  <c:v>2.46</c:v>
                </c:pt>
                <c:pt idx="395">
                  <c:v>2.3730000000000002</c:v>
                </c:pt>
                <c:pt idx="396">
                  <c:v>2.4049999999999998</c:v>
                </c:pt>
                <c:pt idx="397">
                  <c:v>2.4689999999999999</c:v>
                </c:pt>
                <c:pt idx="398">
                  <c:v>2.419</c:v>
                </c:pt>
                <c:pt idx="399">
                  <c:v>2.375999999999999</c:v>
                </c:pt>
                <c:pt idx="400">
                  <c:v>2.3740000000000001</c:v>
                </c:pt>
                <c:pt idx="401">
                  <c:v>2.492</c:v>
                </c:pt>
                <c:pt idx="402">
                  <c:v>2.3549999999999991</c:v>
                </c:pt>
                <c:pt idx="403">
                  <c:v>2.4710000000000001</c:v>
                </c:pt>
                <c:pt idx="404">
                  <c:v>2.4750000000000001</c:v>
                </c:pt>
                <c:pt idx="405">
                  <c:v>2.4769999999999999</c:v>
                </c:pt>
                <c:pt idx="406">
                  <c:v>2.468</c:v>
                </c:pt>
                <c:pt idx="407">
                  <c:v>2.258</c:v>
                </c:pt>
                <c:pt idx="408">
                  <c:v>2.3029999999999999</c:v>
                </c:pt>
                <c:pt idx="409">
                  <c:v>2.4700000000000002</c:v>
                </c:pt>
                <c:pt idx="410">
                  <c:v>2.3740000000000001</c:v>
                </c:pt>
                <c:pt idx="411">
                  <c:v>2.3610000000000002</c:v>
                </c:pt>
                <c:pt idx="412">
                  <c:v>2.5</c:v>
                </c:pt>
                <c:pt idx="413">
                  <c:v>2.4209999999999998</c:v>
                </c:pt>
                <c:pt idx="414">
                  <c:v>2.4609999999999999</c:v>
                </c:pt>
                <c:pt idx="415">
                  <c:v>2.3849999999999998</c:v>
                </c:pt>
                <c:pt idx="416">
                  <c:v>2.411</c:v>
                </c:pt>
                <c:pt idx="417">
                  <c:v>2.4249999999999998</c:v>
                </c:pt>
                <c:pt idx="418">
                  <c:v>2.395</c:v>
                </c:pt>
                <c:pt idx="419">
                  <c:v>2.3679999999999999</c:v>
                </c:pt>
                <c:pt idx="420">
                  <c:v>2.4039999999999999</c:v>
                </c:pt>
                <c:pt idx="421">
                  <c:v>2.3650000000000002</c:v>
                </c:pt>
                <c:pt idx="422">
                  <c:v>2.42</c:v>
                </c:pt>
                <c:pt idx="423">
                  <c:v>2.4889999999999999</c:v>
                </c:pt>
                <c:pt idx="424">
                  <c:v>2.4249999999999998</c:v>
                </c:pt>
                <c:pt idx="425">
                  <c:v>2.411999999999999</c:v>
                </c:pt>
                <c:pt idx="426">
                  <c:v>2.444</c:v>
                </c:pt>
                <c:pt idx="427">
                  <c:v>2.3809999999999998</c:v>
                </c:pt>
                <c:pt idx="428">
                  <c:v>2.3610000000000002</c:v>
                </c:pt>
                <c:pt idx="429">
                  <c:v>0.77400000000000002</c:v>
                </c:pt>
                <c:pt idx="430">
                  <c:v>5.8999999999999997E-2</c:v>
                </c:pt>
                <c:pt idx="431">
                  <c:v>5.7000000000000002E-2</c:v>
                </c:pt>
                <c:pt idx="432">
                  <c:v>3.2000000000000001E-2</c:v>
                </c:pt>
                <c:pt idx="433">
                  <c:v>0.41599999999999998</c:v>
                </c:pt>
                <c:pt idx="434">
                  <c:v>0.29599999999999999</c:v>
                </c:pt>
                <c:pt idx="435">
                  <c:v>0.10299999999999999</c:v>
                </c:pt>
                <c:pt idx="436">
                  <c:v>6.8000000000000005E-2</c:v>
                </c:pt>
                <c:pt idx="437">
                  <c:v>0.71399999999999997</c:v>
                </c:pt>
                <c:pt idx="438">
                  <c:v>0.1</c:v>
                </c:pt>
                <c:pt idx="439">
                  <c:v>1.4E-2</c:v>
                </c:pt>
                <c:pt idx="440">
                  <c:v>0</c:v>
                </c:pt>
                <c:pt idx="441">
                  <c:v>0</c:v>
                </c:pt>
                <c:pt idx="442">
                  <c:v>0</c:v>
                </c:pt>
                <c:pt idx="443">
                  <c:v>0</c:v>
                </c:pt>
                <c:pt idx="444">
                  <c:v>0</c:v>
                </c:pt>
                <c:pt idx="445">
                  <c:v>0</c:v>
                </c:pt>
                <c:pt idx="446">
                  <c:v>0</c:v>
                </c:pt>
                <c:pt idx="447">
                  <c:v>0.20300000000000001</c:v>
                </c:pt>
                <c:pt idx="448">
                  <c:v>3.3000000000000002E-2</c:v>
                </c:pt>
                <c:pt idx="449">
                  <c:v>9.5000000000000001E-2</c:v>
                </c:pt>
                <c:pt idx="450">
                  <c:v>0.29899999999999999</c:v>
                </c:pt>
                <c:pt idx="451">
                  <c:v>0.22500000000000001</c:v>
                </c:pt>
                <c:pt idx="452">
                  <c:v>1.4E-2</c:v>
                </c:pt>
                <c:pt idx="453">
                  <c:v>7.5999999999999998E-2</c:v>
                </c:pt>
                <c:pt idx="454">
                  <c:v>7.1999999999999995E-2</c:v>
                </c:pt>
                <c:pt idx="455">
                  <c:v>0.254</c:v>
                </c:pt>
                <c:pt idx="456">
                  <c:v>4.9000000000000002E-2</c:v>
                </c:pt>
                <c:pt idx="457">
                  <c:v>9.5000000000000001E-2</c:v>
                </c:pt>
                <c:pt idx="458">
                  <c:v>0.69499999999999995</c:v>
                </c:pt>
                <c:pt idx="459">
                  <c:v>5.7000000000000002E-2</c:v>
                </c:pt>
                <c:pt idx="460">
                  <c:v>0.17699999999999999</c:v>
                </c:pt>
                <c:pt idx="461">
                  <c:v>0.17</c:v>
                </c:pt>
                <c:pt idx="462">
                  <c:v>4.9000000000000002E-2</c:v>
                </c:pt>
                <c:pt idx="463">
                  <c:v>0.128</c:v>
                </c:pt>
                <c:pt idx="464">
                  <c:v>4.9000000000000002E-2</c:v>
                </c:pt>
                <c:pt idx="465">
                  <c:v>0.16200000000000001</c:v>
                </c:pt>
                <c:pt idx="466">
                  <c:v>8.1000000000000003E-2</c:v>
                </c:pt>
                <c:pt idx="467">
                  <c:v>0.19600000000000001</c:v>
                </c:pt>
                <c:pt idx="468">
                  <c:v>0.17299999999999999</c:v>
                </c:pt>
                <c:pt idx="469">
                  <c:v>0.84799999999999998</c:v>
                </c:pt>
                <c:pt idx="470">
                  <c:v>0.53300000000000003</c:v>
                </c:pt>
                <c:pt idx="471">
                  <c:v>1.008</c:v>
                </c:pt>
                <c:pt idx="472">
                  <c:v>0.98299999999999998</c:v>
                </c:pt>
                <c:pt idx="473">
                  <c:v>0.72599999999999998</c:v>
                </c:pt>
                <c:pt idx="474">
                  <c:v>0.55600000000000005</c:v>
                </c:pt>
                <c:pt idx="475">
                  <c:v>0.49299999999999999</c:v>
                </c:pt>
                <c:pt idx="476">
                  <c:v>1.026</c:v>
                </c:pt>
                <c:pt idx="477">
                  <c:v>1.0900000000000001</c:v>
                </c:pt>
                <c:pt idx="478">
                  <c:v>0.81200000000000006</c:v>
                </c:pt>
                <c:pt idx="479">
                  <c:v>1.2669999999999999</c:v>
                </c:pt>
                <c:pt idx="480">
                  <c:v>1.3979999999999999</c:v>
                </c:pt>
                <c:pt idx="481">
                  <c:v>1.3089999999999999</c:v>
                </c:pt>
                <c:pt idx="482">
                  <c:v>1.202</c:v>
                </c:pt>
                <c:pt idx="483">
                  <c:v>1.339</c:v>
                </c:pt>
                <c:pt idx="484">
                  <c:v>1.41</c:v>
                </c:pt>
                <c:pt idx="485">
                  <c:v>1.3089999999999999</c:v>
                </c:pt>
                <c:pt idx="486">
                  <c:v>1.145</c:v>
                </c:pt>
                <c:pt idx="487">
                  <c:v>1.296</c:v>
                </c:pt>
                <c:pt idx="488">
                  <c:v>1.3180000000000001</c:v>
                </c:pt>
                <c:pt idx="489">
                  <c:v>1.121</c:v>
                </c:pt>
                <c:pt idx="490">
                  <c:v>1.3959999999999999</c:v>
                </c:pt>
                <c:pt idx="491">
                  <c:v>1.3160000000000001</c:v>
                </c:pt>
                <c:pt idx="492">
                  <c:v>1.4450000000000001</c:v>
                </c:pt>
                <c:pt idx="493">
                  <c:v>1.2549999999999999</c:v>
                </c:pt>
                <c:pt idx="494">
                  <c:v>1.157</c:v>
                </c:pt>
                <c:pt idx="495">
                  <c:v>1.4219999999999999</c:v>
                </c:pt>
                <c:pt idx="496">
                  <c:v>1.165</c:v>
                </c:pt>
                <c:pt idx="497">
                  <c:v>1.282</c:v>
                </c:pt>
                <c:pt idx="498">
                  <c:v>1.3540000000000001</c:v>
                </c:pt>
                <c:pt idx="499">
                  <c:v>1.2789999999999999</c:v>
                </c:pt>
                <c:pt idx="500">
                  <c:v>1.389</c:v>
                </c:pt>
              </c:numCache>
            </c:numRef>
          </c:val>
          <c:smooth val="0"/>
          <c:extLst>
            <c:ext xmlns:c16="http://schemas.microsoft.com/office/drawing/2014/chart" uri="{C3380CC4-5D6E-409C-BE32-E72D297353CC}">
              <c16:uniqueId val="{00000001-9265-B34F-BF3B-94BAE9DE58CA}"/>
            </c:ext>
          </c:extLst>
        </c:ser>
        <c:dLbls>
          <c:showLegendKey val="0"/>
          <c:showVal val="0"/>
          <c:showCatName val="0"/>
          <c:showSerName val="0"/>
          <c:showPercent val="0"/>
          <c:showBubbleSize val="0"/>
        </c:dLbls>
        <c:smooth val="0"/>
        <c:axId val="2134922344"/>
        <c:axId val="2134925320"/>
      </c:lineChart>
      <c:catAx>
        <c:axId val="2134922344"/>
        <c:scaling>
          <c:orientation val="minMax"/>
        </c:scaling>
        <c:delete val="1"/>
        <c:axPos val="b"/>
        <c:majorTickMark val="none"/>
        <c:minorTickMark val="none"/>
        <c:tickLblPos val="nextTo"/>
        <c:crossAx val="2134925320"/>
        <c:crosses val="autoZero"/>
        <c:auto val="1"/>
        <c:lblAlgn val="ctr"/>
        <c:lblOffset val="100"/>
        <c:noMultiLvlLbl val="0"/>
      </c:catAx>
      <c:valAx>
        <c:axId val="2134925320"/>
        <c:scaling>
          <c:orientation val="minMax"/>
          <c:max val="2.5"/>
          <c:min val="0"/>
        </c:scaling>
        <c:delete val="1"/>
        <c:axPos val="l"/>
        <c:majorGridlines>
          <c:spPr>
            <a:ln>
              <a:solidFill>
                <a:schemeClr val="bg1">
                  <a:lumMod val="85000"/>
                </a:schemeClr>
              </a:solidFill>
            </a:ln>
          </c:spPr>
        </c:majorGridlines>
        <c:numFmt formatCode="General" sourceLinked="1"/>
        <c:majorTickMark val="none"/>
        <c:minorTickMark val="none"/>
        <c:tickLblPos val="nextTo"/>
        <c:crossAx val="2134922344"/>
        <c:crosses val="autoZero"/>
        <c:crossBetween val="between"/>
        <c:majorUnit val="0.5"/>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lineChart>
        <c:grouping val="standard"/>
        <c:varyColors val="0"/>
        <c:ser>
          <c:idx val="0"/>
          <c:order val="0"/>
          <c:spPr>
            <a:ln w="76200"/>
          </c:spPr>
          <c:marker>
            <c:symbol val="none"/>
          </c:marker>
          <c:val>
            <c:numRef>
              <c:f>'slides plots'!$B$1:$B$20</c:f>
              <c:numCache>
                <c:formatCode>General</c:formatCode>
                <c:ptCount val="20"/>
                <c:pt idx="0">
                  <c:v>0.65204604349878104</c:v>
                </c:pt>
                <c:pt idx="1">
                  <c:v>0.85651604838516904</c:v>
                </c:pt>
                <c:pt idx="2">
                  <c:v>0.57245636981953596</c:v>
                </c:pt>
                <c:pt idx="3">
                  <c:v>0.21235737209146699</c:v>
                </c:pt>
                <c:pt idx="4">
                  <c:v>5.3932452357949003E-2</c:v>
                </c:pt>
                <c:pt idx="5">
                  <c:v>0.49701814631926999</c:v>
                </c:pt>
                <c:pt idx="6">
                  <c:v>0.39272688907498698</c:v>
                </c:pt>
                <c:pt idx="7">
                  <c:v>0.18336567538840001</c:v>
                </c:pt>
                <c:pt idx="8">
                  <c:v>0.207334476710402</c:v>
                </c:pt>
                <c:pt idx="9">
                  <c:v>0.48601144870653401</c:v>
                </c:pt>
                <c:pt idx="10">
                  <c:v>0.66402382829109097</c:v>
                </c:pt>
                <c:pt idx="11">
                  <c:v>0.212480568142143</c:v>
                </c:pt>
                <c:pt idx="12">
                  <c:v>0.66054114328505698</c:v>
                </c:pt>
                <c:pt idx="13">
                  <c:v>7.2946717948150996E-2</c:v>
                </c:pt>
                <c:pt idx="14">
                  <c:v>0.41521132984154502</c:v>
                </c:pt>
                <c:pt idx="15">
                  <c:v>0.59193054198475803</c:v>
                </c:pt>
                <c:pt idx="16">
                  <c:v>0.86847602896499199</c:v>
                </c:pt>
                <c:pt idx="17">
                  <c:v>0.956049040642305</c:v>
                </c:pt>
                <c:pt idx="18">
                  <c:v>0.94643492433743104</c:v>
                </c:pt>
                <c:pt idx="19">
                  <c:v>3.9693201397097901E-2</c:v>
                </c:pt>
              </c:numCache>
            </c:numRef>
          </c:val>
          <c:smooth val="0"/>
          <c:extLst>
            <c:ext xmlns:c16="http://schemas.microsoft.com/office/drawing/2014/chart" uri="{C3380CC4-5D6E-409C-BE32-E72D297353CC}">
              <c16:uniqueId val="{00000000-B708-4404-A56E-6499E4469406}"/>
            </c:ext>
          </c:extLst>
        </c:ser>
        <c:dLbls>
          <c:showLegendKey val="0"/>
          <c:showVal val="0"/>
          <c:showCatName val="0"/>
          <c:showSerName val="0"/>
          <c:showPercent val="0"/>
          <c:showBubbleSize val="0"/>
        </c:dLbls>
        <c:smooth val="0"/>
        <c:axId val="2088251080"/>
        <c:axId val="2088238840"/>
      </c:lineChart>
      <c:catAx>
        <c:axId val="2088251080"/>
        <c:scaling>
          <c:orientation val="minMax"/>
        </c:scaling>
        <c:delete val="1"/>
        <c:axPos val="b"/>
        <c:majorTickMark val="out"/>
        <c:minorTickMark val="none"/>
        <c:tickLblPos val="nextTo"/>
        <c:crossAx val="2088238840"/>
        <c:crosses val="autoZero"/>
        <c:auto val="1"/>
        <c:lblAlgn val="ctr"/>
        <c:lblOffset val="100"/>
        <c:noMultiLvlLbl val="0"/>
      </c:catAx>
      <c:valAx>
        <c:axId val="2088238840"/>
        <c:scaling>
          <c:orientation val="minMax"/>
        </c:scaling>
        <c:delete val="1"/>
        <c:axPos val="l"/>
        <c:majorGridlines/>
        <c:numFmt formatCode="General" sourceLinked="1"/>
        <c:majorTickMark val="out"/>
        <c:minorTickMark val="none"/>
        <c:tickLblPos val="nextTo"/>
        <c:crossAx val="2088251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Broadwell!$B$1</c:f>
              <c:strCache>
                <c:ptCount val="1"/>
                <c:pt idx="0">
                  <c:v>TL</c:v>
                </c:pt>
              </c:strCache>
            </c:strRef>
          </c:tx>
          <c:spPr>
            <a:ln w="101600">
              <a:solidFill>
                <a:schemeClr val="accent2">
                  <a:lumMod val="75000"/>
                </a:schemeClr>
              </a:solidFill>
            </a:ln>
          </c:spPr>
          <c:marker>
            <c:symbol val="diamond"/>
            <c:size val="5"/>
            <c:spPr>
              <a:solidFill>
                <a:schemeClr val="accent2">
                  <a:lumMod val="75000"/>
                </a:schemeClr>
              </a:solidFill>
              <a:ln>
                <a:solidFill>
                  <a:schemeClr val="accent2">
                    <a:lumMod val="75000"/>
                  </a:schemeClr>
                </a:solidFill>
              </a:ln>
            </c:spPr>
          </c:marker>
          <c:xVal>
            <c:numRef>
              <c:f>Broadwell!$A$2:$A$17</c:f>
              <c:numCache>
                <c:formatCode>General</c:formatCode>
                <c:ptCount val="16"/>
                <c:pt idx="0">
                  <c:v>10</c:v>
                </c:pt>
                <c:pt idx="1">
                  <c:v>12.5</c:v>
                </c:pt>
                <c:pt idx="2">
                  <c:v>20</c:v>
                </c:pt>
                <c:pt idx="3">
                  <c:v>25</c:v>
                </c:pt>
                <c:pt idx="4">
                  <c:v>30.303030303</c:v>
                </c:pt>
                <c:pt idx="5">
                  <c:v>33.333333333299997</c:v>
                </c:pt>
                <c:pt idx="6">
                  <c:v>40</c:v>
                </c:pt>
                <c:pt idx="7">
                  <c:v>45.454545454499993</c:v>
                </c:pt>
                <c:pt idx="8">
                  <c:v>50</c:v>
                </c:pt>
                <c:pt idx="9">
                  <c:v>58.823529411800003</c:v>
                </c:pt>
                <c:pt idx="10">
                  <c:v>66.666666666699982</c:v>
                </c:pt>
                <c:pt idx="11">
                  <c:v>71.428571428599852</c:v>
                </c:pt>
                <c:pt idx="12">
                  <c:v>76.923076923099899</c:v>
                </c:pt>
                <c:pt idx="13">
                  <c:v>83.333333333299834</c:v>
                </c:pt>
                <c:pt idx="14">
                  <c:v>90.909090909100001</c:v>
                </c:pt>
                <c:pt idx="15">
                  <c:v>100</c:v>
                </c:pt>
              </c:numCache>
            </c:numRef>
          </c:xVal>
          <c:yVal>
            <c:numRef>
              <c:f>Broadwell!$B$2:$B$17</c:f>
              <c:numCache>
                <c:formatCode>General</c:formatCode>
                <c:ptCount val="16"/>
                <c:pt idx="0">
                  <c:v>144.5072328</c:v>
                </c:pt>
                <c:pt idx="1">
                  <c:v>144.7814928</c:v>
                </c:pt>
                <c:pt idx="2">
                  <c:v>145.10382179999999</c:v>
                </c:pt>
                <c:pt idx="3">
                  <c:v>144.605097</c:v>
                </c:pt>
                <c:pt idx="4">
                  <c:v>145.41978359999999</c:v>
                </c:pt>
                <c:pt idx="5">
                  <c:v>145.4199054</c:v>
                </c:pt>
                <c:pt idx="6">
                  <c:v>146.41363799999999</c:v>
                </c:pt>
                <c:pt idx="7">
                  <c:v>145.32401100000001</c:v>
                </c:pt>
                <c:pt idx="8">
                  <c:v>144.880323</c:v>
                </c:pt>
                <c:pt idx="9">
                  <c:v>145.212963</c:v>
                </c:pt>
                <c:pt idx="10">
                  <c:v>144.96863640000001</c:v>
                </c:pt>
                <c:pt idx="11">
                  <c:v>145.32790439999999</c:v>
                </c:pt>
                <c:pt idx="12">
                  <c:v>147.86126250000001</c:v>
                </c:pt>
                <c:pt idx="13">
                  <c:v>153.88104480000001</c:v>
                </c:pt>
                <c:pt idx="14">
                  <c:v>181.29481039999999</c:v>
                </c:pt>
                <c:pt idx="15">
                  <c:v>213.91745130000001</c:v>
                </c:pt>
              </c:numCache>
            </c:numRef>
          </c:yVal>
          <c:smooth val="0"/>
          <c:extLst>
            <c:ext xmlns:c16="http://schemas.microsoft.com/office/drawing/2014/chart" uri="{C3380CC4-5D6E-409C-BE32-E72D297353CC}">
              <c16:uniqueId val="{00000000-727D-46B6-B544-BA37C7727DED}"/>
            </c:ext>
          </c:extLst>
        </c:ser>
        <c:ser>
          <c:idx val="2"/>
          <c:order val="1"/>
          <c:tx>
            <c:strRef>
              <c:f>Broadwell!$E$1</c:f>
              <c:strCache>
                <c:ptCount val="1"/>
                <c:pt idx="0">
                  <c:v>Pegasus</c:v>
                </c:pt>
              </c:strCache>
            </c:strRef>
          </c:tx>
          <c:spPr>
            <a:ln w="101600">
              <a:solidFill>
                <a:srgbClr val="4F81BD">
                  <a:tint val="77000"/>
                  <a:shade val="95000"/>
                  <a:satMod val="105000"/>
                </a:srgbClr>
              </a:solidFill>
            </a:ln>
          </c:spPr>
          <c:marker>
            <c:symbol val="none"/>
          </c:marker>
          <c:xVal>
            <c:numRef>
              <c:f>Broadwell!$A$2:$A$17</c:f>
              <c:numCache>
                <c:formatCode>General</c:formatCode>
                <c:ptCount val="16"/>
                <c:pt idx="0">
                  <c:v>10</c:v>
                </c:pt>
                <c:pt idx="1">
                  <c:v>12.5</c:v>
                </c:pt>
                <c:pt idx="2">
                  <c:v>20</c:v>
                </c:pt>
                <c:pt idx="3">
                  <c:v>25</c:v>
                </c:pt>
                <c:pt idx="4">
                  <c:v>30.303030303</c:v>
                </c:pt>
                <c:pt idx="5">
                  <c:v>33.333333333299997</c:v>
                </c:pt>
                <c:pt idx="6">
                  <c:v>40</c:v>
                </c:pt>
                <c:pt idx="7">
                  <c:v>45.454545454499993</c:v>
                </c:pt>
                <c:pt idx="8">
                  <c:v>50</c:v>
                </c:pt>
                <c:pt idx="9">
                  <c:v>58.823529411800003</c:v>
                </c:pt>
                <c:pt idx="10">
                  <c:v>66.666666666699982</c:v>
                </c:pt>
                <c:pt idx="11">
                  <c:v>71.428571428599852</c:v>
                </c:pt>
                <c:pt idx="12">
                  <c:v>76.923076923099899</c:v>
                </c:pt>
                <c:pt idx="13">
                  <c:v>83.333333333299834</c:v>
                </c:pt>
                <c:pt idx="14">
                  <c:v>90.909090909100001</c:v>
                </c:pt>
                <c:pt idx="15">
                  <c:v>100</c:v>
                </c:pt>
              </c:numCache>
            </c:numRef>
          </c:xVal>
          <c:yVal>
            <c:numRef>
              <c:f>Broadwell!$E$2:$E$17</c:f>
              <c:numCache>
                <c:formatCode>General</c:formatCode>
                <c:ptCount val="16"/>
                <c:pt idx="0">
                  <c:v>193.21684200000001</c:v>
                </c:pt>
                <c:pt idx="1">
                  <c:v>193.57669379999999</c:v>
                </c:pt>
                <c:pt idx="2">
                  <c:v>193.11707519999999</c:v>
                </c:pt>
                <c:pt idx="3">
                  <c:v>193.00483650000001</c:v>
                </c:pt>
                <c:pt idx="4">
                  <c:v>193.38878679999999</c:v>
                </c:pt>
                <c:pt idx="5">
                  <c:v>193.15696679999999</c:v>
                </c:pt>
                <c:pt idx="6">
                  <c:v>193.14023399999999</c:v>
                </c:pt>
                <c:pt idx="7">
                  <c:v>193.53394829999999</c:v>
                </c:pt>
                <c:pt idx="8">
                  <c:v>193.34304779999999</c:v>
                </c:pt>
                <c:pt idx="9">
                  <c:v>193.20829079999999</c:v>
                </c:pt>
                <c:pt idx="10">
                  <c:v>196.6368726</c:v>
                </c:pt>
                <c:pt idx="11">
                  <c:v>190.4254464</c:v>
                </c:pt>
                <c:pt idx="12">
                  <c:v>195.21286470000001</c:v>
                </c:pt>
                <c:pt idx="13">
                  <c:v>196.88416860000001</c:v>
                </c:pt>
                <c:pt idx="14">
                  <c:v>194.05413720000001</c:v>
                </c:pt>
                <c:pt idx="15">
                  <c:v>213.91745130000001</c:v>
                </c:pt>
              </c:numCache>
            </c:numRef>
          </c:yVal>
          <c:smooth val="0"/>
          <c:extLst>
            <c:ext xmlns:c16="http://schemas.microsoft.com/office/drawing/2014/chart" uri="{C3380CC4-5D6E-409C-BE32-E72D297353CC}">
              <c16:uniqueId val="{00000001-727D-46B6-B544-BA37C7727DED}"/>
            </c:ext>
          </c:extLst>
        </c:ser>
        <c:ser>
          <c:idx val="6"/>
          <c:order val="2"/>
          <c:tx>
            <c:strRef>
              <c:f>Broadwell!$H$1</c:f>
              <c:strCache>
                <c:ptCount val="1"/>
                <c:pt idx="0">
                  <c:v>EETL</c:v>
                </c:pt>
              </c:strCache>
            </c:strRef>
          </c:tx>
          <c:spPr>
            <a:ln w="101600">
              <a:solidFill>
                <a:schemeClr val="accent3"/>
              </a:solidFill>
            </a:ln>
          </c:spPr>
          <c:marker>
            <c:symbol val="none"/>
          </c:marker>
          <c:xVal>
            <c:numRef>
              <c:f>Broadwell!$A$2:$A$17</c:f>
              <c:numCache>
                <c:formatCode>General</c:formatCode>
                <c:ptCount val="16"/>
                <c:pt idx="0">
                  <c:v>10</c:v>
                </c:pt>
                <c:pt idx="1">
                  <c:v>12.5</c:v>
                </c:pt>
                <c:pt idx="2">
                  <c:v>20</c:v>
                </c:pt>
                <c:pt idx="3">
                  <c:v>25</c:v>
                </c:pt>
                <c:pt idx="4">
                  <c:v>30.303030303</c:v>
                </c:pt>
                <c:pt idx="5">
                  <c:v>33.333333333299997</c:v>
                </c:pt>
                <c:pt idx="6">
                  <c:v>40</c:v>
                </c:pt>
                <c:pt idx="7">
                  <c:v>45.454545454499993</c:v>
                </c:pt>
                <c:pt idx="8">
                  <c:v>50</c:v>
                </c:pt>
                <c:pt idx="9">
                  <c:v>58.823529411800003</c:v>
                </c:pt>
                <c:pt idx="10">
                  <c:v>66.666666666699982</c:v>
                </c:pt>
                <c:pt idx="11">
                  <c:v>71.428571428599852</c:v>
                </c:pt>
                <c:pt idx="12">
                  <c:v>76.923076923099899</c:v>
                </c:pt>
                <c:pt idx="13">
                  <c:v>83.333333333299834</c:v>
                </c:pt>
                <c:pt idx="14">
                  <c:v>90.909090909100001</c:v>
                </c:pt>
                <c:pt idx="15">
                  <c:v>100</c:v>
                </c:pt>
              </c:numCache>
            </c:numRef>
          </c:xVal>
          <c:yVal>
            <c:numRef>
              <c:f>Broadwell!$H$2:$H$17</c:f>
              <c:numCache>
                <c:formatCode>General</c:formatCode>
                <c:ptCount val="16"/>
                <c:pt idx="0">
                  <c:v>193.6748925</c:v>
                </c:pt>
                <c:pt idx="1">
                  <c:v>193.3588656</c:v>
                </c:pt>
                <c:pt idx="2">
                  <c:v>193.76385074999999</c:v>
                </c:pt>
                <c:pt idx="3">
                  <c:v>193.43124728999999</c:v>
                </c:pt>
                <c:pt idx="4">
                  <c:v>193.50588114000001</c:v>
                </c:pt>
                <c:pt idx="5">
                  <c:v>193.52067543000001</c:v>
                </c:pt>
                <c:pt idx="6">
                  <c:v>193.52002131</c:v>
                </c:pt>
                <c:pt idx="7">
                  <c:v>193.85720982000001</c:v>
                </c:pt>
                <c:pt idx="8">
                  <c:v>193.35071601000001</c:v>
                </c:pt>
                <c:pt idx="9">
                  <c:v>194.22630323999999</c:v>
                </c:pt>
                <c:pt idx="10">
                  <c:v>193.42892520000001</c:v>
                </c:pt>
                <c:pt idx="11">
                  <c:v>194.47728615</c:v>
                </c:pt>
                <c:pt idx="12">
                  <c:v>193.50904352000001</c:v>
                </c:pt>
                <c:pt idx="13">
                  <c:v>194.21884089</c:v>
                </c:pt>
                <c:pt idx="14">
                  <c:v>194.54991462000001</c:v>
                </c:pt>
                <c:pt idx="15">
                  <c:v>213.07435290000001</c:v>
                </c:pt>
              </c:numCache>
            </c:numRef>
          </c:yVal>
          <c:smooth val="0"/>
          <c:extLst>
            <c:ext xmlns:c16="http://schemas.microsoft.com/office/drawing/2014/chart" uri="{C3380CC4-5D6E-409C-BE32-E72D297353CC}">
              <c16:uniqueId val="{00000002-727D-46B6-B544-BA37C7727DED}"/>
            </c:ext>
          </c:extLst>
        </c:ser>
        <c:dLbls>
          <c:showLegendKey val="0"/>
          <c:showVal val="0"/>
          <c:showCatName val="0"/>
          <c:showSerName val="0"/>
          <c:showPercent val="0"/>
          <c:showBubbleSize val="0"/>
        </c:dLbls>
        <c:axId val="2088142456"/>
        <c:axId val="2088120552"/>
      </c:scatterChart>
      <c:valAx>
        <c:axId val="2088142456"/>
        <c:scaling>
          <c:orientation val="minMax"/>
          <c:max val="125"/>
        </c:scaling>
        <c:delete val="0"/>
        <c:axPos val="b"/>
        <c:title>
          <c:tx>
            <c:rich>
              <a:bodyPr/>
              <a:lstStyle/>
              <a:p>
                <a:pPr>
                  <a:defRPr sz="2800"/>
                </a:pPr>
                <a:r>
                  <a:rPr lang="en-US" sz="2800"/>
                  <a:t>RPS</a:t>
                </a:r>
              </a:p>
            </c:rich>
          </c:tx>
          <c:overlay val="0"/>
        </c:title>
        <c:numFmt formatCode="General" sourceLinked="1"/>
        <c:majorTickMark val="out"/>
        <c:minorTickMark val="none"/>
        <c:tickLblPos val="nextTo"/>
        <c:txPr>
          <a:bodyPr/>
          <a:lstStyle/>
          <a:p>
            <a:pPr>
              <a:defRPr sz="1800"/>
            </a:pPr>
            <a:endParaRPr lang="en-US"/>
          </a:p>
        </c:txPr>
        <c:crossAx val="2088120552"/>
        <c:crosses val="autoZero"/>
        <c:crossBetween val="midCat"/>
        <c:majorUnit val="25"/>
      </c:valAx>
      <c:valAx>
        <c:axId val="2088120552"/>
        <c:scaling>
          <c:orientation val="minMax"/>
          <c:min val="100"/>
        </c:scaling>
        <c:delete val="0"/>
        <c:axPos val="l"/>
        <c:majorGridlines>
          <c:spPr>
            <a:ln>
              <a:solidFill>
                <a:schemeClr val="bg1">
                  <a:lumMod val="65000"/>
                  <a:alpha val="49000"/>
                </a:schemeClr>
              </a:solidFill>
              <a:prstDash val="dash"/>
            </a:ln>
          </c:spPr>
        </c:majorGridlines>
        <c:title>
          <c:tx>
            <c:rich>
              <a:bodyPr rot="-5400000" vert="horz"/>
              <a:lstStyle/>
              <a:p>
                <a:pPr>
                  <a:defRPr/>
                </a:pPr>
                <a:r>
                  <a:rPr lang="en-US" sz="2800" dirty="0"/>
                  <a:t>99th</a:t>
                </a:r>
                <a:r>
                  <a:rPr lang="en-US" sz="2800" baseline="0" dirty="0"/>
                  <a:t> percentile latency (ms)</a:t>
                </a:r>
                <a:endParaRPr lang="en-US" sz="2800" dirty="0"/>
              </a:p>
            </c:rich>
          </c:tx>
          <c:layout>
            <c:manualLayout>
              <c:xMode val="edge"/>
              <c:yMode val="edge"/>
              <c:x val="1.37404580152673E-2"/>
              <c:y val="0.16478083916717701"/>
            </c:manualLayout>
          </c:layout>
          <c:overlay val="0"/>
        </c:title>
        <c:numFmt formatCode="General" sourceLinked="1"/>
        <c:majorTickMark val="out"/>
        <c:minorTickMark val="none"/>
        <c:tickLblPos val="nextTo"/>
        <c:txPr>
          <a:bodyPr/>
          <a:lstStyle/>
          <a:p>
            <a:pPr>
              <a:defRPr sz="1800"/>
            </a:pPr>
            <a:endParaRPr lang="en-US"/>
          </a:p>
        </c:txPr>
        <c:crossAx val="2088142456"/>
        <c:crosses val="autoZero"/>
        <c:crossBetween val="midCat"/>
        <c:majorUnit val="25"/>
      </c:valAx>
    </c:plotArea>
    <c:legend>
      <c:legendPos val="t"/>
      <c:overlay val="0"/>
      <c:txPr>
        <a:bodyPr/>
        <a:lstStyle/>
        <a:p>
          <a:pPr>
            <a:defRPr sz="2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Sheet1!$BT$297:$BT$358</c:f>
              <c:numCache>
                <c:formatCode>General</c:formatCode>
                <c:ptCount val="62"/>
                <c:pt idx="0">
                  <c:v>6.0000000000000001E-3</c:v>
                </c:pt>
                <c:pt idx="1">
                  <c:v>0.125</c:v>
                </c:pt>
                <c:pt idx="2">
                  <c:v>0.19600000000000001</c:v>
                </c:pt>
                <c:pt idx="3">
                  <c:v>0.84599999999999997</c:v>
                </c:pt>
                <c:pt idx="4">
                  <c:v>1.7430000000000001</c:v>
                </c:pt>
                <c:pt idx="5">
                  <c:v>2.8000000000000001E-2</c:v>
                </c:pt>
                <c:pt idx="6">
                  <c:v>3.7999999999999999E-2</c:v>
                </c:pt>
                <c:pt idx="7">
                  <c:v>0.13600000000000001</c:v>
                </c:pt>
                <c:pt idx="8">
                  <c:v>3.1E-2</c:v>
                </c:pt>
                <c:pt idx="9">
                  <c:v>0.156</c:v>
                </c:pt>
                <c:pt idx="10">
                  <c:v>0.22700000000000001</c:v>
                </c:pt>
                <c:pt idx="11">
                  <c:v>0.219</c:v>
                </c:pt>
                <c:pt idx="12">
                  <c:v>2E-3</c:v>
                </c:pt>
                <c:pt idx="13">
                  <c:v>6.8000000000000005E-2</c:v>
                </c:pt>
                <c:pt idx="14">
                  <c:v>0.82399999999999995</c:v>
                </c:pt>
                <c:pt idx="15">
                  <c:v>2.8000000000000001E-2</c:v>
                </c:pt>
                <c:pt idx="16">
                  <c:v>0.66100000000000003</c:v>
                </c:pt>
                <c:pt idx="17">
                  <c:v>0.8</c:v>
                </c:pt>
                <c:pt idx="18">
                  <c:v>1.7669999999999999</c:v>
                </c:pt>
                <c:pt idx="19">
                  <c:v>1.542</c:v>
                </c:pt>
                <c:pt idx="20">
                  <c:v>1.7869999999999999</c:v>
                </c:pt>
                <c:pt idx="21">
                  <c:v>1.623</c:v>
                </c:pt>
                <c:pt idx="22">
                  <c:v>0.69299999999999995</c:v>
                </c:pt>
                <c:pt idx="23">
                  <c:v>1.048</c:v>
                </c:pt>
                <c:pt idx="24">
                  <c:v>2.0390000000000001</c:v>
                </c:pt>
                <c:pt idx="25">
                  <c:v>1.4410000000000001</c:v>
                </c:pt>
                <c:pt idx="26">
                  <c:v>2.0529999999999999</c:v>
                </c:pt>
                <c:pt idx="27">
                  <c:v>2.0190000000000001</c:v>
                </c:pt>
                <c:pt idx="28">
                  <c:v>2.1999999999999999E-2</c:v>
                </c:pt>
                <c:pt idx="29">
                  <c:v>0.54800000000000004</c:v>
                </c:pt>
                <c:pt idx="30">
                  <c:v>0.13700000000000001</c:v>
                </c:pt>
                <c:pt idx="31">
                  <c:v>0.53700000000000003</c:v>
                </c:pt>
                <c:pt idx="32">
                  <c:v>0.41599999999999998</c:v>
                </c:pt>
                <c:pt idx="33">
                  <c:v>0.96799999999999997</c:v>
                </c:pt>
                <c:pt idx="34">
                  <c:v>0.76400000000000001</c:v>
                </c:pt>
                <c:pt idx="35">
                  <c:v>0.85799999999999998</c:v>
                </c:pt>
                <c:pt idx="36">
                  <c:v>1.3859999999999999</c:v>
                </c:pt>
                <c:pt idx="37">
                  <c:v>1.3979999999999999</c:v>
                </c:pt>
                <c:pt idx="38">
                  <c:v>1.3680000000000001</c:v>
                </c:pt>
                <c:pt idx="39">
                  <c:v>1.1419999999999999</c:v>
                </c:pt>
                <c:pt idx="40">
                  <c:v>1.032</c:v>
                </c:pt>
                <c:pt idx="41">
                  <c:v>1.258</c:v>
                </c:pt>
                <c:pt idx="42">
                  <c:v>1.409</c:v>
                </c:pt>
                <c:pt idx="43">
                  <c:v>1.2430000000000001</c:v>
                </c:pt>
                <c:pt idx="44">
                  <c:v>0.79200000000000004</c:v>
                </c:pt>
                <c:pt idx="45">
                  <c:v>1.135</c:v>
                </c:pt>
                <c:pt idx="46">
                  <c:v>1.6819999999999999</c:v>
                </c:pt>
                <c:pt idx="47">
                  <c:v>1.788</c:v>
                </c:pt>
                <c:pt idx="48">
                  <c:v>2.024</c:v>
                </c:pt>
                <c:pt idx="49">
                  <c:v>0.58499999999999996</c:v>
                </c:pt>
                <c:pt idx="50">
                  <c:v>2.1850000000000001</c:v>
                </c:pt>
                <c:pt idx="51">
                  <c:v>1.383</c:v>
                </c:pt>
                <c:pt idx="52">
                  <c:v>2.0230000000000001</c:v>
                </c:pt>
                <c:pt idx="53">
                  <c:v>2.0590000000000002</c:v>
                </c:pt>
                <c:pt idx="54">
                  <c:v>0.89500000000000002</c:v>
                </c:pt>
                <c:pt idx="55">
                  <c:v>1.008</c:v>
                </c:pt>
                <c:pt idx="56">
                  <c:v>1.115</c:v>
                </c:pt>
                <c:pt idx="57">
                  <c:v>1.133</c:v>
                </c:pt>
                <c:pt idx="58">
                  <c:v>1.448</c:v>
                </c:pt>
                <c:pt idx="59">
                  <c:v>0.66500000000000004</c:v>
                </c:pt>
                <c:pt idx="60">
                  <c:v>0.32500000000000001</c:v>
                </c:pt>
                <c:pt idx="61">
                  <c:v>1.7000000000000001E-2</c:v>
                </c:pt>
              </c:numCache>
            </c:numRef>
          </c:val>
          <c:smooth val="0"/>
          <c:extLst>
            <c:ext xmlns:c16="http://schemas.microsoft.com/office/drawing/2014/chart" uri="{C3380CC4-5D6E-409C-BE32-E72D297353CC}">
              <c16:uniqueId val="{00000000-C8C8-914A-98A8-A77191070E8F}"/>
            </c:ext>
          </c:extLst>
        </c:ser>
        <c:dLbls>
          <c:showLegendKey val="0"/>
          <c:showVal val="0"/>
          <c:showCatName val="0"/>
          <c:showSerName val="0"/>
          <c:showPercent val="0"/>
          <c:showBubbleSize val="0"/>
        </c:dLbls>
        <c:smooth val="0"/>
        <c:axId val="2135626728"/>
        <c:axId val="2135629672"/>
      </c:lineChart>
      <c:catAx>
        <c:axId val="2135626728"/>
        <c:scaling>
          <c:orientation val="minMax"/>
        </c:scaling>
        <c:delete val="1"/>
        <c:axPos val="b"/>
        <c:majorTickMark val="out"/>
        <c:minorTickMark val="none"/>
        <c:tickLblPos val="nextTo"/>
        <c:crossAx val="2135629672"/>
        <c:crosses val="autoZero"/>
        <c:auto val="1"/>
        <c:lblAlgn val="ctr"/>
        <c:lblOffset val="100"/>
        <c:noMultiLvlLbl val="0"/>
      </c:catAx>
      <c:valAx>
        <c:axId val="2135629672"/>
        <c:scaling>
          <c:orientation val="minMax"/>
        </c:scaling>
        <c:delete val="1"/>
        <c:axPos val="l"/>
        <c:numFmt formatCode="General" sourceLinked="1"/>
        <c:majorTickMark val="out"/>
        <c:minorTickMark val="none"/>
        <c:tickLblPos val="nextTo"/>
        <c:crossAx val="2135626728"/>
        <c:crosses val="autoZero"/>
        <c:crossBetween val="between"/>
      </c:valAx>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1"/>
          <c:order val="0"/>
          <c:tx>
            <c:strRef>
              <c:f>Broadwell!$D$1</c:f>
              <c:strCache>
                <c:ptCount val="1"/>
                <c:pt idx="0">
                  <c:v>TL</c:v>
                </c:pt>
              </c:strCache>
            </c:strRef>
          </c:tx>
          <c:spPr>
            <a:ln w="101600">
              <a:solidFill>
                <a:schemeClr val="accent2">
                  <a:lumMod val="75000"/>
                </a:schemeClr>
              </a:solidFill>
            </a:ln>
          </c:spPr>
          <c:marker>
            <c:symbol val="none"/>
          </c:marker>
          <c:xVal>
            <c:numRef>
              <c:f>Broadwell!$A$2:$A$17</c:f>
              <c:numCache>
                <c:formatCode>General</c:formatCode>
                <c:ptCount val="16"/>
                <c:pt idx="0">
                  <c:v>10</c:v>
                </c:pt>
                <c:pt idx="1">
                  <c:v>12.5</c:v>
                </c:pt>
                <c:pt idx="2">
                  <c:v>20</c:v>
                </c:pt>
                <c:pt idx="3">
                  <c:v>25</c:v>
                </c:pt>
                <c:pt idx="4">
                  <c:v>30.303030303</c:v>
                </c:pt>
                <c:pt idx="5">
                  <c:v>33.333333333299997</c:v>
                </c:pt>
                <c:pt idx="6">
                  <c:v>40</c:v>
                </c:pt>
                <c:pt idx="7">
                  <c:v>45.454545454499993</c:v>
                </c:pt>
                <c:pt idx="8">
                  <c:v>50</c:v>
                </c:pt>
                <c:pt idx="9">
                  <c:v>58.823529411800003</c:v>
                </c:pt>
                <c:pt idx="10">
                  <c:v>66.666666666699982</c:v>
                </c:pt>
                <c:pt idx="11">
                  <c:v>71.428571428599852</c:v>
                </c:pt>
                <c:pt idx="12">
                  <c:v>76.923076923099899</c:v>
                </c:pt>
                <c:pt idx="13">
                  <c:v>83.333333333299834</c:v>
                </c:pt>
                <c:pt idx="14">
                  <c:v>90.909090909100001</c:v>
                </c:pt>
                <c:pt idx="15">
                  <c:v>100</c:v>
                </c:pt>
              </c:numCache>
            </c:numRef>
          </c:xVal>
          <c:yVal>
            <c:numRef>
              <c:f>Broadwell!$D$2:$D$17</c:f>
              <c:numCache>
                <c:formatCode>General</c:formatCode>
                <c:ptCount val="16"/>
                <c:pt idx="0">
                  <c:v>1.3508861109000001</c:v>
                </c:pt>
                <c:pt idx="1">
                  <c:v>1.3508861109000001</c:v>
                </c:pt>
                <c:pt idx="2">
                  <c:v>1.3508861109000001</c:v>
                </c:pt>
                <c:pt idx="3">
                  <c:v>1.3508861109000001</c:v>
                </c:pt>
                <c:pt idx="4">
                  <c:v>1.3508861109000001</c:v>
                </c:pt>
                <c:pt idx="5">
                  <c:v>1.3508861109000001</c:v>
                </c:pt>
                <c:pt idx="6">
                  <c:v>1.3508861109000001</c:v>
                </c:pt>
                <c:pt idx="7">
                  <c:v>1.3508861109000001</c:v>
                </c:pt>
                <c:pt idx="8">
                  <c:v>1.3508861109000001</c:v>
                </c:pt>
                <c:pt idx="9">
                  <c:v>1.3508861109000001</c:v>
                </c:pt>
                <c:pt idx="10">
                  <c:v>1.3508861109000001</c:v>
                </c:pt>
                <c:pt idx="11">
                  <c:v>1.3508861109000001</c:v>
                </c:pt>
                <c:pt idx="12">
                  <c:v>1.3508861109000001</c:v>
                </c:pt>
                <c:pt idx="13">
                  <c:v>1.3508861109000001</c:v>
                </c:pt>
                <c:pt idx="14">
                  <c:v>1.3508861109000001</c:v>
                </c:pt>
                <c:pt idx="15">
                  <c:v>1.3508861109000001</c:v>
                </c:pt>
              </c:numCache>
            </c:numRef>
          </c:yVal>
          <c:smooth val="0"/>
          <c:extLst>
            <c:ext xmlns:c16="http://schemas.microsoft.com/office/drawing/2014/chart" uri="{C3380CC4-5D6E-409C-BE32-E72D297353CC}">
              <c16:uniqueId val="{00000000-A486-421F-BB88-C9D27972BE1C}"/>
            </c:ext>
          </c:extLst>
        </c:ser>
        <c:ser>
          <c:idx val="5"/>
          <c:order val="1"/>
          <c:tx>
            <c:strRef>
              <c:f>Broadwell!$G$1</c:f>
              <c:strCache>
                <c:ptCount val="1"/>
                <c:pt idx="0">
                  <c:v>Pegasus</c:v>
                </c:pt>
              </c:strCache>
            </c:strRef>
          </c:tx>
          <c:spPr>
            <a:ln w="101600">
              <a:solidFill>
                <a:schemeClr val="tx2">
                  <a:lumMod val="40000"/>
                  <a:lumOff val="60000"/>
                </a:schemeClr>
              </a:solidFill>
            </a:ln>
          </c:spPr>
          <c:marker>
            <c:symbol val="none"/>
          </c:marker>
          <c:xVal>
            <c:numRef>
              <c:f>Broadwell!$A$2:$A$17</c:f>
              <c:numCache>
                <c:formatCode>General</c:formatCode>
                <c:ptCount val="16"/>
                <c:pt idx="0">
                  <c:v>10</c:v>
                </c:pt>
                <c:pt idx="1">
                  <c:v>12.5</c:v>
                </c:pt>
                <c:pt idx="2">
                  <c:v>20</c:v>
                </c:pt>
                <c:pt idx="3">
                  <c:v>25</c:v>
                </c:pt>
                <c:pt idx="4">
                  <c:v>30.303030303</c:v>
                </c:pt>
                <c:pt idx="5">
                  <c:v>33.333333333299997</c:v>
                </c:pt>
                <c:pt idx="6">
                  <c:v>40</c:v>
                </c:pt>
                <c:pt idx="7">
                  <c:v>45.454545454499993</c:v>
                </c:pt>
                <c:pt idx="8">
                  <c:v>50</c:v>
                </c:pt>
                <c:pt idx="9">
                  <c:v>58.823529411800003</c:v>
                </c:pt>
                <c:pt idx="10">
                  <c:v>66.666666666699982</c:v>
                </c:pt>
                <c:pt idx="11">
                  <c:v>71.428571428599852</c:v>
                </c:pt>
                <c:pt idx="12">
                  <c:v>76.923076923099899</c:v>
                </c:pt>
                <c:pt idx="13">
                  <c:v>83.333333333299834</c:v>
                </c:pt>
                <c:pt idx="14">
                  <c:v>90.909090909100001</c:v>
                </c:pt>
                <c:pt idx="15">
                  <c:v>100</c:v>
                </c:pt>
              </c:numCache>
            </c:numRef>
          </c:xVal>
          <c:yVal>
            <c:numRef>
              <c:f>Broadwell!$G$2:$G$17</c:f>
              <c:numCache>
                <c:formatCode>General</c:formatCode>
                <c:ptCount val="16"/>
                <c:pt idx="0">
                  <c:v>1.1235266364000001</c:v>
                </c:pt>
                <c:pt idx="1">
                  <c:v>1.1235266364000001</c:v>
                </c:pt>
                <c:pt idx="2">
                  <c:v>1.1235266364000001</c:v>
                </c:pt>
                <c:pt idx="3">
                  <c:v>1.1235266364000001</c:v>
                </c:pt>
                <c:pt idx="4">
                  <c:v>1.1235266364000001</c:v>
                </c:pt>
                <c:pt idx="5">
                  <c:v>1.1235266364000001</c:v>
                </c:pt>
                <c:pt idx="6">
                  <c:v>1.1235266364000001</c:v>
                </c:pt>
                <c:pt idx="7">
                  <c:v>1.1235266364000001</c:v>
                </c:pt>
                <c:pt idx="8">
                  <c:v>1.1235266364000001</c:v>
                </c:pt>
                <c:pt idx="9">
                  <c:v>1.1235266364000001</c:v>
                </c:pt>
                <c:pt idx="10">
                  <c:v>1.1235266364000001</c:v>
                </c:pt>
                <c:pt idx="11">
                  <c:v>1.1459971690999999</c:v>
                </c:pt>
                <c:pt idx="12">
                  <c:v>1.1699010562000001</c:v>
                </c:pt>
                <c:pt idx="13">
                  <c:v>1.2207598615999999</c:v>
                </c:pt>
                <c:pt idx="14">
                  <c:v>1.2727953004000001</c:v>
                </c:pt>
                <c:pt idx="15">
                  <c:v>1.3508861109000001</c:v>
                </c:pt>
              </c:numCache>
            </c:numRef>
          </c:yVal>
          <c:smooth val="0"/>
          <c:extLst>
            <c:ext xmlns:c16="http://schemas.microsoft.com/office/drawing/2014/chart" uri="{C3380CC4-5D6E-409C-BE32-E72D297353CC}">
              <c16:uniqueId val="{00000001-A486-421F-BB88-C9D27972BE1C}"/>
            </c:ext>
          </c:extLst>
        </c:ser>
        <c:ser>
          <c:idx val="8"/>
          <c:order val="2"/>
          <c:tx>
            <c:strRef>
              <c:f>Broadwell!$J$1</c:f>
              <c:strCache>
                <c:ptCount val="1"/>
                <c:pt idx="0">
                  <c:v>EETL</c:v>
                </c:pt>
              </c:strCache>
            </c:strRef>
          </c:tx>
          <c:spPr>
            <a:ln w="101600">
              <a:solidFill>
                <a:schemeClr val="accent3"/>
              </a:solidFill>
            </a:ln>
          </c:spPr>
          <c:marker>
            <c:symbol val="none"/>
          </c:marker>
          <c:xVal>
            <c:numRef>
              <c:f>Broadwell!$A$2:$A$17</c:f>
              <c:numCache>
                <c:formatCode>General</c:formatCode>
                <c:ptCount val="16"/>
                <c:pt idx="0">
                  <c:v>10</c:v>
                </c:pt>
                <c:pt idx="1">
                  <c:v>12.5</c:v>
                </c:pt>
                <c:pt idx="2">
                  <c:v>20</c:v>
                </c:pt>
                <c:pt idx="3">
                  <c:v>25</c:v>
                </c:pt>
                <c:pt idx="4">
                  <c:v>30.303030303</c:v>
                </c:pt>
                <c:pt idx="5">
                  <c:v>33.333333333299997</c:v>
                </c:pt>
                <c:pt idx="6">
                  <c:v>40</c:v>
                </c:pt>
                <c:pt idx="7">
                  <c:v>45.454545454499993</c:v>
                </c:pt>
                <c:pt idx="8">
                  <c:v>50</c:v>
                </c:pt>
                <c:pt idx="9">
                  <c:v>58.823529411800003</c:v>
                </c:pt>
                <c:pt idx="10">
                  <c:v>66.666666666699982</c:v>
                </c:pt>
                <c:pt idx="11">
                  <c:v>71.428571428599852</c:v>
                </c:pt>
                <c:pt idx="12">
                  <c:v>76.923076923099899</c:v>
                </c:pt>
                <c:pt idx="13">
                  <c:v>83.333333333299834</c:v>
                </c:pt>
                <c:pt idx="14">
                  <c:v>90.909090909100001</c:v>
                </c:pt>
                <c:pt idx="15">
                  <c:v>100</c:v>
                </c:pt>
              </c:numCache>
            </c:numRef>
          </c:xVal>
          <c:yVal>
            <c:numRef>
              <c:f>Broadwell!$J$2:$J$17</c:f>
              <c:numCache>
                <c:formatCode>General</c:formatCode>
                <c:ptCount val="16"/>
                <c:pt idx="0">
                  <c:v>1</c:v>
                </c:pt>
                <c:pt idx="1">
                  <c:v>0.9996124945</c:v>
                </c:pt>
                <c:pt idx="2">
                  <c:v>0.99967507040000003</c:v>
                </c:pt>
                <c:pt idx="3">
                  <c:v>1.0001186900000001</c:v>
                </c:pt>
                <c:pt idx="4">
                  <c:v>0.99978971490000001</c:v>
                </c:pt>
                <c:pt idx="5">
                  <c:v>0.99980186260000004</c:v>
                </c:pt>
                <c:pt idx="6">
                  <c:v>0.99940576660000002</c:v>
                </c:pt>
                <c:pt idx="7">
                  <c:v>0.99863777929999997</c:v>
                </c:pt>
                <c:pt idx="8">
                  <c:v>0.99984003040000002</c:v>
                </c:pt>
                <c:pt idx="9">
                  <c:v>0.99993421000000005</c:v>
                </c:pt>
                <c:pt idx="10">
                  <c:v>1.0223835433999999</c:v>
                </c:pt>
                <c:pt idx="11">
                  <c:v>1.079588687</c:v>
                </c:pt>
                <c:pt idx="12">
                  <c:v>1.1226156212</c:v>
                </c:pt>
                <c:pt idx="13">
                  <c:v>1.1732445697</c:v>
                </c:pt>
                <c:pt idx="14">
                  <c:v>1.2523244816000001</c:v>
                </c:pt>
                <c:pt idx="15">
                  <c:v>1.3566105899000001</c:v>
                </c:pt>
              </c:numCache>
            </c:numRef>
          </c:yVal>
          <c:smooth val="0"/>
          <c:extLst>
            <c:ext xmlns:c16="http://schemas.microsoft.com/office/drawing/2014/chart" uri="{C3380CC4-5D6E-409C-BE32-E72D297353CC}">
              <c16:uniqueId val="{00000002-A486-421F-BB88-C9D27972BE1C}"/>
            </c:ext>
          </c:extLst>
        </c:ser>
        <c:dLbls>
          <c:showLegendKey val="0"/>
          <c:showVal val="0"/>
          <c:showCatName val="0"/>
          <c:showSerName val="0"/>
          <c:showPercent val="0"/>
          <c:showBubbleSize val="0"/>
        </c:dLbls>
        <c:axId val="2088022392"/>
        <c:axId val="2087987768"/>
      </c:scatterChart>
      <c:valAx>
        <c:axId val="2088022392"/>
        <c:scaling>
          <c:orientation val="minMax"/>
          <c:max val="125"/>
        </c:scaling>
        <c:delete val="0"/>
        <c:axPos val="b"/>
        <c:title>
          <c:tx>
            <c:rich>
              <a:bodyPr/>
              <a:lstStyle/>
              <a:p>
                <a:pPr>
                  <a:defRPr sz="2800"/>
                </a:pPr>
                <a:r>
                  <a:rPr lang="en-US" sz="2800"/>
                  <a:t>RPS</a:t>
                </a:r>
              </a:p>
            </c:rich>
          </c:tx>
          <c:overlay val="0"/>
        </c:title>
        <c:numFmt formatCode="General" sourceLinked="1"/>
        <c:majorTickMark val="out"/>
        <c:minorTickMark val="none"/>
        <c:tickLblPos val="nextTo"/>
        <c:txPr>
          <a:bodyPr/>
          <a:lstStyle/>
          <a:p>
            <a:pPr>
              <a:defRPr sz="1800"/>
            </a:pPr>
            <a:endParaRPr lang="en-US"/>
          </a:p>
        </c:txPr>
        <c:crossAx val="2087987768"/>
        <c:crosses val="autoZero"/>
        <c:crossBetween val="midCat"/>
        <c:majorUnit val="25"/>
      </c:valAx>
      <c:valAx>
        <c:axId val="2087987768"/>
        <c:scaling>
          <c:orientation val="minMax"/>
          <c:min val="0.750000000000001"/>
        </c:scaling>
        <c:delete val="0"/>
        <c:axPos val="l"/>
        <c:majorGridlines>
          <c:spPr>
            <a:ln>
              <a:solidFill>
                <a:schemeClr val="bg1">
                  <a:lumMod val="65000"/>
                  <a:alpha val="49000"/>
                </a:schemeClr>
              </a:solidFill>
              <a:prstDash val="dash"/>
            </a:ln>
          </c:spPr>
        </c:majorGridlines>
        <c:title>
          <c:tx>
            <c:rich>
              <a:bodyPr rot="-5400000" vert="horz"/>
              <a:lstStyle/>
              <a:p>
                <a:pPr>
                  <a:defRPr/>
                </a:pPr>
                <a:r>
                  <a:rPr lang="en-US" sz="2800" baseline="0" dirty="0"/>
                  <a:t>Normalized average energy</a:t>
                </a:r>
                <a:endParaRPr lang="en-US" sz="2800" dirty="0"/>
              </a:p>
            </c:rich>
          </c:tx>
          <c:layout>
            <c:manualLayout>
              <c:xMode val="edge"/>
              <c:yMode val="edge"/>
              <c:x val="1.37404580152673E-2"/>
              <c:y val="0.16478083916717701"/>
            </c:manualLayout>
          </c:layout>
          <c:overlay val="0"/>
        </c:title>
        <c:numFmt formatCode="General" sourceLinked="1"/>
        <c:majorTickMark val="out"/>
        <c:minorTickMark val="none"/>
        <c:tickLblPos val="nextTo"/>
        <c:txPr>
          <a:bodyPr/>
          <a:lstStyle/>
          <a:p>
            <a:pPr>
              <a:defRPr sz="1800"/>
            </a:pPr>
            <a:endParaRPr lang="en-US"/>
          </a:p>
        </c:txPr>
        <c:crossAx val="2088022392"/>
        <c:crosses val="autoZero"/>
        <c:crossBetween val="midCat"/>
        <c:majorUnit val="0.25"/>
      </c:valAx>
    </c:plotArea>
    <c:legend>
      <c:legendPos val="t"/>
      <c:overlay val="0"/>
      <c:txPr>
        <a:bodyPr/>
        <a:lstStyle/>
        <a:p>
          <a:pPr>
            <a:defRPr sz="2400"/>
          </a:pPr>
          <a:endParaRPr lang="en-US"/>
        </a:p>
      </c:txPr>
    </c:legend>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16"/>
          <c:order val="0"/>
          <c:tx>
            <c:strRef>
              <c:f>'DVFS-AMP'!$R$1</c:f>
              <c:strCache>
                <c:ptCount val="1"/>
                <c:pt idx="0">
                  <c:v>TL_DVFS</c:v>
                </c:pt>
              </c:strCache>
            </c:strRef>
          </c:tx>
          <c:spPr>
            <a:ln w="101600">
              <a:solidFill>
                <a:schemeClr val="accent2">
                  <a:lumMod val="50000"/>
                </a:schemeClr>
              </a:solidFill>
            </a:ln>
          </c:spPr>
          <c:marker>
            <c:symbol val="none"/>
          </c:marker>
          <c:xVal>
            <c:numRef>
              <c:f>'DVFS-AMP'!$Q$2:$Q$11</c:f>
              <c:numCache>
                <c:formatCode>General</c:formatCode>
                <c:ptCount val="10"/>
                <c:pt idx="0">
                  <c:v>10</c:v>
                </c:pt>
                <c:pt idx="1">
                  <c:v>12.5</c:v>
                </c:pt>
                <c:pt idx="2">
                  <c:v>20</c:v>
                </c:pt>
                <c:pt idx="3">
                  <c:v>25</c:v>
                </c:pt>
                <c:pt idx="4">
                  <c:v>33.333333300000021</c:v>
                </c:pt>
                <c:pt idx="5">
                  <c:v>40</c:v>
                </c:pt>
                <c:pt idx="6">
                  <c:v>50</c:v>
                </c:pt>
                <c:pt idx="7">
                  <c:v>62.5</c:v>
                </c:pt>
                <c:pt idx="8">
                  <c:v>76.92307689999987</c:v>
                </c:pt>
              </c:numCache>
            </c:numRef>
          </c:xVal>
          <c:yVal>
            <c:numRef>
              <c:f>'DVFS-AMP'!$R$2:$R$11</c:f>
              <c:numCache>
                <c:formatCode>General</c:formatCode>
                <c:ptCount val="10"/>
                <c:pt idx="0">
                  <c:v>145.670422</c:v>
                </c:pt>
                <c:pt idx="1">
                  <c:v>145.60308599999991</c:v>
                </c:pt>
                <c:pt idx="2">
                  <c:v>145.7280080000001</c:v>
                </c:pt>
                <c:pt idx="3">
                  <c:v>146.83601600000009</c:v>
                </c:pt>
                <c:pt idx="4">
                  <c:v>155.486772</c:v>
                </c:pt>
                <c:pt idx="5">
                  <c:v>169.20533599999999</c:v>
                </c:pt>
                <c:pt idx="6">
                  <c:v>190.89954599999999</c:v>
                </c:pt>
                <c:pt idx="7">
                  <c:v>207.817556</c:v>
                </c:pt>
                <c:pt idx="8">
                  <c:v>228.4528160000001</c:v>
                </c:pt>
              </c:numCache>
            </c:numRef>
          </c:yVal>
          <c:smooth val="0"/>
          <c:extLst>
            <c:ext xmlns:c16="http://schemas.microsoft.com/office/drawing/2014/chart" uri="{C3380CC4-5D6E-409C-BE32-E72D297353CC}">
              <c16:uniqueId val="{00000000-D2CF-4A99-BB0D-9DB1A8DBB3BA}"/>
            </c:ext>
          </c:extLst>
        </c:ser>
        <c:ser>
          <c:idx val="8"/>
          <c:order val="1"/>
          <c:tx>
            <c:strRef>
              <c:f>'DVFS-AMP'!$J$1</c:f>
              <c:strCache>
                <c:ptCount val="1"/>
                <c:pt idx="0">
                  <c:v>Pegasus</c:v>
                </c:pt>
              </c:strCache>
            </c:strRef>
          </c:tx>
          <c:spPr>
            <a:ln w="101600">
              <a:solidFill>
                <a:schemeClr val="tx2">
                  <a:lumMod val="60000"/>
                  <a:lumOff val="40000"/>
                </a:schemeClr>
              </a:solidFill>
            </a:ln>
          </c:spPr>
          <c:marker>
            <c:symbol val="none"/>
          </c:marker>
          <c:xVal>
            <c:numRef>
              <c:f>'DVFS-AMP'!$I$2:$I$11</c:f>
              <c:numCache>
                <c:formatCode>General</c:formatCode>
                <c:ptCount val="10"/>
                <c:pt idx="0">
                  <c:v>10</c:v>
                </c:pt>
                <c:pt idx="1">
                  <c:v>12.5</c:v>
                </c:pt>
                <c:pt idx="2">
                  <c:v>20</c:v>
                </c:pt>
                <c:pt idx="3">
                  <c:v>25</c:v>
                </c:pt>
                <c:pt idx="4">
                  <c:v>33.333333300000021</c:v>
                </c:pt>
                <c:pt idx="5">
                  <c:v>40</c:v>
                </c:pt>
                <c:pt idx="6">
                  <c:v>50</c:v>
                </c:pt>
                <c:pt idx="7">
                  <c:v>62.5</c:v>
                </c:pt>
                <c:pt idx="8">
                  <c:v>76.92307689999987</c:v>
                </c:pt>
              </c:numCache>
            </c:numRef>
          </c:xVal>
          <c:yVal>
            <c:numRef>
              <c:f>'DVFS-AMP'!$J$2:$J$11</c:f>
              <c:numCache>
                <c:formatCode>General</c:formatCode>
                <c:ptCount val="10"/>
                <c:pt idx="0">
                  <c:v>191.09957700000001</c:v>
                </c:pt>
                <c:pt idx="1">
                  <c:v>194.329961</c:v>
                </c:pt>
                <c:pt idx="2">
                  <c:v>192.50846000000001</c:v>
                </c:pt>
                <c:pt idx="3">
                  <c:v>192.132632</c:v>
                </c:pt>
                <c:pt idx="4">
                  <c:v>192.57402999999999</c:v>
                </c:pt>
                <c:pt idx="5">
                  <c:v>196.47619399999999</c:v>
                </c:pt>
                <c:pt idx="6">
                  <c:v>196.89403700000011</c:v>
                </c:pt>
                <c:pt idx="7">
                  <c:v>208.4528160000001</c:v>
                </c:pt>
                <c:pt idx="8">
                  <c:v>228.4528160000001</c:v>
                </c:pt>
              </c:numCache>
            </c:numRef>
          </c:yVal>
          <c:smooth val="0"/>
          <c:extLst>
            <c:ext xmlns:c16="http://schemas.microsoft.com/office/drawing/2014/chart" uri="{C3380CC4-5D6E-409C-BE32-E72D297353CC}">
              <c16:uniqueId val="{00000001-D2CF-4A99-BB0D-9DB1A8DBB3BA}"/>
            </c:ext>
          </c:extLst>
        </c:ser>
        <c:ser>
          <c:idx val="12"/>
          <c:order val="2"/>
          <c:tx>
            <c:strRef>
              <c:f>'DVFS-AMP'!$N$1</c:f>
              <c:strCache>
                <c:ptCount val="1"/>
                <c:pt idx="0">
                  <c:v>EETL_DVFS</c:v>
                </c:pt>
              </c:strCache>
            </c:strRef>
          </c:tx>
          <c:spPr>
            <a:ln w="101600">
              <a:solidFill>
                <a:srgbClr val="00FF00"/>
              </a:solidFill>
            </a:ln>
          </c:spPr>
          <c:marker>
            <c:symbol val="none"/>
          </c:marker>
          <c:xVal>
            <c:numRef>
              <c:f>'DVFS-AMP'!$M$2:$M$11</c:f>
              <c:numCache>
                <c:formatCode>General</c:formatCode>
                <c:ptCount val="10"/>
                <c:pt idx="0">
                  <c:v>10</c:v>
                </c:pt>
                <c:pt idx="1">
                  <c:v>12.5</c:v>
                </c:pt>
                <c:pt idx="2">
                  <c:v>20</c:v>
                </c:pt>
                <c:pt idx="3">
                  <c:v>25</c:v>
                </c:pt>
                <c:pt idx="4">
                  <c:v>33.333333300000021</c:v>
                </c:pt>
                <c:pt idx="5">
                  <c:v>40</c:v>
                </c:pt>
                <c:pt idx="6">
                  <c:v>50</c:v>
                </c:pt>
                <c:pt idx="7">
                  <c:v>62.5</c:v>
                </c:pt>
                <c:pt idx="8">
                  <c:v>76.92307689999987</c:v>
                </c:pt>
              </c:numCache>
            </c:numRef>
          </c:xVal>
          <c:yVal>
            <c:numRef>
              <c:f>'DVFS-AMP'!$N$2:$N$11</c:f>
              <c:numCache>
                <c:formatCode>General</c:formatCode>
                <c:ptCount val="10"/>
                <c:pt idx="0">
                  <c:v>189.797989</c:v>
                </c:pt>
                <c:pt idx="1">
                  <c:v>191.909301</c:v>
                </c:pt>
                <c:pt idx="2">
                  <c:v>190.09551400000001</c:v>
                </c:pt>
                <c:pt idx="3">
                  <c:v>190.75350399999991</c:v>
                </c:pt>
                <c:pt idx="4">
                  <c:v>193.88123900000011</c:v>
                </c:pt>
                <c:pt idx="5">
                  <c:v>193.10694100000001</c:v>
                </c:pt>
                <c:pt idx="6">
                  <c:v>195.4283440000001</c:v>
                </c:pt>
                <c:pt idx="7">
                  <c:v>206.384985</c:v>
                </c:pt>
                <c:pt idx="8">
                  <c:v>228.4528160000001</c:v>
                </c:pt>
              </c:numCache>
            </c:numRef>
          </c:yVal>
          <c:smooth val="0"/>
          <c:extLst>
            <c:ext xmlns:c16="http://schemas.microsoft.com/office/drawing/2014/chart" uri="{C3380CC4-5D6E-409C-BE32-E72D297353CC}">
              <c16:uniqueId val="{00000002-D2CF-4A99-BB0D-9DB1A8DBB3BA}"/>
            </c:ext>
          </c:extLst>
        </c:ser>
        <c:ser>
          <c:idx val="3"/>
          <c:order val="3"/>
          <c:tx>
            <c:strRef>
              <c:f>'DVFS-AMP'!$F$1</c:f>
              <c:strCache>
                <c:ptCount val="1"/>
                <c:pt idx="0">
                  <c:v>TL_AMP</c:v>
                </c:pt>
              </c:strCache>
            </c:strRef>
          </c:tx>
          <c:spPr>
            <a:ln w="101600">
              <a:solidFill>
                <a:schemeClr val="accent2">
                  <a:lumMod val="75000"/>
                </a:schemeClr>
              </a:solidFill>
            </a:ln>
          </c:spPr>
          <c:marker>
            <c:symbol val="none"/>
          </c:marker>
          <c:xVal>
            <c:numRef>
              <c:f>'DVFS-AMP'!$E$2:$E$11</c:f>
              <c:numCache>
                <c:formatCode>General</c:formatCode>
                <c:ptCount val="10"/>
                <c:pt idx="0">
                  <c:v>10</c:v>
                </c:pt>
                <c:pt idx="1">
                  <c:v>12.5</c:v>
                </c:pt>
                <c:pt idx="2">
                  <c:v>20</c:v>
                </c:pt>
                <c:pt idx="3">
                  <c:v>25</c:v>
                </c:pt>
                <c:pt idx="4">
                  <c:v>50</c:v>
                </c:pt>
                <c:pt idx="5">
                  <c:v>66.666666699999993</c:v>
                </c:pt>
                <c:pt idx="6">
                  <c:v>76.92307689999987</c:v>
                </c:pt>
                <c:pt idx="7">
                  <c:v>90.909090899999981</c:v>
                </c:pt>
                <c:pt idx="8">
                  <c:v>100</c:v>
                </c:pt>
                <c:pt idx="9">
                  <c:v>111.11111099999999</c:v>
                </c:pt>
              </c:numCache>
            </c:numRef>
          </c:xVal>
          <c:yVal>
            <c:numRef>
              <c:f>'DVFS-AMP'!$F$2:$F$11</c:f>
              <c:numCache>
                <c:formatCode>General</c:formatCode>
                <c:ptCount val="10"/>
                <c:pt idx="0">
                  <c:v>146.8849780000001</c:v>
                </c:pt>
                <c:pt idx="1">
                  <c:v>147.15431700000011</c:v>
                </c:pt>
                <c:pt idx="2">
                  <c:v>148.002805</c:v>
                </c:pt>
                <c:pt idx="3">
                  <c:v>149.1812360000001</c:v>
                </c:pt>
                <c:pt idx="4">
                  <c:v>159.361515</c:v>
                </c:pt>
                <c:pt idx="5">
                  <c:v>171.53666899999999</c:v>
                </c:pt>
                <c:pt idx="6">
                  <c:v>177.591812</c:v>
                </c:pt>
                <c:pt idx="7">
                  <c:v>187.40694500000001</c:v>
                </c:pt>
                <c:pt idx="8">
                  <c:v>201.51079899999999</c:v>
                </c:pt>
                <c:pt idx="9">
                  <c:v>221.597183</c:v>
                </c:pt>
              </c:numCache>
            </c:numRef>
          </c:yVal>
          <c:smooth val="0"/>
          <c:extLst>
            <c:ext xmlns:c16="http://schemas.microsoft.com/office/drawing/2014/chart" uri="{C3380CC4-5D6E-409C-BE32-E72D297353CC}">
              <c16:uniqueId val="{00000003-D2CF-4A99-BB0D-9DB1A8DBB3BA}"/>
            </c:ext>
          </c:extLst>
        </c:ser>
        <c:ser>
          <c:idx val="0"/>
          <c:order val="4"/>
          <c:tx>
            <c:strRef>
              <c:f>'DVFS-AMP'!$B$1</c:f>
              <c:strCache>
                <c:ptCount val="1"/>
                <c:pt idx="0">
                  <c:v>EETL_AMP</c:v>
                </c:pt>
              </c:strCache>
            </c:strRef>
          </c:tx>
          <c:spPr>
            <a:ln w="101600">
              <a:solidFill>
                <a:schemeClr val="accent3"/>
              </a:solidFill>
            </a:ln>
          </c:spPr>
          <c:marker>
            <c:symbol val="none"/>
          </c:marker>
          <c:xVal>
            <c:numRef>
              <c:f>'DVFS-AMP'!$A$2:$A$11</c:f>
              <c:numCache>
                <c:formatCode>General</c:formatCode>
                <c:ptCount val="10"/>
                <c:pt idx="0">
                  <c:v>10</c:v>
                </c:pt>
                <c:pt idx="1">
                  <c:v>12.5</c:v>
                </c:pt>
                <c:pt idx="2">
                  <c:v>20</c:v>
                </c:pt>
                <c:pt idx="3">
                  <c:v>25</c:v>
                </c:pt>
                <c:pt idx="4">
                  <c:v>50</c:v>
                </c:pt>
                <c:pt idx="5">
                  <c:v>66.666666699999993</c:v>
                </c:pt>
                <c:pt idx="6">
                  <c:v>76.92307689999987</c:v>
                </c:pt>
                <c:pt idx="7">
                  <c:v>90.909090899999981</c:v>
                </c:pt>
                <c:pt idx="8">
                  <c:v>100</c:v>
                </c:pt>
                <c:pt idx="9">
                  <c:v>111.11111099999999</c:v>
                </c:pt>
              </c:numCache>
            </c:numRef>
          </c:xVal>
          <c:yVal>
            <c:numRef>
              <c:f>'DVFS-AMP'!$B$2:$B$11</c:f>
              <c:numCache>
                <c:formatCode>General</c:formatCode>
                <c:ptCount val="10"/>
                <c:pt idx="0">
                  <c:v>191.84877599999999</c:v>
                </c:pt>
                <c:pt idx="1">
                  <c:v>191.99828500000001</c:v>
                </c:pt>
                <c:pt idx="2">
                  <c:v>191.41479000000001</c:v>
                </c:pt>
                <c:pt idx="3">
                  <c:v>191.72714400000001</c:v>
                </c:pt>
                <c:pt idx="4">
                  <c:v>194.13047</c:v>
                </c:pt>
                <c:pt idx="5">
                  <c:v>193.20365699999991</c:v>
                </c:pt>
                <c:pt idx="6">
                  <c:v>190.52450099999999</c:v>
                </c:pt>
                <c:pt idx="7">
                  <c:v>194.78528900000001</c:v>
                </c:pt>
                <c:pt idx="8">
                  <c:v>201.51079899999999</c:v>
                </c:pt>
                <c:pt idx="9">
                  <c:v>221.597183</c:v>
                </c:pt>
              </c:numCache>
            </c:numRef>
          </c:yVal>
          <c:smooth val="0"/>
          <c:extLst>
            <c:ext xmlns:c16="http://schemas.microsoft.com/office/drawing/2014/chart" uri="{C3380CC4-5D6E-409C-BE32-E72D297353CC}">
              <c16:uniqueId val="{00000004-D2CF-4A99-BB0D-9DB1A8DBB3BA}"/>
            </c:ext>
          </c:extLst>
        </c:ser>
        <c:dLbls>
          <c:showLegendKey val="0"/>
          <c:showVal val="0"/>
          <c:showCatName val="0"/>
          <c:showSerName val="0"/>
          <c:showPercent val="0"/>
          <c:showBubbleSize val="0"/>
        </c:dLbls>
        <c:axId val="2087756920"/>
        <c:axId val="2087762648"/>
      </c:scatterChart>
      <c:valAx>
        <c:axId val="2087756920"/>
        <c:scaling>
          <c:orientation val="minMax"/>
        </c:scaling>
        <c:delete val="0"/>
        <c:axPos val="b"/>
        <c:title>
          <c:tx>
            <c:rich>
              <a:bodyPr/>
              <a:lstStyle/>
              <a:p>
                <a:pPr>
                  <a:defRPr sz="2800"/>
                </a:pPr>
                <a:r>
                  <a:rPr lang="en-US" sz="2800"/>
                  <a:t>RPS</a:t>
                </a:r>
              </a:p>
            </c:rich>
          </c:tx>
          <c:overlay val="0"/>
        </c:title>
        <c:numFmt formatCode="General" sourceLinked="1"/>
        <c:majorTickMark val="out"/>
        <c:minorTickMark val="none"/>
        <c:tickLblPos val="nextTo"/>
        <c:txPr>
          <a:bodyPr/>
          <a:lstStyle/>
          <a:p>
            <a:pPr>
              <a:defRPr sz="1800"/>
            </a:pPr>
            <a:endParaRPr lang="en-US"/>
          </a:p>
        </c:txPr>
        <c:crossAx val="2087762648"/>
        <c:crosses val="autoZero"/>
        <c:crossBetween val="midCat"/>
      </c:valAx>
      <c:valAx>
        <c:axId val="2087762648"/>
        <c:scaling>
          <c:orientation val="minMax"/>
          <c:min val="100"/>
        </c:scaling>
        <c:delete val="0"/>
        <c:axPos val="l"/>
        <c:majorGridlines>
          <c:spPr>
            <a:ln>
              <a:solidFill>
                <a:schemeClr val="bg1">
                  <a:lumMod val="65000"/>
                  <a:alpha val="49000"/>
                </a:schemeClr>
              </a:solidFill>
              <a:prstDash val="dash"/>
            </a:ln>
          </c:spPr>
        </c:majorGridlines>
        <c:title>
          <c:tx>
            <c:rich>
              <a:bodyPr rot="-5400000" vert="horz"/>
              <a:lstStyle/>
              <a:p>
                <a:pPr>
                  <a:defRPr/>
                </a:pPr>
                <a:r>
                  <a:rPr lang="en-US" sz="2800" dirty="0"/>
                  <a:t>99th</a:t>
                </a:r>
                <a:r>
                  <a:rPr lang="en-US" sz="2800" baseline="0" dirty="0"/>
                  <a:t> percentile</a:t>
                </a:r>
              </a:p>
              <a:p>
                <a:pPr>
                  <a:defRPr/>
                </a:pPr>
                <a:r>
                  <a:rPr lang="en-US" sz="2800" baseline="0" dirty="0"/>
                  <a:t>latency (ms)</a:t>
                </a:r>
                <a:endParaRPr lang="en-US" sz="2800" dirty="0"/>
              </a:p>
            </c:rich>
          </c:tx>
          <c:layout>
            <c:manualLayout>
              <c:xMode val="edge"/>
              <c:yMode val="edge"/>
              <c:x val="4.4812635756167202E-3"/>
              <c:y val="0.313770778652668"/>
            </c:manualLayout>
          </c:layout>
          <c:overlay val="0"/>
        </c:title>
        <c:numFmt formatCode="General" sourceLinked="1"/>
        <c:majorTickMark val="out"/>
        <c:minorTickMark val="none"/>
        <c:tickLblPos val="nextTo"/>
        <c:txPr>
          <a:bodyPr/>
          <a:lstStyle/>
          <a:p>
            <a:pPr>
              <a:defRPr sz="1800"/>
            </a:pPr>
            <a:endParaRPr lang="en-US"/>
          </a:p>
        </c:txPr>
        <c:crossAx val="2087756920"/>
        <c:crosses val="autoZero"/>
        <c:crossBetween val="midCat"/>
      </c:valAx>
    </c:plotArea>
    <c:legend>
      <c:legendPos val="t"/>
      <c:layout>
        <c:manualLayout>
          <c:xMode val="edge"/>
          <c:yMode val="edge"/>
          <c:x val="1.15970420671191E-2"/>
          <c:y val="1.6753924859746298E-2"/>
          <c:w val="0.98837980978051398"/>
          <c:h val="0.28902235351748901"/>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627447203666998"/>
          <c:y val="0.27761289949050499"/>
          <c:w val="0.65358105388743104"/>
          <c:h val="0.44748270192261802"/>
        </c:manualLayout>
      </c:layout>
      <c:scatterChart>
        <c:scatterStyle val="lineMarker"/>
        <c:varyColors val="0"/>
        <c:ser>
          <c:idx val="16"/>
          <c:order val="0"/>
          <c:tx>
            <c:strRef>
              <c:f>'DVFS-AMP'!$R$1</c:f>
              <c:strCache>
                <c:ptCount val="1"/>
                <c:pt idx="0">
                  <c:v>TL_DVFS</c:v>
                </c:pt>
              </c:strCache>
            </c:strRef>
          </c:tx>
          <c:spPr>
            <a:ln w="101600">
              <a:solidFill>
                <a:schemeClr val="accent2">
                  <a:lumMod val="50000"/>
                </a:schemeClr>
              </a:solidFill>
            </a:ln>
          </c:spPr>
          <c:marker>
            <c:symbol val="none"/>
          </c:marker>
          <c:xVal>
            <c:numRef>
              <c:f>'DVFS-AMP'!$Q$2:$Q$11</c:f>
              <c:numCache>
                <c:formatCode>General</c:formatCode>
                <c:ptCount val="10"/>
                <c:pt idx="0">
                  <c:v>10</c:v>
                </c:pt>
                <c:pt idx="1">
                  <c:v>12.5</c:v>
                </c:pt>
                <c:pt idx="2">
                  <c:v>20</c:v>
                </c:pt>
                <c:pt idx="3">
                  <c:v>25</c:v>
                </c:pt>
                <c:pt idx="4">
                  <c:v>33.333333300000021</c:v>
                </c:pt>
                <c:pt idx="5">
                  <c:v>40</c:v>
                </c:pt>
                <c:pt idx="6">
                  <c:v>50</c:v>
                </c:pt>
                <c:pt idx="7">
                  <c:v>62.5</c:v>
                </c:pt>
                <c:pt idx="8">
                  <c:v>76.92307689999987</c:v>
                </c:pt>
              </c:numCache>
            </c:numRef>
          </c:xVal>
          <c:yVal>
            <c:numRef>
              <c:f>'DVFS-AMP'!$T$2:$T$11</c:f>
              <c:numCache>
                <c:formatCode>General</c:formatCode>
                <c:ptCount val="10"/>
                <c:pt idx="0">
                  <c:v>2.4659304444230639</c:v>
                </c:pt>
                <c:pt idx="1">
                  <c:v>2.4700741596706242</c:v>
                </c:pt>
                <c:pt idx="2">
                  <c:v>2.4899924518893801</c:v>
                </c:pt>
                <c:pt idx="3">
                  <c:v>2.4924309267011129</c:v>
                </c:pt>
                <c:pt idx="4">
                  <c:v>2.4843225135682281</c:v>
                </c:pt>
                <c:pt idx="5">
                  <c:v>2.4839219531238141</c:v>
                </c:pt>
                <c:pt idx="6">
                  <c:v>2.4843266160494482</c:v>
                </c:pt>
                <c:pt idx="7">
                  <c:v>2.4847507271011211</c:v>
                </c:pt>
                <c:pt idx="8">
                  <c:v>2.4847507271011211</c:v>
                </c:pt>
              </c:numCache>
            </c:numRef>
          </c:yVal>
          <c:smooth val="0"/>
          <c:extLst>
            <c:ext xmlns:c16="http://schemas.microsoft.com/office/drawing/2014/chart" uri="{C3380CC4-5D6E-409C-BE32-E72D297353CC}">
              <c16:uniqueId val="{00000000-F136-46FB-BF54-EA2FF572EB01}"/>
            </c:ext>
          </c:extLst>
        </c:ser>
        <c:ser>
          <c:idx val="8"/>
          <c:order val="1"/>
          <c:tx>
            <c:strRef>
              <c:f>'DVFS-AMP'!$J$1</c:f>
              <c:strCache>
                <c:ptCount val="1"/>
                <c:pt idx="0">
                  <c:v>Pegasus</c:v>
                </c:pt>
              </c:strCache>
            </c:strRef>
          </c:tx>
          <c:spPr>
            <a:ln w="101600">
              <a:solidFill>
                <a:schemeClr val="tx2">
                  <a:lumMod val="60000"/>
                  <a:lumOff val="40000"/>
                </a:schemeClr>
              </a:solidFill>
            </a:ln>
          </c:spPr>
          <c:marker>
            <c:symbol val="none"/>
          </c:marker>
          <c:xVal>
            <c:numRef>
              <c:f>'DVFS-AMP'!$I$2:$I$11</c:f>
              <c:numCache>
                <c:formatCode>General</c:formatCode>
                <c:ptCount val="10"/>
                <c:pt idx="0">
                  <c:v>10</c:v>
                </c:pt>
                <c:pt idx="1">
                  <c:v>12.5</c:v>
                </c:pt>
                <c:pt idx="2">
                  <c:v>20</c:v>
                </c:pt>
                <c:pt idx="3">
                  <c:v>25</c:v>
                </c:pt>
                <c:pt idx="4">
                  <c:v>33.333333300000021</c:v>
                </c:pt>
                <c:pt idx="5">
                  <c:v>40</c:v>
                </c:pt>
                <c:pt idx="6">
                  <c:v>50</c:v>
                </c:pt>
                <c:pt idx="7">
                  <c:v>62.5</c:v>
                </c:pt>
                <c:pt idx="8">
                  <c:v>76.92307689999987</c:v>
                </c:pt>
              </c:numCache>
            </c:numRef>
          </c:xVal>
          <c:yVal>
            <c:numRef>
              <c:f>'DVFS-AMP'!$L$2:$L$11</c:f>
              <c:numCache>
                <c:formatCode>General</c:formatCode>
                <c:ptCount val="10"/>
                <c:pt idx="0">
                  <c:v>1.528531396957346</c:v>
                </c:pt>
                <c:pt idx="1">
                  <c:v>1.5451815307459911</c:v>
                </c:pt>
                <c:pt idx="2">
                  <c:v>1.5747580552605309</c:v>
                </c:pt>
                <c:pt idx="3">
                  <c:v>1.5967583248599519</c:v>
                </c:pt>
                <c:pt idx="4">
                  <c:v>1.7494568783332609</c:v>
                </c:pt>
                <c:pt idx="5">
                  <c:v>1.8993771332845499</c:v>
                </c:pt>
                <c:pt idx="6">
                  <c:v>2.2185902781146618</c:v>
                </c:pt>
                <c:pt idx="7">
                  <c:v>2.4559747867871842</c:v>
                </c:pt>
                <c:pt idx="8">
                  <c:v>2.4847507271011211</c:v>
                </c:pt>
              </c:numCache>
            </c:numRef>
          </c:yVal>
          <c:smooth val="0"/>
          <c:extLst>
            <c:ext xmlns:c16="http://schemas.microsoft.com/office/drawing/2014/chart" uri="{C3380CC4-5D6E-409C-BE32-E72D297353CC}">
              <c16:uniqueId val="{00000001-F136-46FB-BF54-EA2FF572EB01}"/>
            </c:ext>
          </c:extLst>
        </c:ser>
        <c:ser>
          <c:idx val="12"/>
          <c:order val="2"/>
          <c:tx>
            <c:strRef>
              <c:f>'DVFS-AMP'!$N$1</c:f>
              <c:strCache>
                <c:ptCount val="1"/>
                <c:pt idx="0">
                  <c:v>EETL_DVFS</c:v>
                </c:pt>
              </c:strCache>
            </c:strRef>
          </c:tx>
          <c:spPr>
            <a:ln w="101600">
              <a:solidFill>
                <a:srgbClr val="00FF00"/>
              </a:solidFill>
            </a:ln>
          </c:spPr>
          <c:marker>
            <c:symbol val="none"/>
          </c:marker>
          <c:xVal>
            <c:numRef>
              <c:f>'DVFS-AMP'!$M$2:$M$11</c:f>
              <c:numCache>
                <c:formatCode>General</c:formatCode>
                <c:ptCount val="10"/>
                <c:pt idx="0">
                  <c:v>10</c:v>
                </c:pt>
                <c:pt idx="1">
                  <c:v>12.5</c:v>
                </c:pt>
                <c:pt idx="2">
                  <c:v>20</c:v>
                </c:pt>
                <c:pt idx="3">
                  <c:v>25</c:v>
                </c:pt>
                <c:pt idx="4">
                  <c:v>33.333333300000021</c:v>
                </c:pt>
                <c:pt idx="5">
                  <c:v>40</c:v>
                </c:pt>
                <c:pt idx="6">
                  <c:v>50</c:v>
                </c:pt>
                <c:pt idx="7">
                  <c:v>62.5</c:v>
                </c:pt>
                <c:pt idx="8">
                  <c:v>76.92307689999987</c:v>
                </c:pt>
              </c:numCache>
            </c:numRef>
          </c:xVal>
          <c:yVal>
            <c:numRef>
              <c:f>'DVFS-AMP'!$P$2:$P$11</c:f>
              <c:numCache>
                <c:formatCode>General</c:formatCode>
                <c:ptCount val="10"/>
                <c:pt idx="0">
                  <c:v>1.1991587348315429</c:v>
                </c:pt>
                <c:pt idx="1">
                  <c:v>1.213471918848082</c:v>
                </c:pt>
                <c:pt idx="2">
                  <c:v>1.291376090544798</c:v>
                </c:pt>
                <c:pt idx="3">
                  <c:v>1.313009456419328</c:v>
                </c:pt>
                <c:pt idx="4">
                  <c:v>1.442679700343491</c:v>
                </c:pt>
                <c:pt idx="5">
                  <c:v>1.659386621204747</c:v>
                </c:pt>
                <c:pt idx="6">
                  <c:v>2.0053648810924951</c:v>
                </c:pt>
                <c:pt idx="7">
                  <c:v>2.4705476369430741</c:v>
                </c:pt>
                <c:pt idx="8">
                  <c:v>2.4847507271011211</c:v>
                </c:pt>
              </c:numCache>
            </c:numRef>
          </c:yVal>
          <c:smooth val="0"/>
          <c:extLst>
            <c:ext xmlns:c16="http://schemas.microsoft.com/office/drawing/2014/chart" uri="{C3380CC4-5D6E-409C-BE32-E72D297353CC}">
              <c16:uniqueId val="{00000002-F136-46FB-BF54-EA2FF572EB01}"/>
            </c:ext>
          </c:extLst>
        </c:ser>
        <c:ser>
          <c:idx val="3"/>
          <c:order val="3"/>
          <c:tx>
            <c:strRef>
              <c:f>'DVFS-AMP'!$F$1</c:f>
              <c:strCache>
                <c:ptCount val="1"/>
                <c:pt idx="0">
                  <c:v>TL_AMP</c:v>
                </c:pt>
              </c:strCache>
            </c:strRef>
          </c:tx>
          <c:spPr>
            <a:ln w="101600">
              <a:solidFill>
                <a:schemeClr val="accent2">
                  <a:lumMod val="75000"/>
                </a:schemeClr>
              </a:solidFill>
            </a:ln>
          </c:spPr>
          <c:marker>
            <c:symbol val="none"/>
          </c:marker>
          <c:xVal>
            <c:numRef>
              <c:f>'DVFS-AMP'!$E$2:$E$11</c:f>
              <c:numCache>
                <c:formatCode>General</c:formatCode>
                <c:ptCount val="10"/>
                <c:pt idx="0">
                  <c:v>10</c:v>
                </c:pt>
                <c:pt idx="1">
                  <c:v>12.5</c:v>
                </c:pt>
                <c:pt idx="2">
                  <c:v>20</c:v>
                </c:pt>
                <c:pt idx="3">
                  <c:v>25</c:v>
                </c:pt>
                <c:pt idx="4">
                  <c:v>50</c:v>
                </c:pt>
                <c:pt idx="5">
                  <c:v>66.666666699999993</c:v>
                </c:pt>
                <c:pt idx="6">
                  <c:v>76.92307689999987</c:v>
                </c:pt>
                <c:pt idx="7">
                  <c:v>90.909090899999981</c:v>
                </c:pt>
                <c:pt idx="8">
                  <c:v>100</c:v>
                </c:pt>
                <c:pt idx="9">
                  <c:v>111.11111099999999</c:v>
                </c:pt>
              </c:numCache>
            </c:numRef>
          </c:xVal>
          <c:yVal>
            <c:numRef>
              <c:f>'DVFS-AMP'!$H$2:$H$11</c:f>
              <c:numCache>
                <c:formatCode>General</c:formatCode>
                <c:ptCount val="10"/>
                <c:pt idx="0">
                  <c:v>2.4595678144284192</c:v>
                </c:pt>
                <c:pt idx="1">
                  <c:v>2.4495690125166711</c:v>
                </c:pt>
                <c:pt idx="2">
                  <c:v>2.4287339749328938</c:v>
                </c:pt>
                <c:pt idx="3">
                  <c:v>2.3849310188704971</c:v>
                </c:pt>
                <c:pt idx="4">
                  <c:v>2.0394738286758911</c:v>
                </c:pt>
                <c:pt idx="5">
                  <c:v>1.719450748534993</c:v>
                </c:pt>
                <c:pt idx="6">
                  <c:v>1.53927524948248</c:v>
                </c:pt>
                <c:pt idx="7">
                  <c:v>1.362493657641356</c:v>
                </c:pt>
                <c:pt idx="8">
                  <c:v>1.240170511854392</c:v>
                </c:pt>
                <c:pt idx="9">
                  <c:v>1.2431113541389041</c:v>
                </c:pt>
              </c:numCache>
            </c:numRef>
          </c:yVal>
          <c:smooth val="0"/>
          <c:extLst>
            <c:ext xmlns:c16="http://schemas.microsoft.com/office/drawing/2014/chart" uri="{C3380CC4-5D6E-409C-BE32-E72D297353CC}">
              <c16:uniqueId val="{00000003-F136-46FB-BF54-EA2FF572EB01}"/>
            </c:ext>
          </c:extLst>
        </c:ser>
        <c:ser>
          <c:idx val="0"/>
          <c:order val="4"/>
          <c:tx>
            <c:strRef>
              <c:f>'DVFS-AMP'!$B$1</c:f>
              <c:strCache>
                <c:ptCount val="1"/>
                <c:pt idx="0">
                  <c:v>EETL_AMP</c:v>
                </c:pt>
              </c:strCache>
            </c:strRef>
          </c:tx>
          <c:spPr>
            <a:ln w="101600">
              <a:solidFill>
                <a:schemeClr val="accent3"/>
              </a:solidFill>
            </a:ln>
          </c:spPr>
          <c:marker>
            <c:symbol val="none"/>
          </c:marker>
          <c:xVal>
            <c:numRef>
              <c:f>'DVFS-AMP'!$A$2:$A$11</c:f>
              <c:numCache>
                <c:formatCode>General</c:formatCode>
                <c:ptCount val="10"/>
                <c:pt idx="0">
                  <c:v>10</c:v>
                </c:pt>
                <c:pt idx="1">
                  <c:v>12.5</c:v>
                </c:pt>
                <c:pt idx="2">
                  <c:v>20</c:v>
                </c:pt>
                <c:pt idx="3">
                  <c:v>25</c:v>
                </c:pt>
                <c:pt idx="4">
                  <c:v>50</c:v>
                </c:pt>
                <c:pt idx="5">
                  <c:v>66.666666699999993</c:v>
                </c:pt>
                <c:pt idx="6">
                  <c:v>76.92307689999987</c:v>
                </c:pt>
                <c:pt idx="7">
                  <c:v>90.909090899999981</c:v>
                </c:pt>
                <c:pt idx="8">
                  <c:v>100</c:v>
                </c:pt>
                <c:pt idx="9">
                  <c:v>111.11111099999999</c:v>
                </c:pt>
              </c:numCache>
            </c:numRef>
          </c:xVal>
          <c:yVal>
            <c:numRef>
              <c:f>'DVFS-AMP'!$D$2:$D$11</c:f>
              <c:numCache>
                <c:formatCode>General</c:formatCode>
                <c:ptCount val="10"/>
                <c:pt idx="0">
                  <c:v>1</c:v>
                </c:pt>
                <c:pt idx="1">
                  <c:v>1.000330408925231</c:v>
                </c:pt>
                <c:pt idx="2">
                  <c:v>1.000079657268349</c:v>
                </c:pt>
                <c:pt idx="3">
                  <c:v>1.000247558816733</c:v>
                </c:pt>
                <c:pt idx="4">
                  <c:v>1.0172624131917021</c:v>
                </c:pt>
                <c:pt idx="5">
                  <c:v>1.1245204656550869</c:v>
                </c:pt>
                <c:pt idx="6">
                  <c:v>1.1533724064802799</c:v>
                </c:pt>
                <c:pt idx="7">
                  <c:v>1.198409954689778</c:v>
                </c:pt>
                <c:pt idx="8">
                  <c:v>1.240170511854392</c:v>
                </c:pt>
                <c:pt idx="9">
                  <c:v>1.2431113541389041</c:v>
                </c:pt>
              </c:numCache>
            </c:numRef>
          </c:yVal>
          <c:smooth val="0"/>
          <c:extLst>
            <c:ext xmlns:c16="http://schemas.microsoft.com/office/drawing/2014/chart" uri="{C3380CC4-5D6E-409C-BE32-E72D297353CC}">
              <c16:uniqueId val="{00000004-F136-46FB-BF54-EA2FF572EB01}"/>
            </c:ext>
          </c:extLst>
        </c:ser>
        <c:dLbls>
          <c:showLegendKey val="0"/>
          <c:showVal val="0"/>
          <c:showCatName val="0"/>
          <c:showSerName val="0"/>
          <c:showPercent val="0"/>
          <c:showBubbleSize val="0"/>
        </c:dLbls>
        <c:axId val="2087863960"/>
        <c:axId val="2073577192"/>
      </c:scatterChart>
      <c:valAx>
        <c:axId val="2087863960"/>
        <c:scaling>
          <c:orientation val="minMax"/>
        </c:scaling>
        <c:delete val="0"/>
        <c:axPos val="b"/>
        <c:title>
          <c:tx>
            <c:rich>
              <a:bodyPr/>
              <a:lstStyle/>
              <a:p>
                <a:pPr>
                  <a:defRPr sz="2800"/>
                </a:pPr>
                <a:r>
                  <a:rPr lang="en-US" sz="2800"/>
                  <a:t>RPS</a:t>
                </a:r>
              </a:p>
            </c:rich>
          </c:tx>
          <c:overlay val="0"/>
        </c:title>
        <c:numFmt formatCode="General" sourceLinked="1"/>
        <c:majorTickMark val="out"/>
        <c:minorTickMark val="none"/>
        <c:tickLblPos val="nextTo"/>
        <c:txPr>
          <a:bodyPr/>
          <a:lstStyle/>
          <a:p>
            <a:pPr>
              <a:defRPr sz="1800"/>
            </a:pPr>
            <a:endParaRPr lang="en-US"/>
          </a:p>
        </c:txPr>
        <c:crossAx val="2073577192"/>
        <c:crosses val="autoZero"/>
        <c:crossBetween val="midCat"/>
      </c:valAx>
      <c:valAx>
        <c:axId val="2073577192"/>
        <c:scaling>
          <c:orientation val="minMax"/>
        </c:scaling>
        <c:delete val="0"/>
        <c:axPos val="l"/>
        <c:majorGridlines>
          <c:spPr>
            <a:ln>
              <a:solidFill>
                <a:schemeClr val="bg1">
                  <a:lumMod val="65000"/>
                  <a:alpha val="49000"/>
                </a:schemeClr>
              </a:solidFill>
              <a:prstDash val="dash"/>
            </a:ln>
          </c:spPr>
        </c:majorGridlines>
        <c:title>
          <c:tx>
            <c:rich>
              <a:bodyPr rot="-5400000" vert="horz"/>
              <a:lstStyle/>
              <a:p>
                <a:pPr>
                  <a:defRPr/>
                </a:pPr>
                <a:r>
                  <a:rPr lang="en-US" sz="2800" dirty="0"/>
                  <a:t>Normalized average</a:t>
                </a:r>
              </a:p>
              <a:p>
                <a:pPr>
                  <a:defRPr/>
                </a:pPr>
                <a:r>
                  <a:rPr lang="en-US" sz="2800" dirty="0"/>
                  <a:t>energy</a:t>
                </a:r>
              </a:p>
            </c:rich>
          </c:tx>
          <c:layout>
            <c:manualLayout>
              <c:xMode val="edge"/>
              <c:yMode val="edge"/>
              <c:x val="1.14195375716839E-2"/>
              <c:y val="0.24076115485564301"/>
            </c:manualLayout>
          </c:layout>
          <c:overlay val="0"/>
        </c:title>
        <c:numFmt formatCode="General" sourceLinked="1"/>
        <c:majorTickMark val="out"/>
        <c:minorTickMark val="none"/>
        <c:tickLblPos val="nextTo"/>
        <c:txPr>
          <a:bodyPr/>
          <a:lstStyle/>
          <a:p>
            <a:pPr>
              <a:defRPr sz="1800"/>
            </a:pPr>
            <a:endParaRPr lang="en-US"/>
          </a:p>
        </c:txPr>
        <c:crossAx val="2087863960"/>
        <c:crosses val="autoZero"/>
        <c:crossBetween val="midCat"/>
      </c:valAx>
    </c:plotArea>
    <c:legend>
      <c:legendPos val="t"/>
      <c:layout>
        <c:manualLayout>
          <c:xMode val="edge"/>
          <c:yMode val="edge"/>
          <c:x val="1.1162588612745399E-3"/>
          <c:y val="1.9347035028797099E-2"/>
          <c:w val="0.98529457114780195"/>
          <c:h val="0.19483154769588201"/>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 Sequential 99th</c:v>
          </c:tx>
          <c:spPr>
            <a:ln w="101600">
              <a:solidFill>
                <a:srgbClr val="000000"/>
              </a:solidFill>
            </a:ln>
          </c:spPr>
          <c:marker>
            <c:symbol val="square"/>
            <c:size val="5"/>
            <c:spPr>
              <a:solidFill>
                <a:schemeClr val="tx1"/>
              </a:solidFill>
              <a:ln>
                <a:solidFill>
                  <a:srgbClr val="000000"/>
                </a:solidFill>
              </a:ln>
            </c:spPr>
          </c:marker>
          <c:xVal>
            <c:numRef>
              <c:f>Summary!$B$101:$B$120</c:f>
              <c:numCache>
                <c:formatCode>General</c:formatCode>
                <c:ptCount val="20"/>
                <c:pt idx="0">
                  <c:v>1.9734920547200001</c:v>
                </c:pt>
                <c:pt idx="1">
                  <c:v>4.9245800564399449</c:v>
                </c:pt>
                <c:pt idx="2">
                  <c:v>9.8259818612400007</c:v>
                </c:pt>
                <c:pt idx="3">
                  <c:v>12.2630171928</c:v>
                </c:pt>
                <c:pt idx="4">
                  <c:v>19.535828709900009</c:v>
                </c:pt>
                <c:pt idx="5">
                  <c:v>24.346894553599999</c:v>
                </c:pt>
                <c:pt idx="6">
                  <c:v>29.337557941699998</c:v>
                </c:pt>
                <c:pt idx="7">
                  <c:v>31.22731211</c:v>
                </c:pt>
                <c:pt idx="8">
                  <c:v>32.259194361799999</c:v>
                </c:pt>
                <c:pt idx="9">
                  <c:v>33.334417807000001</c:v>
                </c:pt>
                <c:pt idx="10">
                  <c:v>34.441977295000001</c:v>
                </c:pt>
                <c:pt idx="11">
                  <c:v>35.716767365199999</c:v>
                </c:pt>
                <c:pt idx="12">
                  <c:v>37.077497145899997</c:v>
                </c:pt>
                <c:pt idx="13">
                  <c:v>38.479971479699742</c:v>
                </c:pt>
                <c:pt idx="14">
                  <c:v>40.018310003400003</c:v>
                </c:pt>
                <c:pt idx="15">
                  <c:v>41.261688336900008</c:v>
                </c:pt>
                <c:pt idx="16">
                  <c:v>43.55187982719999</c:v>
                </c:pt>
                <c:pt idx="17">
                  <c:v>45.379880427099742</c:v>
                </c:pt>
                <c:pt idx="18">
                  <c:v>47.456008043399997</c:v>
                </c:pt>
                <c:pt idx="19">
                  <c:v>52.207504777700002</c:v>
                </c:pt>
              </c:numCache>
            </c:numRef>
          </c:xVal>
          <c:yVal>
            <c:numRef>
              <c:f>Summary!$C$101:$C$120</c:f>
              <c:numCache>
                <c:formatCode>General</c:formatCode>
                <c:ptCount val="20"/>
                <c:pt idx="0">
                  <c:v>819.24769999999739</c:v>
                </c:pt>
                <c:pt idx="1">
                  <c:v>838.41204999999786</c:v>
                </c:pt>
                <c:pt idx="2">
                  <c:v>832.43715999999608</c:v>
                </c:pt>
                <c:pt idx="3">
                  <c:v>841.14496000000008</c:v>
                </c:pt>
                <c:pt idx="4">
                  <c:v>837.9135</c:v>
                </c:pt>
                <c:pt idx="5">
                  <c:v>836.02239999999938</c:v>
                </c:pt>
                <c:pt idx="6">
                  <c:v>843.70480000000055</c:v>
                </c:pt>
                <c:pt idx="7">
                  <c:v>825.09372000000053</c:v>
                </c:pt>
                <c:pt idx="8">
                  <c:v>857.48913000000005</c:v>
                </c:pt>
                <c:pt idx="9">
                  <c:v>837.97371000000055</c:v>
                </c:pt>
                <c:pt idx="10">
                  <c:v>838.80665999999735</c:v>
                </c:pt>
                <c:pt idx="11">
                  <c:v>848.38806</c:v>
                </c:pt>
                <c:pt idx="12">
                  <c:v>856.99278000000004</c:v>
                </c:pt>
                <c:pt idx="13">
                  <c:v>909.70191</c:v>
                </c:pt>
                <c:pt idx="14">
                  <c:v>914.85926999999549</c:v>
                </c:pt>
                <c:pt idx="15">
                  <c:v>969.87440000000004</c:v>
                </c:pt>
                <c:pt idx="16">
                  <c:v>1058.06952</c:v>
                </c:pt>
                <c:pt idx="17">
                  <c:v>1516.84277</c:v>
                </c:pt>
                <c:pt idx="18">
                  <c:v>2107.4300100000009</c:v>
                </c:pt>
                <c:pt idx="19">
                  <c:v>4214.860020000001</c:v>
                </c:pt>
              </c:numCache>
            </c:numRef>
          </c:yVal>
          <c:smooth val="0"/>
          <c:extLst>
            <c:ext xmlns:c16="http://schemas.microsoft.com/office/drawing/2014/chart" uri="{C3380CC4-5D6E-409C-BE32-E72D297353CC}">
              <c16:uniqueId val="{00000000-5FFB-5748-A6A7-F46D6CF62467}"/>
            </c:ext>
          </c:extLst>
        </c:ser>
        <c:ser>
          <c:idx val="3"/>
          <c:order val="1"/>
          <c:tx>
            <c:v> 4 way 99th</c:v>
          </c:tx>
          <c:spPr>
            <a:ln w="101600">
              <a:solidFill>
                <a:schemeClr val="accent1">
                  <a:lumMod val="75000"/>
                </a:schemeClr>
              </a:solidFill>
            </a:ln>
          </c:spPr>
          <c:marker>
            <c:symbol val="diamond"/>
            <c:size val="5"/>
            <c:spPr>
              <a:solidFill>
                <a:schemeClr val="accent1">
                  <a:lumMod val="75000"/>
                </a:schemeClr>
              </a:solidFill>
              <a:ln>
                <a:solidFill>
                  <a:schemeClr val="accent1">
                    <a:lumMod val="75000"/>
                  </a:schemeClr>
                </a:solidFill>
              </a:ln>
            </c:spPr>
          </c:marker>
          <c:xVal>
            <c:numRef>
              <c:f>Summary!$E$101:$E$120</c:f>
              <c:numCache>
                <c:formatCode>General</c:formatCode>
                <c:ptCount val="20"/>
                <c:pt idx="0">
                  <c:v>1.9734414253000001</c:v>
                </c:pt>
                <c:pt idx="1">
                  <c:v>4.9256958776899662</c:v>
                </c:pt>
                <c:pt idx="2">
                  <c:v>9.8263680760999996</c:v>
                </c:pt>
                <c:pt idx="3">
                  <c:v>12.2577560952</c:v>
                </c:pt>
                <c:pt idx="4">
                  <c:v>19.5430827259</c:v>
                </c:pt>
                <c:pt idx="5">
                  <c:v>24.349265869600011</c:v>
                </c:pt>
                <c:pt idx="6">
                  <c:v>29.4386057876</c:v>
                </c:pt>
                <c:pt idx="7">
                  <c:v>31.278810107399991</c:v>
                </c:pt>
                <c:pt idx="8">
                  <c:v>32.285160729900007</c:v>
                </c:pt>
                <c:pt idx="9">
                  <c:v>33.416895520300002</c:v>
                </c:pt>
                <c:pt idx="10">
                  <c:v>34.532776525800003</c:v>
                </c:pt>
                <c:pt idx="11">
                  <c:v>35.70971321550001</c:v>
                </c:pt>
                <c:pt idx="12">
                  <c:v>37.039121937400012</c:v>
                </c:pt>
                <c:pt idx="13">
                  <c:v>38.639174641900013</c:v>
                </c:pt>
                <c:pt idx="14">
                  <c:v>40.141677487499742</c:v>
                </c:pt>
                <c:pt idx="15">
                  <c:v>41.261688336900008</c:v>
                </c:pt>
                <c:pt idx="16">
                  <c:v>43.360633215</c:v>
                </c:pt>
                <c:pt idx="17">
                  <c:v>45.266988931000007</c:v>
                </c:pt>
                <c:pt idx="18">
                  <c:v>46.944922388600013</c:v>
                </c:pt>
                <c:pt idx="19">
                  <c:v>52.207504777700002</c:v>
                </c:pt>
              </c:numCache>
            </c:numRef>
          </c:xVal>
          <c:yVal>
            <c:numRef>
              <c:f>Summary!$F$101:$F$120</c:f>
              <c:numCache>
                <c:formatCode>General</c:formatCode>
                <c:ptCount val="20"/>
                <c:pt idx="0">
                  <c:v>271.81799999999993</c:v>
                </c:pt>
                <c:pt idx="1">
                  <c:v>272.47599999999892</c:v>
                </c:pt>
                <c:pt idx="2">
                  <c:v>274.30799999999999</c:v>
                </c:pt>
                <c:pt idx="3">
                  <c:v>276.15499999999997</c:v>
                </c:pt>
                <c:pt idx="4">
                  <c:v>306.17099999999999</c:v>
                </c:pt>
                <c:pt idx="5">
                  <c:v>321.18099999999993</c:v>
                </c:pt>
                <c:pt idx="6">
                  <c:v>341.37400000000002</c:v>
                </c:pt>
                <c:pt idx="7">
                  <c:v>369.55680000000001</c:v>
                </c:pt>
                <c:pt idx="8">
                  <c:v>400.57639999999861</c:v>
                </c:pt>
                <c:pt idx="9">
                  <c:v>430.48819999999739</c:v>
                </c:pt>
                <c:pt idx="10">
                  <c:v>476.37860000000001</c:v>
                </c:pt>
                <c:pt idx="11">
                  <c:v>484.17700000000002</c:v>
                </c:pt>
                <c:pt idx="12">
                  <c:v>584.54159999999786</c:v>
                </c:pt>
                <c:pt idx="13">
                  <c:v>744.73199999999997</c:v>
                </c:pt>
                <c:pt idx="14">
                  <c:v>768.88139999999999</c:v>
                </c:pt>
                <c:pt idx="15">
                  <c:v>819.87440000000004</c:v>
                </c:pt>
                <c:pt idx="16">
                  <c:v>1456.3907999999999</c:v>
                </c:pt>
                <c:pt idx="17">
                  <c:v>2260.2177999999999</c:v>
                </c:pt>
                <c:pt idx="18">
                  <c:v>3793.6680000000001</c:v>
                </c:pt>
                <c:pt idx="19">
                  <c:v>7587.3360000000002</c:v>
                </c:pt>
              </c:numCache>
            </c:numRef>
          </c:yVal>
          <c:smooth val="0"/>
          <c:extLst>
            <c:ext xmlns:c16="http://schemas.microsoft.com/office/drawing/2014/chart" uri="{C3380CC4-5D6E-409C-BE32-E72D297353CC}">
              <c16:uniqueId val="{00000001-5FFB-5748-A6A7-F46D6CF62467}"/>
            </c:ext>
          </c:extLst>
        </c:ser>
        <c:dLbls>
          <c:showLegendKey val="0"/>
          <c:showVal val="0"/>
          <c:showCatName val="0"/>
          <c:showSerName val="0"/>
          <c:showPercent val="0"/>
          <c:showBubbleSize val="0"/>
        </c:dLbls>
        <c:axId val="2082483464"/>
        <c:axId val="2083010600"/>
      </c:scatterChart>
      <c:valAx>
        <c:axId val="2082483464"/>
        <c:scaling>
          <c:orientation val="minMax"/>
          <c:max val="50"/>
        </c:scaling>
        <c:delete val="0"/>
        <c:axPos val="b"/>
        <c:title>
          <c:tx>
            <c:rich>
              <a:bodyPr/>
              <a:lstStyle/>
              <a:p>
                <a:pPr>
                  <a:defRPr sz="2800" b="0">
                    <a:latin typeface="Avenir Next Condensed"/>
                  </a:defRPr>
                </a:pPr>
                <a:r>
                  <a:rPr lang="en-US" sz="2800" b="0" dirty="0">
                    <a:latin typeface="Avenir Next Condensed"/>
                  </a:rPr>
                  <a:t>Lucene  RPS</a:t>
                </a:r>
              </a:p>
            </c:rich>
          </c:tx>
          <c:overlay val="0"/>
        </c:title>
        <c:numFmt formatCode="General" sourceLinked="1"/>
        <c:majorTickMark val="out"/>
        <c:minorTickMark val="none"/>
        <c:tickLblPos val="nextTo"/>
        <c:txPr>
          <a:bodyPr/>
          <a:lstStyle/>
          <a:p>
            <a:pPr>
              <a:defRPr sz="1800">
                <a:latin typeface="Avenir Next Condensed"/>
              </a:defRPr>
            </a:pPr>
            <a:endParaRPr lang="en-US"/>
          </a:p>
        </c:txPr>
        <c:crossAx val="2083010600"/>
        <c:crosses val="autoZero"/>
        <c:crossBetween val="midCat"/>
      </c:valAx>
      <c:valAx>
        <c:axId val="2083010600"/>
        <c:scaling>
          <c:orientation val="minMax"/>
          <c:max val="1600"/>
          <c:min val="0"/>
        </c:scaling>
        <c:delete val="0"/>
        <c:axPos val="l"/>
        <c:majorGridlines>
          <c:spPr>
            <a:ln>
              <a:solidFill>
                <a:schemeClr val="bg1">
                  <a:lumMod val="65000"/>
                  <a:alpha val="46000"/>
                </a:schemeClr>
              </a:solidFill>
              <a:prstDash val="dash"/>
            </a:ln>
          </c:spPr>
        </c:majorGridlines>
        <c:title>
          <c:tx>
            <c:rich>
              <a:bodyPr rot="-5400000" vert="horz"/>
              <a:lstStyle/>
              <a:p>
                <a:pPr>
                  <a:defRPr sz="2800" b="0">
                    <a:latin typeface="Avenir Next Medium"/>
                    <a:cs typeface="Avenir Next Medium"/>
                  </a:defRPr>
                </a:pPr>
                <a:r>
                  <a:rPr lang="en-US" sz="2800" b="0" dirty="0">
                    <a:latin typeface="Avenir Next Medium"/>
                    <a:cs typeface="Avenir Next Medium"/>
                  </a:rPr>
                  <a:t>Latency</a:t>
                </a:r>
                <a:r>
                  <a:rPr lang="en-US" sz="2800" b="0" baseline="0" dirty="0">
                    <a:latin typeface="Avenir Next Medium"/>
                    <a:cs typeface="Avenir Next Medium"/>
                  </a:rPr>
                  <a:t>  </a:t>
                </a:r>
                <a:r>
                  <a:rPr lang="en-US" sz="2800" b="0" i="1" baseline="0" dirty="0" err="1">
                    <a:latin typeface="Avenir Next Medium"/>
                    <a:cs typeface="Avenir Next Medium"/>
                  </a:rPr>
                  <a:t>ms</a:t>
                </a:r>
                <a:endParaRPr lang="en-US" sz="2800" b="0" i="1" dirty="0">
                  <a:latin typeface="Avenir Next Medium"/>
                  <a:cs typeface="Avenir Next Medium"/>
                </a:endParaRPr>
              </a:p>
            </c:rich>
          </c:tx>
          <c:layout>
            <c:manualLayout>
              <c:xMode val="edge"/>
              <c:yMode val="edge"/>
              <c:x val="2.3280423280423301E-2"/>
              <c:y val="0.27859809845469602"/>
            </c:manualLayout>
          </c:layout>
          <c:overlay val="0"/>
        </c:title>
        <c:numFmt formatCode="General" sourceLinked="1"/>
        <c:majorTickMark val="out"/>
        <c:minorTickMark val="none"/>
        <c:tickLblPos val="nextTo"/>
        <c:txPr>
          <a:bodyPr/>
          <a:lstStyle/>
          <a:p>
            <a:pPr>
              <a:defRPr sz="1800">
                <a:latin typeface="Avenir Next Condensed"/>
              </a:defRPr>
            </a:pPr>
            <a:endParaRPr lang="en-US"/>
          </a:p>
        </c:txPr>
        <c:crossAx val="2082483464"/>
        <c:crosses val="autoZero"/>
        <c:crossBetween val="midCat"/>
        <c:majorUnit val="300"/>
      </c:valAx>
    </c:plotArea>
    <c:legend>
      <c:legendPos val="t"/>
      <c:legendEntry>
        <c:idx val="0"/>
        <c:txPr>
          <a:bodyPr/>
          <a:lstStyle/>
          <a:p>
            <a:pPr>
              <a:defRPr sz="2400" baseline="0">
                <a:latin typeface="Avenir Next Condensed"/>
              </a:defRPr>
            </a:pPr>
            <a:endParaRPr lang="en-US"/>
          </a:p>
        </c:txPr>
      </c:legendEntry>
      <c:layout>
        <c:manualLayout>
          <c:xMode val="edge"/>
          <c:yMode val="edge"/>
          <c:x val="0"/>
          <c:y val="1.47932819122826E-2"/>
          <c:w val="1"/>
          <c:h val="0.132254891435136"/>
        </c:manualLayout>
      </c:layout>
      <c:overlay val="0"/>
      <c:txPr>
        <a:bodyPr/>
        <a:lstStyle/>
        <a:p>
          <a:pPr>
            <a:defRPr sz="2400">
              <a:latin typeface="Avenir Next Condensed"/>
            </a:defRPr>
          </a:pPr>
          <a:endParaRPr lang="en-US"/>
        </a:p>
      </c:txPr>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694093768443499"/>
          <c:y val="0.170907328891581"/>
          <c:w val="0.78294937310167101"/>
          <c:h val="0.57444461223168997"/>
        </c:manualLayout>
      </c:layout>
      <c:scatterChart>
        <c:scatterStyle val="lineMarker"/>
        <c:varyColors val="0"/>
        <c:ser>
          <c:idx val="0"/>
          <c:order val="0"/>
          <c:tx>
            <c:v> Sequential</c:v>
          </c:tx>
          <c:spPr>
            <a:ln w="101600">
              <a:solidFill>
                <a:schemeClr val="tx1"/>
              </a:solidFill>
            </a:ln>
          </c:spPr>
          <c:marker>
            <c:symbol val="square"/>
            <c:size val="5"/>
            <c:spPr>
              <a:solidFill>
                <a:schemeClr val="tx1"/>
              </a:solidFill>
              <a:ln>
                <a:solidFill>
                  <a:schemeClr val="tx1"/>
                </a:solidFill>
              </a:ln>
            </c:spPr>
          </c:marker>
          <c:yVal>
            <c:numRef>
              <c:f>details!$Q$2:$Q$1901</c:f>
              <c:numCache>
                <c:formatCode>General</c:formatCode>
                <c:ptCount val="1900"/>
                <c:pt idx="0">
                  <c:v>865.21424999999999</c:v>
                </c:pt>
                <c:pt idx="1">
                  <c:v>865.21424999999999</c:v>
                </c:pt>
                <c:pt idx="2">
                  <c:v>865.21424999999999</c:v>
                </c:pt>
                <c:pt idx="3">
                  <c:v>1067.1187500000001</c:v>
                </c:pt>
                <c:pt idx="4">
                  <c:v>1067.1187500000001</c:v>
                </c:pt>
                <c:pt idx="5">
                  <c:v>1067.1187500000001</c:v>
                </c:pt>
                <c:pt idx="6">
                  <c:v>1067.1187500000001</c:v>
                </c:pt>
                <c:pt idx="7">
                  <c:v>1067.1187500000001</c:v>
                </c:pt>
                <c:pt idx="8">
                  <c:v>1067.1187500000001</c:v>
                </c:pt>
                <c:pt idx="9">
                  <c:v>1067.1187500000001</c:v>
                </c:pt>
                <c:pt idx="10">
                  <c:v>1067.1187500000001</c:v>
                </c:pt>
                <c:pt idx="11">
                  <c:v>1067.1187500000001</c:v>
                </c:pt>
                <c:pt idx="12">
                  <c:v>1067.1187500000001</c:v>
                </c:pt>
                <c:pt idx="13">
                  <c:v>1067.1187500000001</c:v>
                </c:pt>
                <c:pt idx="14">
                  <c:v>1067.1187500000001</c:v>
                </c:pt>
                <c:pt idx="15">
                  <c:v>1067.1187500000001</c:v>
                </c:pt>
                <c:pt idx="16">
                  <c:v>1067.1187500000001</c:v>
                </c:pt>
                <c:pt idx="17">
                  <c:v>1067.1187500000001</c:v>
                </c:pt>
                <c:pt idx="18">
                  <c:v>1067.1187500000001</c:v>
                </c:pt>
                <c:pt idx="19">
                  <c:v>1067.1187500000001</c:v>
                </c:pt>
                <c:pt idx="20">
                  <c:v>1067.1187500000001</c:v>
                </c:pt>
                <c:pt idx="21">
                  <c:v>1067.1187500000001</c:v>
                </c:pt>
                <c:pt idx="22">
                  <c:v>1067.1187500000001</c:v>
                </c:pt>
                <c:pt idx="23">
                  <c:v>1067.1187500000001</c:v>
                </c:pt>
                <c:pt idx="24">
                  <c:v>1067.1187500000001</c:v>
                </c:pt>
                <c:pt idx="25">
                  <c:v>1067.1187500000001</c:v>
                </c:pt>
                <c:pt idx="26">
                  <c:v>1067.1187500000001</c:v>
                </c:pt>
                <c:pt idx="27">
                  <c:v>1067.1187500000001</c:v>
                </c:pt>
                <c:pt idx="28">
                  <c:v>1067.1187500000001</c:v>
                </c:pt>
                <c:pt idx="29">
                  <c:v>1067.1187500000001</c:v>
                </c:pt>
                <c:pt idx="30">
                  <c:v>1067.1187500000001</c:v>
                </c:pt>
                <c:pt idx="31">
                  <c:v>1067.1187500000001</c:v>
                </c:pt>
                <c:pt idx="32">
                  <c:v>1067.1187500000001</c:v>
                </c:pt>
                <c:pt idx="33">
                  <c:v>1067.1187500000001</c:v>
                </c:pt>
                <c:pt idx="34">
                  <c:v>1067.1187500000001</c:v>
                </c:pt>
                <c:pt idx="35">
                  <c:v>1067.1187500000001</c:v>
                </c:pt>
                <c:pt idx="36">
                  <c:v>1067.1187500000001</c:v>
                </c:pt>
                <c:pt idx="37">
                  <c:v>1067.1187500000001</c:v>
                </c:pt>
                <c:pt idx="38">
                  <c:v>1067.1187500000001</c:v>
                </c:pt>
                <c:pt idx="39">
                  <c:v>1067.1187500000001</c:v>
                </c:pt>
                <c:pt idx="40">
                  <c:v>1067.1187500000001</c:v>
                </c:pt>
                <c:pt idx="41">
                  <c:v>1067.1187500000001</c:v>
                </c:pt>
                <c:pt idx="42">
                  <c:v>1067.1187500000001</c:v>
                </c:pt>
                <c:pt idx="43">
                  <c:v>1067.1187500000001</c:v>
                </c:pt>
                <c:pt idx="44">
                  <c:v>1067.1187500000001</c:v>
                </c:pt>
                <c:pt idx="45">
                  <c:v>1067.1187500000001</c:v>
                </c:pt>
                <c:pt idx="46">
                  <c:v>1067.1187500000001</c:v>
                </c:pt>
                <c:pt idx="47">
                  <c:v>1067.1187500000001</c:v>
                </c:pt>
                <c:pt idx="48">
                  <c:v>1067.1187500000001</c:v>
                </c:pt>
                <c:pt idx="49">
                  <c:v>1067.1187500000001</c:v>
                </c:pt>
                <c:pt idx="50">
                  <c:v>1067.1187500000001</c:v>
                </c:pt>
                <c:pt idx="51">
                  <c:v>1067.1187500000001</c:v>
                </c:pt>
                <c:pt idx="52">
                  <c:v>1067.1187500000001</c:v>
                </c:pt>
                <c:pt idx="53">
                  <c:v>1067.1187500000001</c:v>
                </c:pt>
                <c:pt idx="54">
                  <c:v>1067.1187500000001</c:v>
                </c:pt>
                <c:pt idx="55">
                  <c:v>1067.1187500000001</c:v>
                </c:pt>
                <c:pt idx="56">
                  <c:v>1067.1187500000001</c:v>
                </c:pt>
                <c:pt idx="57">
                  <c:v>1067.1187500000001</c:v>
                </c:pt>
                <c:pt idx="58">
                  <c:v>1067.1187500000001</c:v>
                </c:pt>
                <c:pt idx="59">
                  <c:v>1067.1187500000001</c:v>
                </c:pt>
                <c:pt idx="60">
                  <c:v>1067.1187500000001</c:v>
                </c:pt>
                <c:pt idx="61">
                  <c:v>1067.1187500000001</c:v>
                </c:pt>
                <c:pt idx="62">
                  <c:v>1067.1187500000001</c:v>
                </c:pt>
                <c:pt idx="63">
                  <c:v>1067.1187500000001</c:v>
                </c:pt>
                <c:pt idx="64">
                  <c:v>1067.1187500000001</c:v>
                </c:pt>
                <c:pt idx="65">
                  <c:v>1067.1187500000001</c:v>
                </c:pt>
                <c:pt idx="66">
                  <c:v>1067.1187500000001</c:v>
                </c:pt>
                <c:pt idx="67">
                  <c:v>1067.1187500000001</c:v>
                </c:pt>
                <c:pt idx="68">
                  <c:v>1067.1187500000001</c:v>
                </c:pt>
                <c:pt idx="69">
                  <c:v>1067.1187500000001</c:v>
                </c:pt>
                <c:pt idx="70">
                  <c:v>1067.1187500000001</c:v>
                </c:pt>
                <c:pt idx="71">
                  <c:v>1067.1187500000001</c:v>
                </c:pt>
                <c:pt idx="72">
                  <c:v>1067.1187500000001</c:v>
                </c:pt>
                <c:pt idx="73">
                  <c:v>1067.1187500000001</c:v>
                </c:pt>
                <c:pt idx="74">
                  <c:v>1067.1187500000001</c:v>
                </c:pt>
                <c:pt idx="75">
                  <c:v>942.76124999999786</c:v>
                </c:pt>
                <c:pt idx="76">
                  <c:v>942.76124999999786</c:v>
                </c:pt>
                <c:pt idx="77">
                  <c:v>942.76124999999786</c:v>
                </c:pt>
                <c:pt idx="78">
                  <c:v>942.76124999999786</c:v>
                </c:pt>
                <c:pt idx="79">
                  <c:v>942.76124999999786</c:v>
                </c:pt>
                <c:pt idx="80">
                  <c:v>942.76124999999786</c:v>
                </c:pt>
                <c:pt idx="81">
                  <c:v>942.76124999999786</c:v>
                </c:pt>
                <c:pt idx="82">
                  <c:v>942.76124999999786</c:v>
                </c:pt>
                <c:pt idx="83">
                  <c:v>942.76124999999786</c:v>
                </c:pt>
                <c:pt idx="84">
                  <c:v>942.76124999999786</c:v>
                </c:pt>
                <c:pt idx="85">
                  <c:v>942.76124999999786</c:v>
                </c:pt>
                <c:pt idx="86">
                  <c:v>942.76124999999786</c:v>
                </c:pt>
                <c:pt idx="87">
                  <c:v>942.76124999999786</c:v>
                </c:pt>
                <c:pt idx="88">
                  <c:v>942.76124999999786</c:v>
                </c:pt>
                <c:pt idx="89">
                  <c:v>942.76124999999786</c:v>
                </c:pt>
                <c:pt idx="90">
                  <c:v>942.76124999999786</c:v>
                </c:pt>
                <c:pt idx="91">
                  <c:v>942.76124999999786</c:v>
                </c:pt>
                <c:pt idx="92">
                  <c:v>942.76124999999786</c:v>
                </c:pt>
                <c:pt idx="93">
                  <c:v>942.76124999999786</c:v>
                </c:pt>
                <c:pt idx="94">
                  <c:v>942.76124999999786</c:v>
                </c:pt>
                <c:pt idx="95">
                  <c:v>942.76124999999786</c:v>
                </c:pt>
                <c:pt idx="96">
                  <c:v>942.76124999999786</c:v>
                </c:pt>
                <c:pt idx="97">
                  <c:v>942.76124999999786</c:v>
                </c:pt>
                <c:pt idx="98">
                  <c:v>942.76124999999786</c:v>
                </c:pt>
                <c:pt idx="99">
                  <c:v>942.76124999999786</c:v>
                </c:pt>
                <c:pt idx="100">
                  <c:v>942.76124999999786</c:v>
                </c:pt>
                <c:pt idx="101">
                  <c:v>942.76124999999786</c:v>
                </c:pt>
                <c:pt idx="102">
                  <c:v>942.76124999999786</c:v>
                </c:pt>
                <c:pt idx="103">
                  <c:v>942.76124999999786</c:v>
                </c:pt>
                <c:pt idx="104">
                  <c:v>922.07100000000003</c:v>
                </c:pt>
                <c:pt idx="105">
                  <c:v>922.07100000000003</c:v>
                </c:pt>
                <c:pt idx="106">
                  <c:v>922.07100000000003</c:v>
                </c:pt>
                <c:pt idx="107">
                  <c:v>922.07100000000003</c:v>
                </c:pt>
                <c:pt idx="108">
                  <c:v>922.07100000000003</c:v>
                </c:pt>
                <c:pt idx="109">
                  <c:v>922.07100000000003</c:v>
                </c:pt>
                <c:pt idx="110">
                  <c:v>922.07100000000003</c:v>
                </c:pt>
                <c:pt idx="111">
                  <c:v>922.07100000000003</c:v>
                </c:pt>
                <c:pt idx="112">
                  <c:v>922.07100000000003</c:v>
                </c:pt>
                <c:pt idx="113">
                  <c:v>922.07100000000003</c:v>
                </c:pt>
                <c:pt idx="114">
                  <c:v>922.07100000000003</c:v>
                </c:pt>
                <c:pt idx="115">
                  <c:v>922.07100000000003</c:v>
                </c:pt>
                <c:pt idx="116">
                  <c:v>794.0385</c:v>
                </c:pt>
                <c:pt idx="117">
                  <c:v>794.0385</c:v>
                </c:pt>
                <c:pt idx="118">
                  <c:v>794.0385</c:v>
                </c:pt>
                <c:pt idx="119">
                  <c:v>794.0385</c:v>
                </c:pt>
                <c:pt idx="120">
                  <c:v>794.0385</c:v>
                </c:pt>
                <c:pt idx="121">
                  <c:v>794.0385</c:v>
                </c:pt>
                <c:pt idx="122">
                  <c:v>794.0385</c:v>
                </c:pt>
                <c:pt idx="123">
                  <c:v>794.0385</c:v>
                </c:pt>
                <c:pt idx="124">
                  <c:v>794.0385</c:v>
                </c:pt>
                <c:pt idx="125">
                  <c:v>794.0385</c:v>
                </c:pt>
                <c:pt idx="126">
                  <c:v>794.0385</c:v>
                </c:pt>
                <c:pt idx="127">
                  <c:v>794.0385</c:v>
                </c:pt>
                <c:pt idx="128">
                  <c:v>794.0385</c:v>
                </c:pt>
                <c:pt idx="129">
                  <c:v>794.0385</c:v>
                </c:pt>
                <c:pt idx="130">
                  <c:v>794.0385</c:v>
                </c:pt>
                <c:pt idx="131">
                  <c:v>794.0385</c:v>
                </c:pt>
                <c:pt idx="132">
                  <c:v>794.0385</c:v>
                </c:pt>
                <c:pt idx="133">
                  <c:v>794.0385</c:v>
                </c:pt>
                <c:pt idx="134">
                  <c:v>794.0385</c:v>
                </c:pt>
                <c:pt idx="135">
                  <c:v>911.58900000000006</c:v>
                </c:pt>
                <c:pt idx="136">
                  <c:v>911.58900000000006</c:v>
                </c:pt>
                <c:pt idx="137">
                  <c:v>794.0385</c:v>
                </c:pt>
                <c:pt idx="138">
                  <c:v>794.0385</c:v>
                </c:pt>
                <c:pt idx="139">
                  <c:v>794.0385</c:v>
                </c:pt>
                <c:pt idx="140">
                  <c:v>794.0385</c:v>
                </c:pt>
                <c:pt idx="141">
                  <c:v>794.0385</c:v>
                </c:pt>
                <c:pt idx="142">
                  <c:v>794.0385</c:v>
                </c:pt>
                <c:pt idx="143">
                  <c:v>794.0385</c:v>
                </c:pt>
                <c:pt idx="144">
                  <c:v>794.0385</c:v>
                </c:pt>
                <c:pt idx="145">
                  <c:v>794.0385</c:v>
                </c:pt>
                <c:pt idx="146">
                  <c:v>794.0385</c:v>
                </c:pt>
                <c:pt idx="147">
                  <c:v>794.0385</c:v>
                </c:pt>
                <c:pt idx="148">
                  <c:v>794.0385</c:v>
                </c:pt>
                <c:pt idx="149">
                  <c:v>794.0385</c:v>
                </c:pt>
                <c:pt idx="150">
                  <c:v>794.0385</c:v>
                </c:pt>
                <c:pt idx="151">
                  <c:v>794.0385</c:v>
                </c:pt>
                <c:pt idx="152">
                  <c:v>794.0385</c:v>
                </c:pt>
                <c:pt idx="153">
                  <c:v>794.0385</c:v>
                </c:pt>
                <c:pt idx="154">
                  <c:v>794.0385</c:v>
                </c:pt>
                <c:pt idx="155">
                  <c:v>794.0385</c:v>
                </c:pt>
                <c:pt idx="156">
                  <c:v>883.10249999999996</c:v>
                </c:pt>
                <c:pt idx="157">
                  <c:v>883.10249999999996</c:v>
                </c:pt>
                <c:pt idx="158">
                  <c:v>883.10249999999996</c:v>
                </c:pt>
                <c:pt idx="159">
                  <c:v>883.10249999999996</c:v>
                </c:pt>
                <c:pt idx="160">
                  <c:v>883.10249999999996</c:v>
                </c:pt>
                <c:pt idx="161">
                  <c:v>883.10249999999996</c:v>
                </c:pt>
                <c:pt idx="162">
                  <c:v>883.10249999999996</c:v>
                </c:pt>
                <c:pt idx="163">
                  <c:v>883.10249999999996</c:v>
                </c:pt>
                <c:pt idx="164">
                  <c:v>883.10249999999996</c:v>
                </c:pt>
                <c:pt idx="165">
                  <c:v>883.10249999999996</c:v>
                </c:pt>
                <c:pt idx="166">
                  <c:v>883.10249999999996</c:v>
                </c:pt>
                <c:pt idx="167">
                  <c:v>883.10249999999996</c:v>
                </c:pt>
                <c:pt idx="168">
                  <c:v>911.58900000000006</c:v>
                </c:pt>
                <c:pt idx="169">
                  <c:v>911.58900000000006</c:v>
                </c:pt>
                <c:pt idx="170">
                  <c:v>911.58900000000006</c:v>
                </c:pt>
                <c:pt idx="171">
                  <c:v>911.58900000000006</c:v>
                </c:pt>
                <c:pt idx="172">
                  <c:v>911.58900000000006</c:v>
                </c:pt>
                <c:pt idx="173">
                  <c:v>911.58900000000006</c:v>
                </c:pt>
                <c:pt idx="174">
                  <c:v>979.43024999999739</c:v>
                </c:pt>
                <c:pt idx="175">
                  <c:v>979.43024999999739</c:v>
                </c:pt>
                <c:pt idx="176">
                  <c:v>979.43024999999739</c:v>
                </c:pt>
                <c:pt idx="177">
                  <c:v>979.43024999999739</c:v>
                </c:pt>
                <c:pt idx="178">
                  <c:v>979.43024999999739</c:v>
                </c:pt>
                <c:pt idx="179">
                  <c:v>979.43024999999739</c:v>
                </c:pt>
                <c:pt idx="180">
                  <c:v>979.43024999999739</c:v>
                </c:pt>
                <c:pt idx="181">
                  <c:v>979.43024999999739</c:v>
                </c:pt>
                <c:pt idx="182">
                  <c:v>979.43024999999739</c:v>
                </c:pt>
                <c:pt idx="183">
                  <c:v>979.43024999999739</c:v>
                </c:pt>
                <c:pt idx="184">
                  <c:v>979.43024999999739</c:v>
                </c:pt>
                <c:pt idx="185">
                  <c:v>979.43024999999739</c:v>
                </c:pt>
                <c:pt idx="186">
                  <c:v>979.43024999999739</c:v>
                </c:pt>
                <c:pt idx="187">
                  <c:v>979.43024999999739</c:v>
                </c:pt>
                <c:pt idx="188">
                  <c:v>979.43024999999739</c:v>
                </c:pt>
                <c:pt idx="189">
                  <c:v>979.43024999999739</c:v>
                </c:pt>
                <c:pt idx="190">
                  <c:v>979.43024999999739</c:v>
                </c:pt>
                <c:pt idx="191">
                  <c:v>979.43024999999739</c:v>
                </c:pt>
                <c:pt idx="192">
                  <c:v>979.43024999999739</c:v>
                </c:pt>
                <c:pt idx="193">
                  <c:v>979.43024999999739</c:v>
                </c:pt>
                <c:pt idx="194">
                  <c:v>979.43024999999739</c:v>
                </c:pt>
                <c:pt idx="195">
                  <c:v>979.43024999999739</c:v>
                </c:pt>
                <c:pt idx="196">
                  <c:v>979.43024999999739</c:v>
                </c:pt>
                <c:pt idx="197">
                  <c:v>979.43024999999739</c:v>
                </c:pt>
                <c:pt idx="198">
                  <c:v>979.43024999999739</c:v>
                </c:pt>
                <c:pt idx="199">
                  <c:v>979.43024999999739</c:v>
                </c:pt>
                <c:pt idx="200">
                  <c:v>994.45799999999736</c:v>
                </c:pt>
                <c:pt idx="201">
                  <c:v>994.45799999999736</c:v>
                </c:pt>
                <c:pt idx="202">
                  <c:v>994.45799999999736</c:v>
                </c:pt>
                <c:pt idx="203">
                  <c:v>994.45799999999736</c:v>
                </c:pt>
                <c:pt idx="204">
                  <c:v>1014.2445</c:v>
                </c:pt>
                <c:pt idx="205">
                  <c:v>1014.2445</c:v>
                </c:pt>
                <c:pt idx="206">
                  <c:v>1014.2445</c:v>
                </c:pt>
                <c:pt idx="207">
                  <c:v>1014.2445</c:v>
                </c:pt>
                <c:pt idx="208">
                  <c:v>1014.2445</c:v>
                </c:pt>
                <c:pt idx="209">
                  <c:v>1014.2445</c:v>
                </c:pt>
                <c:pt idx="210">
                  <c:v>1014.2445</c:v>
                </c:pt>
                <c:pt idx="211">
                  <c:v>1014.2445</c:v>
                </c:pt>
                <c:pt idx="212">
                  <c:v>1014.2445</c:v>
                </c:pt>
                <c:pt idx="213">
                  <c:v>1014.2445</c:v>
                </c:pt>
                <c:pt idx="214">
                  <c:v>1014.2445</c:v>
                </c:pt>
                <c:pt idx="215">
                  <c:v>1014.2445</c:v>
                </c:pt>
                <c:pt idx="216">
                  <c:v>1014.2445</c:v>
                </c:pt>
                <c:pt idx="217">
                  <c:v>1014.2445</c:v>
                </c:pt>
                <c:pt idx="218">
                  <c:v>1014.2445</c:v>
                </c:pt>
                <c:pt idx="219">
                  <c:v>1014.2445</c:v>
                </c:pt>
                <c:pt idx="220">
                  <c:v>1014.2445</c:v>
                </c:pt>
                <c:pt idx="221">
                  <c:v>1014.2445</c:v>
                </c:pt>
                <c:pt idx="222">
                  <c:v>1014.2445</c:v>
                </c:pt>
                <c:pt idx="223">
                  <c:v>1014.2445</c:v>
                </c:pt>
                <c:pt idx="224">
                  <c:v>1014.2445</c:v>
                </c:pt>
                <c:pt idx="225">
                  <c:v>1014.2445</c:v>
                </c:pt>
                <c:pt idx="226">
                  <c:v>1014.2445</c:v>
                </c:pt>
                <c:pt idx="227">
                  <c:v>1014.2445</c:v>
                </c:pt>
                <c:pt idx="228">
                  <c:v>1015.4565</c:v>
                </c:pt>
                <c:pt idx="229">
                  <c:v>1015.4565</c:v>
                </c:pt>
                <c:pt idx="230">
                  <c:v>1015.4565</c:v>
                </c:pt>
                <c:pt idx="231">
                  <c:v>1015.4565</c:v>
                </c:pt>
                <c:pt idx="232">
                  <c:v>1015.4565</c:v>
                </c:pt>
                <c:pt idx="233">
                  <c:v>1015.4565</c:v>
                </c:pt>
                <c:pt idx="234">
                  <c:v>1015.4565</c:v>
                </c:pt>
                <c:pt idx="235">
                  <c:v>1015.4565</c:v>
                </c:pt>
                <c:pt idx="236">
                  <c:v>1015.4565</c:v>
                </c:pt>
                <c:pt idx="237">
                  <c:v>1015.4565</c:v>
                </c:pt>
                <c:pt idx="238">
                  <c:v>1015.4565</c:v>
                </c:pt>
                <c:pt idx="239">
                  <c:v>1015.4565</c:v>
                </c:pt>
                <c:pt idx="240">
                  <c:v>1015.4565</c:v>
                </c:pt>
                <c:pt idx="241">
                  <c:v>1015.4565</c:v>
                </c:pt>
                <c:pt idx="242">
                  <c:v>1015.4565</c:v>
                </c:pt>
                <c:pt idx="243">
                  <c:v>1015.4565</c:v>
                </c:pt>
                <c:pt idx="244">
                  <c:v>1015.4565</c:v>
                </c:pt>
                <c:pt idx="245">
                  <c:v>1015.4565</c:v>
                </c:pt>
                <c:pt idx="246">
                  <c:v>1015.4565</c:v>
                </c:pt>
                <c:pt idx="247">
                  <c:v>1015.4565</c:v>
                </c:pt>
                <c:pt idx="248">
                  <c:v>1015.4565</c:v>
                </c:pt>
                <c:pt idx="249">
                  <c:v>1015.4565</c:v>
                </c:pt>
                <c:pt idx="250">
                  <c:v>1015.4565</c:v>
                </c:pt>
                <c:pt idx="251">
                  <c:v>1015.4565</c:v>
                </c:pt>
                <c:pt idx="252">
                  <c:v>1015.4565</c:v>
                </c:pt>
                <c:pt idx="253">
                  <c:v>1015.4565</c:v>
                </c:pt>
                <c:pt idx="254">
                  <c:v>1015.4565</c:v>
                </c:pt>
                <c:pt idx="255">
                  <c:v>1021.575</c:v>
                </c:pt>
                <c:pt idx="256">
                  <c:v>1021.575</c:v>
                </c:pt>
                <c:pt idx="257">
                  <c:v>1021.575</c:v>
                </c:pt>
                <c:pt idx="258">
                  <c:v>1021.575</c:v>
                </c:pt>
                <c:pt idx="259">
                  <c:v>1058.9024999999999</c:v>
                </c:pt>
                <c:pt idx="260">
                  <c:v>1058.9024999999999</c:v>
                </c:pt>
                <c:pt idx="261">
                  <c:v>1058.9024999999999</c:v>
                </c:pt>
                <c:pt idx="262">
                  <c:v>1058.9024999999999</c:v>
                </c:pt>
                <c:pt idx="263">
                  <c:v>1058.9024999999999</c:v>
                </c:pt>
                <c:pt idx="264">
                  <c:v>1058.9024999999999</c:v>
                </c:pt>
                <c:pt idx="265">
                  <c:v>1058.9024999999999</c:v>
                </c:pt>
                <c:pt idx="266">
                  <c:v>1058.9024999999999</c:v>
                </c:pt>
                <c:pt idx="267">
                  <c:v>1058.9024999999999</c:v>
                </c:pt>
                <c:pt idx="268">
                  <c:v>1058.9024999999999</c:v>
                </c:pt>
                <c:pt idx="269">
                  <c:v>1058.9024999999999</c:v>
                </c:pt>
                <c:pt idx="270">
                  <c:v>1058.9024999999999</c:v>
                </c:pt>
                <c:pt idx="271">
                  <c:v>1058.9024999999999</c:v>
                </c:pt>
                <c:pt idx="272">
                  <c:v>1058.9024999999999</c:v>
                </c:pt>
                <c:pt idx="273">
                  <c:v>1058.9024999999999</c:v>
                </c:pt>
                <c:pt idx="274">
                  <c:v>1058.9024999999999</c:v>
                </c:pt>
                <c:pt idx="275">
                  <c:v>1058.9024999999999</c:v>
                </c:pt>
                <c:pt idx="276">
                  <c:v>1058.9024999999999</c:v>
                </c:pt>
                <c:pt idx="277">
                  <c:v>1087.626</c:v>
                </c:pt>
                <c:pt idx="278">
                  <c:v>1087.626</c:v>
                </c:pt>
                <c:pt idx="279">
                  <c:v>1087.626</c:v>
                </c:pt>
                <c:pt idx="280">
                  <c:v>1087.626</c:v>
                </c:pt>
                <c:pt idx="281">
                  <c:v>1087.626</c:v>
                </c:pt>
                <c:pt idx="282">
                  <c:v>1106.3715</c:v>
                </c:pt>
                <c:pt idx="283">
                  <c:v>1106.3715</c:v>
                </c:pt>
                <c:pt idx="284">
                  <c:v>1106.3715</c:v>
                </c:pt>
                <c:pt idx="285">
                  <c:v>1106.3715</c:v>
                </c:pt>
                <c:pt idx="286">
                  <c:v>1106.3715</c:v>
                </c:pt>
                <c:pt idx="287">
                  <c:v>1106.3715</c:v>
                </c:pt>
                <c:pt idx="288">
                  <c:v>1106.3715</c:v>
                </c:pt>
                <c:pt idx="289">
                  <c:v>1106.3715</c:v>
                </c:pt>
                <c:pt idx="290">
                  <c:v>1106.3715</c:v>
                </c:pt>
                <c:pt idx="291">
                  <c:v>1106.3715</c:v>
                </c:pt>
                <c:pt idx="292">
                  <c:v>1106.3715</c:v>
                </c:pt>
                <c:pt idx="293">
                  <c:v>1106.3715</c:v>
                </c:pt>
                <c:pt idx="294">
                  <c:v>1106.3715</c:v>
                </c:pt>
                <c:pt idx="295">
                  <c:v>1106.3715</c:v>
                </c:pt>
                <c:pt idx="296">
                  <c:v>1106.3715</c:v>
                </c:pt>
                <c:pt idx="297">
                  <c:v>1106.3715</c:v>
                </c:pt>
                <c:pt idx="298">
                  <c:v>1106.3715</c:v>
                </c:pt>
                <c:pt idx="299">
                  <c:v>1106.3715</c:v>
                </c:pt>
                <c:pt idx="300">
                  <c:v>1106.3715</c:v>
                </c:pt>
                <c:pt idx="301">
                  <c:v>1106.3715</c:v>
                </c:pt>
                <c:pt idx="302">
                  <c:v>1106.3715</c:v>
                </c:pt>
                <c:pt idx="303">
                  <c:v>1106.3715</c:v>
                </c:pt>
                <c:pt idx="304">
                  <c:v>1106.3715</c:v>
                </c:pt>
                <c:pt idx="305">
                  <c:v>1106.3715</c:v>
                </c:pt>
                <c:pt idx="306">
                  <c:v>1106.3715</c:v>
                </c:pt>
                <c:pt idx="307">
                  <c:v>1106.3715</c:v>
                </c:pt>
                <c:pt idx="308">
                  <c:v>1106.3715</c:v>
                </c:pt>
                <c:pt idx="309">
                  <c:v>1106.3715</c:v>
                </c:pt>
                <c:pt idx="310">
                  <c:v>1106.3715</c:v>
                </c:pt>
                <c:pt idx="311">
                  <c:v>1106.3715</c:v>
                </c:pt>
                <c:pt idx="312">
                  <c:v>1106.3715</c:v>
                </c:pt>
                <c:pt idx="313">
                  <c:v>1106.3715</c:v>
                </c:pt>
                <c:pt idx="314">
                  <c:v>1155.9269999999999</c:v>
                </c:pt>
                <c:pt idx="315">
                  <c:v>1155.9269999999999</c:v>
                </c:pt>
                <c:pt idx="316">
                  <c:v>1155.9269999999999</c:v>
                </c:pt>
                <c:pt idx="317">
                  <c:v>1155.9269999999999</c:v>
                </c:pt>
                <c:pt idx="318">
                  <c:v>1155.9269999999999</c:v>
                </c:pt>
                <c:pt idx="319">
                  <c:v>1155.9269999999999</c:v>
                </c:pt>
                <c:pt idx="320">
                  <c:v>1425.7447500000001</c:v>
                </c:pt>
                <c:pt idx="321">
                  <c:v>1425.7447500000001</c:v>
                </c:pt>
                <c:pt idx="322">
                  <c:v>1425.7447500000001</c:v>
                </c:pt>
                <c:pt idx="323">
                  <c:v>1425.7447500000001</c:v>
                </c:pt>
                <c:pt idx="324">
                  <c:v>1425.7447500000001</c:v>
                </c:pt>
                <c:pt idx="325">
                  <c:v>1425.7447500000001</c:v>
                </c:pt>
                <c:pt idx="326">
                  <c:v>1425.7447500000001</c:v>
                </c:pt>
                <c:pt idx="327">
                  <c:v>1425.7447500000001</c:v>
                </c:pt>
                <c:pt idx="328">
                  <c:v>1425.7447500000001</c:v>
                </c:pt>
                <c:pt idx="329">
                  <c:v>1425.7447500000001</c:v>
                </c:pt>
                <c:pt idx="330">
                  <c:v>1425.7447500000001</c:v>
                </c:pt>
                <c:pt idx="331">
                  <c:v>1425.7447500000001</c:v>
                </c:pt>
                <c:pt idx="332">
                  <c:v>1425.7447500000001</c:v>
                </c:pt>
                <c:pt idx="333">
                  <c:v>1425.7447500000001</c:v>
                </c:pt>
                <c:pt idx="334">
                  <c:v>1425.7447500000001</c:v>
                </c:pt>
                <c:pt idx="335">
                  <c:v>1425.7447500000001</c:v>
                </c:pt>
                <c:pt idx="336">
                  <c:v>1425.7447500000001</c:v>
                </c:pt>
                <c:pt idx="337">
                  <c:v>1425.7447500000001</c:v>
                </c:pt>
                <c:pt idx="338">
                  <c:v>1425.7447500000001</c:v>
                </c:pt>
                <c:pt idx="339">
                  <c:v>1425.7447500000001</c:v>
                </c:pt>
                <c:pt idx="340">
                  <c:v>1425.7447500000001</c:v>
                </c:pt>
                <c:pt idx="341">
                  <c:v>1425.7447500000001</c:v>
                </c:pt>
                <c:pt idx="342">
                  <c:v>1425.7447500000001</c:v>
                </c:pt>
                <c:pt idx="343">
                  <c:v>1425.7447500000001</c:v>
                </c:pt>
                <c:pt idx="344">
                  <c:v>1425.7447500000001</c:v>
                </c:pt>
                <c:pt idx="345">
                  <c:v>1425.7447500000001</c:v>
                </c:pt>
                <c:pt idx="346">
                  <c:v>1425.7447500000001</c:v>
                </c:pt>
                <c:pt idx="347">
                  <c:v>1425.7447500000001</c:v>
                </c:pt>
                <c:pt idx="348">
                  <c:v>1425.7447500000001</c:v>
                </c:pt>
                <c:pt idx="349">
                  <c:v>1425.7447500000001</c:v>
                </c:pt>
                <c:pt idx="350">
                  <c:v>1425.7447500000001</c:v>
                </c:pt>
                <c:pt idx="351">
                  <c:v>1425.7447500000001</c:v>
                </c:pt>
                <c:pt idx="352">
                  <c:v>1425.7447500000001</c:v>
                </c:pt>
                <c:pt idx="353">
                  <c:v>1425.7447500000001</c:v>
                </c:pt>
                <c:pt idx="354">
                  <c:v>1425.7447500000001</c:v>
                </c:pt>
                <c:pt idx="355">
                  <c:v>1425.7447500000001</c:v>
                </c:pt>
                <c:pt idx="356">
                  <c:v>1425.7447500000001</c:v>
                </c:pt>
                <c:pt idx="357">
                  <c:v>1425.7447500000001</c:v>
                </c:pt>
                <c:pt idx="358">
                  <c:v>1425.7447500000001</c:v>
                </c:pt>
                <c:pt idx="359">
                  <c:v>1425.7447500000001</c:v>
                </c:pt>
                <c:pt idx="360">
                  <c:v>1425.7447500000001</c:v>
                </c:pt>
                <c:pt idx="361">
                  <c:v>1425.7447500000001</c:v>
                </c:pt>
                <c:pt idx="362">
                  <c:v>1425.7447500000001</c:v>
                </c:pt>
                <c:pt idx="363">
                  <c:v>1425.7447500000001</c:v>
                </c:pt>
                <c:pt idx="364">
                  <c:v>1425.7447500000001</c:v>
                </c:pt>
                <c:pt idx="365">
                  <c:v>1425.7447500000001</c:v>
                </c:pt>
                <c:pt idx="366">
                  <c:v>1425.7447500000001</c:v>
                </c:pt>
                <c:pt idx="367">
                  <c:v>1425.7447500000001</c:v>
                </c:pt>
                <c:pt idx="368">
                  <c:v>1425.7447500000001</c:v>
                </c:pt>
                <c:pt idx="369">
                  <c:v>1425.7447500000001</c:v>
                </c:pt>
                <c:pt idx="370">
                  <c:v>1425.7447500000001</c:v>
                </c:pt>
                <c:pt idx="371">
                  <c:v>1425.7447500000001</c:v>
                </c:pt>
                <c:pt idx="372">
                  <c:v>1425.7447500000001</c:v>
                </c:pt>
                <c:pt idx="373">
                  <c:v>1425.7447500000001</c:v>
                </c:pt>
                <c:pt idx="374">
                  <c:v>1425.7447500000001</c:v>
                </c:pt>
                <c:pt idx="375">
                  <c:v>1425.7447500000001</c:v>
                </c:pt>
                <c:pt idx="376">
                  <c:v>1425.7447500000001</c:v>
                </c:pt>
                <c:pt idx="377">
                  <c:v>1425.7447500000001</c:v>
                </c:pt>
                <c:pt idx="378">
                  <c:v>1425.7447500000001</c:v>
                </c:pt>
                <c:pt idx="379">
                  <c:v>1425.7447500000001</c:v>
                </c:pt>
                <c:pt idx="380">
                  <c:v>1425.7447500000001</c:v>
                </c:pt>
                <c:pt idx="381">
                  <c:v>1425.7447500000001</c:v>
                </c:pt>
                <c:pt idx="382">
                  <c:v>1425.7447500000001</c:v>
                </c:pt>
                <c:pt idx="383">
                  <c:v>1425.7447500000001</c:v>
                </c:pt>
                <c:pt idx="384">
                  <c:v>1425.7447500000001</c:v>
                </c:pt>
                <c:pt idx="385">
                  <c:v>1425.7447500000001</c:v>
                </c:pt>
                <c:pt idx="386">
                  <c:v>1425.7447500000001</c:v>
                </c:pt>
                <c:pt idx="387">
                  <c:v>1425.7447500000001</c:v>
                </c:pt>
                <c:pt idx="388">
                  <c:v>1425.7447500000001</c:v>
                </c:pt>
                <c:pt idx="389">
                  <c:v>1425.7447500000001</c:v>
                </c:pt>
                <c:pt idx="390">
                  <c:v>1425.7447500000001</c:v>
                </c:pt>
                <c:pt idx="391">
                  <c:v>1425.7447500000001</c:v>
                </c:pt>
                <c:pt idx="392">
                  <c:v>1425.7447500000001</c:v>
                </c:pt>
                <c:pt idx="393">
                  <c:v>1425.7447500000001</c:v>
                </c:pt>
                <c:pt idx="394">
                  <c:v>1425.7447500000001</c:v>
                </c:pt>
                <c:pt idx="395">
                  <c:v>1425.7447500000001</c:v>
                </c:pt>
                <c:pt idx="396">
                  <c:v>1425.7447500000001</c:v>
                </c:pt>
                <c:pt idx="397">
                  <c:v>1425.7447500000001</c:v>
                </c:pt>
                <c:pt idx="398">
                  <c:v>1425.7447500000001</c:v>
                </c:pt>
                <c:pt idx="399">
                  <c:v>1425.7447500000001</c:v>
                </c:pt>
                <c:pt idx="400">
                  <c:v>1425.7447500000001</c:v>
                </c:pt>
                <c:pt idx="401">
                  <c:v>1425.7447500000001</c:v>
                </c:pt>
                <c:pt idx="402">
                  <c:v>1425.7447500000001</c:v>
                </c:pt>
                <c:pt idx="403">
                  <c:v>1425.7447500000001</c:v>
                </c:pt>
                <c:pt idx="404">
                  <c:v>1425.7447500000001</c:v>
                </c:pt>
                <c:pt idx="405">
                  <c:v>1425.7447500000001</c:v>
                </c:pt>
                <c:pt idx="406">
                  <c:v>1425.7447500000001</c:v>
                </c:pt>
                <c:pt idx="407">
                  <c:v>1425.7447500000001</c:v>
                </c:pt>
                <c:pt idx="408">
                  <c:v>1425.7447500000001</c:v>
                </c:pt>
                <c:pt idx="409">
                  <c:v>1425.7447500000001</c:v>
                </c:pt>
                <c:pt idx="410">
                  <c:v>1425.7447500000001</c:v>
                </c:pt>
                <c:pt idx="411">
                  <c:v>1425.7447500000001</c:v>
                </c:pt>
                <c:pt idx="412">
                  <c:v>1425.7447500000001</c:v>
                </c:pt>
                <c:pt idx="413">
                  <c:v>1425.7447500000001</c:v>
                </c:pt>
                <c:pt idx="414">
                  <c:v>1425.7447500000001</c:v>
                </c:pt>
                <c:pt idx="415">
                  <c:v>1370.472</c:v>
                </c:pt>
                <c:pt idx="416">
                  <c:v>1370.472</c:v>
                </c:pt>
                <c:pt idx="417">
                  <c:v>1370.472</c:v>
                </c:pt>
                <c:pt idx="418">
                  <c:v>1370.472</c:v>
                </c:pt>
                <c:pt idx="419">
                  <c:v>1370.472</c:v>
                </c:pt>
                <c:pt idx="420">
                  <c:v>1370.472</c:v>
                </c:pt>
                <c:pt idx="421">
                  <c:v>1358.6355000000001</c:v>
                </c:pt>
                <c:pt idx="422">
                  <c:v>1358.6355000000001</c:v>
                </c:pt>
                <c:pt idx="423">
                  <c:v>1358.6355000000001</c:v>
                </c:pt>
                <c:pt idx="424">
                  <c:v>1358.6355000000001</c:v>
                </c:pt>
                <c:pt idx="425">
                  <c:v>1358.6355000000001</c:v>
                </c:pt>
                <c:pt idx="426">
                  <c:v>1358.6355000000001</c:v>
                </c:pt>
                <c:pt idx="427">
                  <c:v>1358.6355000000001</c:v>
                </c:pt>
                <c:pt idx="428">
                  <c:v>1358.6355000000001</c:v>
                </c:pt>
                <c:pt idx="429">
                  <c:v>1358.6355000000001</c:v>
                </c:pt>
                <c:pt idx="430">
                  <c:v>1358.6355000000001</c:v>
                </c:pt>
                <c:pt idx="431">
                  <c:v>1358.6355000000001</c:v>
                </c:pt>
                <c:pt idx="432">
                  <c:v>1358.6355000000001</c:v>
                </c:pt>
                <c:pt idx="433">
                  <c:v>1358.6355000000001</c:v>
                </c:pt>
                <c:pt idx="434">
                  <c:v>1358.6355000000001</c:v>
                </c:pt>
                <c:pt idx="435">
                  <c:v>1358.6355000000001</c:v>
                </c:pt>
                <c:pt idx="436">
                  <c:v>1358.6355000000001</c:v>
                </c:pt>
                <c:pt idx="437">
                  <c:v>1358.6355000000001</c:v>
                </c:pt>
                <c:pt idx="438">
                  <c:v>1358.6355000000001</c:v>
                </c:pt>
                <c:pt idx="439">
                  <c:v>1358.6355000000001</c:v>
                </c:pt>
                <c:pt idx="440">
                  <c:v>1358.6355000000001</c:v>
                </c:pt>
                <c:pt idx="441">
                  <c:v>1358.6355000000001</c:v>
                </c:pt>
                <c:pt idx="442">
                  <c:v>1358.6355000000001</c:v>
                </c:pt>
                <c:pt idx="443">
                  <c:v>1358.6355000000001</c:v>
                </c:pt>
                <c:pt idx="444">
                  <c:v>1358.6355000000001</c:v>
                </c:pt>
                <c:pt idx="445">
                  <c:v>1358.6355000000001</c:v>
                </c:pt>
                <c:pt idx="446">
                  <c:v>1358.6355000000001</c:v>
                </c:pt>
                <c:pt idx="447">
                  <c:v>1358.6355000000001</c:v>
                </c:pt>
                <c:pt idx="448">
                  <c:v>1358.6355000000001</c:v>
                </c:pt>
                <c:pt idx="449">
                  <c:v>1358.6355000000001</c:v>
                </c:pt>
                <c:pt idx="450">
                  <c:v>1358.6355000000001</c:v>
                </c:pt>
                <c:pt idx="451">
                  <c:v>1358.6355000000001</c:v>
                </c:pt>
                <c:pt idx="452">
                  <c:v>1358.6355000000001</c:v>
                </c:pt>
                <c:pt idx="453">
                  <c:v>1358.6355000000001</c:v>
                </c:pt>
                <c:pt idx="454">
                  <c:v>1358.6355000000001</c:v>
                </c:pt>
                <c:pt idx="455">
                  <c:v>1358.6355000000001</c:v>
                </c:pt>
                <c:pt idx="456">
                  <c:v>1358.6355000000001</c:v>
                </c:pt>
                <c:pt idx="457">
                  <c:v>1358.6355000000001</c:v>
                </c:pt>
                <c:pt idx="458">
                  <c:v>1358.6355000000001</c:v>
                </c:pt>
                <c:pt idx="459">
                  <c:v>1358.6355000000001</c:v>
                </c:pt>
                <c:pt idx="460">
                  <c:v>1358.6355000000001</c:v>
                </c:pt>
                <c:pt idx="461">
                  <c:v>1358.6355000000001</c:v>
                </c:pt>
                <c:pt idx="462">
                  <c:v>1358.6355000000001</c:v>
                </c:pt>
                <c:pt idx="463">
                  <c:v>1358.6355000000001</c:v>
                </c:pt>
                <c:pt idx="464">
                  <c:v>1358.6355000000001</c:v>
                </c:pt>
                <c:pt idx="465">
                  <c:v>1358.6355000000001</c:v>
                </c:pt>
                <c:pt idx="466">
                  <c:v>1358.6355000000001</c:v>
                </c:pt>
                <c:pt idx="467">
                  <c:v>1112.8920000000001</c:v>
                </c:pt>
                <c:pt idx="468">
                  <c:v>1112.8920000000001</c:v>
                </c:pt>
                <c:pt idx="469">
                  <c:v>1112.8920000000001</c:v>
                </c:pt>
                <c:pt idx="470">
                  <c:v>1112.8920000000001</c:v>
                </c:pt>
                <c:pt idx="471">
                  <c:v>1112.8920000000001</c:v>
                </c:pt>
                <c:pt idx="472">
                  <c:v>1112.8920000000001</c:v>
                </c:pt>
                <c:pt idx="473">
                  <c:v>1112.8920000000001</c:v>
                </c:pt>
                <c:pt idx="474">
                  <c:v>1112.8920000000001</c:v>
                </c:pt>
                <c:pt idx="475">
                  <c:v>1112.8920000000001</c:v>
                </c:pt>
                <c:pt idx="476">
                  <c:v>1112.8920000000001</c:v>
                </c:pt>
                <c:pt idx="477">
                  <c:v>1112.8920000000001</c:v>
                </c:pt>
                <c:pt idx="478">
                  <c:v>1112.8920000000001</c:v>
                </c:pt>
                <c:pt idx="479">
                  <c:v>1112.8920000000001</c:v>
                </c:pt>
                <c:pt idx="480">
                  <c:v>1112.8920000000001</c:v>
                </c:pt>
                <c:pt idx="481">
                  <c:v>1112.8920000000001</c:v>
                </c:pt>
                <c:pt idx="482">
                  <c:v>1112.8920000000001</c:v>
                </c:pt>
                <c:pt idx="483">
                  <c:v>1112.8920000000001</c:v>
                </c:pt>
                <c:pt idx="484">
                  <c:v>1112.8920000000001</c:v>
                </c:pt>
                <c:pt idx="485">
                  <c:v>1112.8920000000001</c:v>
                </c:pt>
                <c:pt idx="486">
                  <c:v>1112.8920000000001</c:v>
                </c:pt>
                <c:pt idx="487">
                  <c:v>1112.8920000000001</c:v>
                </c:pt>
                <c:pt idx="488">
                  <c:v>1112.8920000000001</c:v>
                </c:pt>
                <c:pt idx="489">
                  <c:v>1112.8920000000001</c:v>
                </c:pt>
                <c:pt idx="490">
                  <c:v>1112.8920000000001</c:v>
                </c:pt>
                <c:pt idx="491">
                  <c:v>1112.8920000000001</c:v>
                </c:pt>
                <c:pt idx="492">
                  <c:v>1112.8920000000001</c:v>
                </c:pt>
                <c:pt idx="493">
                  <c:v>1112.8920000000001</c:v>
                </c:pt>
                <c:pt idx="494">
                  <c:v>1112.8920000000001</c:v>
                </c:pt>
                <c:pt idx="495">
                  <c:v>1112.8920000000001</c:v>
                </c:pt>
                <c:pt idx="496">
                  <c:v>1112.8920000000001</c:v>
                </c:pt>
                <c:pt idx="497">
                  <c:v>1112.8920000000001</c:v>
                </c:pt>
                <c:pt idx="498">
                  <c:v>1112.8920000000001</c:v>
                </c:pt>
                <c:pt idx="499">
                  <c:v>1248.204</c:v>
                </c:pt>
                <c:pt idx="500">
                  <c:v>1248.204</c:v>
                </c:pt>
                <c:pt idx="501">
                  <c:v>1248.204</c:v>
                </c:pt>
                <c:pt idx="502">
                  <c:v>1248.204</c:v>
                </c:pt>
                <c:pt idx="503">
                  <c:v>1248.204</c:v>
                </c:pt>
                <c:pt idx="504">
                  <c:v>1248.204</c:v>
                </c:pt>
                <c:pt idx="505">
                  <c:v>1248.204</c:v>
                </c:pt>
                <c:pt idx="506">
                  <c:v>1233.713</c:v>
                </c:pt>
                <c:pt idx="507">
                  <c:v>1164.741</c:v>
                </c:pt>
                <c:pt idx="508">
                  <c:v>1164.741</c:v>
                </c:pt>
                <c:pt idx="509">
                  <c:v>1164.741</c:v>
                </c:pt>
                <c:pt idx="510">
                  <c:v>964.38300000000004</c:v>
                </c:pt>
                <c:pt idx="511">
                  <c:v>952.88900000000001</c:v>
                </c:pt>
                <c:pt idx="512">
                  <c:v>952.88900000000001</c:v>
                </c:pt>
                <c:pt idx="513">
                  <c:v>952.88900000000001</c:v>
                </c:pt>
                <c:pt idx="514">
                  <c:v>952.88900000000001</c:v>
                </c:pt>
                <c:pt idx="515">
                  <c:v>952.88900000000001</c:v>
                </c:pt>
                <c:pt idx="516">
                  <c:v>952.88900000000001</c:v>
                </c:pt>
                <c:pt idx="517">
                  <c:v>952.88900000000001</c:v>
                </c:pt>
                <c:pt idx="518">
                  <c:v>952.88900000000001</c:v>
                </c:pt>
                <c:pt idx="519">
                  <c:v>934.60199999999998</c:v>
                </c:pt>
                <c:pt idx="520">
                  <c:v>934.60199999999998</c:v>
                </c:pt>
                <c:pt idx="521">
                  <c:v>934.60199999999998</c:v>
                </c:pt>
                <c:pt idx="522">
                  <c:v>934.60199999999998</c:v>
                </c:pt>
                <c:pt idx="523">
                  <c:v>934.60199999999998</c:v>
                </c:pt>
                <c:pt idx="524">
                  <c:v>934.60199999999998</c:v>
                </c:pt>
                <c:pt idx="525">
                  <c:v>934.60199999999998</c:v>
                </c:pt>
                <c:pt idx="526">
                  <c:v>934.60199999999998</c:v>
                </c:pt>
                <c:pt idx="527">
                  <c:v>934.60199999999998</c:v>
                </c:pt>
                <c:pt idx="528">
                  <c:v>934.60199999999998</c:v>
                </c:pt>
                <c:pt idx="529">
                  <c:v>934.60199999999998</c:v>
                </c:pt>
                <c:pt idx="530">
                  <c:v>934.60199999999998</c:v>
                </c:pt>
                <c:pt idx="531">
                  <c:v>910.79899999999998</c:v>
                </c:pt>
                <c:pt idx="532">
                  <c:v>730.27200000000005</c:v>
                </c:pt>
                <c:pt idx="533">
                  <c:v>726.85499999999786</c:v>
                </c:pt>
                <c:pt idx="534">
                  <c:v>726.85499999999786</c:v>
                </c:pt>
                <c:pt idx="535">
                  <c:v>726.85499999999786</c:v>
                </c:pt>
                <c:pt idx="536">
                  <c:v>699.67899999999997</c:v>
                </c:pt>
                <c:pt idx="537">
                  <c:v>839.12199999999996</c:v>
                </c:pt>
                <c:pt idx="538">
                  <c:v>839.12199999999996</c:v>
                </c:pt>
                <c:pt idx="539">
                  <c:v>839.12199999999996</c:v>
                </c:pt>
                <c:pt idx="540">
                  <c:v>839.12199999999996</c:v>
                </c:pt>
                <c:pt idx="541">
                  <c:v>839.12199999999996</c:v>
                </c:pt>
                <c:pt idx="542">
                  <c:v>839.12199999999996</c:v>
                </c:pt>
                <c:pt idx="543">
                  <c:v>839.12199999999996</c:v>
                </c:pt>
                <c:pt idx="544">
                  <c:v>839.12199999999996</c:v>
                </c:pt>
                <c:pt idx="545">
                  <c:v>839.12199999999996</c:v>
                </c:pt>
                <c:pt idx="546">
                  <c:v>839.12199999999996</c:v>
                </c:pt>
                <c:pt idx="547">
                  <c:v>839.12199999999996</c:v>
                </c:pt>
                <c:pt idx="548">
                  <c:v>839.12199999999996</c:v>
                </c:pt>
                <c:pt idx="549">
                  <c:v>839.12199999999996</c:v>
                </c:pt>
                <c:pt idx="550">
                  <c:v>839.12199999999996</c:v>
                </c:pt>
                <c:pt idx="551">
                  <c:v>839.12199999999996</c:v>
                </c:pt>
                <c:pt idx="552">
                  <c:v>839.12199999999996</c:v>
                </c:pt>
                <c:pt idx="553">
                  <c:v>839.12199999999996</c:v>
                </c:pt>
                <c:pt idx="554">
                  <c:v>839.12199999999996</c:v>
                </c:pt>
                <c:pt idx="555">
                  <c:v>839.12199999999996</c:v>
                </c:pt>
                <c:pt idx="556">
                  <c:v>839.12199999999996</c:v>
                </c:pt>
                <c:pt idx="557">
                  <c:v>839.12199999999996</c:v>
                </c:pt>
                <c:pt idx="558">
                  <c:v>839.12199999999996</c:v>
                </c:pt>
                <c:pt idx="559">
                  <c:v>839.12199999999996</c:v>
                </c:pt>
                <c:pt idx="560">
                  <c:v>839.12199999999996</c:v>
                </c:pt>
                <c:pt idx="561">
                  <c:v>839.12199999999996</c:v>
                </c:pt>
                <c:pt idx="562">
                  <c:v>839.12199999999996</c:v>
                </c:pt>
                <c:pt idx="563">
                  <c:v>839.12199999999996</c:v>
                </c:pt>
                <c:pt idx="564">
                  <c:v>839.12199999999996</c:v>
                </c:pt>
                <c:pt idx="565">
                  <c:v>839.12199999999996</c:v>
                </c:pt>
                <c:pt idx="566">
                  <c:v>839.12199999999996</c:v>
                </c:pt>
                <c:pt idx="567">
                  <c:v>839.12199999999996</c:v>
                </c:pt>
                <c:pt idx="568">
                  <c:v>839.12199999999996</c:v>
                </c:pt>
                <c:pt idx="569">
                  <c:v>839.12199999999996</c:v>
                </c:pt>
                <c:pt idx="570">
                  <c:v>934.60199999999998</c:v>
                </c:pt>
                <c:pt idx="571">
                  <c:v>934.60199999999998</c:v>
                </c:pt>
                <c:pt idx="572">
                  <c:v>934.60199999999998</c:v>
                </c:pt>
                <c:pt idx="573">
                  <c:v>934.60199999999998</c:v>
                </c:pt>
                <c:pt idx="574">
                  <c:v>934.60199999999998</c:v>
                </c:pt>
                <c:pt idx="575">
                  <c:v>934.60199999999998</c:v>
                </c:pt>
                <c:pt idx="576">
                  <c:v>934.60199999999998</c:v>
                </c:pt>
                <c:pt idx="577">
                  <c:v>934.60199999999998</c:v>
                </c:pt>
                <c:pt idx="578">
                  <c:v>934.60199999999998</c:v>
                </c:pt>
                <c:pt idx="579">
                  <c:v>934.60199999999998</c:v>
                </c:pt>
                <c:pt idx="580">
                  <c:v>934.60199999999998</c:v>
                </c:pt>
                <c:pt idx="581">
                  <c:v>934.60199999999998</c:v>
                </c:pt>
                <c:pt idx="582">
                  <c:v>934.60199999999998</c:v>
                </c:pt>
                <c:pt idx="583">
                  <c:v>934.60199999999998</c:v>
                </c:pt>
                <c:pt idx="584">
                  <c:v>934.60199999999998</c:v>
                </c:pt>
                <c:pt idx="585">
                  <c:v>934.60199999999998</c:v>
                </c:pt>
                <c:pt idx="586">
                  <c:v>934.60199999999998</c:v>
                </c:pt>
                <c:pt idx="587">
                  <c:v>934.60199999999998</c:v>
                </c:pt>
                <c:pt idx="588">
                  <c:v>934.60199999999998</c:v>
                </c:pt>
                <c:pt idx="589">
                  <c:v>934.60199999999998</c:v>
                </c:pt>
                <c:pt idx="590">
                  <c:v>934.60199999999998</c:v>
                </c:pt>
                <c:pt idx="591">
                  <c:v>934.60199999999998</c:v>
                </c:pt>
                <c:pt idx="592">
                  <c:v>934.60199999999998</c:v>
                </c:pt>
                <c:pt idx="593">
                  <c:v>934.60199999999998</c:v>
                </c:pt>
                <c:pt idx="594">
                  <c:v>934.60199999999998</c:v>
                </c:pt>
                <c:pt idx="595">
                  <c:v>934.60199999999998</c:v>
                </c:pt>
                <c:pt idx="596">
                  <c:v>934.60199999999998</c:v>
                </c:pt>
                <c:pt idx="597">
                  <c:v>934.60199999999998</c:v>
                </c:pt>
                <c:pt idx="598">
                  <c:v>934.60199999999998</c:v>
                </c:pt>
                <c:pt idx="599">
                  <c:v>934.60199999999998</c:v>
                </c:pt>
                <c:pt idx="600">
                  <c:v>934.60199999999998</c:v>
                </c:pt>
                <c:pt idx="601">
                  <c:v>934.60199999999998</c:v>
                </c:pt>
                <c:pt idx="602">
                  <c:v>839.12199999999996</c:v>
                </c:pt>
                <c:pt idx="603">
                  <c:v>839.12199999999996</c:v>
                </c:pt>
                <c:pt idx="604">
                  <c:v>839.12199999999996</c:v>
                </c:pt>
                <c:pt idx="605">
                  <c:v>839.12199999999996</c:v>
                </c:pt>
                <c:pt idx="606">
                  <c:v>839.12199999999996</c:v>
                </c:pt>
                <c:pt idx="607">
                  <c:v>839.12199999999996</c:v>
                </c:pt>
                <c:pt idx="608">
                  <c:v>839.12199999999996</c:v>
                </c:pt>
                <c:pt idx="609">
                  <c:v>839.12199999999996</c:v>
                </c:pt>
                <c:pt idx="610">
                  <c:v>839.12199999999996</c:v>
                </c:pt>
                <c:pt idx="611">
                  <c:v>839.12199999999996</c:v>
                </c:pt>
                <c:pt idx="612">
                  <c:v>839.12199999999996</c:v>
                </c:pt>
                <c:pt idx="613">
                  <c:v>839.12199999999996</c:v>
                </c:pt>
                <c:pt idx="614">
                  <c:v>839.12199999999996</c:v>
                </c:pt>
                <c:pt idx="615">
                  <c:v>839.12199999999996</c:v>
                </c:pt>
                <c:pt idx="616">
                  <c:v>839.12199999999996</c:v>
                </c:pt>
                <c:pt idx="617">
                  <c:v>839.12199999999996</c:v>
                </c:pt>
                <c:pt idx="618">
                  <c:v>839.12199999999996</c:v>
                </c:pt>
                <c:pt idx="619">
                  <c:v>839.12199999999996</c:v>
                </c:pt>
                <c:pt idx="620">
                  <c:v>839.12199999999996</c:v>
                </c:pt>
                <c:pt idx="621">
                  <c:v>839.12199999999996</c:v>
                </c:pt>
                <c:pt idx="622">
                  <c:v>839.12199999999996</c:v>
                </c:pt>
                <c:pt idx="623">
                  <c:v>839.12199999999996</c:v>
                </c:pt>
                <c:pt idx="624">
                  <c:v>839.12199999999996</c:v>
                </c:pt>
                <c:pt idx="625">
                  <c:v>839.12199999999996</c:v>
                </c:pt>
                <c:pt idx="626">
                  <c:v>839.12199999999996</c:v>
                </c:pt>
                <c:pt idx="627">
                  <c:v>839.12199999999996</c:v>
                </c:pt>
                <c:pt idx="628">
                  <c:v>839.12199999999996</c:v>
                </c:pt>
                <c:pt idx="629">
                  <c:v>839.12199999999996</c:v>
                </c:pt>
                <c:pt idx="630">
                  <c:v>839.12199999999996</c:v>
                </c:pt>
                <c:pt idx="631">
                  <c:v>839.12199999999996</c:v>
                </c:pt>
                <c:pt idx="632">
                  <c:v>839.12199999999996</c:v>
                </c:pt>
                <c:pt idx="633">
                  <c:v>839.12199999999996</c:v>
                </c:pt>
                <c:pt idx="634">
                  <c:v>839.12199999999996</c:v>
                </c:pt>
                <c:pt idx="635">
                  <c:v>839.12199999999996</c:v>
                </c:pt>
                <c:pt idx="636">
                  <c:v>839.12199999999996</c:v>
                </c:pt>
                <c:pt idx="637">
                  <c:v>839.12199999999996</c:v>
                </c:pt>
                <c:pt idx="638">
                  <c:v>709.43099999999936</c:v>
                </c:pt>
                <c:pt idx="639">
                  <c:v>709.43099999999936</c:v>
                </c:pt>
                <c:pt idx="640">
                  <c:v>709.43099999999936</c:v>
                </c:pt>
                <c:pt idx="641">
                  <c:v>709.43099999999936</c:v>
                </c:pt>
                <c:pt idx="642">
                  <c:v>709.43099999999936</c:v>
                </c:pt>
                <c:pt idx="643">
                  <c:v>709.43099999999936</c:v>
                </c:pt>
                <c:pt idx="644">
                  <c:v>1086.4659999999999</c:v>
                </c:pt>
                <c:pt idx="645">
                  <c:v>1086.4659999999999</c:v>
                </c:pt>
                <c:pt idx="646">
                  <c:v>1086.4659999999999</c:v>
                </c:pt>
                <c:pt idx="647">
                  <c:v>1086.4659999999999</c:v>
                </c:pt>
                <c:pt idx="648">
                  <c:v>1086.4659999999999</c:v>
                </c:pt>
                <c:pt idx="649">
                  <c:v>1086.4659999999999</c:v>
                </c:pt>
                <c:pt idx="650">
                  <c:v>1086.4659999999999</c:v>
                </c:pt>
                <c:pt idx="651">
                  <c:v>1086.4659999999999</c:v>
                </c:pt>
                <c:pt idx="652">
                  <c:v>1086.4659999999999</c:v>
                </c:pt>
                <c:pt idx="653">
                  <c:v>1086.4659999999999</c:v>
                </c:pt>
                <c:pt idx="654">
                  <c:v>1086.4659999999999</c:v>
                </c:pt>
                <c:pt idx="655">
                  <c:v>1086.4659999999999</c:v>
                </c:pt>
                <c:pt idx="656">
                  <c:v>1086.4659999999999</c:v>
                </c:pt>
                <c:pt idx="657">
                  <c:v>1086.4659999999999</c:v>
                </c:pt>
                <c:pt idx="658">
                  <c:v>1086.4659999999999</c:v>
                </c:pt>
                <c:pt idx="659">
                  <c:v>1086.4659999999999</c:v>
                </c:pt>
                <c:pt idx="660">
                  <c:v>1086.4659999999999</c:v>
                </c:pt>
                <c:pt idx="661">
                  <c:v>1086.4659999999999</c:v>
                </c:pt>
                <c:pt idx="662">
                  <c:v>1086.4659999999999</c:v>
                </c:pt>
                <c:pt idx="663">
                  <c:v>1086.4659999999999</c:v>
                </c:pt>
                <c:pt idx="664">
                  <c:v>1086.4659999999999</c:v>
                </c:pt>
                <c:pt idx="665">
                  <c:v>1086.4659999999999</c:v>
                </c:pt>
                <c:pt idx="666">
                  <c:v>1086.4659999999999</c:v>
                </c:pt>
                <c:pt idx="667">
                  <c:v>1086.4659999999999</c:v>
                </c:pt>
                <c:pt idx="668">
                  <c:v>1086.4659999999999</c:v>
                </c:pt>
                <c:pt idx="669">
                  <c:v>1086.4659999999999</c:v>
                </c:pt>
                <c:pt idx="670">
                  <c:v>1086.4659999999999</c:v>
                </c:pt>
                <c:pt idx="671">
                  <c:v>681.55499999999938</c:v>
                </c:pt>
                <c:pt idx="672">
                  <c:v>681.55499999999938</c:v>
                </c:pt>
                <c:pt idx="673">
                  <c:v>681.55499999999938</c:v>
                </c:pt>
                <c:pt idx="674">
                  <c:v>596.84599999999739</c:v>
                </c:pt>
                <c:pt idx="675">
                  <c:v>596.84599999999739</c:v>
                </c:pt>
                <c:pt idx="676">
                  <c:v>596.84599999999739</c:v>
                </c:pt>
                <c:pt idx="677">
                  <c:v>596.84599999999739</c:v>
                </c:pt>
                <c:pt idx="678">
                  <c:v>684.43399999999997</c:v>
                </c:pt>
                <c:pt idx="679">
                  <c:v>684.43399999999997</c:v>
                </c:pt>
                <c:pt idx="680">
                  <c:v>684.43399999999997</c:v>
                </c:pt>
                <c:pt idx="681">
                  <c:v>684.43399999999997</c:v>
                </c:pt>
                <c:pt idx="682">
                  <c:v>684.43399999999997</c:v>
                </c:pt>
                <c:pt idx="683">
                  <c:v>1050.6020000000001</c:v>
                </c:pt>
                <c:pt idx="684">
                  <c:v>1050.6020000000001</c:v>
                </c:pt>
                <c:pt idx="685">
                  <c:v>1050.6020000000001</c:v>
                </c:pt>
                <c:pt idx="686">
                  <c:v>1050.6020000000001</c:v>
                </c:pt>
                <c:pt idx="687">
                  <c:v>1050.6020000000001</c:v>
                </c:pt>
                <c:pt idx="688">
                  <c:v>1050.6020000000001</c:v>
                </c:pt>
                <c:pt idx="689">
                  <c:v>1050.6020000000001</c:v>
                </c:pt>
                <c:pt idx="690">
                  <c:v>1050.6020000000001</c:v>
                </c:pt>
                <c:pt idx="691">
                  <c:v>1050.6020000000001</c:v>
                </c:pt>
                <c:pt idx="692">
                  <c:v>1050.6020000000001</c:v>
                </c:pt>
                <c:pt idx="693">
                  <c:v>1050.6020000000001</c:v>
                </c:pt>
                <c:pt idx="694">
                  <c:v>1050.6020000000001</c:v>
                </c:pt>
                <c:pt idx="695">
                  <c:v>1050.6020000000001</c:v>
                </c:pt>
                <c:pt idx="696">
                  <c:v>1050.6020000000001</c:v>
                </c:pt>
                <c:pt idx="697">
                  <c:v>1050.6020000000001</c:v>
                </c:pt>
                <c:pt idx="698">
                  <c:v>1050.6020000000001</c:v>
                </c:pt>
                <c:pt idx="699">
                  <c:v>1050.6020000000001</c:v>
                </c:pt>
                <c:pt idx="700">
                  <c:v>1050.6020000000001</c:v>
                </c:pt>
                <c:pt idx="701">
                  <c:v>1050.6020000000001</c:v>
                </c:pt>
                <c:pt idx="702">
                  <c:v>1050.6020000000001</c:v>
                </c:pt>
                <c:pt idx="703">
                  <c:v>1050.6020000000001</c:v>
                </c:pt>
                <c:pt idx="704">
                  <c:v>1050.6020000000001</c:v>
                </c:pt>
                <c:pt idx="705">
                  <c:v>1050.6020000000001</c:v>
                </c:pt>
                <c:pt idx="706">
                  <c:v>1050.6020000000001</c:v>
                </c:pt>
                <c:pt idx="707">
                  <c:v>1050.6020000000001</c:v>
                </c:pt>
                <c:pt idx="708">
                  <c:v>1050.6020000000001</c:v>
                </c:pt>
                <c:pt idx="709">
                  <c:v>1050.6020000000001</c:v>
                </c:pt>
                <c:pt idx="710">
                  <c:v>1050.6020000000001</c:v>
                </c:pt>
                <c:pt idx="711">
                  <c:v>1050.6020000000001</c:v>
                </c:pt>
                <c:pt idx="712">
                  <c:v>1050.6020000000001</c:v>
                </c:pt>
                <c:pt idx="713">
                  <c:v>1050.6020000000001</c:v>
                </c:pt>
                <c:pt idx="714">
                  <c:v>1050.6020000000001</c:v>
                </c:pt>
                <c:pt idx="715">
                  <c:v>1050.6020000000001</c:v>
                </c:pt>
                <c:pt idx="716">
                  <c:v>1050.6020000000001</c:v>
                </c:pt>
                <c:pt idx="717">
                  <c:v>1050.6020000000001</c:v>
                </c:pt>
                <c:pt idx="718">
                  <c:v>1050.6020000000001</c:v>
                </c:pt>
                <c:pt idx="719">
                  <c:v>1050.6020000000001</c:v>
                </c:pt>
                <c:pt idx="720">
                  <c:v>1050.6020000000001</c:v>
                </c:pt>
                <c:pt idx="721">
                  <c:v>1050.6020000000001</c:v>
                </c:pt>
                <c:pt idx="722">
                  <c:v>1050.6020000000001</c:v>
                </c:pt>
                <c:pt idx="723">
                  <c:v>1050.6020000000001</c:v>
                </c:pt>
                <c:pt idx="724">
                  <c:v>1050.6020000000001</c:v>
                </c:pt>
                <c:pt idx="725">
                  <c:v>1050.6020000000001</c:v>
                </c:pt>
                <c:pt idx="726">
                  <c:v>1050.6020000000001</c:v>
                </c:pt>
                <c:pt idx="727">
                  <c:v>1050.6020000000001</c:v>
                </c:pt>
                <c:pt idx="728">
                  <c:v>1050.6020000000001</c:v>
                </c:pt>
                <c:pt idx="729">
                  <c:v>1050.6020000000001</c:v>
                </c:pt>
                <c:pt idx="730">
                  <c:v>1050.6020000000001</c:v>
                </c:pt>
                <c:pt idx="731">
                  <c:v>1050.6020000000001</c:v>
                </c:pt>
                <c:pt idx="732">
                  <c:v>1050.6020000000001</c:v>
                </c:pt>
                <c:pt idx="733">
                  <c:v>1050.6020000000001</c:v>
                </c:pt>
                <c:pt idx="734">
                  <c:v>1050.6020000000001</c:v>
                </c:pt>
                <c:pt idx="735">
                  <c:v>1050.6020000000001</c:v>
                </c:pt>
                <c:pt idx="736">
                  <c:v>1050.6020000000001</c:v>
                </c:pt>
                <c:pt idx="737">
                  <c:v>1050.6020000000001</c:v>
                </c:pt>
                <c:pt idx="738">
                  <c:v>1050.6020000000001</c:v>
                </c:pt>
                <c:pt idx="739">
                  <c:v>1050.6020000000001</c:v>
                </c:pt>
                <c:pt idx="740">
                  <c:v>1050.6020000000001</c:v>
                </c:pt>
                <c:pt idx="741">
                  <c:v>1050.6020000000001</c:v>
                </c:pt>
                <c:pt idx="742">
                  <c:v>1050.6020000000001</c:v>
                </c:pt>
                <c:pt idx="743">
                  <c:v>1050.6020000000001</c:v>
                </c:pt>
                <c:pt idx="744">
                  <c:v>1050.6020000000001</c:v>
                </c:pt>
                <c:pt idx="745">
                  <c:v>929.95699999999738</c:v>
                </c:pt>
                <c:pt idx="746">
                  <c:v>929.95699999999738</c:v>
                </c:pt>
                <c:pt idx="747">
                  <c:v>929.95699999999738</c:v>
                </c:pt>
                <c:pt idx="748">
                  <c:v>929.95699999999738</c:v>
                </c:pt>
                <c:pt idx="749">
                  <c:v>929.95699999999738</c:v>
                </c:pt>
                <c:pt idx="750">
                  <c:v>929.95699999999738</c:v>
                </c:pt>
                <c:pt idx="751">
                  <c:v>929.95699999999738</c:v>
                </c:pt>
                <c:pt idx="752">
                  <c:v>1050.6020000000001</c:v>
                </c:pt>
                <c:pt idx="753">
                  <c:v>1050.6020000000001</c:v>
                </c:pt>
                <c:pt idx="754">
                  <c:v>1050.6020000000001</c:v>
                </c:pt>
                <c:pt idx="755">
                  <c:v>1050.6020000000001</c:v>
                </c:pt>
                <c:pt idx="756">
                  <c:v>1050.6020000000001</c:v>
                </c:pt>
                <c:pt idx="757">
                  <c:v>1050.6020000000001</c:v>
                </c:pt>
                <c:pt idx="758">
                  <c:v>1050.6020000000001</c:v>
                </c:pt>
                <c:pt idx="759">
                  <c:v>1050.6020000000001</c:v>
                </c:pt>
                <c:pt idx="760">
                  <c:v>1050.6020000000001</c:v>
                </c:pt>
                <c:pt idx="761">
                  <c:v>1050.6020000000001</c:v>
                </c:pt>
                <c:pt idx="762">
                  <c:v>1050.6020000000001</c:v>
                </c:pt>
                <c:pt idx="763">
                  <c:v>1050.6020000000001</c:v>
                </c:pt>
                <c:pt idx="764">
                  <c:v>1050.6020000000001</c:v>
                </c:pt>
                <c:pt idx="765">
                  <c:v>1050.6020000000001</c:v>
                </c:pt>
                <c:pt idx="766">
                  <c:v>1050.6020000000001</c:v>
                </c:pt>
                <c:pt idx="767">
                  <c:v>1050.6020000000001</c:v>
                </c:pt>
                <c:pt idx="768">
                  <c:v>1050.6020000000001</c:v>
                </c:pt>
                <c:pt idx="769">
                  <c:v>1050.6020000000001</c:v>
                </c:pt>
                <c:pt idx="770">
                  <c:v>1050.6020000000001</c:v>
                </c:pt>
                <c:pt idx="771">
                  <c:v>1050.6020000000001</c:v>
                </c:pt>
                <c:pt idx="772">
                  <c:v>1050.6020000000001</c:v>
                </c:pt>
                <c:pt idx="773">
                  <c:v>1050.6020000000001</c:v>
                </c:pt>
                <c:pt idx="774">
                  <c:v>1050.6020000000001</c:v>
                </c:pt>
                <c:pt idx="775">
                  <c:v>1050.6020000000001</c:v>
                </c:pt>
                <c:pt idx="776">
                  <c:v>1050.6020000000001</c:v>
                </c:pt>
                <c:pt idx="777">
                  <c:v>1050.6020000000001</c:v>
                </c:pt>
                <c:pt idx="778">
                  <c:v>1050.6020000000001</c:v>
                </c:pt>
                <c:pt idx="779">
                  <c:v>1050.6020000000001</c:v>
                </c:pt>
                <c:pt idx="780">
                  <c:v>1050.6020000000001</c:v>
                </c:pt>
                <c:pt idx="781">
                  <c:v>1050.6020000000001</c:v>
                </c:pt>
                <c:pt idx="782">
                  <c:v>1050.6020000000001</c:v>
                </c:pt>
                <c:pt idx="783">
                  <c:v>1050.6020000000001</c:v>
                </c:pt>
                <c:pt idx="784">
                  <c:v>929.95699999999738</c:v>
                </c:pt>
                <c:pt idx="785">
                  <c:v>929.95699999999738</c:v>
                </c:pt>
                <c:pt idx="786">
                  <c:v>929.95699999999738</c:v>
                </c:pt>
                <c:pt idx="787">
                  <c:v>929.95699999999738</c:v>
                </c:pt>
                <c:pt idx="788">
                  <c:v>929.95699999999738</c:v>
                </c:pt>
                <c:pt idx="789">
                  <c:v>929.95699999999738</c:v>
                </c:pt>
                <c:pt idx="790">
                  <c:v>929.95699999999738</c:v>
                </c:pt>
                <c:pt idx="791">
                  <c:v>929.95699999999738</c:v>
                </c:pt>
                <c:pt idx="792">
                  <c:v>929.95699999999738</c:v>
                </c:pt>
                <c:pt idx="793">
                  <c:v>929.95699999999738</c:v>
                </c:pt>
                <c:pt idx="794">
                  <c:v>929.95699999999738</c:v>
                </c:pt>
                <c:pt idx="795">
                  <c:v>929.95699999999738</c:v>
                </c:pt>
                <c:pt idx="796">
                  <c:v>929.95699999999738</c:v>
                </c:pt>
                <c:pt idx="797">
                  <c:v>929.95699999999738</c:v>
                </c:pt>
                <c:pt idx="798">
                  <c:v>929.95699999999738</c:v>
                </c:pt>
                <c:pt idx="799">
                  <c:v>929.95699999999738</c:v>
                </c:pt>
                <c:pt idx="800">
                  <c:v>929.95699999999738</c:v>
                </c:pt>
                <c:pt idx="801">
                  <c:v>929.95699999999738</c:v>
                </c:pt>
                <c:pt idx="802">
                  <c:v>929.95699999999738</c:v>
                </c:pt>
                <c:pt idx="803">
                  <c:v>929.95699999999738</c:v>
                </c:pt>
                <c:pt idx="804">
                  <c:v>929.95699999999738</c:v>
                </c:pt>
                <c:pt idx="805">
                  <c:v>929.95699999999738</c:v>
                </c:pt>
                <c:pt idx="806">
                  <c:v>929.95699999999738</c:v>
                </c:pt>
                <c:pt idx="807">
                  <c:v>929.95699999999738</c:v>
                </c:pt>
                <c:pt idx="808">
                  <c:v>929.95699999999738</c:v>
                </c:pt>
                <c:pt idx="809">
                  <c:v>929.95699999999738</c:v>
                </c:pt>
                <c:pt idx="810">
                  <c:v>929.95699999999738</c:v>
                </c:pt>
                <c:pt idx="811">
                  <c:v>929.95699999999738</c:v>
                </c:pt>
                <c:pt idx="812">
                  <c:v>929.95699999999738</c:v>
                </c:pt>
                <c:pt idx="813">
                  <c:v>929.95699999999738</c:v>
                </c:pt>
                <c:pt idx="814">
                  <c:v>929.95699999999738</c:v>
                </c:pt>
                <c:pt idx="815">
                  <c:v>929.95699999999738</c:v>
                </c:pt>
                <c:pt idx="816">
                  <c:v>929.95699999999738</c:v>
                </c:pt>
                <c:pt idx="817">
                  <c:v>929.95699999999738</c:v>
                </c:pt>
                <c:pt idx="818">
                  <c:v>929.95699999999738</c:v>
                </c:pt>
                <c:pt idx="819">
                  <c:v>929.95699999999738</c:v>
                </c:pt>
                <c:pt idx="820">
                  <c:v>929.95699999999738</c:v>
                </c:pt>
                <c:pt idx="821">
                  <c:v>929.95699999999738</c:v>
                </c:pt>
                <c:pt idx="822">
                  <c:v>929.95699999999738</c:v>
                </c:pt>
                <c:pt idx="823">
                  <c:v>929.95699999999738</c:v>
                </c:pt>
                <c:pt idx="824">
                  <c:v>929.95699999999738</c:v>
                </c:pt>
                <c:pt idx="825">
                  <c:v>929.95699999999738</c:v>
                </c:pt>
                <c:pt idx="826">
                  <c:v>929.95699999999738</c:v>
                </c:pt>
                <c:pt idx="827">
                  <c:v>929.95699999999738</c:v>
                </c:pt>
                <c:pt idx="828">
                  <c:v>929.95699999999738</c:v>
                </c:pt>
                <c:pt idx="829">
                  <c:v>802.84599999999739</c:v>
                </c:pt>
                <c:pt idx="830">
                  <c:v>802.84599999999739</c:v>
                </c:pt>
                <c:pt idx="831">
                  <c:v>802.84599999999739</c:v>
                </c:pt>
                <c:pt idx="832">
                  <c:v>802.84599999999739</c:v>
                </c:pt>
                <c:pt idx="833">
                  <c:v>802.84599999999739</c:v>
                </c:pt>
                <c:pt idx="834">
                  <c:v>802.84599999999739</c:v>
                </c:pt>
                <c:pt idx="835">
                  <c:v>802.84599999999739</c:v>
                </c:pt>
                <c:pt idx="836">
                  <c:v>802.84599999999739</c:v>
                </c:pt>
                <c:pt idx="837">
                  <c:v>802.84599999999739</c:v>
                </c:pt>
                <c:pt idx="838">
                  <c:v>802.84599999999739</c:v>
                </c:pt>
                <c:pt idx="839">
                  <c:v>802.84599999999739</c:v>
                </c:pt>
                <c:pt idx="840">
                  <c:v>802.84599999999739</c:v>
                </c:pt>
                <c:pt idx="841">
                  <c:v>802.84599999999739</c:v>
                </c:pt>
                <c:pt idx="842">
                  <c:v>802.84599999999739</c:v>
                </c:pt>
                <c:pt idx="843">
                  <c:v>802.84599999999739</c:v>
                </c:pt>
                <c:pt idx="844">
                  <c:v>802.84599999999739</c:v>
                </c:pt>
                <c:pt idx="845">
                  <c:v>802.84599999999739</c:v>
                </c:pt>
                <c:pt idx="846">
                  <c:v>802.84599999999739</c:v>
                </c:pt>
                <c:pt idx="847">
                  <c:v>802.84599999999739</c:v>
                </c:pt>
                <c:pt idx="848">
                  <c:v>802.84599999999739</c:v>
                </c:pt>
                <c:pt idx="849">
                  <c:v>802.84599999999739</c:v>
                </c:pt>
                <c:pt idx="850">
                  <c:v>802.84599999999739</c:v>
                </c:pt>
                <c:pt idx="851">
                  <c:v>802.84599999999739</c:v>
                </c:pt>
                <c:pt idx="852">
                  <c:v>802.84599999999739</c:v>
                </c:pt>
                <c:pt idx="853">
                  <c:v>700.93199999999786</c:v>
                </c:pt>
                <c:pt idx="854">
                  <c:v>720.32899999999938</c:v>
                </c:pt>
                <c:pt idx="855">
                  <c:v>720.32899999999938</c:v>
                </c:pt>
                <c:pt idx="856">
                  <c:v>720.32899999999938</c:v>
                </c:pt>
                <c:pt idx="857">
                  <c:v>720.32899999999938</c:v>
                </c:pt>
                <c:pt idx="858">
                  <c:v>720.32899999999938</c:v>
                </c:pt>
                <c:pt idx="859">
                  <c:v>720.32899999999938</c:v>
                </c:pt>
                <c:pt idx="860">
                  <c:v>720.32899999999938</c:v>
                </c:pt>
                <c:pt idx="861">
                  <c:v>720.32899999999938</c:v>
                </c:pt>
                <c:pt idx="862">
                  <c:v>720.32899999999938</c:v>
                </c:pt>
                <c:pt idx="863">
                  <c:v>720.32899999999938</c:v>
                </c:pt>
                <c:pt idx="864">
                  <c:v>720.32899999999938</c:v>
                </c:pt>
                <c:pt idx="865">
                  <c:v>720.32899999999938</c:v>
                </c:pt>
                <c:pt idx="866">
                  <c:v>720.32899999999938</c:v>
                </c:pt>
                <c:pt idx="867">
                  <c:v>720.32899999999938</c:v>
                </c:pt>
                <c:pt idx="868">
                  <c:v>720.32899999999938</c:v>
                </c:pt>
                <c:pt idx="869">
                  <c:v>720.32899999999938</c:v>
                </c:pt>
                <c:pt idx="870">
                  <c:v>720.32899999999938</c:v>
                </c:pt>
                <c:pt idx="871">
                  <c:v>720.32899999999938</c:v>
                </c:pt>
                <c:pt idx="872">
                  <c:v>720.32899999999938</c:v>
                </c:pt>
                <c:pt idx="873">
                  <c:v>720.32899999999938</c:v>
                </c:pt>
                <c:pt idx="874">
                  <c:v>720.32899999999938</c:v>
                </c:pt>
                <c:pt idx="875">
                  <c:v>720.32899999999938</c:v>
                </c:pt>
                <c:pt idx="876">
                  <c:v>720.32899999999938</c:v>
                </c:pt>
                <c:pt idx="877">
                  <c:v>781.78700000000003</c:v>
                </c:pt>
                <c:pt idx="878">
                  <c:v>781.78700000000003</c:v>
                </c:pt>
                <c:pt idx="879">
                  <c:v>781.78700000000003</c:v>
                </c:pt>
                <c:pt idx="880">
                  <c:v>781.78700000000003</c:v>
                </c:pt>
                <c:pt idx="881">
                  <c:v>781.78700000000003</c:v>
                </c:pt>
                <c:pt idx="882">
                  <c:v>781.78700000000003</c:v>
                </c:pt>
                <c:pt idx="883">
                  <c:v>781.78700000000003</c:v>
                </c:pt>
                <c:pt idx="884">
                  <c:v>781.78700000000003</c:v>
                </c:pt>
                <c:pt idx="885">
                  <c:v>720.32899999999938</c:v>
                </c:pt>
                <c:pt idx="886">
                  <c:v>720.32899999999938</c:v>
                </c:pt>
                <c:pt idx="887">
                  <c:v>720.32899999999938</c:v>
                </c:pt>
                <c:pt idx="888">
                  <c:v>720.32899999999938</c:v>
                </c:pt>
                <c:pt idx="889">
                  <c:v>720.32899999999938</c:v>
                </c:pt>
                <c:pt idx="890">
                  <c:v>720.32899999999938</c:v>
                </c:pt>
                <c:pt idx="891">
                  <c:v>720.32899999999938</c:v>
                </c:pt>
                <c:pt idx="892">
                  <c:v>720.32899999999938</c:v>
                </c:pt>
                <c:pt idx="893">
                  <c:v>720.32899999999938</c:v>
                </c:pt>
                <c:pt idx="894">
                  <c:v>720.32899999999938</c:v>
                </c:pt>
                <c:pt idx="895">
                  <c:v>720.32899999999938</c:v>
                </c:pt>
                <c:pt idx="896">
                  <c:v>720.32899999999938</c:v>
                </c:pt>
                <c:pt idx="897">
                  <c:v>720.32899999999938</c:v>
                </c:pt>
                <c:pt idx="898">
                  <c:v>720.32899999999938</c:v>
                </c:pt>
                <c:pt idx="899">
                  <c:v>720.32899999999938</c:v>
                </c:pt>
                <c:pt idx="900">
                  <c:v>720.32899999999938</c:v>
                </c:pt>
                <c:pt idx="901">
                  <c:v>720.32899999999938</c:v>
                </c:pt>
                <c:pt idx="902">
                  <c:v>720.32899999999938</c:v>
                </c:pt>
                <c:pt idx="903">
                  <c:v>720.32899999999938</c:v>
                </c:pt>
                <c:pt idx="904">
                  <c:v>720.32899999999938</c:v>
                </c:pt>
                <c:pt idx="905">
                  <c:v>720.32899999999938</c:v>
                </c:pt>
                <c:pt idx="906">
                  <c:v>720.32899999999938</c:v>
                </c:pt>
                <c:pt idx="907">
                  <c:v>720.32899999999938</c:v>
                </c:pt>
                <c:pt idx="908">
                  <c:v>720.32899999999938</c:v>
                </c:pt>
                <c:pt idx="909">
                  <c:v>720.32899999999938</c:v>
                </c:pt>
                <c:pt idx="910">
                  <c:v>720.32899999999938</c:v>
                </c:pt>
                <c:pt idx="911">
                  <c:v>720.32899999999938</c:v>
                </c:pt>
                <c:pt idx="912">
                  <c:v>720.32899999999938</c:v>
                </c:pt>
                <c:pt idx="913">
                  <c:v>720.32899999999938</c:v>
                </c:pt>
                <c:pt idx="914">
                  <c:v>720.32899999999938</c:v>
                </c:pt>
                <c:pt idx="915">
                  <c:v>720.32899999999938</c:v>
                </c:pt>
                <c:pt idx="916">
                  <c:v>720.32899999999938</c:v>
                </c:pt>
                <c:pt idx="917">
                  <c:v>720.32899999999938</c:v>
                </c:pt>
                <c:pt idx="918">
                  <c:v>720.32899999999938</c:v>
                </c:pt>
                <c:pt idx="919">
                  <c:v>781.78700000000003</c:v>
                </c:pt>
                <c:pt idx="920">
                  <c:v>781.78700000000003</c:v>
                </c:pt>
                <c:pt idx="921">
                  <c:v>781.78700000000003</c:v>
                </c:pt>
                <c:pt idx="922">
                  <c:v>781.78700000000003</c:v>
                </c:pt>
                <c:pt idx="923">
                  <c:v>781.78700000000003</c:v>
                </c:pt>
                <c:pt idx="924">
                  <c:v>781.78700000000003</c:v>
                </c:pt>
                <c:pt idx="925">
                  <c:v>781.78700000000003</c:v>
                </c:pt>
                <c:pt idx="926">
                  <c:v>781.78700000000003</c:v>
                </c:pt>
                <c:pt idx="927">
                  <c:v>781.78700000000003</c:v>
                </c:pt>
                <c:pt idx="928">
                  <c:v>781.78700000000003</c:v>
                </c:pt>
                <c:pt idx="929">
                  <c:v>781.78700000000003</c:v>
                </c:pt>
                <c:pt idx="930">
                  <c:v>781.78700000000003</c:v>
                </c:pt>
                <c:pt idx="931">
                  <c:v>781.78700000000003</c:v>
                </c:pt>
                <c:pt idx="932">
                  <c:v>781.78700000000003</c:v>
                </c:pt>
                <c:pt idx="933">
                  <c:v>781.78700000000003</c:v>
                </c:pt>
                <c:pt idx="934">
                  <c:v>781.78700000000003</c:v>
                </c:pt>
                <c:pt idx="935">
                  <c:v>781.78700000000003</c:v>
                </c:pt>
                <c:pt idx="936">
                  <c:v>781.78700000000003</c:v>
                </c:pt>
                <c:pt idx="937">
                  <c:v>781.78700000000003</c:v>
                </c:pt>
                <c:pt idx="938">
                  <c:v>781.78700000000003</c:v>
                </c:pt>
                <c:pt idx="939">
                  <c:v>781.78700000000003</c:v>
                </c:pt>
                <c:pt idx="940">
                  <c:v>781.78700000000003</c:v>
                </c:pt>
                <c:pt idx="941">
                  <c:v>781.78700000000003</c:v>
                </c:pt>
                <c:pt idx="942">
                  <c:v>781.78700000000003</c:v>
                </c:pt>
                <c:pt idx="943">
                  <c:v>781.78700000000003</c:v>
                </c:pt>
                <c:pt idx="944">
                  <c:v>781.78700000000003</c:v>
                </c:pt>
                <c:pt idx="945">
                  <c:v>781.78700000000003</c:v>
                </c:pt>
                <c:pt idx="946">
                  <c:v>781.78700000000003</c:v>
                </c:pt>
                <c:pt idx="947">
                  <c:v>781.78700000000003</c:v>
                </c:pt>
                <c:pt idx="948">
                  <c:v>781.78700000000003</c:v>
                </c:pt>
                <c:pt idx="949">
                  <c:v>781.78700000000003</c:v>
                </c:pt>
                <c:pt idx="950">
                  <c:v>781.78700000000003</c:v>
                </c:pt>
                <c:pt idx="951">
                  <c:v>781.78700000000003</c:v>
                </c:pt>
                <c:pt idx="952">
                  <c:v>781.78700000000003</c:v>
                </c:pt>
                <c:pt idx="953">
                  <c:v>781.78700000000003</c:v>
                </c:pt>
                <c:pt idx="954">
                  <c:v>781.78700000000003</c:v>
                </c:pt>
                <c:pt idx="955">
                  <c:v>781.78700000000003</c:v>
                </c:pt>
                <c:pt idx="956">
                  <c:v>781.78700000000003</c:v>
                </c:pt>
                <c:pt idx="957">
                  <c:v>781.78700000000003</c:v>
                </c:pt>
                <c:pt idx="958">
                  <c:v>781.78700000000003</c:v>
                </c:pt>
                <c:pt idx="959">
                  <c:v>781.78700000000003</c:v>
                </c:pt>
                <c:pt idx="960">
                  <c:v>781.78700000000003</c:v>
                </c:pt>
                <c:pt idx="961">
                  <c:v>781.78700000000003</c:v>
                </c:pt>
                <c:pt idx="962">
                  <c:v>781.78700000000003</c:v>
                </c:pt>
                <c:pt idx="963">
                  <c:v>781.78700000000003</c:v>
                </c:pt>
                <c:pt idx="964">
                  <c:v>781.78700000000003</c:v>
                </c:pt>
                <c:pt idx="965">
                  <c:v>781.78700000000003</c:v>
                </c:pt>
                <c:pt idx="966">
                  <c:v>781.78700000000003</c:v>
                </c:pt>
                <c:pt idx="967">
                  <c:v>781.78700000000003</c:v>
                </c:pt>
                <c:pt idx="968">
                  <c:v>781.78700000000003</c:v>
                </c:pt>
                <c:pt idx="969">
                  <c:v>781.78700000000003</c:v>
                </c:pt>
                <c:pt idx="970">
                  <c:v>781.78700000000003</c:v>
                </c:pt>
                <c:pt idx="971">
                  <c:v>781.78700000000003</c:v>
                </c:pt>
                <c:pt idx="972">
                  <c:v>781.78700000000003</c:v>
                </c:pt>
                <c:pt idx="973">
                  <c:v>781.78700000000003</c:v>
                </c:pt>
                <c:pt idx="974">
                  <c:v>781.78700000000003</c:v>
                </c:pt>
                <c:pt idx="975">
                  <c:v>781.78700000000003</c:v>
                </c:pt>
                <c:pt idx="976">
                  <c:v>781.78700000000003</c:v>
                </c:pt>
                <c:pt idx="977">
                  <c:v>1032.8589999999999</c:v>
                </c:pt>
                <c:pt idx="978">
                  <c:v>1032.8589999999999</c:v>
                </c:pt>
                <c:pt idx="979">
                  <c:v>1032.8589999999999</c:v>
                </c:pt>
                <c:pt idx="980">
                  <c:v>1032.8589999999999</c:v>
                </c:pt>
                <c:pt idx="981">
                  <c:v>1032.8589999999999</c:v>
                </c:pt>
                <c:pt idx="982">
                  <c:v>1032.8589999999999</c:v>
                </c:pt>
                <c:pt idx="983">
                  <c:v>1032.8589999999999</c:v>
                </c:pt>
                <c:pt idx="984">
                  <c:v>1111.731</c:v>
                </c:pt>
                <c:pt idx="985">
                  <c:v>1111.731</c:v>
                </c:pt>
                <c:pt idx="986">
                  <c:v>1111.731</c:v>
                </c:pt>
                <c:pt idx="987">
                  <c:v>1111.731</c:v>
                </c:pt>
                <c:pt idx="988">
                  <c:v>1111.731</c:v>
                </c:pt>
                <c:pt idx="989">
                  <c:v>1111.731</c:v>
                </c:pt>
                <c:pt idx="990">
                  <c:v>1111.731</c:v>
                </c:pt>
                <c:pt idx="991">
                  <c:v>1111.731</c:v>
                </c:pt>
                <c:pt idx="992">
                  <c:v>1111.731</c:v>
                </c:pt>
                <c:pt idx="993">
                  <c:v>1111.731</c:v>
                </c:pt>
                <c:pt idx="994">
                  <c:v>1111.731</c:v>
                </c:pt>
                <c:pt idx="995">
                  <c:v>1111.731</c:v>
                </c:pt>
                <c:pt idx="996">
                  <c:v>1111.731</c:v>
                </c:pt>
                <c:pt idx="997">
                  <c:v>1111.731</c:v>
                </c:pt>
                <c:pt idx="998">
                  <c:v>1111.731</c:v>
                </c:pt>
                <c:pt idx="999">
                  <c:v>1111.731</c:v>
                </c:pt>
                <c:pt idx="1000">
                  <c:v>1111.731</c:v>
                </c:pt>
                <c:pt idx="1001">
                  <c:v>1111.731</c:v>
                </c:pt>
                <c:pt idx="1002">
                  <c:v>1111.731</c:v>
                </c:pt>
                <c:pt idx="1003">
                  <c:v>1111.731</c:v>
                </c:pt>
                <c:pt idx="1004">
                  <c:v>1111.731</c:v>
                </c:pt>
                <c:pt idx="1005">
                  <c:v>1111.731</c:v>
                </c:pt>
                <c:pt idx="1006">
                  <c:v>1111.731</c:v>
                </c:pt>
                <c:pt idx="1007">
                  <c:v>1111.731</c:v>
                </c:pt>
                <c:pt idx="1008">
                  <c:v>1111.731</c:v>
                </c:pt>
                <c:pt idx="1009">
                  <c:v>1111.731</c:v>
                </c:pt>
                <c:pt idx="1010">
                  <c:v>1111.731</c:v>
                </c:pt>
                <c:pt idx="1011">
                  <c:v>1111.731</c:v>
                </c:pt>
                <c:pt idx="1012">
                  <c:v>1111.731</c:v>
                </c:pt>
                <c:pt idx="1013">
                  <c:v>1111.731</c:v>
                </c:pt>
                <c:pt idx="1014">
                  <c:v>1111.731</c:v>
                </c:pt>
                <c:pt idx="1015">
                  <c:v>1111.731</c:v>
                </c:pt>
                <c:pt idx="1016">
                  <c:v>1111.731</c:v>
                </c:pt>
                <c:pt idx="1017">
                  <c:v>1111.731</c:v>
                </c:pt>
                <c:pt idx="1018">
                  <c:v>1111.731</c:v>
                </c:pt>
                <c:pt idx="1019">
                  <c:v>1111.731</c:v>
                </c:pt>
                <c:pt idx="1020">
                  <c:v>1111.731</c:v>
                </c:pt>
                <c:pt idx="1021">
                  <c:v>1111.731</c:v>
                </c:pt>
                <c:pt idx="1022">
                  <c:v>1111.731</c:v>
                </c:pt>
                <c:pt idx="1023">
                  <c:v>1111.731</c:v>
                </c:pt>
                <c:pt idx="1024">
                  <c:v>1111.731</c:v>
                </c:pt>
                <c:pt idx="1025">
                  <c:v>1266.463</c:v>
                </c:pt>
                <c:pt idx="1026">
                  <c:v>1266.463</c:v>
                </c:pt>
                <c:pt idx="1027">
                  <c:v>1266.463</c:v>
                </c:pt>
                <c:pt idx="1028">
                  <c:v>1266.463</c:v>
                </c:pt>
                <c:pt idx="1029">
                  <c:v>1266.463</c:v>
                </c:pt>
                <c:pt idx="1030">
                  <c:v>1266.463</c:v>
                </c:pt>
                <c:pt idx="1031">
                  <c:v>1266.463</c:v>
                </c:pt>
                <c:pt idx="1032">
                  <c:v>1266.463</c:v>
                </c:pt>
                <c:pt idx="1033">
                  <c:v>1266.463</c:v>
                </c:pt>
                <c:pt idx="1034">
                  <c:v>1266.463</c:v>
                </c:pt>
                <c:pt idx="1035">
                  <c:v>1266.463</c:v>
                </c:pt>
                <c:pt idx="1036">
                  <c:v>1266.463</c:v>
                </c:pt>
                <c:pt idx="1037">
                  <c:v>1266.463</c:v>
                </c:pt>
                <c:pt idx="1038">
                  <c:v>1266.463</c:v>
                </c:pt>
                <c:pt idx="1039">
                  <c:v>1266.463</c:v>
                </c:pt>
                <c:pt idx="1040">
                  <c:v>1266.463</c:v>
                </c:pt>
                <c:pt idx="1041">
                  <c:v>1266.463</c:v>
                </c:pt>
                <c:pt idx="1042">
                  <c:v>1266.463</c:v>
                </c:pt>
                <c:pt idx="1043">
                  <c:v>1266.463</c:v>
                </c:pt>
                <c:pt idx="1044">
                  <c:v>1266.463</c:v>
                </c:pt>
                <c:pt idx="1045">
                  <c:v>1266.463</c:v>
                </c:pt>
                <c:pt idx="1046">
                  <c:v>1129.31925</c:v>
                </c:pt>
                <c:pt idx="1047">
                  <c:v>1129.31925</c:v>
                </c:pt>
                <c:pt idx="1048">
                  <c:v>1087.5540000000001</c:v>
                </c:pt>
                <c:pt idx="1049">
                  <c:v>1087.5540000000001</c:v>
                </c:pt>
                <c:pt idx="1050">
                  <c:v>1087.5540000000001</c:v>
                </c:pt>
                <c:pt idx="1051">
                  <c:v>1087.5540000000001</c:v>
                </c:pt>
                <c:pt idx="1052">
                  <c:v>1087.5540000000001</c:v>
                </c:pt>
                <c:pt idx="1053">
                  <c:v>1087.5540000000001</c:v>
                </c:pt>
                <c:pt idx="1054">
                  <c:v>1087.5540000000001</c:v>
                </c:pt>
                <c:pt idx="1055">
                  <c:v>1087.5540000000001</c:v>
                </c:pt>
                <c:pt idx="1056">
                  <c:v>1087.5540000000001</c:v>
                </c:pt>
                <c:pt idx="1057">
                  <c:v>1087.5540000000001</c:v>
                </c:pt>
                <c:pt idx="1058">
                  <c:v>1087.5540000000001</c:v>
                </c:pt>
                <c:pt idx="1059">
                  <c:v>1087.5540000000001</c:v>
                </c:pt>
                <c:pt idx="1060">
                  <c:v>1087.5540000000001</c:v>
                </c:pt>
                <c:pt idx="1061">
                  <c:v>1087.5540000000001</c:v>
                </c:pt>
                <c:pt idx="1062">
                  <c:v>1087.5540000000001</c:v>
                </c:pt>
                <c:pt idx="1063">
                  <c:v>1087.5540000000001</c:v>
                </c:pt>
                <c:pt idx="1064">
                  <c:v>1087.5540000000001</c:v>
                </c:pt>
                <c:pt idx="1065">
                  <c:v>1087.5540000000001</c:v>
                </c:pt>
                <c:pt idx="1066">
                  <c:v>1087.5540000000001</c:v>
                </c:pt>
                <c:pt idx="1067">
                  <c:v>1087.5540000000001</c:v>
                </c:pt>
                <c:pt idx="1068">
                  <c:v>1087.5540000000001</c:v>
                </c:pt>
                <c:pt idx="1069">
                  <c:v>1087.5540000000001</c:v>
                </c:pt>
                <c:pt idx="1070">
                  <c:v>1087.5540000000001</c:v>
                </c:pt>
                <c:pt idx="1071">
                  <c:v>1087.5540000000001</c:v>
                </c:pt>
                <c:pt idx="1072">
                  <c:v>1087.5540000000001</c:v>
                </c:pt>
                <c:pt idx="1073">
                  <c:v>1087.5540000000001</c:v>
                </c:pt>
                <c:pt idx="1074">
                  <c:v>1087.5540000000001</c:v>
                </c:pt>
                <c:pt idx="1075">
                  <c:v>1087.5540000000001</c:v>
                </c:pt>
                <c:pt idx="1076">
                  <c:v>1087.5540000000001</c:v>
                </c:pt>
                <c:pt idx="1077">
                  <c:v>1087.5540000000001</c:v>
                </c:pt>
                <c:pt idx="1078">
                  <c:v>1087.5540000000001</c:v>
                </c:pt>
                <c:pt idx="1079">
                  <c:v>1087.5540000000001</c:v>
                </c:pt>
                <c:pt idx="1080">
                  <c:v>1087.5540000000001</c:v>
                </c:pt>
                <c:pt idx="1081">
                  <c:v>1087.5540000000001</c:v>
                </c:pt>
                <c:pt idx="1082">
                  <c:v>1087.5540000000001</c:v>
                </c:pt>
                <c:pt idx="1083">
                  <c:v>1087.5540000000001</c:v>
                </c:pt>
                <c:pt idx="1084">
                  <c:v>1087.5540000000001</c:v>
                </c:pt>
                <c:pt idx="1085">
                  <c:v>1087.5540000000001</c:v>
                </c:pt>
                <c:pt idx="1086">
                  <c:v>1087.5540000000001</c:v>
                </c:pt>
                <c:pt idx="1087">
                  <c:v>1087.5540000000001</c:v>
                </c:pt>
                <c:pt idx="1088">
                  <c:v>1087.5540000000001</c:v>
                </c:pt>
                <c:pt idx="1089">
                  <c:v>1087.5540000000001</c:v>
                </c:pt>
                <c:pt idx="1090">
                  <c:v>1088.5340000000001</c:v>
                </c:pt>
                <c:pt idx="1091">
                  <c:v>1088.5340000000001</c:v>
                </c:pt>
                <c:pt idx="1092">
                  <c:v>1088.5340000000001</c:v>
                </c:pt>
                <c:pt idx="1093">
                  <c:v>1088.5340000000001</c:v>
                </c:pt>
                <c:pt idx="1094">
                  <c:v>1088.5340000000001</c:v>
                </c:pt>
                <c:pt idx="1095">
                  <c:v>1088.5340000000001</c:v>
                </c:pt>
                <c:pt idx="1096">
                  <c:v>1088.5340000000001</c:v>
                </c:pt>
                <c:pt idx="1097">
                  <c:v>1088.5340000000001</c:v>
                </c:pt>
                <c:pt idx="1098">
                  <c:v>1088.5340000000001</c:v>
                </c:pt>
                <c:pt idx="1099">
                  <c:v>1088.5340000000001</c:v>
                </c:pt>
                <c:pt idx="1100">
                  <c:v>1088.5340000000001</c:v>
                </c:pt>
                <c:pt idx="1101">
                  <c:v>1088.5340000000001</c:v>
                </c:pt>
                <c:pt idx="1102">
                  <c:v>1088.5340000000001</c:v>
                </c:pt>
                <c:pt idx="1103">
                  <c:v>1088.5340000000001</c:v>
                </c:pt>
                <c:pt idx="1104">
                  <c:v>1088.5340000000001</c:v>
                </c:pt>
                <c:pt idx="1105">
                  <c:v>1088.5340000000001</c:v>
                </c:pt>
                <c:pt idx="1106">
                  <c:v>1088.5340000000001</c:v>
                </c:pt>
                <c:pt idx="1107">
                  <c:v>1088.5340000000001</c:v>
                </c:pt>
                <c:pt idx="1108">
                  <c:v>1088.5340000000001</c:v>
                </c:pt>
                <c:pt idx="1109">
                  <c:v>1088.5340000000001</c:v>
                </c:pt>
                <c:pt idx="1110">
                  <c:v>1088.5340000000001</c:v>
                </c:pt>
                <c:pt idx="1111">
                  <c:v>1088.5340000000001</c:v>
                </c:pt>
                <c:pt idx="1112">
                  <c:v>1088.5340000000001</c:v>
                </c:pt>
                <c:pt idx="1113">
                  <c:v>1088.5340000000001</c:v>
                </c:pt>
                <c:pt idx="1114">
                  <c:v>1088.5340000000001</c:v>
                </c:pt>
                <c:pt idx="1115">
                  <c:v>1088.5340000000001</c:v>
                </c:pt>
                <c:pt idx="1116">
                  <c:v>1088.5340000000001</c:v>
                </c:pt>
                <c:pt idx="1117">
                  <c:v>1088.5340000000001</c:v>
                </c:pt>
                <c:pt idx="1118">
                  <c:v>1088.5340000000001</c:v>
                </c:pt>
                <c:pt idx="1119">
                  <c:v>1088.5340000000001</c:v>
                </c:pt>
                <c:pt idx="1120">
                  <c:v>1088.5340000000001</c:v>
                </c:pt>
                <c:pt idx="1121">
                  <c:v>1088.5340000000001</c:v>
                </c:pt>
                <c:pt idx="1122">
                  <c:v>1088.5340000000001</c:v>
                </c:pt>
                <c:pt idx="1123">
                  <c:v>1088.5340000000001</c:v>
                </c:pt>
                <c:pt idx="1124">
                  <c:v>1088.5340000000001</c:v>
                </c:pt>
                <c:pt idx="1125">
                  <c:v>1088.5340000000001</c:v>
                </c:pt>
                <c:pt idx="1126">
                  <c:v>1088.5340000000001</c:v>
                </c:pt>
                <c:pt idx="1127">
                  <c:v>1088.5340000000001</c:v>
                </c:pt>
                <c:pt idx="1128">
                  <c:v>1088.5340000000001</c:v>
                </c:pt>
                <c:pt idx="1129">
                  <c:v>1088.5340000000001</c:v>
                </c:pt>
                <c:pt idx="1130">
                  <c:v>1088.5340000000001</c:v>
                </c:pt>
                <c:pt idx="1131">
                  <c:v>1088.5340000000001</c:v>
                </c:pt>
                <c:pt idx="1132">
                  <c:v>1088.5340000000001</c:v>
                </c:pt>
                <c:pt idx="1133">
                  <c:v>1088.5340000000001</c:v>
                </c:pt>
                <c:pt idx="1134">
                  <c:v>1088.5340000000001</c:v>
                </c:pt>
                <c:pt idx="1135">
                  <c:v>1088.5340000000001</c:v>
                </c:pt>
                <c:pt idx="1136">
                  <c:v>1088.5340000000001</c:v>
                </c:pt>
                <c:pt idx="1137">
                  <c:v>1088.5340000000001</c:v>
                </c:pt>
                <c:pt idx="1138">
                  <c:v>1088.5340000000001</c:v>
                </c:pt>
                <c:pt idx="1139">
                  <c:v>1088.5340000000001</c:v>
                </c:pt>
                <c:pt idx="1140">
                  <c:v>1088.5340000000001</c:v>
                </c:pt>
                <c:pt idx="1141">
                  <c:v>1088.5340000000001</c:v>
                </c:pt>
                <c:pt idx="1142">
                  <c:v>1088.5340000000001</c:v>
                </c:pt>
                <c:pt idx="1143">
                  <c:v>1088.5340000000001</c:v>
                </c:pt>
                <c:pt idx="1144">
                  <c:v>1088.5340000000001</c:v>
                </c:pt>
                <c:pt idx="1145">
                  <c:v>1088.5340000000001</c:v>
                </c:pt>
                <c:pt idx="1146">
                  <c:v>1088.5340000000001</c:v>
                </c:pt>
                <c:pt idx="1147">
                  <c:v>1088.5340000000001</c:v>
                </c:pt>
                <c:pt idx="1148">
                  <c:v>1088.5340000000001</c:v>
                </c:pt>
                <c:pt idx="1149">
                  <c:v>828.36249999999609</c:v>
                </c:pt>
                <c:pt idx="1150">
                  <c:v>828.36249999999609</c:v>
                </c:pt>
                <c:pt idx="1151">
                  <c:v>828.36249999999609</c:v>
                </c:pt>
                <c:pt idx="1152">
                  <c:v>828.36249999999609</c:v>
                </c:pt>
                <c:pt idx="1153">
                  <c:v>828.36249999999609</c:v>
                </c:pt>
                <c:pt idx="1154">
                  <c:v>828.36249999999609</c:v>
                </c:pt>
                <c:pt idx="1155">
                  <c:v>828.36249999999609</c:v>
                </c:pt>
                <c:pt idx="1156">
                  <c:v>828.36249999999609</c:v>
                </c:pt>
                <c:pt idx="1157">
                  <c:v>828.36249999999609</c:v>
                </c:pt>
                <c:pt idx="1158">
                  <c:v>828.36249999999609</c:v>
                </c:pt>
                <c:pt idx="1159">
                  <c:v>828.36249999999609</c:v>
                </c:pt>
                <c:pt idx="1160">
                  <c:v>828.36249999999609</c:v>
                </c:pt>
                <c:pt idx="1161">
                  <c:v>828.36249999999609</c:v>
                </c:pt>
                <c:pt idx="1162">
                  <c:v>828.36249999999609</c:v>
                </c:pt>
                <c:pt idx="1163">
                  <c:v>828.36249999999609</c:v>
                </c:pt>
                <c:pt idx="1164">
                  <c:v>828.36249999999609</c:v>
                </c:pt>
                <c:pt idx="1165">
                  <c:v>828.36249999999609</c:v>
                </c:pt>
                <c:pt idx="1166">
                  <c:v>828.36249999999609</c:v>
                </c:pt>
                <c:pt idx="1167">
                  <c:v>828.36249999999609</c:v>
                </c:pt>
                <c:pt idx="1168">
                  <c:v>828.36249999999609</c:v>
                </c:pt>
                <c:pt idx="1169">
                  <c:v>828.36249999999609</c:v>
                </c:pt>
                <c:pt idx="1170">
                  <c:v>828.36249999999609</c:v>
                </c:pt>
                <c:pt idx="1171">
                  <c:v>828.36249999999609</c:v>
                </c:pt>
                <c:pt idx="1172">
                  <c:v>828.36249999999609</c:v>
                </c:pt>
                <c:pt idx="1173">
                  <c:v>828.36249999999609</c:v>
                </c:pt>
                <c:pt idx="1174">
                  <c:v>828.36249999999609</c:v>
                </c:pt>
                <c:pt idx="1175">
                  <c:v>828.36249999999609</c:v>
                </c:pt>
                <c:pt idx="1176">
                  <c:v>828.36249999999609</c:v>
                </c:pt>
                <c:pt idx="1177">
                  <c:v>828.36249999999609</c:v>
                </c:pt>
                <c:pt idx="1178">
                  <c:v>828.36249999999609</c:v>
                </c:pt>
                <c:pt idx="1179">
                  <c:v>828.36249999999609</c:v>
                </c:pt>
                <c:pt idx="1180">
                  <c:v>828.36249999999609</c:v>
                </c:pt>
                <c:pt idx="1181">
                  <c:v>828.36249999999609</c:v>
                </c:pt>
                <c:pt idx="1182">
                  <c:v>828.36249999999609</c:v>
                </c:pt>
                <c:pt idx="1183">
                  <c:v>828.36249999999609</c:v>
                </c:pt>
                <c:pt idx="1184">
                  <c:v>828.36249999999609</c:v>
                </c:pt>
                <c:pt idx="1185">
                  <c:v>828.36249999999609</c:v>
                </c:pt>
                <c:pt idx="1186">
                  <c:v>828.36249999999609</c:v>
                </c:pt>
                <c:pt idx="1187">
                  <c:v>828.36249999999609</c:v>
                </c:pt>
                <c:pt idx="1188">
                  <c:v>828.36249999999609</c:v>
                </c:pt>
                <c:pt idx="1189">
                  <c:v>828.36249999999609</c:v>
                </c:pt>
                <c:pt idx="1190">
                  <c:v>828.36249999999609</c:v>
                </c:pt>
                <c:pt idx="1191">
                  <c:v>828.36249999999609</c:v>
                </c:pt>
                <c:pt idx="1192">
                  <c:v>828.36249999999609</c:v>
                </c:pt>
                <c:pt idx="1193">
                  <c:v>828.36249999999609</c:v>
                </c:pt>
                <c:pt idx="1194">
                  <c:v>828.36249999999609</c:v>
                </c:pt>
                <c:pt idx="1195">
                  <c:v>828.36249999999609</c:v>
                </c:pt>
                <c:pt idx="1196">
                  <c:v>828.36249999999609</c:v>
                </c:pt>
                <c:pt idx="1197">
                  <c:v>828.36249999999609</c:v>
                </c:pt>
                <c:pt idx="1198">
                  <c:v>828.36249999999609</c:v>
                </c:pt>
                <c:pt idx="1199">
                  <c:v>828.36249999999609</c:v>
                </c:pt>
                <c:pt idx="1200">
                  <c:v>828.36249999999609</c:v>
                </c:pt>
                <c:pt idx="1201">
                  <c:v>828.36249999999609</c:v>
                </c:pt>
                <c:pt idx="1202">
                  <c:v>828.36249999999609</c:v>
                </c:pt>
                <c:pt idx="1203">
                  <c:v>828.36249999999609</c:v>
                </c:pt>
                <c:pt idx="1204">
                  <c:v>828.36249999999609</c:v>
                </c:pt>
                <c:pt idx="1205">
                  <c:v>828.36249999999609</c:v>
                </c:pt>
                <c:pt idx="1206">
                  <c:v>828.36249999999609</c:v>
                </c:pt>
                <c:pt idx="1207">
                  <c:v>828.36249999999609</c:v>
                </c:pt>
                <c:pt idx="1208">
                  <c:v>828.36249999999609</c:v>
                </c:pt>
                <c:pt idx="1209">
                  <c:v>828.36249999999609</c:v>
                </c:pt>
                <c:pt idx="1210">
                  <c:v>828.36249999999609</c:v>
                </c:pt>
                <c:pt idx="1211">
                  <c:v>828.36249999999609</c:v>
                </c:pt>
                <c:pt idx="1212">
                  <c:v>828.36249999999609</c:v>
                </c:pt>
                <c:pt idx="1213">
                  <c:v>828.36249999999609</c:v>
                </c:pt>
                <c:pt idx="1214">
                  <c:v>828.36249999999609</c:v>
                </c:pt>
                <c:pt idx="1215">
                  <c:v>822.91049999999996</c:v>
                </c:pt>
                <c:pt idx="1216">
                  <c:v>822.91049999999996</c:v>
                </c:pt>
                <c:pt idx="1217">
                  <c:v>822.91049999999996</c:v>
                </c:pt>
                <c:pt idx="1218">
                  <c:v>893.5095</c:v>
                </c:pt>
                <c:pt idx="1219">
                  <c:v>893.5095</c:v>
                </c:pt>
                <c:pt idx="1220">
                  <c:v>893.5095</c:v>
                </c:pt>
                <c:pt idx="1221">
                  <c:v>893.5095</c:v>
                </c:pt>
                <c:pt idx="1222">
                  <c:v>893.5095</c:v>
                </c:pt>
                <c:pt idx="1223">
                  <c:v>893.5095</c:v>
                </c:pt>
                <c:pt idx="1224">
                  <c:v>893.5095</c:v>
                </c:pt>
                <c:pt idx="1225">
                  <c:v>893.5095</c:v>
                </c:pt>
                <c:pt idx="1226">
                  <c:v>893.5095</c:v>
                </c:pt>
                <c:pt idx="1227">
                  <c:v>893.5095</c:v>
                </c:pt>
                <c:pt idx="1228">
                  <c:v>893.5095</c:v>
                </c:pt>
                <c:pt idx="1229">
                  <c:v>893.5095</c:v>
                </c:pt>
                <c:pt idx="1230">
                  <c:v>893.5095</c:v>
                </c:pt>
                <c:pt idx="1231">
                  <c:v>893.5095</c:v>
                </c:pt>
                <c:pt idx="1232">
                  <c:v>893.5095</c:v>
                </c:pt>
                <c:pt idx="1233">
                  <c:v>893.5095</c:v>
                </c:pt>
                <c:pt idx="1234">
                  <c:v>893.5095</c:v>
                </c:pt>
                <c:pt idx="1235">
                  <c:v>893.5095</c:v>
                </c:pt>
                <c:pt idx="1236">
                  <c:v>893.5095</c:v>
                </c:pt>
                <c:pt idx="1237">
                  <c:v>893.5095</c:v>
                </c:pt>
                <c:pt idx="1238">
                  <c:v>893.5095</c:v>
                </c:pt>
                <c:pt idx="1239">
                  <c:v>893.5095</c:v>
                </c:pt>
                <c:pt idx="1240">
                  <c:v>893.5095</c:v>
                </c:pt>
                <c:pt idx="1241">
                  <c:v>893.5095</c:v>
                </c:pt>
                <c:pt idx="1242">
                  <c:v>893.5095</c:v>
                </c:pt>
                <c:pt idx="1243">
                  <c:v>893.5095</c:v>
                </c:pt>
                <c:pt idx="1244">
                  <c:v>893.5095</c:v>
                </c:pt>
                <c:pt idx="1245">
                  <c:v>893.5095</c:v>
                </c:pt>
                <c:pt idx="1246">
                  <c:v>893.5095</c:v>
                </c:pt>
                <c:pt idx="1247">
                  <c:v>893.5095</c:v>
                </c:pt>
                <c:pt idx="1248">
                  <c:v>1082.826</c:v>
                </c:pt>
                <c:pt idx="1249">
                  <c:v>1082.826</c:v>
                </c:pt>
                <c:pt idx="1250">
                  <c:v>1082.826</c:v>
                </c:pt>
                <c:pt idx="1251">
                  <c:v>1082.826</c:v>
                </c:pt>
                <c:pt idx="1252">
                  <c:v>1082.826</c:v>
                </c:pt>
                <c:pt idx="1253">
                  <c:v>1082.826</c:v>
                </c:pt>
                <c:pt idx="1254">
                  <c:v>1082.826</c:v>
                </c:pt>
                <c:pt idx="1255">
                  <c:v>1082.826</c:v>
                </c:pt>
                <c:pt idx="1256">
                  <c:v>1082.826</c:v>
                </c:pt>
                <c:pt idx="1257">
                  <c:v>1082.826</c:v>
                </c:pt>
                <c:pt idx="1258">
                  <c:v>1082.826</c:v>
                </c:pt>
                <c:pt idx="1259">
                  <c:v>1082.826</c:v>
                </c:pt>
                <c:pt idx="1260">
                  <c:v>1082.826</c:v>
                </c:pt>
                <c:pt idx="1261">
                  <c:v>1082.826</c:v>
                </c:pt>
                <c:pt idx="1262">
                  <c:v>1082.826</c:v>
                </c:pt>
                <c:pt idx="1263">
                  <c:v>1082.826</c:v>
                </c:pt>
                <c:pt idx="1264">
                  <c:v>1082.826</c:v>
                </c:pt>
                <c:pt idx="1265">
                  <c:v>1082.826</c:v>
                </c:pt>
                <c:pt idx="1266">
                  <c:v>1082.826</c:v>
                </c:pt>
                <c:pt idx="1267">
                  <c:v>1082.826</c:v>
                </c:pt>
                <c:pt idx="1268">
                  <c:v>1082.826</c:v>
                </c:pt>
                <c:pt idx="1269">
                  <c:v>1082.826</c:v>
                </c:pt>
                <c:pt idx="1270">
                  <c:v>1082.826</c:v>
                </c:pt>
                <c:pt idx="1271">
                  <c:v>1082.826</c:v>
                </c:pt>
                <c:pt idx="1272">
                  <c:v>1082.826</c:v>
                </c:pt>
                <c:pt idx="1273">
                  <c:v>1082.826</c:v>
                </c:pt>
                <c:pt idx="1274">
                  <c:v>1082.826</c:v>
                </c:pt>
                <c:pt idx="1275">
                  <c:v>1082.826</c:v>
                </c:pt>
                <c:pt idx="1276">
                  <c:v>1082.826</c:v>
                </c:pt>
                <c:pt idx="1277">
                  <c:v>1082.826</c:v>
                </c:pt>
                <c:pt idx="1278">
                  <c:v>1082.826</c:v>
                </c:pt>
                <c:pt idx="1279">
                  <c:v>1082.826</c:v>
                </c:pt>
                <c:pt idx="1280">
                  <c:v>1082.826</c:v>
                </c:pt>
                <c:pt idx="1281">
                  <c:v>1082.826</c:v>
                </c:pt>
                <c:pt idx="1282">
                  <c:v>1082.826</c:v>
                </c:pt>
                <c:pt idx="1283">
                  <c:v>1082.826</c:v>
                </c:pt>
                <c:pt idx="1284">
                  <c:v>1082.826</c:v>
                </c:pt>
                <c:pt idx="1285">
                  <c:v>1082.826</c:v>
                </c:pt>
                <c:pt idx="1286">
                  <c:v>1082.826</c:v>
                </c:pt>
                <c:pt idx="1287">
                  <c:v>1082.826</c:v>
                </c:pt>
                <c:pt idx="1288">
                  <c:v>1082.826</c:v>
                </c:pt>
                <c:pt idx="1289">
                  <c:v>1082.826</c:v>
                </c:pt>
                <c:pt idx="1290">
                  <c:v>918.66199999999935</c:v>
                </c:pt>
                <c:pt idx="1291">
                  <c:v>918.66199999999935</c:v>
                </c:pt>
                <c:pt idx="1292">
                  <c:v>918.66199999999935</c:v>
                </c:pt>
                <c:pt idx="1293">
                  <c:v>918.66199999999935</c:v>
                </c:pt>
                <c:pt idx="1294">
                  <c:v>918.66199999999935</c:v>
                </c:pt>
                <c:pt idx="1295">
                  <c:v>918.66199999999935</c:v>
                </c:pt>
                <c:pt idx="1296">
                  <c:v>918.66199999999935</c:v>
                </c:pt>
                <c:pt idx="1297">
                  <c:v>918.66199999999935</c:v>
                </c:pt>
                <c:pt idx="1298">
                  <c:v>918.66199999999935</c:v>
                </c:pt>
                <c:pt idx="1299">
                  <c:v>918.66199999999935</c:v>
                </c:pt>
                <c:pt idx="1300">
                  <c:v>918.66199999999935</c:v>
                </c:pt>
                <c:pt idx="1301">
                  <c:v>918.66199999999935</c:v>
                </c:pt>
                <c:pt idx="1302">
                  <c:v>918.66199999999935</c:v>
                </c:pt>
                <c:pt idx="1303">
                  <c:v>918.66199999999935</c:v>
                </c:pt>
                <c:pt idx="1304">
                  <c:v>918.66199999999935</c:v>
                </c:pt>
                <c:pt idx="1305">
                  <c:v>918.66199999999935</c:v>
                </c:pt>
                <c:pt idx="1306">
                  <c:v>1082.826</c:v>
                </c:pt>
                <c:pt idx="1307">
                  <c:v>1082.826</c:v>
                </c:pt>
                <c:pt idx="1308">
                  <c:v>1082.826</c:v>
                </c:pt>
                <c:pt idx="1309">
                  <c:v>1082.826</c:v>
                </c:pt>
                <c:pt idx="1310">
                  <c:v>1082.826</c:v>
                </c:pt>
                <c:pt idx="1311">
                  <c:v>1082.826</c:v>
                </c:pt>
                <c:pt idx="1312">
                  <c:v>1082.826</c:v>
                </c:pt>
                <c:pt idx="1313">
                  <c:v>1082.826</c:v>
                </c:pt>
                <c:pt idx="1314">
                  <c:v>1082.826</c:v>
                </c:pt>
                <c:pt idx="1315">
                  <c:v>1082.826</c:v>
                </c:pt>
                <c:pt idx="1316">
                  <c:v>1082.826</c:v>
                </c:pt>
                <c:pt idx="1317">
                  <c:v>1082.826</c:v>
                </c:pt>
                <c:pt idx="1318">
                  <c:v>1082.826</c:v>
                </c:pt>
                <c:pt idx="1319">
                  <c:v>1082.826</c:v>
                </c:pt>
                <c:pt idx="1320">
                  <c:v>1082.826</c:v>
                </c:pt>
                <c:pt idx="1321">
                  <c:v>1082.826</c:v>
                </c:pt>
                <c:pt idx="1322">
                  <c:v>1082.826</c:v>
                </c:pt>
                <c:pt idx="1323">
                  <c:v>1082.826</c:v>
                </c:pt>
                <c:pt idx="1324">
                  <c:v>1082.826</c:v>
                </c:pt>
                <c:pt idx="1325">
                  <c:v>1082.826</c:v>
                </c:pt>
                <c:pt idx="1326">
                  <c:v>1082.826</c:v>
                </c:pt>
                <c:pt idx="1327">
                  <c:v>1082.826</c:v>
                </c:pt>
                <c:pt idx="1328">
                  <c:v>1082.826</c:v>
                </c:pt>
                <c:pt idx="1329">
                  <c:v>1082.826</c:v>
                </c:pt>
                <c:pt idx="1330">
                  <c:v>1082.826</c:v>
                </c:pt>
                <c:pt idx="1331">
                  <c:v>1082.826</c:v>
                </c:pt>
                <c:pt idx="1332">
                  <c:v>1082.826</c:v>
                </c:pt>
                <c:pt idx="1333">
                  <c:v>1082.826</c:v>
                </c:pt>
                <c:pt idx="1334">
                  <c:v>1082.826</c:v>
                </c:pt>
                <c:pt idx="1335">
                  <c:v>1082.826</c:v>
                </c:pt>
                <c:pt idx="1336">
                  <c:v>1082.826</c:v>
                </c:pt>
                <c:pt idx="1337">
                  <c:v>1082.826</c:v>
                </c:pt>
                <c:pt idx="1338">
                  <c:v>1082.826</c:v>
                </c:pt>
                <c:pt idx="1339">
                  <c:v>1082.826</c:v>
                </c:pt>
                <c:pt idx="1340">
                  <c:v>1082.826</c:v>
                </c:pt>
                <c:pt idx="1341">
                  <c:v>1082.826</c:v>
                </c:pt>
                <c:pt idx="1342">
                  <c:v>1082.826</c:v>
                </c:pt>
                <c:pt idx="1343">
                  <c:v>1082.826</c:v>
                </c:pt>
                <c:pt idx="1344">
                  <c:v>1082.826</c:v>
                </c:pt>
                <c:pt idx="1345">
                  <c:v>1082.826</c:v>
                </c:pt>
                <c:pt idx="1346">
                  <c:v>1082.826</c:v>
                </c:pt>
                <c:pt idx="1347">
                  <c:v>1082.826</c:v>
                </c:pt>
                <c:pt idx="1348">
                  <c:v>1082.826</c:v>
                </c:pt>
                <c:pt idx="1349">
                  <c:v>918.66199999999935</c:v>
                </c:pt>
                <c:pt idx="1350">
                  <c:v>918.66199999999935</c:v>
                </c:pt>
                <c:pt idx="1351">
                  <c:v>918.66199999999935</c:v>
                </c:pt>
                <c:pt idx="1352">
                  <c:v>918.66199999999935</c:v>
                </c:pt>
                <c:pt idx="1353">
                  <c:v>918.66199999999935</c:v>
                </c:pt>
                <c:pt idx="1354">
                  <c:v>918.66199999999935</c:v>
                </c:pt>
                <c:pt idx="1355">
                  <c:v>918.66199999999935</c:v>
                </c:pt>
                <c:pt idx="1356">
                  <c:v>918.66199999999935</c:v>
                </c:pt>
                <c:pt idx="1357">
                  <c:v>918.66199999999935</c:v>
                </c:pt>
                <c:pt idx="1358">
                  <c:v>918.66199999999935</c:v>
                </c:pt>
                <c:pt idx="1359">
                  <c:v>918.66199999999935</c:v>
                </c:pt>
                <c:pt idx="1360">
                  <c:v>918.66199999999935</c:v>
                </c:pt>
                <c:pt idx="1361">
                  <c:v>918.66199999999935</c:v>
                </c:pt>
                <c:pt idx="1362">
                  <c:v>918.66199999999935</c:v>
                </c:pt>
                <c:pt idx="1363">
                  <c:v>918.66199999999935</c:v>
                </c:pt>
                <c:pt idx="1364">
                  <c:v>918.66199999999935</c:v>
                </c:pt>
                <c:pt idx="1365">
                  <c:v>918.66199999999935</c:v>
                </c:pt>
                <c:pt idx="1366">
                  <c:v>918.66199999999935</c:v>
                </c:pt>
                <c:pt idx="1367">
                  <c:v>918.66199999999935</c:v>
                </c:pt>
                <c:pt idx="1368">
                  <c:v>918.66199999999935</c:v>
                </c:pt>
                <c:pt idx="1369">
                  <c:v>918.66199999999935</c:v>
                </c:pt>
                <c:pt idx="1370">
                  <c:v>918.66199999999935</c:v>
                </c:pt>
                <c:pt idx="1371">
                  <c:v>918.66199999999935</c:v>
                </c:pt>
                <c:pt idx="1372">
                  <c:v>918.66199999999935</c:v>
                </c:pt>
                <c:pt idx="1373">
                  <c:v>918.66199999999935</c:v>
                </c:pt>
                <c:pt idx="1374">
                  <c:v>918.66199999999935</c:v>
                </c:pt>
                <c:pt idx="1375">
                  <c:v>918.66199999999935</c:v>
                </c:pt>
                <c:pt idx="1376">
                  <c:v>918.66199999999935</c:v>
                </c:pt>
                <c:pt idx="1377">
                  <c:v>918.66199999999935</c:v>
                </c:pt>
                <c:pt idx="1378">
                  <c:v>1267.29</c:v>
                </c:pt>
                <c:pt idx="1379">
                  <c:v>1267.29</c:v>
                </c:pt>
                <c:pt idx="1380">
                  <c:v>1267.29</c:v>
                </c:pt>
                <c:pt idx="1381">
                  <c:v>1267.29</c:v>
                </c:pt>
                <c:pt idx="1382">
                  <c:v>1267.29</c:v>
                </c:pt>
                <c:pt idx="1383">
                  <c:v>1267.29</c:v>
                </c:pt>
                <c:pt idx="1384">
                  <c:v>1267.29</c:v>
                </c:pt>
                <c:pt idx="1385">
                  <c:v>1267.29</c:v>
                </c:pt>
                <c:pt idx="1386">
                  <c:v>1267.29</c:v>
                </c:pt>
                <c:pt idx="1387">
                  <c:v>1267.29</c:v>
                </c:pt>
                <c:pt idx="1388">
                  <c:v>1267.29</c:v>
                </c:pt>
                <c:pt idx="1389">
                  <c:v>1267.29</c:v>
                </c:pt>
                <c:pt idx="1390">
                  <c:v>1267.29</c:v>
                </c:pt>
                <c:pt idx="1391">
                  <c:v>1267.29</c:v>
                </c:pt>
                <c:pt idx="1392">
                  <c:v>1267.29</c:v>
                </c:pt>
                <c:pt idx="1393">
                  <c:v>1267.29</c:v>
                </c:pt>
                <c:pt idx="1394">
                  <c:v>1267.29</c:v>
                </c:pt>
                <c:pt idx="1395">
                  <c:v>1267.29</c:v>
                </c:pt>
                <c:pt idx="1396">
                  <c:v>1267.29</c:v>
                </c:pt>
                <c:pt idx="1397">
                  <c:v>1267.29</c:v>
                </c:pt>
                <c:pt idx="1398">
                  <c:v>1267.29</c:v>
                </c:pt>
                <c:pt idx="1399">
                  <c:v>1267.29</c:v>
                </c:pt>
                <c:pt idx="1400">
                  <c:v>1267.29</c:v>
                </c:pt>
                <c:pt idx="1401">
                  <c:v>1267.29</c:v>
                </c:pt>
                <c:pt idx="1402">
                  <c:v>1267.29</c:v>
                </c:pt>
                <c:pt idx="1403">
                  <c:v>1267.29</c:v>
                </c:pt>
                <c:pt idx="1404">
                  <c:v>1267.29</c:v>
                </c:pt>
                <c:pt idx="1405">
                  <c:v>1267.29</c:v>
                </c:pt>
                <c:pt idx="1406">
                  <c:v>1267.29</c:v>
                </c:pt>
                <c:pt idx="1407">
                  <c:v>1183.8577499999999</c:v>
                </c:pt>
                <c:pt idx="1408">
                  <c:v>1166.7435</c:v>
                </c:pt>
                <c:pt idx="1409">
                  <c:v>1166.7435</c:v>
                </c:pt>
                <c:pt idx="1410">
                  <c:v>1166.7435</c:v>
                </c:pt>
                <c:pt idx="1411">
                  <c:v>1166.7435</c:v>
                </c:pt>
                <c:pt idx="1412">
                  <c:v>1166.7435</c:v>
                </c:pt>
                <c:pt idx="1413">
                  <c:v>1166.7435</c:v>
                </c:pt>
                <c:pt idx="1414">
                  <c:v>1166.7435</c:v>
                </c:pt>
                <c:pt idx="1415">
                  <c:v>1166.7435</c:v>
                </c:pt>
                <c:pt idx="1416">
                  <c:v>1166.7435</c:v>
                </c:pt>
                <c:pt idx="1417">
                  <c:v>1166.7435</c:v>
                </c:pt>
                <c:pt idx="1418">
                  <c:v>1166.7435</c:v>
                </c:pt>
                <c:pt idx="1419">
                  <c:v>1166.7435</c:v>
                </c:pt>
                <c:pt idx="1420">
                  <c:v>1166.7435</c:v>
                </c:pt>
                <c:pt idx="1421">
                  <c:v>1166.7435</c:v>
                </c:pt>
                <c:pt idx="1422">
                  <c:v>1166.7435</c:v>
                </c:pt>
                <c:pt idx="1423">
                  <c:v>1166.7435</c:v>
                </c:pt>
                <c:pt idx="1424">
                  <c:v>1166.7435</c:v>
                </c:pt>
                <c:pt idx="1425">
                  <c:v>1067.59275</c:v>
                </c:pt>
                <c:pt idx="1426">
                  <c:v>1067.59275</c:v>
                </c:pt>
                <c:pt idx="1427">
                  <c:v>1067.59275</c:v>
                </c:pt>
                <c:pt idx="1428">
                  <c:v>1067.59275</c:v>
                </c:pt>
                <c:pt idx="1429">
                  <c:v>1067.59275</c:v>
                </c:pt>
                <c:pt idx="1430">
                  <c:v>1067.59275</c:v>
                </c:pt>
                <c:pt idx="1431">
                  <c:v>1067.59275</c:v>
                </c:pt>
                <c:pt idx="1432">
                  <c:v>1067.59275</c:v>
                </c:pt>
                <c:pt idx="1433">
                  <c:v>1067.59275</c:v>
                </c:pt>
                <c:pt idx="1434">
                  <c:v>1067.59275</c:v>
                </c:pt>
                <c:pt idx="1435">
                  <c:v>1067.59275</c:v>
                </c:pt>
                <c:pt idx="1436">
                  <c:v>1067.59275</c:v>
                </c:pt>
                <c:pt idx="1437">
                  <c:v>1067.59275</c:v>
                </c:pt>
                <c:pt idx="1438">
                  <c:v>1067.59275</c:v>
                </c:pt>
                <c:pt idx="1439">
                  <c:v>1067.59275</c:v>
                </c:pt>
                <c:pt idx="1440">
                  <c:v>1067.59275</c:v>
                </c:pt>
                <c:pt idx="1441">
                  <c:v>1067.59275</c:v>
                </c:pt>
                <c:pt idx="1442">
                  <c:v>1067.59275</c:v>
                </c:pt>
                <c:pt idx="1443">
                  <c:v>1067.59275</c:v>
                </c:pt>
                <c:pt idx="1444">
                  <c:v>1067.59275</c:v>
                </c:pt>
                <c:pt idx="1445">
                  <c:v>1067.59275</c:v>
                </c:pt>
                <c:pt idx="1446">
                  <c:v>1067.59275</c:v>
                </c:pt>
                <c:pt idx="1447">
                  <c:v>1067.59275</c:v>
                </c:pt>
                <c:pt idx="1448">
                  <c:v>1067.59275</c:v>
                </c:pt>
                <c:pt idx="1449">
                  <c:v>1067.59275</c:v>
                </c:pt>
                <c:pt idx="1450">
                  <c:v>1067.59275</c:v>
                </c:pt>
                <c:pt idx="1451">
                  <c:v>1067.59275</c:v>
                </c:pt>
                <c:pt idx="1452">
                  <c:v>1067.59275</c:v>
                </c:pt>
                <c:pt idx="1453">
                  <c:v>1067.59275</c:v>
                </c:pt>
                <c:pt idx="1454">
                  <c:v>1067.59275</c:v>
                </c:pt>
                <c:pt idx="1455">
                  <c:v>1067.59275</c:v>
                </c:pt>
                <c:pt idx="1456">
                  <c:v>1067.59275</c:v>
                </c:pt>
                <c:pt idx="1457">
                  <c:v>1067.59275</c:v>
                </c:pt>
                <c:pt idx="1458">
                  <c:v>1067.59275</c:v>
                </c:pt>
                <c:pt idx="1459">
                  <c:v>1067.59275</c:v>
                </c:pt>
                <c:pt idx="1460">
                  <c:v>1016.74275</c:v>
                </c:pt>
                <c:pt idx="1461">
                  <c:v>1016.74275</c:v>
                </c:pt>
                <c:pt idx="1462">
                  <c:v>1016.74275</c:v>
                </c:pt>
                <c:pt idx="1463">
                  <c:v>1016.74275</c:v>
                </c:pt>
                <c:pt idx="1464">
                  <c:v>1016.74275</c:v>
                </c:pt>
                <c:pt idx="1465">
                  <c:v>1016.74275</c:v>
                </c:pt>
                <c:pt idx="1466">
                  <c:v>1016.74275</c:v>
                </c:pt>
                <c:pt idx="1467">
                  <c:v>1016.74275</c:v>
                </c:pt>
                <c:pt idx="1468">
                  <c:v>1016.74275</c:v>
                </c:pt>
                <c:pt idx="1469">
                  <c:v>1016.74275</c:v>
                </c:pt>
                <c:pt idx="1470">
                  <c:v>1016.74275</c:v>
                </c:pt>
                <c:pt idx="1471">
                  <c:v>1016.74275</c:v>
                </c:pt>
                <c:pt idx="1472">
                  <c:v>1016.74275</c:v>
                </c:pt>
                <c:pt idx="1473">
                  <c:v>1016.74275</c:v>
                </c:pt>
                <c:pt idx="1474">
                  <c:v>1016.74275</c:v>
                </c:pt>
                <c:pt idx="1475">
                  <c:v>1016.74275</c:v>
                </c:pt>
                <c:pt idx="1476">
                  <c:v>1016.74275</c:v>
                </c:pt>
                <c:pt idx="1477">
                  <c:v>1016.74275</c:v>
                </c:pt>
                <c:pt idx="1478">
                  <c:v>1016.74275</c:v>
                </c:pt>
                <c:pt idx="1479">
                  <c:v>1016.74275</c:v>
                </c:pt>
                <c:pt idx="1480">
                  <c:v>1016.74275</c:v>
                </c:pt>
                <c:pt idx="1481">
                  <c:v>1016.74275</c:v>
                </c:pt>
                <c:pt idx="1482">
                  <c:v>1016.74275</c:v>
                </c:pt>
                <c:pt idx="1483">
                  <c:v>1016.74275</c:v>
                </c:pt>
                <c:pt idx="1484">
                  <c:v>1016.74275</c:v>
                </c:pt>
                <c:pt idx="1485">
                  <c:v>1016.74275</c:v>
                </c:pt>
                <c:pt idx="1486">
                  <c:v>1016.74275</c:v>
                </c:pt>
                <c:pt idx="1487">
                  <c:v>1016.74275</c:v>
                </c:pt>
                <c:pt idx="1488">
                  <c:v>1016.74275</c:v>
                </c:pt>
                <c:pt idx="1489">
                  <c:v>1016.74275</c:v>
                </c:pt>
                <c:pt idx="1490">
                  <c:v>1016.74275</c:v>
                </c:pt>
                <c:pt idx="1491">
                  <c:v>839.5095</c:v>
                </c:pt>
                <c:pt idx="1492">
                  <c:v>839.5095</c:v>
                </c:pt>
                <c:pt idx="1493">
                  <c:v>839.5095</c:v>
                </c:pt>
                <c:pt idx="1494">
                  <c:v>839.5095</c:v>
                </c:pt>
                <c:pt idx="1495">
                  <c:v>839.5095</c:v>
                </c:pt>
                <c:pt idx="1496">
                  <c:v>839.5095</c:v>
                </c:pt>
                <c:pt idx="1497">
                  <c:v>795.81599999999787</c:v>
                </c:pt>
                <c:pt idx="1498">
                  <c:v>795.81599999999787</c:v>
                </c:pt>
                <c:pt idx="1499">
                  <c:v>795.81599999999787</c:v>
                </c:pt>
                <c:pt idx="1500">
                  <c:v>795.81599999999787</c:v>
                </c:pt>
                <c:pt idx="1501">
                  <c:v>795.81599999999787</c:v>
                </c:pt>
                <c:pt idx="1502">
                  <c:v>795.81599999999787</c:v>
                </c:pt>
                <c:pt idx="1503">
                  <c:v>795.81599999999787</c:v>
                </c:pt>
                <c:pt idx="1504">
                  <c:v>795.81599999999787</c:v>
                </c:pt>
                <c:pt idx="1505">
                  <c:v>795.81599999999787</c:v>
                </c:pt>
                <c:pt idx="1506">
                  <c:v>795.81599999999787</c:v>
                </c:pt>
                <c:pt idx="1507">
                  <c:v>795.81599999999787</c:v>
                </c:pt>
                <c:pt idx="1508">
                  <c:v>795.81599999999787</c:v>
                </c:pt>
                <c:pt idx="1509">
                  <c:v>795.81599999999787</c:v>
                </c:pt>
                <c:pt idx="1510">
                  <c:v>795.81599999999787</c:v>
                </c:pt>
                <c:pt idx="1511">
                  <c:v>795.81599999999787</c:v>
                </c:pt>
                <c:pt idx="1512">
                  <c:v>795.81599999999787</c:v>
                </c:pt>
                <c:pt idx="1513">
                  <c:v>795.81599999999787</c:v>
                </c:pt>
                <c:pt idx="1514">
                  <c:v>795.81599999999787</c:v>
                </c:pt>
                <c:pt idx="1515">
                  <c:v>795.81599999999787</c:v>
                </c:pt>
                <c:pt idx="1516">
                  <c:v>795.81599999999787</c:v>
                </c:pt>
                <c:pt idx="1517">
                  <c:v>795.81599999999787</c:v>
                </c:pt>
                <c:pt idx="1518">
                  <c:v>795.81599999999787</c:v>
                </c:pt>
                <c:pt idx="1519">
                  <c:v>795.81599999999787</c:v>
                </c:pt>
                <c:pt idx="1520">
                  <c:v>795.81599999999787</c:v>
                </c:pt>
                <c:pt idx="1521">
                  <c:v>795.81599999999787</c:v>
                </c:pt>
                <c:pt idx="1522">
                  <c:v>795.81599999999787</c:v>
                </c:pt>
                <c:pt idx="1523">
                  <c:v>795.81599999999787</c:v>
                </c:pt>
                <c:pt idx="1524">
                  <c:v>795.81599999999787</c:v>
                </c:pt>
                <c:pt idx="1525">
                  <c:v>795.81599999999787</c:v>
                </c:pt>
                <c:pt idx="1526">
                  <c:v>795.81599999999787</c:v>
                </c:pt>
                <c:pt idx="1527">
                  <c:v>795.81599999999787</c:v>
                </c:pt>
                <c:pt idx="1528">
                  <c:v>795.81599999999787</c:v>
                </c:pt>
                <c:pt idx="1529">
                  <c:v>795.81599999999787</c:v>
                </c:pt>
                <c:pt idx="1530">
                  <c:v>795.81599999999787</c:v>
                </c:pt>
                <c:pt idx="1531">
                  <c:v>795.81599999999787</c:v>
                </c:pt>
                <c:pt idx="1532">
                  <c:v>795.81599999999787</c:v>
                </c:pt>
                <c:pt idx="1533">
                  <c:v>795.81599999999787</c:v>
                </c:pt>
                <c:pt idx="1534">
                  <c:v>795.81599999999787</c:v>
                </c:pt>
                <c:pt idx="1535">
                  <c:v>795.81599999999787</c:v>
                </c:pt>
                <c:pt idx="1536">
                  <c:v>795.81599999999787</c:v>
                </c:pt>
                <c:pt idx="1537">
                  <c:v>795.81599999999787</c:v>
                </c:pt>
                <c:pt idx="1538">
                  <c:v>795.81599999999787</c:v>
                </c:pt>
                <c:pt idx="1539">
                  <c:v>795.81599999999787</c:v>
                </c:pt>
                <c:pt idx="1540">
                  <c:v>795.81599999999787</c:v>
                </c:pt>
                <c:pt idx="1541">
                  <c:v>795.81599999999787</c:v>
                </c:pt>
                <c:pt idx="1542">
                  <c:v>795.81599999999787</c:v>
                </c:pt>
                <c:pt idx="1543">
                  <c:v>795.81599999999787</c:v>
                </c:pt>
                <c:pt idx="1544">
                  <c:v>795.81599999999787</c:v>
                </c:pt>
                <c:pt idx="1545">
                  <c:v>795.81599999999787</c:v>
                </c:pt>
                <c:pt idx="1546">
                  <c:v>795.81599999999787</c:v>
                </c:pt>
                <c:pt idx="1547">
                  <c:v>816.62699999999938</c:v>
                </c:pt>
                <c:pt idx="1548">
                  <c:v>816.62699999999938</c:v>
                </c:pt>
                <c:pt idx="1549">
                  <c:v>816.62699999999938</c:v>
                </c:pt>
                <c:pt idx="1550">
                  <c:v>816.62699999999938</c:v>
                </c:pt>
                <c:pt idx="1551">
                  <c:v>816.62699999999938</c:v>
                </c:pt>
                <c:pt idx="1552">
                  <c:v>816.62699999999938</c:v>
                </c:pt>
                <c:pt idx="1553">
                  <c:v>816.62699999999938</c:v>
                </c:pt>
                <c:pt idx="1554">
                  <c:v>816.62699999999938</c:v>
                </c:pt>
                <c:pt idx="1555">
                  <c:v>795.81599999999787</c:v>
                </c:pt>
                <c:pt idx="1556">
                  <c:v>795.81599999999787</c:v>
                </c:pt>
                <c:pt idx="1557">
                  <c:v>795.81599999999787</c:v>
                </c:pt>
                <c:pt idx="1558">
                  <c:v>795.81599999999787</c:v>
                </c:pt>
                <c:pt idx="1559">
                  <c:v>795.81599999999787</c:v>
                </c:pt>
                <c:pt idx="1560">
                  <c:v>795.81599999999787</c:v>
                </c:pt>
                <c:pt idx="1561">
                  <c:v>795.81599999999787</c:v>
                </c:pt>
                <c:pt idx="1562">
                  <c:v>795.81599999999787</c:v>
                </c:pt>
                <c:pt idx="1563">
                  <c:v>795.81599999999787</c:v>
                </c:pt>
                <c:pt idx="1564">
                  <c:v>795.81599999999787</c:v>
                </c:pt>
                <c:pt idx="1565">
                  <c:v>795.81599999999787</c:v>
                </c:pt>
                <c:pt idx="1566">
                  <c:v>795.81599999999787</c:v>
                </c:pt>
                <c:pt idx="1567">
                  <c:v>795.81599999999787</c:v>
                </c:pt>
                <c:pt idx="1568">
                  <c:v>795.81599999999787</c:v>
                </c:pt>
                <c:pt idx="1569">
                  <c:v>795.81599999999787</c:v>
                </c:pt>
                <c:pt idx="1570">
                  <c:v>795.81599999999787</c:v>
                </c:pt>
                <c:pt idx="1571">
                  <c:v>795.81599999999787</c:v>
                </c:pt>
                <c:pt idx="1572">
                  <c:v>795.81599999999787</c:v>
                </c:pt>
                <c:pt idx="1573">
                  <c:v>795.81599999999787</c:v>
                </c:pt>
                <c:pt idx="1574">
                  <c:v>795.81599999999787</c:v>
                </c:pt>
                <c:pt idx="1575">
                  <c:v>816.62699999999938</c:v>
                </c:pt>
                <c:pt idx="1576">
                  <c:v>816.62699999999938</c:v>
                </c:pt>
                <c:pt idx="1577">
                  <c:v>816.62699999999938</c:v>
                </c:pt>
                <c:pt idx="1578">
                  <c:v>816.62699999999938</c:v>
                </c:pt>
                <c:pt idx="1579">
                  <c:v>816.62699999999938</c:v>
                </c:pt>
                <c:pt idx="1580">
                  <c:v>816.62699999999938</c:v>
                </c:pt>
                <c:pt idx="1581">
                  <c:v>816.62699999999938</c:v>
                </c:pt>
                <c:pt idx="1582">
                  <c:v>816.62699999999938</c:v>
                </c:pt>
                <c:pt idx="1583">
                  <c:v>816.62699999999938</c:v>
                </c:pt>
                <c:pt idx="1584">
                  <c:v>816.62699999999938</c:v>
                </c:pt>
                <c:pt idx="1585">
                  <c:v>816.62699999999938</c:v>
                </c:pt>
                <c:pt idx="1586">
                  <c:v>816.62699999999938</c:v>
                </c:pt>
                <c:pt idx="1587">
                  <c:v>816.62699999999938</c:v>
                </c:pt>
                <c:pt idx="1588">
                  <c:v>816.62699999999938</c:v>
                </c:pt>
                <c:pt idx="1589">
                  <c:v>816.62699999999938</c:v>
                </c:pt>
                <c:pt idx="1590">
                  <c:v>816.62699999999938</c:v>
                </c:pt>
                <c:pt idx="1591">
                  <c:v>816.62699999999938</c:v>
                </c:pt>
                <c:pt idx="1592">
                  <c:v>904.94899999999996</c:v>
                </c:pt>
                <c:pt idx="1593">
                  <c:v>904.94899999999996</c:v>
                </c:pt>
                <c:pt idx="1594">
                  <c:v>904.94899999999996</c:v>
                </c:pt>
                <c:pt idx="1595">
                  <c:v>904.94899999999996</c:v>
                </c:pt>
                <c:pt idx="1596">
                  <c:v>904.94899999999996</c:v>
                </c:pt>
                <c:pt idx="1597">
                  <c:v>904.94899999999996</c:v>
                </c:pt>
                <c:pt idx="1598">
                  <c:v>904.94899999999996</c:v>
                </c:pt>
                <c:pt idx="1599">
                  <c:v>984.87599999999998</c:v>
                </c:pt>
                <c:pt idx="1600">
                  <c:v>984.87599999999998</c:v>
                </c:pt>
                <c:pt idx="1601">
                  <c:v>984.87599999999998</c:v>
                </c:pt>
                <c:pt idx="1602">
                  <c:v>984.87599999999998</c:v>
                </c:pt>
                <c:pt idx="1603">
                  <c:v>984.87599999999998</c:v>
                </c:pt>
                <c:pt idx="1604">
                  <c:v>984.87599999999998</c:v>
                </c:pt>
                <c:pt idx="1605">
                  <c:v>984.87599999999998</c:v>
                </c:pt>
                <c:pt idx="1606">
                  <c:v>984.87599999999998</c:v>
                </c:pt>
                <c:pt idx="1607">
                  <c:v>984.87599999999998</c:v>
                </c:pt>
                <c:pt idx="1608">
                  <c:v>984.87599999999998</c:v>
                </c:pt>
                <c:pt idx="1609">
                  <c:v>984.87599999999998</c:v>
                </c:pt>
                <c:pt idx="1610">
                  <c:v>984.87599999999998</c:v>
                </c:pt>
                <c:pt idx="1611">
                  <c:v>984.87599999999998</c:v>
                </c:pt>
                <c:pt idx="1612">
                  <c:v>984.87599999999998</c:v>
                </c:pt>
                <c:pt idx="1613">
                  <c:v>984.87599999999998</c:v>
                </c:pt>
                <c:pt idx="1614">
                  <c:v>984.87599999999998</c:v>
                </c:pt>
                <c:pt idx="1615">
                  <c:v>984.87599999999998</c:v>
                </c:pt>
                <c:pt idx="1616">
                  <c:v>984.87599999999998</c:v>
                </c:pt>
                <c:pt idx="1617">
                  <c:v>984.87599999999998</c:v>
                </c:pt>
                <c:pt idx="1618">
                  <c:v>984.87599999999998</c:v>
                </c:pt>
                <c:pt idx="1619">
                  <c:v>984.87599999999998</c:v>
                </c:pt>
                <c:pt idx="1620">
                  <c:v>984.87599999999998</c:v>
                </c:pt>
                <c:pt idx="1621">
                  <c:v>984.87599999999998</c:v>
                </c:pt>
                <c:pt idx="1622">
                  <c:v>984.87599999999998</c:v>
                </c:pt>
                <c:pt idx="1623">
                  <c:v>984.87599999999998</c:v>
                </c:pt>
                <c:pt idx="1624">
                  <c:v>984.87599999999998</c:v>
                </c:pt>
                <c:pt idx="1625">
                  <c:v>984.87599999999998</c:v>
                </c:pt>
                <c:pt idx="1626">
                  <c:v>984.87599999999998</c:v>
                </c:pt>
                <c:pt idx="1627">
                  <c:v>984.87599999999998</c:v>
                </c:pt>
                <c:pt idx="1628">
                  <c:v>984.87599999999998</c:v>
                </c:pt>
                <c:pt idx="1629">
                  <c:v>984.87599999999998</c:v>
                </c:pt>
                <c:pt idx="1630">
                  <c:v>984.87599999999998</c:v>
                </c:pt>
                <c:pt idx="1631">
                  <c:v>984.87599999999998</c:v>
                </c:pt>
                <c:pt idx="1632">
                  <c:v>984.87599999999998</c:v>
                </c:pt>
                <c:pt idx="1633">
                  <c:v>984.87599999999998</c:v>
                </c:pt>
                <c:pt idx="1634">
                  <c:v>984.87599999999998</c:v>
                </c:pt>
                <c:pt idx="1635">
                  <c:v>984.91</c:v>
                </c:pt>
                <c:pt idx="1636">
                  <c:v>984.91</c:v>
                </c:pt>
                <c:pt idx="1637">
                  <c:v>984.91</c:v>
                </c:pt>
                <c:pt idx="1638">
                  <c:v>984.91</c:v>
                </c:pt>
                <c:pt idx="1639">
                  <c:v>984.91</c:v>
                </c:pt>
                <c:pt idx="1640">
                  <c:v>984.91</c:v>
                </c:pt>
                <c:pt idx="1641">
                  <c:v>984.91</c:v>
                </c:pt>
                <c:pt idx="1642">
                  <c:v>984.91</c:v>
                </c:pt>
                <c:pt idx="1643">
                  <c:v>984.91</c:v>
                </c:pt>
                <c:pt idx="1644">
                  <c:v>984.91</c:v>
                </c:pt>
                <c:pt idx="1645">
                  <c:v>984.91</c:v>
                </c:pt>
                <c:pt idx="1646">
                  <c:v>984.91</c:v>
                </c:pt>
                <c:pt idx="1647">
                  <c:v>984.91</c:v>
                </c:pt>
                <c:pt idx="1648">
                  <c:v>984.91</c:v>
                </c:pt>
                <c:pt idx="1649">
                  <c:v>984.91</c:v>
                </c:pt>
                <c:pt idx="1650">
                  <c:v>984.91</c:v>
                </c:pt>
                <c:pt idx="1651">
                  <c:v>984.91</c:v>
                </c:pt>
                <c:pt idx="1652">
                  <c:v>984.91</c:v>
                </c:pt>
                <c:pt idx="1653">
                  <c:v>984.91</c:v>
                </c:pt>
                <c:pt idx="1654">
                  <c:v>984.91</c:v>
                </c:pt>
                <c:pt idx="1655">
                  <c:v>984.91</c:v>
                </c:pt>
                <c:pt idx="1656">
                  <c:v>984.91</c:v>
                </c:pt>
                <c:pt idx="1657">
                  <c:v>984.91</c:v>
                </c:pt>
                <c:pt idx="1658">
                  <c:v>984.91</c:v>
                </c:pt>
                <c:pt idx="1659">
                  <c:v>984.91</c:v>
                </c:pt>
                <c:pt idx="1660">
                  <c:v>984.91</c:v>
                </c:pt>
                <c:pt idx="1661">
                  <c:v>984.91</c:v>
                </c:pt>
                <c:pt idx="1662">
                  <c:v>984.91</c:v>
                </c:pt>
                <c:pt idx="1663">
                  <c:v>984.91</c:v>
                </c:pt>
                <c:pt idx="1664">
                  <c:v>984.91</c:v>
                </c:pt>
                <c:pt idx="1665">
                  <c:v>984.91</c:v>
                </c:pt>
                <c:pt idx="1666">
                  <c:v>984.91</c:v>
                </c:pt>
                <c:pt idx="1667">
                  <c:v>984.91</c:v>
                </c:pt>
                <c:pt idx="1668">
                  <c:v>984.91</c:v>
                </c:pt>
                <c:pt idx="1669">
                  <c:v>984.91</c:v>
                </c:pt>
                <c:pt idx="1670">
                  <c:v>984.91</c:v>
                </c:pt>
                <c:pt idx="1671">
                  <c:v>984.91</c:v>
                </c:pt>
                <c:pt idx="1672">
                  <c:v>984.91</c:v>
                </c:pt>
                <c:pt idx="1673">
                  <c:v>984.91</c:v>
                </c:pt>
                <c:pt idx="1674">
                  <c:v>984.91</c:v>
                </c:pt>
                <c:pt idx="1675">
                  <c:v>984.91</c:v>
                </c:pt>
                <c:pt idx="1676">
                  <c:v>984.87599999999998</c:v>
                </c:pt>
                <c:pt idx="1677">
                  <c:v>984.87599999999998</c:v>
                </c:pt>
                <c:pt idx="1678">
                  <c:v>984.87599999999998</c:v>
                </c:pt>
                <c:pt idx="1679">
                  <c:v>984.87599999999998</c:v>
                </c:pt>
                <c:pt idx="1680">
                  <c:v>984.87599999999998</c:v>
                </c:pt>
                <c:pt idx="1681">
                  <c:v>984.87599999999998</c:v>
                </c:pt>
                <c:pt idx="1682">
                  <c:v>984.87599999999998</c:v>
                </c:pt>
                <c:pt idx="1683">
                  <c:v>984.87599999999998</c:v>
                </c:pt>
                <c:pt idx="1684">
                  <c:v>984.87599999999998</c:v>
                </c:pt>
                <c:pt idx="1685">
                  <c:v>984.87599999999998</c:v>
                </c:pt>
                <c:pt idx="1686">
                  <c:v>984.87599999999998</c:v>
                </c:pt>
                <c:pt idx="1687">
                  <c:v>984.87599999999998</c:v>
                </c:pt>
                <c:pt idx="1688">
                  <c:v>984.87599999999998</c:v>
                </c:pt>
                <c:pt idx="1689">
                  <c:v>984.87599999999998</c:v>
                </c:pt>
                <c:pt idx="1690">
                  <c:v>984.87599999999998</c:v>
                </c:pt>
                <c:pt idx="1691">
                  <c:v>984.87599999999998</c:v>
                </c:pt>
                <c:pt idx="1692">
                  <c:v>984.87599999999998</c:v>
                </c:pt>
                <c:pt idx="1693">
                  <c:v>984.87599999999998</c:v>
                </c:pt>
                <c:pt idx="1694">
                  <c:v>984.87599999999998</c:v>
                </c:pt>
                <c:pt idx="1695">
                  <c:v>984.87599999999998</c:v>
                </c:pt>
                <c:pt idx="1696">
                  <c:v>984.87599999999998</c:v>
                </c:pt>
                <c:pt idx="1697">
                  <c:v>984.87599999999998</c:v>
                </c:pt>
                <c:pt idx="1698">
                  <c:v>984.87599999999998</c:v>
                </c:pt>
                <c:pt idx="1699">
                  <c:v>984.87599999999998</c:v>
                </c:pt>
                <c:pt idx="1700">
                  <c:v>860.36399999999935</c:v>
                </c:pt>
                <c:pt idx="1701">
                  <c:v>860.36399999999935</c:v>
                </c:pt>
                <c:pt idx="1702">
                  <c:v>860.36399999999935</c:v>
                </c:pt>
                <c:pt idx="1703">
                  <c:v>860.36399999999935</c:v>
                </c:pt>
                <c:pt idx="1704">
                  <c:v>860.36399999999935</c:v>
                </c:pt>
                <c:pt idx="1705">
                  <c:v>860.36399999999935</c:v>
                </c:pt>
                <c:pt idx="1706">
                  <c:v>860.36399999999935</c:v>
                </c:pt>
                <c:pt idx="1707">
                  <c:v>860.36399999999935</c:v>
                </c:pt>
                <c:pt idx="1708">
                  <c:v>860.36399999999935</c:v>
                </c:pt>
                <c:pt idx="1709">
                  <c:v>860.36399999999935</c:v>
                </c:pt>
                <c:pt idx="1710">
                  <c:v>860.36399999999935</c:v>
                </c:pt>
                <c:pt idx="1711">
                  <c:v>860.36399999999935</c:v>
                </c:pt>
                <c:pt idx="1712">
                  <c:v>860.36399999999935</c:v>
                </c:pt>
                <c:pt idx="1713">
                  <c:v>860.36399999999935</c:v>
                </c:pt>
                <c:pt idx="1714">
                  <c:v>860.36399999999935</c:v>
                </c:pt>
                <c:pt idx="1715">
                  <c:v>860.36399999999935</c:v>
                </c:pt>
                <c:pt idx="1716">
                  <c:v>860.36399999999935</c:v>
                </c:pt>
                <c:pt idx="1717">
                  <c:v>860.36399999999935</c:v>
                </c:pt>
                <c:pt idx="1718">
                  <c:v>860.36399999999935</c:v>
                </c:pt>
                <c:pt idx="1719">
                  <c:v>860.36399999999935</c:v>
                </c:pt>
                <c:pt idx="1720">
                  <c:v>860.36399999999935</c:v>
                </c:pt>
                <c:pt idx="1721">
                  <c:v>860.36399999999935</c:v>
                </c:pt>
                <c:pt idx="1722">
                  <c:v>860.36399999999935</c:v>
                </c:pt>
                <c:pt idx="1723">
                  <c:v>860.36399999999935</c:v>
                </c:pt>
                <c:pt idx="1724">
                  <c:v>860.36399999999935</c:v>
                </c:pt>
                <c:pt idx="1725">
                  <c:v>860.36399999999935</c:v>
                </c:pt>
                <c:pt idx="1726">
                  <c:v>860.36399999999935</c:v>
                </c:pt>
                <c:pt idx="1727">
                  <c:v>860.36399999999935</c:v>
                </c:pt>
                <c:pt idx="1728">
                  <c:v>860.36399999999935</c:v>
                </c:pt>
                <c:pt idx="1729">
                  <c:v>860.36399999999935</c:v>
                </c:pt>
                <c:pt idx="1730">
                  <c:v>860.36399999999935</c:v>
                </c:pt>
                <c:pt idx="1731">
                  <c:v>860.36399999999935</c:v>
                </c:pt>
                <c:pt idx="1732">
                  <c:v>860.36399999999935</c:v>
                </c:pt>
                <c:pt idx="1733">
                  <c:v>860.36399999999935</c:v>
                </c:pt>
                <c:pt idx="1734">
                  <c:v>860.36399999999935</c:v>
                </c:pt>
                <c:pt idx="1735">
                  <c:v>860.36399999999935</c:v>
                </c:pt>
                <c:pt idx="1736">
                  <c:v>813.70399999999995</c:v>
                </c:pt>
                <c:pt idx="1737">
                  <c:v>813.70399999999995</c:v>
                </c:pt>
                <c:pt idx="1738">
                  <c:v>813.70399999999995</c:v>
                </c:pt>
                <c:pt idx="1739">
                  <c:v>813.70399999999995</c:v>
                </c:pt>
                <c:pt idx="1740">
                  <c:v>813.70399999999995</c:v>
                </c:pt>
                <c:pt idx="1741">
                  <c:v>813.70399999999995</c:v>
                </c:pt>
                <c:pt idx="1742">
                  <c:v>813.70399999999995</c:v>
                </c:pt>
                <c:pt idx="1743">
                  <c:v>813.70399999999995</c:v>
                </c:pt>
                <c:pt idx="1744">
                  <c:v>813.70399999999995</c:v>
                </c:pt>
                <c:pt idx="1745">
                  <c:v>813.70399999999995</c:v>
                </c:pt>
                <c:pt idx="1746">
                  <c:v>813.70399999999995</c:v>
                </c:pt>
                <c:pt idx="1747">
                  <c:v>813.70399999999995</c:v>
                </c:pt>
                <c:pt idx="1748">
                  <c:v>860.36399999999935</c:v>
                </c:pt>
                <c:pt idx="1749">
                  <c:v>860.36399999999935</c:v>
                </c:pt>
                <c:pt idx="1750">
                  <c:v>860.36399999999935</c:v>
                </c:pt>
                <c:pt idx="1751">
                  <c:v>860.36399999999935</c:v>
                </c:pt>
                <c:pt idx="1752">
                  <c:v>860.36399999999935</c:v>
                </c:pt>
                <c:pt idx="1753">
                  <c:v>860.36399999999935</c:v>
                </c:pt>
                <c:pt idx="1754">
                  <c:v>860.36399999999935</c:v>
                </c:pt>
                <c:pt idx="1755">
                  <c:v>860.36399999999935</c:v>
                </c:pt>
                <c:pt idx="1756">
                  <c:v>860.36399999999935</c:v>
                </c:pt>
                <c:pt idx="1757">
                  <c:v>860.36399999999935</c:v>
                </c:pt>
                <c:pt idx="1758">
                  <c:v>860.36399999999935</c:v>
                </c:pt>
                <c:pt idx="1759">
                  <c:v>860.36399999999935</c:v>
                </c:pt>
                <c:pt idx="1760">
                  <c:v>860.36399999999935</c:v>
                </c:pt>
                <c:pt idx="1761">
                  <c:v>860.36399999999935</c:v>
                </c:pt>
                <c:pt idx="1762">
                  <c:v>860.36399999999935</c:v>
                </c:pt>
                <c:pt idx="1763">
                  <c:v>860.36399999999935</c:v>
                </c:pt>
                <c:pt idx="1764">
                  <c:v>860.36399999999935</c:v>
                </c:pt>
                <c:pt idx="1765">
                  <c:v>860.36399999999935</c:v>
                </c:pt>
                <c:pt idx="1766">
                  <c:v>860.36399999999935</c:v>
                </c:pt>
                <c:pt idx="1767">
                  <c:v>860.36399999999935</c:v>
                </c:pt>
                <c:pt idx="1768">
                  <c:v>860.36399999999935</c:v>
                </c:pt>
                <c:pt idx="1769">
                  <c:v>975.82399999999996</c:v>
                </c:pt>
                <c:pt idx="1770">
                  <c:v>975.82399999999996</c:v>
                </c:pt>
                <c:pt idx="1771">
                  <c:v>975.82399999999996</c:v>
                </c:pt>
                <c:pt idx="1772">
                  <c:v>975.82399999999996</c:v>
                </c:pt>
                <c:pt idx="1773">
                  <c:v>975.82399999999996</c:v>
                </c:pt>
                <c:pt idx="1774">
                  <c:v>975.82399999999996</c:v>
                </c:pt>
                <c:pt idx="1775">
                  <c:v>975.82399999999996</c:v>
                </c:pt>
                <c:pt idx="1776">
                  <c:v>975.82399999999996</c:v>
                </c:pt>
                <c:pt idx="1777">
                  <c:v>975.82399999999996</c:v>
                </c:pt>
                <c:pt idx="1778">
                  <c:v>975.82399999999996</c:v>
                </c:pt>
                <c:pt idx="1779">
                  <c:v>975.82399999999996</c:v>
                </c:pt>
                <c:pt idx="1780">
                  <c:v>975.82399999999996</c:v>
                </c:pt>
                <c:pt idx="1781">
                  <c:v>975.82399999999996</c:v>
                </c:pt>
                <c:pt idx="1782">
                  <c:v>975.82399999999996</c:v>
                </c:pt>
                <c:pt idx="1783">
                  <c:v>975.82399999999996</c:v>
                </c:pt>
                <c:pt idx="1784">
                  <c:v>975.82399999999996</c:v>
                </c:pt>
                <c:pt idx="1785">
                  <c:v>975.82399999999996</c:v>
                </c:pt>
                <c:pt idx="1786">
                  <c:v>975.82399999999996</c:v>
                </c:pt>
                <c:pt idx="1787">
                  <c:v>975.82399999999996</c:v>
                </c:pt>
                <c:pt idx="1788">
                  <c:v>975.82399999999996</c:v>
                </c:pt>
                <c:pt idx="1789">
                  <c:v>975.82399999999996</c:v>
                </c:pt>
                <c:pt idx="1790">
                  <c:v>975.82399999999996</c:v>
                </c:pt>
                <c:pt idx="1791">
                  <c:v>975.82399999999996</c:v>
                </c:pt>
                <c:pt idx="1792">
                  <c:v>975.82399999999996</c:v>
                </c:pt>
                <c:pt idx="1793">
                  <c:v>975.82399999999996</c:v>
                </c:pt>
                <c:pt idx="1794">
                  <c:v>975.82399999999996</c:v>
                </c:pt>
                <c:pt idx="1795">
                  <c:v>975.82399999999996</c:v>
                </c:pt>
                <c:pt idx="1796">
                  <c:v>975.82399999999996</c:v>
                </c:pt>
                <c:pt idx="1797">
                  <c:v>975.82399999999996</c:v>
                </c:pt>
                <c:pt idx="1798">
                  <c:v>975.82399999999996</c:v>
                </c:pt>
                <c:pt idx="1799">
                  <c:v>975.82399999999996</c:v>
                </c:pt>
                <c:pt idx="1800">
                  <c:v>975.82399999999996</c:v>
                </c:pt>
                <c:pt idx="1801">
                  <c:v>975.82399999999996</c:v>
                </c:pt>
                <c:pt idx="1802">
                  <c:v>975.82399999999996</c:v>
                </c:pt>
                <c:pt idx="1803">
                  <c:v>975.82399999999996</c:v>
                </c:pt>
                <c:pt idx="1804">
                  <c:v>975.82399999999996</c:v>
                </c:pt>
                <c:pt idx="1805">
                  <c:v>975.82399999999996</c:v>
                </c:pt>
                <c:pt idx="1806">
                  <c:v>975.82399999999996</c:v>
                </c:pt>
                <c:pt idx="1807">
                  <c:v>975.82399999999996</c:v>
                </c:pt>
                <c:pt idx="1808">
                  <c:v>975.82399999999996</c:v>
                </c:pt>
                <c:pt idx="1809">
                  <c:v>975.82399999999996</c:v>
                </c:pt>
                <c:pt idx="1810">
                  <c:v>975.82399999999996</c:v>
                </c:pt>
                <c:pt idx="1811">
                  <c:v>975.82399999999996</c:v>
                </c:pt>
                <c:pt idx="1812">
                  <c:v>975.82399999999996</c:v>
                </c:pt>
                <c:pt idx="1813">
                  <c:v>975.82399999999996</c:v>
                </c:pt>
                <c:pt idx="1814">
                  <c:v>975.82399999999996</c:v>
                </c:pt>
                <c:pt idx="1815">
                  <c:v>975.82399999999996</c:v>
                </c:pt>
                <c:pt idx="1816">
                  <c:v>975.82399999999996</c:v>
                </c:pt>
                <c:pt idx="1817">
                  <c:v>975.82399999999996</c:v>
                </c:pt>
                <c:pt idx="1818">
                  <c:v>975.82399999999996</c:v>
                </c:pt>
                <c:pt idx="1819">
                  <c:v>975.82399999999996</c:v>
                </c:pt>
                <c:pt idx="1820">
                  <c:v>975.82399999999996</c:v>
                </c:pt>
                <c:pt idx="1821">
                  <c:v>975.82399999999996</c:v>
                </c:pt>
                <c:pt idx="1822">
                  <c:v>975.82399999999996</c:v>
                </c:pt>
                <c:pt idx="1823">
                  <c:v>975.82399999999996</c:v>
                </c:pt>
                <c:pt idx="1824">
                  <c:v>975.82399999999996</c:v>
                </c:pt>
                <c:pt idx="1825">
                  <c:v>975.82399999999996</c:v>
                </c:pt>
                <c:pt idx="1826">
                  <c:v>975.82399999999996</c:v>
                </c:pt>
                <c:pt idx="1827">
                  <c:v>975.82399999999996</c:v>
                </c:pt>
                <c:pt idx="1828">
                  <c:v>975.82399999999996</c:v>
                </c:pt>
                <c:pt idx="1829">
                  <c:v>975.82399999999996</c:v>
                </c:pt>
                <c:pt idx="1830">
                  <c:v>975.82399999999996</c:v>
                </c:pt>
                <c:pt idx="1831">
                  <c:v>975.82399999999996</c:v>
                </c:pt>
                <c:pt idx="1832">
                  <c:v>975.82399999999996</c:v>
                </c:pt>
                <c:pt idx="1833">
                  <c:v>975.82399999999996</c:v>
                </c:pt>
                <c:pt idx="1834">
                  <c:v>975.82399999999996</c:v>
                </c:pt>
                <c:pt idx="1835">
                  <c:v>975.82399999999996</c:v>
                </c:pt>
                <c:pt idx="1836">
                  <c:v>975.82399999999996</c:v>
                </c:pt>
                <c:pt idx="1837">
                  <c:v>975.82399999999996</c:v>
                </c:pt>
                <c:pt idx="1838">
                  <c:v>975.82399999999996</c:v>
                </c:pt>
                <c:pt idx="1839">
                  <c:v>975.82399999999996</c:v>
                </c:pt>
                <c:pt idx="1840">
                  <c:v>975.82399999999996</c:v>
                </c:pt>
                <c:pt idx="1841">
                  <c:v>975.82399999999996</c:v>
                </c:pt>
                <c:pt idx="1842">
                  <c:v>975.82399999999996</c:v>
                </c:pt>
                <c:pt idx="1843">
                  <c:v>975.82399999999996</c:v>
                </c:pt>
                <c:pt idx="1844">
                  <c:v>975.82399999999996</c:v>
                </c:pt>
                <c:pt idx="1845">
                  <c:v>975.82399999999996</c:v>
                </c:pt>
                <c:pt idx="1846">
                  <c:v>975.82399999999996</c:v>
                </c:pt>
                <c:pt idx="1847">
                  <c:v>975.82399999999996</c:v>
                </c:pt>
                <c:pt idx="1848">
                  <c:v>975.82399999999996</c:v>
                </c:pt>
                <c:pt idx="1849">
                  <c:v>808.89199999999937</c:v>
                </c:pt>
                <c:pt idx="1850">
                  <c:v>808.89199999999937</c:v>
                </c:pt>
                <c:pt idx="1851">
                  <c:v>808.89199999999937</c:v>
                </c:pt>
                <c:pt idx="1852">
                  <c:v>808.89199999999937</c:v>
                </c:pt>
                <c:pt idx="1853">
                  <c:v>808.89199999999937</c:v>
                </c:pt>
                <c:pt idx="1854">
                  <c:v>808.89199999999937</c:v>
                </c:pt>
                <c:pt idx="1855">
                  <c:v>808.89199999999937</c:v>
                </c:pt>
                <c:pt idx="1856">
                  <c:v>808.89199999999937</c:v>
                </c:pt>
                <c:pt idx="1857">
                  <c:v>808.89199999999937</c:v>
                </c:pt>
                <c:pt idx="1858">
                  <c:v>808.89199999999937</c:v>
                </c:pt>
                <c:pt idx="1859">
                  <c:v>808.89199999999937</c:v>
                </c:pt>
                <c:pt idx="1860">
                  <c:v>808.89199999999937</c:v>
                </c:pt>
                <c:pt idx="1861">
                  <c:v>808.89199999999937</c:v>
                </c:pt>
                <c:pt idx="1862">
                  <c:v>808.89199999999937</c:v>
                </c:pt>
                <c:pt idx="1863">
                  <c:v>808.89199999999937</c:v>
                </c:pt>
                <c:pt idx="1864">
                  <c:v>846.80999999999938</c:v>
                </c:pt>
                <c:pt idx="1865">
                  <c:v>846.80999999999938</c:v>
                </c:pt>
                <c:pt idx="1866">
                  <c:v>953.745</c:v>
                </c:pt>
                <c:pt idx="1867">
                  <c:v>953.745</c:v>
                </c:pt>
                <c:pt idx="1868">
                  <c:v>953.745</c:v>
                </c:pt>
                <c:pt idx="1869">
                  <c:v>953.745</c:v>
                </c:pt>
                <c:pt idx="1870">
                  <c:v>846.80999999999938</c:v>
                </c:pt>
                <c:pt idx="1871">
                  <c:v>846.80999999999938</c:v>
                </c:pt>
                <c:pt idx="1872">
                  <c:v>846.80999999999938</c:v>
                </c:pt>
                <c:pt idx="1873">
                  <c:v>846.80999999999938</c:v>
                </c:pt>
                <c:pt idx="1874">
                  <c:v>846.80999999999938</c:v>
                </c:pt>
                <c:pt idx="1875">
                  <c:v>846.80999999999938</c:v>
                </c:pt>
                <c:pt idx="1876">
                  <c:v>846.80999999999938</c:v>
                </c:pt>
                <c:pt idx="1877">
                  <c:v>846.80999999999938</c:v>
                </c:pt>
                <c:pt idx="1878">
                  <c:v>846.80999999999938</c:v>
                </c:pt>
                <c:pt idx="1879">
                  <c:v>846.80999999999938</c:v>
                </c:pt>
                <c:pt idx="1880">
                  <c:v>846.80999999999938</c:v>
                </c:pt>
                <c:pt idx="1881">
                  <c:v>846.80999999999938</c:v>
                </c:pt>
                <c:pt idx="1882">
                  <c:v>846.80999999999938</c:v>
                </c:pt>
                <c:pt idx="1883">
                  <c:v>846.80999999999938</c:v>
                </c:pt>
                <c:pt idx="1884">
                  <c:v>846.80999999999938</c:v>
                </c:pt>
                <c:pt idx="1885">
                  <c:v>846.80999999999938</c:v>
                </c:pt>
                <c:pt idx="1886">
                  <c:v>846.80999999999938</c:v>
                </c:pt>
                <c:pt idx="1887">
                  <c:v>846.80999999999938</c:v>
                </c:pt>
                <c:pt idx="1888">
                  <c:v>846.80999999999938</c:v>
                </c:pt>
                <c:pt idx="1889">
                  <c:v>846.80999999999938</c:v>
                </c:pt>
                <c:pt idx="1890">
                  <c:v>846.80999999999938</c:v>
                </c:pt>
                <c:pt idx="1891">
                  <c:v>846.80999999999938</c:v>
                </c:pt>
                <c:pt idx="1892">
                  <c:v>846.80999999999938</c:v>
                </c:pt>
                <c:pt idx="1893">
                  <c:v>846.80999999999938</c:v>
                </c:pt>
                <c:pt idx="1894">
                  <c:v>846.80999999999938</c:v>
                </c:pt>
                <c:pt idx="1895">
                  <c:v>846.80999999999938</c:v>
                </c:pt>
                <c:pt idx="1896">
                  <c:v>846.80999999999938</c:v>
                </c:pt>
                <c:pt idx="1897">
                  <c:v>846.80999999999938</c:v>
                </c:pt>
                <c:pt idx="1898">
                  <c:v>846.80999999999938</c:v>
                </c:pt>
                <c:pt idx="1899">
                  <c:v>846.80999999999938</c:v>
                </c:pt>
              </c:numCache>
            </c:numRef>
          </c:yVal>
          <c:smooth val="0"/>
          <c:extLst>
            <c:ext xmlns:c16="http://schemas.microsoft.com/office/drawing/2014/chart" uri="{C3380CC4-5D6E-409C-BE32-E72D297353CC}">
              <c16:uniqueId val="{00000000-3A2D-104F-85EF-C2C37043908F}"/>
            </c:ext>
          </c:extLst>
        </c:ser>
        <c:ser>
          <c:idx val="1"/>
          <c:order val="1"/>
          <c:tx>
            <c:v> 2 way</c:v>
          </c:tx>
          <c:spPr>
            <a:ln w="101600">
              <a:solidFill>
                <a:schemeClr val="accent1">
                  <a:lumMod val="60000"/>
                  <a:lumOff val="40000"/>
                </a:schemeClr>
              </a:solidFill>
            </a:ln>
          </c:spPr>
          <c:marker>
            <c:symbol val="triangle"/>
            <c:size val="5"/>
            <c:spPr>
              <a:solidFill>
                <a:schemeClr val="accent1">
                  <a:lumMod val="60000"/>
                  <a:lumOff val="40000"/>
                </a:schemeClr>
              </a:solidFill>
              <a:ln>
                <a:solidFill>
                  <a:schemeClr val="accent1">
                    <a:lumMod val="60000"/>
                    <a:lumOff val="40000"/>
                  </a:schemeClr>
                </a:solidFill>
              </a:ln>
            </c:spPr>
          </c:marker>
          <c:yVal>
            <c:numRef>
              <c:f>details!$R$2:$R$1901</c:f>
              <c:numCache>
                <c:formatCode>General</c:formatCode>
                <c:ptCount val="1900"/>
                <c:pt idx="0">
                  <c:v>568.49850000000004</c:v>
                </c:pt>
                <c:pt idx="1">
                  <c:v>568.49850000000004</c:v>
                </c:pt>
                <c:pt idx="2">
                  <c:v>597.64409999999998</c:v>
                </c:pt>
                <c:pt idx="3">
                  <c:v>597.64409999999998</c:v>
                </c:pt>
                <c:pt idx="4">
                  <c:v>597.64409999999998</c:v>
                </c:pt>
                <c:pt idx="5">
                  <c:v>597.64409999999998</c:v>
                </c:pt>
                <c:pt idx="6">
                  <c:v>597.64409999999998</c:v>
                </c:pt>
                <c:pt idx="7">
                  <c:v>597.64409999999998</c:v>
                </c:pt>
                <c:pt idx="8">
                  <c:v>597.64409999999998</c:v>
                </c:pt>
                <c:pt idx="9">
                  <c:v>597.64409999999998</c:v>
                </c:pt>
                <c:pt idx="10">
                  <c:v>597.64409999999998</c:v>
                </c:pt>
                <c:pt idx="11">
                  <c:v>597.64409999999998</c:v>
                </c:pt>
                <c:pt idx="12">
                  <c:v>597.64409999999998</c:v>
                </c:pt>
                <c:pt idx="13">
                  <c:v>597.64409999999998</c:v>
                </c:pt>
                <c:pt idx="14">
                  <c:v>642.65940000000001</c:v>
                </c:pt>
                <c:pt idx="15">
                  <c:v>642.65940000000001</c:v>
                </c:pt>
                <c:pt idx="16">
                  <c:v>642.65940000000001</c:v>
                </c:pt>
                <c:pt idx="17">
                  <c:v>642.65940000000001</c:v>
                </c:pt>
                <c:pt idx="18">
                  <c:v>642.65940000000001</c:v>
                </c:pt>
                <c:pt idx="19">
                  <c:v>642.65940000000001</c:v>
                </c:pt>
                <c:pt idx="20">
                  <c:v>642.65940000000001</c:v>
                </c:pt>
                <c:pt idx="21">
                  <c:v>642.65940000000001</c:v>
                </c:pt>
                <c:pt idx="22">
                  <c:v>642.65940000000001</c:v>
                </c:pt>
                <c:pt idx="23">
                  <c:v>642.65940000000001</c:v>
                </c:pt>
                <c:pt idx="24">
                  <c:v>642.65940000000001</c:v>
                </c:pt>
                <c:pt idx="25">
                  <c:v>642.65940000000001</c:v>
                </c:pt>
                <c:pt idx="26">
                  <c:v>642.65940000000001</c:v>
                </c:pt>
                <c:pt idx="27">
                  <c:v>642.65940000000001</c:v>
                </c:pt>
                <c:pt idx="28">
                  <c:v>642.65940000000001</c:v>
                </c:pt>
                <c:pt idx="29">
                  <c:v>666.75329999999997</c:v>
                </c:pt>
                <c:pt idx="30">
                  <c:v>666.75329999999997</c:v>
                </c:pt>
                <c:pt idx="31">
                  <c:v>666.75329999999997</c:v>
                </c:pt>
                <c:pt idx="32">
                  <c:v>666.75329999999997</c:v>
                </c:pt>
                <c:pt idx="33">
                  <c:v>666.75329999999997</c:v>
                </c:pt>
                <c:pt idx="34">
                  <c:v>666.75329999999997</c:v>
                </c:pt>
                <c:pt idx="35">
                  <c:v>666.75329999999997</c:v>
                </c:pt>
                <c:pt idx="36">
                  <c:v>666.75329999999997</c:v>
                </c:pt>
                <c:pt idx="37">
                  <c:v>666.75329999999997</c:v>
                </c:pt>
                <c:pt idx="38">
                  <c:v>666.75329999999997</c:v>
                </c:pt>
                <c:pt idx="39">
                  <c:v>666.75329999999997</c:v>
                </c:pt>
                <c:pt idx="40">
                  <c:v>666.75329999999997</c:v>
                </c:pt>
                <c:pt idx="41">
                  <c:v>666.75329999999997</c:v>
                </c:pt>
                <c:pt idx="42">
                  <c:v>666.75329999999997</c:v>
                </c:pt>
                <c:pt idx="43">
                  <c:v>666.75329999999997</c:v>
                </c:pt>
                <c:pt idx="44">
                  <c:v>666.75329999999997</c:v>
                </c:pt>
                <c:pt idx="45">
                  <c:v>666.75329999999997</c:v>
                </c:pt>
                <c:pt idx="46">
                  <c:v>666.75329999999997</c:v>
                </c:pt>
                <c:pt idx="47">
                  <c:v>666.75329999999997</c:v>
                </c:pt>
                <c:pt idx="48">
                  <c:v>666.75329999999997</c:v>
                </c:pt>
                <c:pt idx="49">
                  <c:v>666.75329999999997</c:v>
                </c:pt>
                <c:pt idx="50">
                  <c:v>666.75329999999997</c:v>
                </c:pt>
                <c:pt idx="51">
                  <c:v>666.75329999999997</c:v>
                </c:pt>
                <c:pt idx="52">
                  <c:v>666.75329999999997</c:v>
                </c:pt>
                <c:pt idx="53">
                  <c:v>666.75329999999997</c:v>
                </c:pt>
                <c:pt idx="54">
                  <c:v>666.75329999999997</c:v>
                </c:pt>
                <c:pt idx="55">
                  <c:v>666.75329999999997</c:v>
                </c:pt>
                <c:pt idx="56">
                  <c:v>666.75329999999997</c:v>
                </c:pt>
                <c:pt idx="57">
                  <c:v>666.75329999999997</c:v>
                </c:pt>
                <c:pt idx="58">
                  <c:v>666.75329999999997</c:v>
                </c:pt>
                <c:pt idx="59">
                  <c:v>666.75329999999997</c:v>
                </c:pt>
                <c:pt idx="60">
                  <c:v>666.75329999999997</c:v>
                </c:pt>
                <c:pt idx="61">
                  <c:v>666.75329999999997</c:v>
                </c:pt>
                <c:pt idx="62">
                  <c:v>666.75329999999997</c:v>
                </c:pt>
                <c:pt idx="63">
                  <c:v>666.75329999999997</c:v>
                </c:pt>
                <c:pt idx="64">
                  <c:v>666.75329999999997</c:v>
                </c:pt>
                <c:pt idx="65">
                  <c:v>666.75329999999997</c:v>
                </c:pt>
                <c:pt idx="66">
                  <c:v>666.75329999999997</c:v>
                </c:pt>
                <c:pt idx="67">
                  <c:v>666.75329999999997</c:v>
                </c:pt>
                <c:pt idx="68">
                  <c:v>666.75329999999997</c:v>
                </c:pt>
                <c:pt idx="69">
                  <c:v>666.75329999999997</c:v>
                </c:pt>
                <c:pt idx="70">
                  <c:v>666.75329999999997</c:v>
                </c:pt>
                <c:pt idx="71">
                  <c:v>666.75329999999997</c:v>
                </c:pt>
                <c:pt idx="72">
                  <c:v>666.75329999999997</c:v>
                </c:pt>
                <c:pt idx="73">
                  <c:v>666.75329999999997</c:v>
                </c:pt>
                <c:pt idx="74">
                  <c:v>666.75329999999997</c:v>
                </c:pt>
                <c:pt idx="75">
                  <c:v>666.75329999999997</c:v>
                </c:pt>
                <c:pt idx="76">
                  <c:v>666.75329999999997</c:v>
                </c:pt>
                <c:pt idx="77">
                  <c:v>666.75329999999997</c:v>
                </c:pt>
                <c:pt idx="78">
                  <c:v>666.75329999999997</c:v>
                </c:pt>
                <c:pt idx="79">
                  <c:v>666.75329999999997</c:v>
                </c:pt>
                <c:pt idx="80">
                  <c:v>666.75329999999997</c:v>
                </c:pt>
                <c:pt idx="81">
                  <c:v>666.75329999999997</c:v>
                </c:pt>
                <c:pt idx="82">
                  <c:v>666.75329999999997</c:v>
                </c:pt>
                <c:pt idx="83">
                  <c:v>666.75329999999997</c:v>
                </c:pt>
                <c:pt idx="84">
                  <c:v>666.75329999999997</c:v>
                </c:pt>
                <c:pt idx="85">
                  <c:v>666.75329999999997</c:v>
                </c:pt>
                <c:pt idx="86">
                  <c:v>666.75329999999997</c:v>
                </c:pt>
                <c:pt idx="87">
                  <c:v>666.75329999999997</c:v>
                </c:pt>
                <c:pt idx="88">
                  <c:v>666.75329999999997</c:v>
                </c:pt>
                <c:pt idx="89">
                  <c:v>666.75329999999997</c:v>
                </c:pt>
                <c:pt idx="90">
                  <c:v>666.75329999999997</c:v>
                </c:pt>
                <c:pt idx="91">
                  <c:v>666.75329999999997</c:v>
                </c:pt>
                <c:pt idx="92">
                  <c:v>666.75329999999997</c:v>
                </c:pt>
                <c:pt idx="93">
                  <c:v>666.75329999999997</c:v>
                </c:pt>
                <c:pt idx="94">
                  <c:v>666.75329999999997</c:v>
                </c:pt>
                <c:pt idx="95">
                  <c:v>666.75329999999997</c:v>
                </c:pt>
                <c:pt idx="96">
                  <c:v>666.75329999999997</c:v>
                </c:pt>
                <c:pt idx="97">
                  <c:v>666.75329999999997</c:v>
                </c:pt>
                <c:pt idx="98">
                  <c:v>666.75329999999997</c:v>
                </c:pt>
                <c:pt idx="99">
                  <c:v>666.75329999999997</c:v>
                </c:pt>
                <c:pt idx="100">
                  <c:v>666.75329999999997</c:v>
                </c:pt>
                <c:pt idx="101">
                  <c:v>666.75329999999997</c:v>
                </c:pt>
                <c:pt idx="102">
                  <c:v>666.75329999999997</c:v>
                </c:pt>
                <c:pt idx="103">
                  <c:v>666.75329999999997</c:v>
                </c:pt>
                <c:pt idx="104">
                  <c:v>666.75329999999997</c:v>
                </c:pt>
                <c:pt idx="105">
                  <c:v>666.75329999999997</c:v>
                </c:pt>
                <c:pt idx="106">
                  <c:v>666.75329999999997</c:v>
                </c:pt>
                <c:pt idx="107">
                  <c:v>666.75329999999997</c:v>
                </c:pt>
                <c:pt idx="108">
                  <c:v>666.75329999999997</c:v>
                </c:pt>
                <c:pt idx="109">
                  <c:v>666.75329999999997</c:v>
                </c:pt>
                <c:pt idx="110">
                  <c:v>666.75329999999997</c:v>
                </c:pt>
                <c:pt idx="111">
                  <c:v>666.75329999999997</c:v>
                </c:pt>
                <c:pt idx="112">
                  <c:v>666.75329999999997</c:v>
                </c:pt>
                <c:pt idx="113">
                  <c:v>666.75329999999997</c:v>
                </c:pt>
                <c:pt idx="114">
                  <c:v>666.75329999999997</c:v>
                </c:pt>
                <c:pt idx="115">
                  <c:v>632.03129999999737</c:v>
                </c:pt>
                <c:pt idx="116">
                  <c:v>632.03129999999737</c:v>
                </c:pt>
                <c:pt idx="117">
                  <c:v>632.03129999999737</c:v>
                </c:pt>
                <c:pt idx="118">
                  <c:v>632.03129999999737</c:v>
                </c:pt>
                <c:pt idx="119">
                  <c:v>632.03129999999737</c:v>
                </c:pt>
                <c:pt idx="120">
                  <c:v>632.03129999999737</c:v>
                </c:pt>
                <c:pt idx="121">
                  <c:v>632.03129999999737</c:v>
                </c:pt>
                <c:pt idx="122">
                  <c:v>632.03129999999737</c:v>
                </c:pt>
                <c:pt idx="123">
                  <c:v>632.03129999999737</c:v>
                </c:pt>
                <c:pt idx="124">
                  <c:v>632.03129999999737</c:v>
                </c:pt>
                <c:pt idx="125">
                  <c:v>632.03129999999737</c:v>
                </c:pt>
                <c:pt idx="126">
                  <c:v>632.03129999999737</c:v>
                </c:pt>
                <c:pt idx="127">
                  <c:v>632.03129999999737</c:v>
                </c:pt>
                <c:pt idx="128">
                  <c:v>632.03129999999737</c:v>
                </c:pt>
                <c:pt idx="129">
                  <c:v>632.03129999999737</c:v>
                </c:pt>
                <c:pt idx="130">
                  <c:v>575.40509999999938</c:v>
                </c:pt>
                <c:pt idx="131">
                  <c:v>575.40509999999938</c:v>
                </c:pt>
                <c:pt idx="132">
                  <c:v>575.40509999999938</c:v>
                </c:pt>
                <c:pt idx="133">
                  <c:v>575.40509999999938</c:v>
                </c:pt>
                <c:pt idx="134">
                  <c:v>575.40509999999938</c:v>
                </c:pt>
                <c:pt idx="135">
                  <c:v>575.40509999999938</c:v>
                </c:pt>
                <c:pt idx="136">
                  <c:v>555.12900000000002</c:v>
                </c:pt>
                <c:pt idx="137">
                  <c:v>555.12900000000002</c:v>
                </c:pt>
                <c:pt idx="138">
                  <c:v>538.35119999999608</c:v>
                </c:pt>
                <c:pt idx="139">
                  <c:v>538.35119999999608</c:v>
                </c:pt>
                <c:pt idx="140">
                  <c:v>522.90449999999998</c:v>
                </c:pt>
                <c:pt idx="141">
                  <c:v>522.90449999999998</c:v>
                </c:pt>
                <c:pt idx="142">
                  <c:v>522.90449999999998</c:v>
                </c:pt>
                <c:pt idx="143">
                  <c:v>522.90449999999998</c:v>
                </c:pt>
                <c:pt idx="144">
                  <c:v>360.29340000000002</c:v>
                </c:pt>
                <c:pt idx="145">
                  <c:v>360.29340000000002</c:v>
                </c:pt>
                <c:pt idx="146">
                  <c:v>360.29340000000002</c:v>
                </c:pt>
                <c:pt idx="147">
                  <c:v>360.29340000000002</c:v>
                </c:pt>
                <c:pt idx="148">
                  <c:v>360.29340000000002</c:v>
                </c:pt>
                <c:pt idx="149">
                  <c:v>360.29340000000002</c:v>
                </c:pt>
                <c:pt idx="150">
                  <c:v>360.29340000000002</c:v>
                </c:pt>
                <c:pt idx="151">
                  <c:v>360.29340000000002</c:v>
                </c:pt>
                <c:pt idx="152">
                  <c:v>360.29340000000002</c:v>
                </c:pt>
                <c:pt idx="153">
                  <c:v>360.29340000000002</c:v>
                </c:pt>
                <c:pt idx="154">
                  <c:v>360.29340000000002</c:v>
                </c:pt>
                <c:pt idx="155">
                  <c:v>360.29340000000002</c:v>
                </c:pt>
                <c:pt idx="156">
                  <c:v>360.29340000000002</c:v>
                </c:pt>
                <c:pt idx="157">
                  <c:v>360.29340000000002</c:v>
                </c:pt>
                <c:pt idx="158">
                  <c:v>360.29340000000002</c:v>
                </c:pt>
                <c:pt idx="159">
                  <c:v>360.29340000000002</c:v>
                </c:pt>
                <c:pt idx="160">
                  <c:v>360.29340000000002</c:v>
                </c:pt>
                <c:pt idx="161">
                  <c:v>360.29340000000002</c:v>
                </c:pt>
                <c:pt idx="162">
                  <c:v>360.29340000000002</c:v>
                </c:pt>
                <c:pt idx="163">
                  <c:v>360.29340000000002</c:v>
                </c:pt>
                <c:pt idx="164">
                  <c:v>360.29340000000002</c:v>
                </c:pt>
                <c:pt idx="165">
                  <c:v>360.29340000000002</c:v>
                </c:pt>
                <c:pt idx="166">
                  <c:v>360.29340000000002</c:v>
                </c:pt>
                <c:pt idx="167">
                  <c:v>360.29340000000002</c:v>
                </c:pt>
                <c:pt idx="168">
                  <c:v>360.29340000000002</c:v>
                </c:pt>
                <c:pt idx="169">
                  <c:v>407.18340000000001</c:v>
                </c:pt>
                <c:pt idx="170">
                  <c:v>407.18340000000001</c:v>
                </c:pt>
                <c:pt idx="171">
                  <c:v>407.18340000000001</c:v>
                </c:pt>
                <c:pt idx="172">
                  <c:v>407.18340000000001</c:v>
                </c:pt>
                <c:pt idx="173">
                  <c:v>522.90449999999998</c:v>
                </c:pt>
                <c:pt idx="174">
                  <c:v>522.90449999999998</c:v>
                </c:pt>
                <c:pt idx="175">
                  <c:v>522.90449999999998</c:v>
                </c:pt>
                <c:pt idx="176">
                  <c:v>522.90449999999998</c:v>
                </c:pt>
                <c:pt idx="177">
                  <c:v>522.90449999999998</c:v>
                </c:pt>
                <c:pt idx="178">
                  <c:v>539.63909999999998</c:v>
                </c:pt>
                <c:pt idx="179">
                  <c:v>539.63909999999998</c:v>
                </c:pt>
                <c:pt idx="180">
                  <c:v>539.63909999999998</c:v>
                </c:pt>
                <c:pt idx="181">
                  <c:v>539.63909999999998</c:v>
                </c:pt>
                <c:pt idx="182">
                  <c:v>539.63909999999998</c:v>
                </c:pt>
                <c:pt idx="183">
                  <c:v>539.63909999999998</c:v>
                </c:pt>
                <c:pt idx="184">
                  <c:v>539.63909999999998</c:v>
                </c:pt>
                <c:pt idx="185">
                  <c:v>539.63909999999998</c:v>
                </c:pt>
                <c:pt idx="186">
                  <c:v>874.02824999999996</c:v>
                </c:pt>
                <c:pt idx="187">
                  <c:v>874.02824999999996</c:v>
                </c:pt>
                <c:pt idx="188">
                  <c:v>874.02824999999996</c:v>
                </c:pt>
                <c:pt idx="189">
                  <c:v>874.02824999999996</c:v>
                </c:pt>
                <c:pt idx="190">
                  <c:v>874.02824999999996</c:v>
                </c:pt>
                <c:pt idx="191">
                  <c:v>874.02824999999996</c:v>
                </c:pt>
                <c:pt idx="192">
                  <c:v>874.02824999999996</c:v>
                </c:pt>
                <c:pt idx="193">
                  <c:v>874.02824999999996</c:v>
                </c:pt>
                <c:pt idx="194">
                  <c:v>874.02824999999996</c:v>
                </c:pt>
                <c:pt idx="195">
                  <c:v>874.02824999999996</c:v>
                </c:pt>
                <c:pt idx="196">
                  <c:v>874.02824999999996</c:v>
                </c:pt>
                <c:pt idx="197">
                  <c:v>874.02824999999996</c:v>
                </c:pt>
                <c:pt idx="198">
                  <c:v>874.02824999999996</c:v>
                </c:pt>
                <c:pt idx="199">
                  <c:v>874.02824999999996</c:v>
                </c:pt>
                <c:pt idx="200">
                  <c:v>874.02824999999996</c:v>
                </c:pt>
                <c:pt idx="201">
                  <c:v>874.02824999999996</c:v>
                </c:pt>
                <c:pt idx="202">
                  <c:v>874.02824999999996</c:v>
                </c:pt>
                <c:pt idx="203">
                  <c:v>874.02824999999996</c:v>
                </c:pt>
                <c:pt idx="204">
                  <c:v>874.02824999999996</c:v>
                </c:pt>
                <c:pt idx="205">
                  <c:v>954.95099999999786</c:v>
                </c:pt>
                <c:pt idx="206">
                  <c:v>954.95099999999786</c:v>
                </c:pt>
                <c:pt idx="207">
                  <c:v>954.95099999999786</c:v>
                </c:pt>
                <c:pt idx="208">
                  <c:v>954.95099999999786</c:v>
                </c:pt>
                <c:pt idx="209">
                  <c:v>954.95099999999786</c:v>
                </c:pt>
                <c:pt idx="210">
                  <c:v>954.95099999999786</c:v>
                </c:pt>
                <c:pt idx="211">
                  <c:v>954.95099999999786</c:v>
                </c:pt>
                <c:pt idx="212">
                  <c:v>954.95099999999786</c:v>
                </c:pt>
                <c:pt idx="213">
                  <c:v>954.95099999999786</c:v>
                </c:pt>
                <c:pt idx="214">
                  <c:v>954.95099999999786</c:v>
                </c:pt>
                <c:pt idx="215">
                  <c:v>954.95099999999786</c:v>
                </c:pt>
                <c:pt idx="216">
                  <c:v>954.95099999999786</c:v>
                </c:pt>
                <c:pt idx="217">
                  <c:v>954.95099999999786</c:v>
                </c:pt>
                <c:pt idx="218">
                  <c:v>954.95099999999786</c:v>
                </c:pt>
                <c:pt idx="219">
                  <c:v>954.95099999999786</c:v>
                </c:pt>
                <c:pt idx="220">
                  <c:v>954.95099999999786</c:v>
                </c:pt>
                <c:pt idx="221">
                  <c:v>954.95099999999786</c:v>
                </c:pt>
                <c:pt idx="222">
                  <c:v>954.95099999999786</c:v>
                </c:pt>
                <c:pt idx="223">
                  <c:v>954.95099999999786</c:v>
                </c:pt>
                <c:pt idx="224">
                  <c:v>954.95099999999786</c:v>
                </c:pt>
                <c:pt idx="225">
                  <c:v>954.95099999999786</c:v>
                </c:pt>
                <c:pt idx="226">
                  <c:v>954.95099999999786</c:v>
                </c:pt>
                <c:pt idx="227">
                  <c:v>954.95099999999786</c:v>
                </c:pt>
                <c:pt idx="228">
                  <c:v>954.95099999999786</c:v>
                </c:pt>
                <c:pt idx="229">
                  <c:v>954.95099999999786</c:v>
                </c:pt>
                <c:pt idx="230">
                  <c:v>954.95099999999786</c:v>
                </c:pt>
                <c:pt idx="231">
                  <c:v>954.95099999999786</c:v>
                </c:pt>
                <c:pt idx="232">
                  <c:v>954.95099999999786</c:v>
                </c:pt>
                <c:pt idx="233">
                  <c:v>954.95099999999786</c:v>
                </c:pt>
                <c:pt idx="234">
                  <c:v>954.95099999999786</c:v>
                </c:pt>
                <c:pt idx="235">
                  <c:v>954.95099999999786</c:v>
                </c:pt>
                <c:pt idx="236">
                  <c:v>954.95099999999786</c:v>
                </c:pt>
                <c:pt idx="237">
                  <c:v>954.95099999999786</c:v>
                </c:pt>
                <c:pt idx="238">
                  <c:v>954.95099999999786</c:v>
                </c:pt>
                <c:pt idx="239">
                  <c:v>954.95099999999786</c:v>
                </c:pt>
                <c:pt idx="240">
                  <c:v>954.95099999999786</c:v>
                </c:pt>
                <c:pt idx="241">
                  <c:v>954.95099999999786</c:v>
                </c:pt>
                <c:pt idx="242">
                  <c:v>954.95099999999786</c:v>
                </c:pt>
                <c:pt idx="243">
                  <c:v>954.95099999999786</c:v>
                </c:pt>
                <c:pt idx="244">
                  <c:v>954.95099999999786</c:v>
                </c:pt>
                <c:pt idx="245">
                  <c:v>954.95099999999786</c:v>
                </c:pt>
                <c:pt idx="246">
                  <c:v>954.95099999999786</c:v>
                </c:pt>
                <c:pt idx="247">
                  <c:v>954.95099999999786</c:v>
                </c:pt>
                <c:pt idx="248">
                  <c:v>954.95099999999786</c:v>
                </c:pt>
                <c:pt idx="249">
                  <c:v>954.95099999999786</c:v>
                </c:pt>
                <c:pt idx="250">
                  <c:v>954.95099999999786</c:v>
                </c:pt>
                <c:pt idx="251">
                  <c:v>954.95099999999786</c:v>
                </c:pt>
                <c:pt idx="252">
                  <c:v>954.95099999999786</c:v>
                </c:pt>
                <c:pt idx="253">
                  <c:v>954.95099999999786</c:v>
                </c:pt>
                <c:pt idx="254">
                  <c:v>954.95099999999786</c:v>
                </c:pt>
                <c:pt idx="255">
                  <c:v>954.95099999999786</c:v>
                </c:pt>
                <c:pt idx="256">
                  <c:v>954.95099999999786</c:v>
                </c:pt>
                <c:pt idx="257">
                  <c:v>954.95099999999786</c:v>
                </c:pt>
                <c:pt idx="258">
                  <c:v>954.95099999999786</c:v>
                </c:pt>
                <c:pt idx="259">
                  <c:v>954.95099999999786</c:v>
                </c:pt>
                <c:pt idx="260">
                  <c:v>954.95099999999786</c:v>
                </c:pt>
                <c:pt idx="261">
                  <c:v>954.95099999999786</c:v>
                </c:pt>
                <c:pt idx="262">
                  <c:v>954.95099999999786</c:v>
                </c:pt>
                <c:pt idx="263">
                  <c:v>954.95099999999786</c:v>
                </c:pt>
                <c:pt idx="264">
                  <c:v>954.95099999999786</c:v>
                </c:pt>
                <c:pt idx="265">
                  <c:v>954.95099999999786</c:v>
                </c:pt>
                <c:pt idx="266">
                  <c:v>954.95099999999786</c:v>
                </c:pt>
                <c:pt idx="267">
                  <c:v>954.95099999999786</c:v>
                </c:pt>
                <c:pt idx="268">
                  <c:v>954.95099999999786</c:v>
                </c:pt>
                <c:pt idx="269">
                  <c:v>954.95099999999786</c:v>
                </c:pt>
                <c:pt idx="270">
                  <c:v>954.95099999999786</c:v>
                </c:pt>
                <c:pt idx="271">
                  <c:v>954.95099999999786</c:v>
                </c:pt>
                <c:pt idx="272">
                  <c:v>954.95099999999786</c:v>
                </c:pt>
                <c:pt idx="273">
                  <c:v>954.95099999999786</c:v>
                </c:pt>
                <c:pt idx="274">
                  <c:v>874.02824999999996</c:v>
                </c:pt>
                <c:pt idx="275">
                  <c:v>874.02824999999996</c:v>
                </c:pt>
                <c:pt idx="276">
                  <c:v>874.02824999999996</c:v>
                </c:pt>
                <c:pt idx="277">
                  <c:v>874.02824999999996</c:v>
                </c:pt>
                <c:pt idx="278">
                  <c:v>874.02824999999996</c:v>
                </c:pt>
                <c:pt idx="279">
                  <c:v>874.02824999999996</c:v>
                </c:pt>
                <c:pt idx="280">
                  <c:v>874.02824999999996</c:v>
                </c:pt>
                <c:pt idx="281">
                  <c:v>874.02824999999996</c:v>
                </c:pt>
                <c:pt idx="282">
                  <c:v>874.02824999999996</c:v>
                </c:pt>
                <c:pt idx="283">
                  <c:v>874.02824999999996</c:v>
                </c:pt>
                <c:pt idx="284">
                  <c:v>874.02824999999996</c:v>
                </c:pt>
                <c:pt idx="285">
                  <c:v>874.02824999999996</c:v>
                </c:pt>
                <c:pt idx="286">
                  <c:v>874.02824999999996</c:v>
                </c:pt>
                <c:pt idx="287">
                  <c:v>757.38224999999738</c:v>
                </c:pt>
                <c:pt idx="288">
                  <c:v>757.38224999999738</c:v>
                </c:pt>
                <c:pt idx="289">
                  <c:v>757.38224999999738</c:v>
                </c:pt>
                <c:pt idx="290">
                  <c:v>757.38224999999738</c:v>
                </c:pt>
                <c:pt idx="291">
                  <c:v>757.38224999999738</c:v>
                </c:pt>
                <c:pt idx="292">
                  <c:v>757.38224999999738</c:v>
                </c:pt>
                <c:pt idx="293">
                  <c:v>757.38224999999738</c:v>
                </c:pt>
                <c:pt idx="294">
                  <c:v>757.38224999999738</c:v>
                </c:pt>
                <c:pt idx="295">
                  <c:v>757.38224999999738</c:v>
                </c:pt>
                <c:pt idx="296">
                  <c:v>757.38224999999738</c:v>
                </c:pt>
                <c:pt idx="297">
                  <c:v>757.38224999999738</c:v>
                </c:pt>
                <c:pt idx="298">
                  <c:v>757.38224999999738</c:v>
                </c:pt>
                <c:pt idx="299">
                  <c:v>757.38224999999738</c:v>
                </c:pt>
                <c:pt idx="300">
                  <c:v>757.38224999999738</c:v>
                </c:pt>
                <c:pt idx="301">
                  <c:v>757.38224999999738</c:v>
                </c:pt>
                <c:pt idx="302">
                  <c:v>757.38224999999738</c:v>
                </c:pt>
                <c:pt idx="303">
                  <c:v>757.38224999999738</c:v>
                </c:pt>
                <c:pt idx="304">
                  <c:v>757.38224999999738</c:v>
                </c:pt>
                <c:pt idx="305">
                  <c:v>757.38224999999738</c:v>
                </c:pt>
                <c:pt idx="306">
                  <c:v>754.84439999999938</c:v>
                </c:pt>
                <c:pt idx="307">
                  <c:v>754.84439999999938</c:v>
                </c:pt>
                <c:pt idx="308">
                  <c:v>754.84439999999938</c:v>
                </c:pt>
                <c:pt idx="309">
                  <c:v>754.84439999999938</c:v>
                </c:pt>
                <c:pt idx="310">
                  <c:v>754.84439999999938</c:v>
                </c:pt>
                <c:pt idx="311">
                  <c:v>754.84439999999938</c:v>
                </c:pt>
                <c:pt idx="312">
                  <c:v>754.84439999999938</c:v>
                </c:pt>
                <c:pt idx="313">
                  <c:v>754.84439999999938</c:v>
                </c:pt>
                <c:pt idx="314">
                  <c:v>754.84439999999938</c:v>
                </c:pt>
                <c:pt idx="315">
                  <c:v>754.84439999999938</c:v>
                </c:pt>
                <c:pt idx="316">
                  <c:v>754.84439999999938</c:v>
                </c:pt>
                <c:pt idx="317">
                  <c:v>754.84439999999938</c:v>
                </c:pt>
                <c:pt idx="318">
                  <c:v>754.84439999999938</c:v>
                </c:pt>
                <c:pt idx="319">
                  <c:v>908.8587</c:v>
                </c:pt>
                <c:pt idx="320">
                  <c:v>908.8587</c:v>
                </c:pt>
                <c:pt idx="321">
                  <c:v>908.8587</c:v>
                </c:pt>
                <c:pt idx="322">
                  <c:v>908.8587</c:v>
                </c:pt>
                <c:pt idx="323">
                  <c:v>908.8587</c:v>
                </c:pt>
                <c:pt idx="324">
                  <c:v>908.8587</c:v>
                </c:pt>
                <c:pt idx="325">
                  <c:v>908.8587</c:v>
                </c:pt>
                <c:pt idx="326">
                  <c:v>908.8587</c:v>
                </c:pt>
                <c:pt idx="327">
                  <c:v>952.61400000000003</c:v>
                </c:pt>
                <c:pt idx="328">
                  <c:v>952.61400000000003</c:v>
                </c:pt>
                <c:pt idx="329">
                  <c:v>952.61400000000003</c:v>
                </c:pt>
                <c:pt idx="330">
                  <c:v>952.61400000000003</c:v>
                </c:pt>
                <c:pt idx="331">
                  <c:v>952.61400000000003</c:v>
                </c:pt>
                <c:pt idx="332">
                  <c:v>952.61400000000003</c:v>
                </c:pt>
                <c:pt idx="333">
                  <c:v>952.61400000000003</c:v>
                </c:pt>
                <c:pt idx="334">
                  <c:v>952.61400000000003</c:v>
                </c:pt>
                <c:pt idx="335">
                  <c:v>952.61400000000003</c:v>
                </c:pt>
                <c:pt idx="336">
                  <c:v>957.12659999999937</c:v>
                </c:pt>
                <c:pt idx="337">
                  <c:v>957.12659999999937</c:v>
                </c:pt>
                <c:pt idx="338">
                  <c:v>957.12659999999937</c:v>
                </c:pt>
                <c:pt idx="339">
                  <c:v>957.12659999999937</c:v>
                </c:pt>
                <c:pt idx="340">
                  <c:v>957.12659999999937</c:v>
                </c:pt>
                <c:pt idx="341">
                  <c:v>957.12659999999937</c:v>
                </c:pt>
                <c:pt idx="342">
                  <c:v>957.12659999999937</c:v>
                </c:pt>
                <c:pt idx="343">
                  <c:v>957.12659999999937</c:v>
                </c:pt>
                <c:pt idx="344">
                  <c:v>957.12659999999937</c:v>
                </c:pt>
                <c:pt idx="345">
                  <c:v>957.12659999999937</c:v>
                </c:pt>
                <c:pt idx="346">
                  <c:v>957.12659999999937</c:v>
                </c:pt>
                <c:pt idx="347">
                  <c:v>957.12659999999937</c:v>
                </c:pt>
                <c:pt idx="348">
                  <c:v>957.12659999999937</c:v>
                </c:pt>
                <c:pt idx="349">
                  <c:v>957.12659999999937</c:v>
                </c:pt>
                <c:pt idx="350">
                  <c:v>957.12659999999937</c:v>
                </c:pt>
                <c:pt idx="351">
                  <c:v>957.12659999999937</c:v>
                </c:pt>
                <c:pt idx="352">
                  <c:v>957.12659999999937</c:v>
                </c:pt>
                <c:pt idx="353">
                  <c:v>957.12659999999937</c:v>
                </c:pt>
                <c:pt idx="354">
                  <c:v>957.12659999999937</c:v>
                </c:pt>
                <c:pt idx="355">
                  <c:v>957.12659999999937</c:v>
                </c:pt>
                <c:pt idx="356">
                  <c:v>957.12659999999937</c:v>
                </c:pt>
                <c:pt idx="357">
                  <c:v>957.12659999999937</c:v>
                </c:pt>
                <c:pt idx="358">
                  <c:v>957.12659999999937</c:v>
                </c:pt>
                <c:pt idx="359">
                  <c:v>957.12659999999937</c:v>
                </c:pt>
                <c:pt idx="360">
                  <c:v>957.12659999999937</c:v>
                </c:pt>
                <c:pt idx="361">
                  <c:v>957.12659999999937</c:v>
                </c:pt>
                <c:pt idx="362">
                  <c:v>957.12659999999937</c:v>
                </c:pt>
                <c:pt idx="363">
                  <c:v>957.12659999999937</c:v>
                </c:pt>
                <c:pt idx="364">
                  <c:v>957.12659999999937</c:v>
                </c:pt>
                <c:pt idx="365">
                  <c:v>957.12659999999937</c:v>
                </c:pt>
                <c:pt idx="366">
                  <c:v>957.12659999999937</c:v>
                </c:pt>
                <c:pt idx="367">
                  <c:v>957.12659999999937</c:v>
                </c:pt>
                <c:pt idx="368">
                  <c:v>957.12659999999937</c:v>
                </c:pt>
                <c:pt idx="369">
                  <c:v>957.12659999999937</c:v>
                </c:pt>
                <c:pt idx="370">
                  <c:v>957.12659999999937</c:v>
                </c:pt>
                <c:pt idx="371">
                  <c:v>957.12659999999937</c:v>
                </c:pt>
                <c:pt idx="372">
                  <c:v>957.12659999999937</c:v>
                </c:pt>
                <c:pt idx="373">
                  <c:v>957.12659999999937</c:v>
                </c:pt>
                <c:pt idx="374">
                  <c:v>957.12659999999937</c:v>
                </c:pt>
                <c:pt idx="375">
                  <c:v>957.12659999999937</c:v>
                </c:pt>
                <c:pt idx="376">
                  <c:v>957.12659999999937</c:v>
                </c:pt>
                <c:pt idx="377">
                  <c:v>957.12659999999937</c:v>
                </c:pt>
                <c:pt idx="378">
                  <c:v>957.12659999999937</c:v>
                </c:pt>
                <c:pt idx="379">
                  <c:v>957.12659999999937</c:v>
                </c:pt>
                <c:pt idx="380">
                  <c:v>957.12659999999937</c:v>
                </c:pt>
                <c:pt idx="381">
                  <c:v>957.12659999999937</c:v>
                </c:pt>
                <c:pt idx="382">
                  <c:v>957.12659999999937</c:v>
                </c:pt>
                <c:pt idx="383">
                  <c:v>957.12659999999937</c:v>
                </c:pt>
                <c:pt idx="384">
                  <c:v>957.12659999999937</c:v>
                </c:pt>
                <c:pt idx="385">
                  <c:v>957.12659999999937</c:v>
                </c:pt>
                <c:pt idx="386">
                  <c:v>957.12659999999937</c:v>
                </c:pt>
                <c:pt idx="387">
                  <c:v>957.12659999999937</c:v>
                </c:pt>
                <c:pt idx="388">
                  <c:v>957.12659999999937</c:v>
                </c:pt>
                <c:pt idx="389">
                  <c:v>957.12659999999937</c:v>
                </c:pt>
                <c:pt idx="390">
                  <c:v>957.12659999999937</c:v>
                </c:pt>
                <c:pt idx="391">
                  <c:v>957.12659999999937</c:v>
                </c:pt>
                <c:pt idx="392">
                  <c:v>957.12659999999937</c:v>
                </c:pt>
                <c:pt idx="393">
                  <c:v>957.12659999999937</c:v>
                </c:pt>
                <c:pt idx="394">
                  <c:v>957.12659999999937</c:v>
                </c:pt>
                <c:pt idx="395">
                  <c:v>957.12659999999937</c:v>
                </c:pt>
                <c:pt idx="396">
                  <c:v>957.12659999999937</c:v>
                </c:pt>
                <c:pt idx="397">
                  <c:v>957.12659999999937</c:v>
                </c:pt>
                <c:pt idx="398">
                  <c:v>957.12659999999937</c:v>
                </c:pt>
                <c:pt idx="399">
                  <c:v>957.12659999999937</c:v>
                </c:pt>
                <c:pt idx="400">
                  <c:v>957.12659999999937</c:v>
                </c:pt>
                <c:pt idx="401">
                  <c:v>957.12659999999937</c:v>
                </c:pt>
                <c:pt idx="402">
                  <c:v>957.12659999999937</c:v>
                </c:pt>
                <c:pt idx="403">
                  <c:v>957.12659999999937</c:v>
                </c:pt>
                <c:pt idx="404">
                  <c:v>957.12659999999937</c:v>
                </c:pt>
                <c:pt idx="405">
                  <c:v>957.12659999999937</c:v>
                </c:pt>
                <c:pt idx="406">
                  <c:v>957.12659999999937</c:v>
                </c:pt>
                <c:pt idx="407">
                  <c:v>957.12659999999937</c:v>
                </c:pt>
                <c:pt idx="408">
                  <c:v>957.12659999999937</c:v>
                </c:pt>
                <c:pt idx="409">
                  <c:v>957.12659999999937</c:v>
                </c:pt>
                <c:pt idx="410">
                  <c:v>957.12659999999937</c:v>
                </c:pt>
                <c:pt idx="411">
                  <c:v>957.12659999999937</c:v>
                </c:pt>
                <c:pt idx="412">
                  <c:v>957.12659999999937</c:v>
                </c:pt>
                <c:pt idx="413">
                  <c:v>957.12659999999937</c:v>
                </c:pt>
                <c:pt idx="414">
                  <c:v>957.12659999999937</c:v>
                </c:pt>
                <c:pt idx="415">
                  <c:v>957.12659999999937</c:v>
                </c:pt>
                <c:pt idx="416">
                  <c:v>957.12659999999937</c:v>
                </c:pt>
                <c:pt idx="417">
                  <c:v>957.12659999999937</c:v>
                </c:pt>
                <c:pt idx="418">
                  <c:v>957.12659999999937</c:v>
                </c:pt>
                <c:pt idx="419">
                  <c:v>957.12659999999937</c:v>
                </c:pt>
                <c:pt idx="420">
                  <c:v>952.61400000000003</c:v>
                </c:pt>
                <c:pt idx="421">
                  <c:v>952.61400000000003</c:v>
                </c:pt>
                <c:pt idx="422">
                  <c:v>952.61400000000003</c:v>
                </c:pt>
                <c:pt idx="423">
                  <c:v>952.61400000000003</c:v>
                </c:pt>
                <c:pt idx="424">
                  <c:v>952.61400000000003</c:v>
                </c:pt>
                <c:pt idx="425">
                  <c:v>952.61400000000003</c:v>
                </c:pt>
                <c:pt idx="426">
                  <c:v>952.61400000000003</c:v>
                </c:pt>
                <c:pt idx="427">
                  <c:v>952.61400000000003</c:v>
                </c:pt>
                <c:pt idx="428">
                  <c:v>936.66959999999938</c:v>
                </c:pt>
                <c:pt idx="429">
                  <c:v>936.66959999999938</c:v>
                </c:pt>
                <c:pt idx="430">
                  <c:v>936.66959999999938</c:v>
                </c:pt>
                <c:pt idx="431">
                  <c:v>820.13130000000001</c:v>
                </c:pt>
                <c:pt idx="432">
                  <c:v>820.13130000000001</c:v>
                </c:pt>
                <c:pt idx="433">
                  <c:v>820.13130000000001</c:v>
                </c:pt>
                <c:pt idx="434">
                  <c:v>820.13130000000001</c:v>
                </c:pt>
                <c:pt idx="435">
                  <c:v>820.13130000000001</c:v>
                </c:pt>
                <c:pt idx="436">
                  <c:v>820.13130000000001</c:v>
                </c:pt>
                <c:pt idx="437">
                  <c:v>660.51179999999999</c:v>
                </c:pt>
                <c:pt idx="438">
                  <c:v>660.51179999999999</c:v>
                </c:pt>
                <c:pt idx="439">
                  <c:v>660.51179999999999</c:v>
                </c:pt>
                <c:pt idx="440">
                  <c:v>660.51179999999999</c:v>
                </c:pt>
                <c:pt idx="441">
                  <c:v>660.51179999999999</c:v>
                </c:pt>
                <c:pt idx="442">
                  <c:v>660.51179999999999</c:v>
                </c:pt>
                <c:pt idx="443">
                  <c:v>660.51179999999999</c:v>
                </c:pt>
                <c:pt idx="444">
                  <c:v>660.51179999999999</c:v>
                </c:pt>
                <c:pt idx="445">
                  <c:v>650.80259999999737</c:v>
                </c:pt>
                <c:pt idx="446">
                  <c:v>618.46289999999738</c:v>
                </c:pt>
                <c:pt idx="447">
                  <c:v>618.46289999999738</c:v>
                </c:pt>
                <c:pt idx="448">
                  <c:v>618.46289999999738</c:v>
                </c:pt>
                <c:pt idx="449">
                  <c:v>618.46289999999738</c:v>
                </c:pt>
                <c:pt idx="450">
                  <c:v>618.46289999999738</c:v>
                </c:pt>
                <c:pt idx="451">
                  <c:v>618.46289999999738</c:v>
                </c:pt>
                <c:pt idx="452">
                  <c:v>618.46289999999738</c:v>
                </c:pt>
                <c:pt idx="453">
                  <c:v>618.46289999999738</c:v>
                </c:pt>
                <c:pt idx="454">
                  <c:v>618.46289999999738</c:v>
                </c:pt>
                <c:pt idx="455">
                  <c:v>618.46289999999738</c:v>
                </c:pt>
                <c:pt idx="456">
                  <c:v>618.46289999999738</c:v>
                </c:pt>
                <c:pt idx="457">
                  <c:v>530.55539999999996</c:v>
                </c:pt>
                <c:pt idx="458">
                  <c:v>530.55539999999996</c:v>
                </c:pt>
                <c:pt idx="459">
                  <c:v>518.67539999999997</c:v>
                </c:pt>
                <c:pt idx="460">
                  <c:v>518.67539999999997</c:v>
                </c:pt>
                <c:pt idx="461">
                  <c:v>474.90929999999992</c:v>
                </c:pt>
                <c:pt idx="462">
                  <c:v>474.90929999999992</c:v>
                </c:pt>
                <c:pt idx="463">
                  <c:v>474.90929999999992</c:v>
                </c:pt>
                <c:pt idx="464">
                  <c:v>474.90929999999992</c:v>
                </c:pt>
                <c:pt idx="465">
                  <c:v>474.90929999999992</c:v>
                </c:pt>
                <c:pt idx="466">
                  <c:v>474.90929999999992</c:v>
                </c:pt>
                <c:pt idx="467">
                  <c:v>474.90929999999992</c:v>
                </c:pt>
                <c:pt idx="468">
                  <c:v>474.90929999999992</c:v>
                </c:pt>
                <c:pt idx="469">
                  <c:v>474.90929999999992</c:v>
                </c:pt>
                <c:pt idx="470">
                  <c:v>474.90929999999992</c:v>
                </c:pt>
                <c:pt idx="471">
                  <c:v>474.90929999999992</c:v>
                </c:pt>
                <c:pt idx="472">
                  <c:v>474.90929999999992</c:v>
                </c:pt>
                <c:pt idx="473">
                  <c:v>474.90929999999992</c:v>
                </c:pt>
                <c:pt idx="474">
                  <c:v>474.90929999999992</c:v>
                </c:pt>
                <c:pt idx="475">
                  <c:v>434.50020000000001</c:v>
                </c:pt>
                <c:pt idx="476">
                  <c:v>434.50020000000001</c:v>
                </c:pt>
                <c:pt idx="477">
                  <c:v>434.50020000000001</c:v>
                </c:pt>
                <c:pt idx="478">
                  <c:v>434.50020000000001</c:v>
                </c:pt>
                <c:pt idx="479">
                  <c:v>434.50020000000001</c:v>
                </c:pt>
                <c:pt idx="480">
                  <c:v>434.50020000000001</c:v>
                </c:pt>
                <c:pt idx="481">
                  <c:v>434.50020000000001</c:v>
                </c:pt>
                <c:pt idx="482">
                  <c:v>434.50020000000001</c:v>
                </c:pt>
                <c:pt idx="483">
                  <c:v>434.50020000000001</c:v>
                </c:pt>
                <c:pt idx="484">
                  <c:v>434.50020000000001</c:v>
                </c:pt>
                <c:pt idx="485">
                  <c:v>434.50020000000001</c:v>
                </c:pt>
                <c:pt idx="486">
                  <c:v>434.50020000000001</c:v>
                </c:pt>
                <c:pt idx="487">
                  <c:v>434.50020000000001</c:v>
                </c:pt>
                <c:pt idx="488">
                  <c:v>434.50020000000001</c:v>
                </c:pt>
                <c:pt idx="489">
                  <c:v>434.50020000000001</c:v>
                </c:pt>
                <c:pt idx="490">
                  <c:v>434.50020000000001</c:v>
                </c:pt>
                <c:pt idx="491">
                  <c:v>434.50020000000001</c:v>
                </c:pt>
                <c:pt idx="492">
                  <c:v>434.50020000000001</c:v>
                </c:pt>
                <c:pt idx="493">
                  <c:v>434.50020000000001</c:v>
                </c:pt>
                <c:pt idx="494">
                  <c:v>434.50020000000001</c:v>
                </c:pt>
                <c:pt idx="495">
                  <c:v>434.50020000000001</c:v>
                </c:pt>
                <c:pt idx="496">
                  <c:v>343.11149999999992</c:v>
                </c:pt>
                <c:pt idx="497">
                  <c:v>343.11149999999992</c:v>
                </c:pt>
                <c:pt idx="498">
                  <c:v>343.11149999999992</c:v>
                </c:pt>
                <c:pt idx="499">
                  <c:v>381.23500000000001</c:v>
                </c:pt>
                <c:pt idx="500">
                  <c:v>438.60500000000002</c:v>
                </c:pt>
                <c:pt idx="501">
                  <c:v>438.60500000000002</c:v>
                </c:pt>
                <c:pt idx="502">
                  <c:v>438.60500000000002</c:v>
                </c:pt>
                <c:pt idx="503">
                  <c:v>438.60500000000002</c:v>
                </c:pt>
                <c:pt idx="504">
                  <c:v>438.60500000000002</c:v>
                </c:pt>
                <c:pt idx="505">
                  <c:v>438.60500000000002</c:v>
                </c:pt>
                <c:pt idx="506">
                  <c:v>381.23500000000001</c:v>
                </c:pt>
                <c:pt idx="507">
                  <c:v>381.23500000000001</c:v>
                </c:pt>
                <c:pt idx="508">
                  <c:v>381.23500000000001</c:v>
                </c:pt>
                <c:pt idx="509">
                  <c:v>381.23500000000001</c:v>
                </c:pt>
                <c:pt idx="510">
                  <c:v>343.05799999999999</c:v>
                </c:pt>
                <c:pt idx="511">
                  <c:v>343.05799999999999</c:v>
                </c:pt>
                <c:pt idx="512">
                  <c:v>343.05799999999999</c:v>
                </c:pt>
                <c:pt idx="513">
                  <c:v>343.05799999999999</c:v>
                </c:pt>
                <c:pt idx="514">
                  <c:v>343.05799999999999</c:v>
                </c:pt>
                <c:pt idx="515">
                  <c:v>343.05799999999999</c:v>
                </c:pt>
                <c:pt idx="516">
                  <c:v>343.05799999999999</c:v>
                </c:pt>
                <c:pt idx="517">
                  <c:v>343.05799999999999</c:v>
                </c:pt>
                <c:pt idx="518">
                  <c:v>343.05799999999999</c:v>
                </c:pt>
                <c:pt idx="519">
                  <c:v>343.05799999999999</c:v>
                </c:pt>
                <c:pt idx="520">
                  <c:v>343.05799999999999</c:v>
                </c:pt>
                <c:pt idx="521">
                  <c:v>343.05799999999999</c:v>
                </c:pt>
                <c:pt idx="522">
                  <c:v>343.05799999999999</c:v>
                </c:pt>
                <c:pt idx="523">
                  <c:v>343.05799999999999</c:v>
                </c:pt>
                <c:pt idx="524">
                  <c:v>343.05799999999999</c:v>
                </c:pt>
                <c:pt idx="525">
                  <c:v>343.05799999999999</c:v>
                </c:pt>
                <c:pt idx="526">
                  <c:v>343.05799999999999</c:v>
                </c:pt>
                <c:pt idx="527">
                  <c:v>343.05799999999999</c:v>
                </c:pt>
                <c:pt idx="528">
                  <c:v>343.05799999999999</c:v>
                </c:pt>
                <c:pt idx="529">
                  <c:v>343.05799999999999</c:v>
                </c:pt>
                <c:pt idx="530">
                  <c:v>343.05799999999999</c:v>
                </c:pt>
                <c:pt idx="531">
                  <c:v>323.952</c:v>
                </c:pt>
                <c:pt idx="532">
                  <c:v>323.952</c:v>
                </c:pt>
                <c:pt idx="533">
                  <c:v>323.952</c:v>
                </c:pt>
                <c:pt idx="534">
                  <c:v>323.952</c:v>
                </c:pt>
                <c:pt idx="535">
                  <c:v>323.952</c:v>
                </c:pt>
                <c:pt idx="536">
                  <c:v>409.01400000000001</c:v>
                </c:pt>
                <c:pt idx="537">
                  <c:v>409.01400000000001</c:v>
                </c:pt>
                <c:pt idx="538">
                  <c:v>409.01400000000001</c:v>
                </c:pt>
                <c:pt idx="539">
                  <c:v>409.01400000000001</c:v>
                </c:pt>
                <c:pt idx="540">
                  <c:v>409.01400000000001</c:v>
                </c:pt>
                <c:pt idx="541">
                  <c:v>409.01400000000001</c:v>
                </c:pt>
                <c:pt idx="542">
                  <c:v>409.01400000000001</c:v>
                </c:pt>
                <c:pt idx="543">
                  <c:v>409.01400000000001</c:v>
                </c:pt>
                <c:pt idx="544">
                  <c:v>409.01400000000001</c:v>
                </c:pt>
                <c:pt idx="545">
                  <c:v>409.01400000000001</c:v>
                </c:pt>
                <c:pt idx="546">
                  <c:v>409.01400000000001</c:v>
                </c:pt>
                <c:pt idx="547">
                  <c:v>409.01400000000001</c:v>
                </c:pt>
                <c:pt idx="548">
                  <c:v>409.01400000000001</c:v>
                </c:pt>
                <c:pt idx="549">
                  <c:v>409.01400000000001</c:v>
                </c:pt>
                <c:pt idx="550">
                  <c:v>409.01400000000001</c:v>
                </c:pt>
                <c:pt idx="551">
                  <c:v>409.01400000000001</c:v>
                </c:pt>
                <c:pt idx="552">
                  <c:v>409.01400000000001</c:v>
                </c:pt>
                <c:pt idx="553">
                  <c:v>409.01400000000001</c:v>
                </c:pt>
                <c:pt idx="554">
                  <c:v>409.01400000000001</c:v>
                </c:pt>
                <c:pt idx="555">
                  <c:v>409.01400000000001</c:v>
                </c:pt>
                <c:pt idx="556">
                  <c:v>409.01400000000001</c:v>
                </c:pt>
                <c:pt idx="557">
                  <c:v>409.01400000000001</c:v>
                </c:pt>
                <c:pt idx="558">
                  <c:v>409.01400000000001</c:v>
                </c:pt>
                <c:pt idx="559">
                  <c:v>409.01400000000001</c:v>
                </c:pt>
                <c:pt idx="560">
                  <c:v>409.01400000000001</c:v>
                </c:pt>
                <c:pt idx="561">
                  <c:v>409.01400000000001</c:v>
                </c:pt>
                <c:pt idx="562">
                  <c:v>409.01400000000001</c:v>
                </c:pt>
                <c:pt idx="563">
                  <c:v>409.01400000000001</c:v>
                </c:pt>
                <c:pt idx="564">
                  <c:v>409.01400000000001</c:v>
                </c:pt>
                <c:pt idx="565">
                  <c:v>409.01400000000001</c:v>
                </c:pt>
                <c:pt idx="566">
                  <c:v>409.01400000000001</c:v>
                </c:pt>
                <c:pt idx="567">
                  <c:v>409.01400000000001</c:v>
                </c:pt>
                <c:pt idx="568">
                  <c:v>409.01400000000001</c:v>
                </c:pt>
                <c:pt idx="569">
                  <c:v>438.60500000000002</c:v>
                </c:pt>
                <c:pt idx="570">
                  <c:v>438.60500000000002</c:v>
                </c:pt>
                <c:pt idx="571">
                  <c:v>438.60500000000002</c:v>
                </c:pt>
                <c:pt idx="572">
                  <c:v>438.60500000000002</c:v>
                </c:pt>
                <c:pt idx="573">
                  <c:v>438.60500000000002</c:v>
                </c:pt>
                <c:pt idx="574">
                  <c:v>438.60500000000002</c:v>
                </c:pt>
                <c:pt idx="575">
                  <c:v>438.60500000000002</c:v>
                </c:pt>
                <c:pt idx="576">
                  <c:v>438.60500000000002</c:v>
                </c:pt>
                <c:pt idx="577">
                  <c:v>438.60500000000002</c:v>
                </c:pt>
                <c:pt idx="578">
                  <c:v>438.60500000000002</c:v>
                </c:pt>
                <c:pt idx="579">
                  <c:v>438.60500000000002</c:v>
                </c:pt>
                <c:pt idx="580">
                  <c:v>438.60500000000002</c:v>
                </c:pt>
                <c:pt idx="581">
                  <c:v>438.60500000000002</c:v>
                </c:pt>
                <c:pt idx="582">
                  <c:v>438.60500000000002</c:v>
                </c:pt>
                <c:pt idx="583">
                  <c:v>438.60500000000002</c:v>
                </c:pt>
                <c:pt idx="584">
                  <c:v>438.60500000000002</c:v>
                </c:pt>
                <c:pt idx="585">
                  <c:v>438.60500000000002</c:v>
                </c:pt>
                <c:pt idx="586">
                  <c:v>438.60500000000002</c:v>
                </c:pt>
                <c:pt idx="587">
                  <c:v>438.60500000000002</c:v>
                </c:pt>
                <c:pt idx="588">
                  <c:v>438.60500000000002</c:v>
                </c:pt>
                <c:pt idx="589">
                  <c:v>438.60500000000002</c:v>
                </c:pt>
                <c:pt idx="590">
                  <c:v>438.60500000000002</c:v>
                </c:pt>
                <c:pt idx="591">
                  <c:v>438.60500000000002</c:v>
                </c:pt>
                <c:pt idx="592">
                  <c:v>438.60500000000002</c:v>
                </c:pt>
                <c:pt idx="593">
                  <c:v>438.60500000000002</c:v>
                </c:pt>
                <c:pt idx="594">
                  <c:v>438.60500000000002</c:v>
                </c:pt>
                <c:pt idx="595">
                  <c:v>438.60500000000002</c:v>
                </c:pt>
                <c:pt idx="596">
                  <c:v>438.60500000000002</c:v>
                </c:pt>
                <c:pt idx="597">
                  <c:v>438.60500000000002</c:v>
                </c:pt>
                <c:pt idx="598">
                  <c:v>438.60500000000002</c:v>
                </c:pt>
                <c:pt idx="599">
                  <c:v>438.60500000000002</c:v>
                </c:pt>
                <c:pt idx="600">
                  <c:v>438.60500000000002</c:v>
                </c:pt>
                <c:pt idx="601">
                  <c:v>409.01400000000001</c:v>
                </c:pt>
                <c:pt idx="602">
                  <c:v>409.01400000000001</c:v>
                </c:pt>
                <c:pt idx="603">
                  <c:v>409.01400000000001</c:v>
                </c:pt>
                <c:pt idx="604">
                  <c:v>409.01400000000001</c:v>
                </c:pt>
                <c:pt idx="605">
                  <c:v>409.01400000000001</c:v>
                </c:pt>
                <c:pt idx="606">
                  <c:v>409.01400000000001</c:v>
                </c:pt>
                <c:pt idx="607">
                  <c:v>409.01400000000001</c:v>
                </c:pt>
                <c:pt idx="608">
                  <c:v>409.01400000000001</c:v>
                </c:pt>
                <c:pt idx="609">
                  <c:v>409.01400000000001</c:v>
                </c:pt>
                <c:pt idx="610">
                  <c:v>409.01400000000001</c:v>
                </c:pt>
                <c:pt idx="611">
                  <c:v>409.01400000000001</c:v>
                </c:pt>
                <c:pt idx="612">
                  <c:v>409.01400000000001</c:v>
                </c:pt>
                <c:pt idx="613">
                  <c:v>409.01400000000001</c:v>
                </c:pt>
                <c:pt idx="614">
                  <c:v>409.01400000000001</c:v>
                </c:pt>
                <c:pt idx="615">
                  <c:v>409.01400000000001</c:v>
                </c:pt>
                <c:pt idx="616">
                  <c:v>409.01400000000001</c:v>
                </c:pt>
                <c:pt idx="617">
                  <c:v>409.01400000000001</c:v>
                </c:pt>
                <c:pt idx="618">
                  <c:v>409.01400000000001</c:v>
                </c:pt>
                <c:pt idx="619">
                  <c:v>409.01400000000001</c:v>
                </c:pt>
                <c:pt idx="620">
                  <c:v>409.01400000000001</c:v>
                </c:pt>
                <c:pt idx="621">
                  <c:v>409.01400000000001</c:v>
                </c:pt>
                <c:pt idx="622">
                  <c:v>409.01400000000001</c:v>
                </c:pt>
                <c:pt idx="623">
                  <c:v>409.01400000000001</c:v>
                </c:pt>
                <c:pt idx="624">
                  <c:v>409.01400000000001</c:v>
                </c:pt>
                <c:pt idx="625">
                  <c:v>409.01400000000001</c:v>
                </c:pt>
                <c:pt idx="626">
                  <c:v>409.01400000000001</c:v>
                </c:pt>
                <c:pt idx="627">
                  <c:v>409.01400000000001</c:v>
                </c:pt>
                <c:pt idx="628">
                  <c:v>409.01400000000001</c:v>
                </c:pt>
                <c:pt idx="629">
                  <c:v>409.01400000000001</c:v>
                </c:pt>
                <c:pt idx="630">
                  <c:v>409.01400000000001</c:v>
                </c:pt>
                <c:pt idx="631">
                  <c:v>409.01400000000001</c:v>
                </c:pt>
                <c:pt idx="632">
                  <c:v>409.01400000000001</c:v>
                </c:pt>
                <c:pt idx="633">
                  <c:v>409.01400000000001</c:v>
                </c:pt>
                <c:pt idx="634">
                  <c:v>409.01400000000001</c:v>
                </c:pt>
                <c:pt idx="635">
                  <c:v>409.01400000000001</c:v>
                </c:pt>
                <c:pt idx="636">
                  <c:v>409.01400000000001</c:v>
                </c:pt>
                <c:pt idx="637">
                  <c:v>371.16699999999992</c:v>
                </c:pt>
                <c:pt idx="638">
                  <c:v>371.16699999999992</c:v>
                </c:pt>
                <c:pt idx="639">
                  <c:v>371.16699999999992</c:v>
                </c:pt>
                <c:pt idx="640">
                  <c:v>371.16699999999992</c:v>
                </c:pt>
                <c:pt idx="641">
                  <c:v>371.16699999999992</c:v>
                </c:pt>
                <c:pt idx="642">
                  <c:v>371.16699999999992</c:v>
                </c:pt>
                <c:pt idx="643">
                  <c:v>532.13900000000001</c:v>
                </c:pt>
                <c:pt idx="644">
                  <c:v>532.13900000000001</c:v>
                </c:pt>
                <c:pt idx="645">
                  <c:v>532.13900000000001</c:v>
                </c:pt>
                <c:pt idx="646">
                  <c:v>532.13900000000001</c:v>
                </c:pt>
                <c:pt idx="647">
                  <c:v>532.13900000000001</c:v>
                </c:pt>
                <c:pt idx="648">
                  <c:v>532.13900000000001</c:v>
                </c:pt>
                <c:pt idx="649">
                  <c:v>532.13900000000001</c:v>
                </c:pt>
                <c:pt idx="650">
                  <c:v>532.13900000000001</c:v>
                </c:pt>
                <c:pt idx="651">
                  <c:v>532.13900000000001</c:v>
                </c:pt>
                <c:pt idx="652">
                  <c:v>532.13900000000001</c:v>
                </c:pt>
                <c:pt idx="653">
                  <c:v>532.13900000000001</c:v>
                </c:pt>
                <c:pt idx="654">
                  <c:v>532.13900000000001</c:v>
                </c:pt>
                <c:pt idx="655">
                  <c:v>532.13900000000001</c:v>
                </c:pt>
                <c:pt idx="656">
                  <c:v>532.13900000000001</c:v>
                </c:pt>
                <c:pt idx="657">
                  <c:v>532.13900000000001</c:v>
                </c:pt>
                <c:pt idx="658">
                  <c:v>532.13900000000001</c:v>
                </c:pt>
                <c:pt idx="659">
                  <c:v>532.13900000000001</c:v>
                </c:pt>
                <c:pt idx="660">
                  <c:v>532.13900000000001</c:v>
                </c:pt>
                <c:pt idx="661">
                  <c:v>532.13900000000001</c:v>
                </c:pt>
                <c:pt idx="662">
                  <c:v>532.13900000000001</c:v>
                </c:pt>
                <c:pt idx="663">
                  <c:v>532.13900000000001</c:v>
                </c:pt>
                <c:pt idx="664">
                  <c:v>532.13900000000001</c:v>
                </c:pt>
                <c:pt idx="665">
                  <c:v>532.13900000000001</c:v>
                </c:pt>
                <c:pt idx="666">
                  <c:v>532.13900000000001</c:v>
                </c:pt>
                <c:pt idx="667">
                  <c:v>532.13900000000001</c:v>
                </c:pt>
                <c:pt idx="668">
                  <c:v>532.13900000000001</c:v>
                </c:pt>
                <c:pt idx="669">
                  <c:v>532.13900000000001</c:v>
                </c:pt>
                <c:pt idx="670">
                  <c:v>329.04300000000001</c:v>
                </c:pt>
                <c:pt idx="671">
                  <c:v>329.04300000000001</c:v>
                </c:pt>
                <c:pt idx="672">
                  <c:v>329.04300000000001</c:v>
                </c:pt>
                <c:pt idx="673">
                  <c:v>280.04399999999993</c:v>
                </c:pt>
                <c:pt idx="674">
                  <c:v>280.04399999999993</c:v>
                </c:pt>
                <c:pt idx="675">
                  <c:v>280.04399999999993</c:v>
                </c:pt>
                <c:pt idx="676">
                  <c:v>280.04399999999993</c:v>
                </c:pt>
                <c:pt idx="677">
                  <c:v>323.86200000000002</c:v>
                </c:pt>
                <c:pt idx="678">
                  <c:v>323.86200000000002</c:v>
                </c:pt>
                <c:pt idx="679">
                  <c:v>323.86200000000002</c:v>
                </c:pt>
                <c:pt idx="680">
                  <c:v>323.86200000000002</c:v>
                </c:pt>
                <c:pt idx="681">
                  <c:v>323.86200000000002</c:v>
                </c:pt>
                <c:pt idx="682">
                  <c:v>532.13900000000001</c:v>
                </c:pt>
                <c:pt idx="683">
                  <c:v>532.13900000000001</c:v>
                </c:pt>
                <c:pt idx="684">
                  <c:v>532.13900000000001</c:v>
                </c:pt>
                <c:pt idx="685">
                  <c:v>532.13900000000001</c:v>
                </c:pt>
                <c:pt idx="686">
                  <c:v>532.13900000000001</c:v>
                </c:pt>
                <c:pt idx="687">
                  <c:v>532.13900000000001</c:v>
                </c:pt>
                <c:pt idx="688">
                  <c:v>532.13900000000001</c:v>
                </c:pt>
                <c:pt idx="689">
                  <c:v>532.13900000000001</c:v>
                </c:pt>
                <c:pt idx="690">
                  <c:v>532.13900000000001</c:v>
                </c:pt>
                <c:pt idx="691">
                  <c:v>532.13900000000001</c:v>
                </c:pt>
                <c:pt idx="692">
                  <c:v>532.13900000000001</c:v>
                </c:pt>
                <c:pt idx="693">
                  <c:v>532.13900000000001</c:v>
                </c:pt>
                <c:pt idx="694">
                  <c:v>532.13900000000001</c:v>
                </c:pt>
                <c:pt idx="695">
                  <c:v>532.13900000000001</c:v>
                </c:pt>
                <c:pt idx="696">
                  <c:v>532.13900000000001</c:v>
                </c:pt>
                <c:pt idx="697">
                  <c:v>532.13900000000001</c:v>
                </c:pt>
                <c:pt idx="698">
                  <c:v>532.13900000000001</c:v>
                </c:pt>
                <c:pt idx="699">
                  <c:v>532.13900000000001</c:v>
                </c:pt>
                <c:pt idx="700">
                  <c:v>532.13900000000001</c:v>
                </c:pt>
                <c:pt idx="701">
                  <c:v>532.13900000000001</c:v>
                </c:pt>
                <c:pt idx="702">
                  <c:v>532.13900000000001</c:v>
                </c:pt>
                <c:pt idx="703">
                  <c:v>532.13900000000001</c:v>
                </c:pt>
                <c:pt idx="704">
                  <c:v>532.13900000000001</c:v>
                </c:pt>
                <c:pt idx="705">
                  <c:v>532.13900000000001</c:v>
                </c:pt>
                <c:pt idx="706">
                  <c:v>532.13900000000001</c:v>
                </c:pt>
                <c:pt idx="707">
                  <c:v>532.13900000000001</c:v>
                </c:pt>
                <c:pt idx="708">
                  <c:v>532.13900000000001</c:v>
                </c:pt>
                <c:pt idx="709">
                  <c:v>532.13900000000001</c:v>
                </c:pt>
                <c:pt idx="710">
                  <c:v>532.13900000000001</c:v>
                </c:pt>
                <c:pt idx="711">
                  <c:v>532.13900000000001</c:v>
                </c:pt>
                <c:pt idx="712">
                  <c:v>532.13900000000001</c:v>
                </c:pt>
                <c:pt idx="713">
                  <c:v>532.13900000000001</c:v>
                </c:pt>
                <c:pt idx="714">
                  <c:v>532.13900000000001</c:v>
                </c:pt>
                <c:pt idx="715">
                  <c:v>532.13900000000001</c:v>
                </c:pt>
                <c:pt idx="716">
                  <c:v>532.13900000000001</c:v>
                </c:pt>
                <c:pt idx="717">
                  <c:v>532.13900000000001</c:v>
                </c:pt>
                <c:pt idx="718">
                  <c:v>532.13900000000001</c:v>
                </c:pt>
                <c:pt idx="719">
                  <c:v>532.13900000000001</c:v>
                </c:pt>
                <c:pt idx="720">
                  <c:v>532.13900000000001</c:v>
                </c:pt>
                <c:pt idx="721">
                  <c:v>532.13900000000001</c:v>
                </c:pt>
                <c:pt idx="722">
                  <c:v>532.13900000000001</c:v>
                </c:pt>
                <c:pt idx="723">
                  <c:v>532.13900000000001</c:v>
                </c:pt>
                <c:pt idx="724">
                  <c:v>532.13900000000001</c:v>
                </c:pt>
                <c:pt idx="725">
                  <c:v>532.13900000000001</c:v>
                </c:pt>
                <c:pt idx="726">
                  <c:v>532.13900000000001</c:v>
                </c:pt>
                <c:pt idx="727">
                  <c:v>532.13900000000001</c:v>
                </c:pt>
                <c:pt idx="728">
                  <c:v>532.13900000000001</c:v>
                </c:pt>
                <c:pt idx="729">
                  <c:v>532.13900000000001</c:v>
                </c:pt>
                <c:pt idx="730">
                  <c:v>532.13900000000001</c:v>
                </c:pt>
                <c:pt idx="731">
                  <c:v>532.13900000000001</c:v>
                </c:pt>
                <c:pt idx="732">
                  <c:v>532.13900000000001</c:v>
                </c:pt>
                <c:pt idx="733">
                  <c:v>532.13900000000001</c:v>
                </c:pt>
                <c:pt idx="734">
                  <c:v>532.13900000000001</c:v>
                </c:pt>
                <c:pt idx="735">
                  <c:v>532.13900000000001</c:v>
                </c:pt>
                <c:pt idx="736">
                  <c:v>532.13900000000001</c:v>
                </c:pt>
                <c:pt idx="737">
                  <c:v>532.13900000000001</c:v>
                </c:pt>
                <c:pt idx="738">
                  <c:v>532.13900000000001</c:v>
                </c:pt>
                <c:pt idx="739">
                  <c:v>532.13900000000001</c:v>
                </c:pt>
                <c:pt idx="740">
                  <c:v>532.13900000000001</c:v>
                </c:pt>
                <c:pt idx="741">
                  <c:v>532.13900000000001</c:v>
                </c:pt>
                <c:pt idx="742">
                  <c:v>532.13900000000001</c:v>
                </c:pt>
                <c:pt idx="743">
                  <c:v>532.13900000000001</c:v>
                </c:pt>
                <c:pt idx="744">
                  <c:v>451.78099999999961</c:v>
                </c:pt>
                <c:pt idx="745">
                  <c:v>451.78099999999961</c:v>
                </c:pt>
                <c:pt idx="746">
                  <c:v>451.78099999999961</c:v>
                </c:pt>
                <c:pt idx="747">
                  <c:v>451.78099999999961</c:v>
                </c:pt>
                <c:pt idx="748">
                  <c:v>451.78099999999961</c:v>
                </c:pt>
                <c:pt idx="749">
                  <c:v>451.78099999999961</c:v>
                </c:pt>
                <c:pt idx="750">
                  <c:v>451.78099999999961</c:v>
                </c:pt>
                <c:pt idx="751">
                  <c:v>530.505</c:v>
                </c:pt>
                <c:pt idx="752">
                  <c:v>530.505</c:v>
                </c:pt>
                <c:pt idx="753">
                  <c:v>530.505</c:v>
                </c:pt>
                <c:pt idx="754">
                  <c:v>530.505</c:v>
                </c:pt>
                <c:pt idx="755">
                  <c:v>530.505</c:v>
                </c:pt>
                <c:pt idx="756">
                  <c:v>530.505</c:v>
                </c:pt>
                <c:pt idx="757">
                  <c:v>530.505</c:v>
                </c:pt>
                <c:pt idx="758">
                  <c:v>530.505</c:v>
                </c:pt>
                <c:pt idx="759">
                  <c:v>530.505</c:v>
                </c:pt>
                <c:pt idx="760">
                  <c:v>530.505</c:v>
                </c:pt>
                <c:pt idx="761">
                  <c:v>530.505</c:v>
                </c:pt>
                <c:pt idx="762">
                  <c:v>530.505</c:v>
                </c:pt>
                <c:pt idx="763">
                  <c:v>530.505</c:v>
                </c:pt>
                <c:pt idx="764">
                  <c:v>530.505</c:v>
                </c:pt>
                <c:pt idx="765">
                  <c:v>530.505</c:v>
                </c:pt>
                <c:pt idx="766">
                  <c:v>530.505</c:v>
                </c:pt>
                <c:pt idx="767">
                  <c:v>530.505</c:v>
                </c:pt>
                <c:pt idx="768">
                  <c:v>530.505</c:v>
                </c:pt>
                <c:pt idx="769">
                  <c:v>530.505</c:v>
                </c:pt>
                <c:pt idx="770">
                  <c:v>530.505</c:v>
                </c:pt>
                <c:pt idx="771">
                  <c:v>530.505</c:v>
                </c:pt>
                <c:pt idx="772">
                  <c:v>530.505</c:v>
                </c:pt>
                <c:pt idx="773">
                  <c:v>530.505</c:v>
                </c:pt>
                <c:pt idx="774">
                  <c:v>530.505</c:v>
                </c:pt>
                <c:pt idx="775">
                  <c:v>530.505</c:v>
                </c:pt>
                <c:pt idx="776">
                  <c:v>530.505</c:v>
                </c:pt>
                <c:pt idx="777">
                  <c:v>530.505</c:v>
                </c:pt>
                <c:pt idx="778">
                  <c:v>530.505</c:v>
                </c:pt>
                <c:pt idx="779">
                  <c:v>530.505</c:v>
                </c:pt>
                <c:pt idx="780">
                  <c:v>530.505</c:v>
                </c:pt>
                <c:pt idx="781">
                  <c:v>530.505</c:v>
                </c:pt>
                <c:pt idx="782">
                  <c:v>530.505</c:v>
                </c:pt>
                <c:pt idx="783">
                  <c:v>451.78099999999961</c:v>
                </c:pt>
                <c:pt idx="784">
                  <c:v>451.78099999999961</c:v>
                </c:pt>
                <c:pt idx="785">
                  <c:v>451.78099999999961</c:v>
                </c:pt>
                <c:pt idx="786">
                  <c:v>451.78099999999961</c:v>
                </c:pt>
                <c:pt idx="787">
                  <c:v>451.78099999999961</c:v>
                </c:pt>
                <c:pt idx="788">
                  <c:v>451.78099999999961</c:v>
                </c:pt>
                <c:pt idx="789">
                  <c:v>451.78099999999961</c:v>
                </c:pt>
                <c:pt idx="790">
                  <c:v>451.78099999999961</c:v>
                </c:pt>
                <c:pt idx="791">
                  <c:v>451.78099999999961</c:v>
                </c:pt>
                <c:pt idx="792">
                  <c:v>451.78099999999961</c:v>
                </c:pt>
                <c:pt idx="793">
                  <c:v>451.78099999999961</c:v>
                </c:pt>
                <c:pt idx="794">
                  <c:v>451.78099999999961</c:v>
                </c:pt>
                <c:pt idx="795">
                  <c:v>451.78099999999961</c:v>
                </c:pt>
                <c:pt idx="796">
                  <c:v>451.78099999999961</c:v>
                </c:pt>
                <c:pt idx="797">
                  <c:v>451.78099999999961</c:v>
                </c:pt>
                <c:pt idx="798">
                  <c:v>451.78099999999961</c:v>
                </c:pt>
                <c:pt idx="799">
                  <c:v>451.78099999999961</c:v>
                </c:pt>
                <c:pt idx="800">
                  <c:v>451.78099999999961</c:v>
                </c:pt>
                <c:pt idx="801">
                  <c:v>451.78099999999961</c:v>
                </c:pt>
                <c:pt idx="802">
                  <c:v>451.78099999999961</c:v>
                </c:pt>
                <c:pt idx="803">
                  <c:v>451.78099999999961</c:v>
                </c:pt>
                <c:pt idx="804">
                  <c:v>451.78099999999961</c:v>
                </c:pt>
                <c:pt idx="805">
                  <c:v>451.78099999999961</c:v>
                </c:pt>
                <c:pt idx="806">
                  <c:v>451.78099999999961</c:v>
                </c:pt>
                <c:pt idx="807">
                  <c:v>451.78099999999961</c:v>
                </c:pt>
                <c:pt idx="808">
                  <c:v>451.78099999999961</c:v>
                </c:pt>
                <c:pt idx="809">
                  <c:v>451.78099999999961</c:v>
                </c:pt>
                <c:pt idx="810">
                  <c:v>451.78099999999961</c:v>
                </c:pt>
                <c:pt idx="811">
                  <c:v>451.78099999999961</c:v>
                </c:pt>
                <c:pt idx="812">
                  <c:v>451.78099999999961</c:v>
                </c:pt>
                <c:pt idx="813">
                  <c:v>451.78099999999961</c:v>
                </c:pt>
                <c:pt idx="814">
                  <c:v>451.78099999999961</c:v>
                </c:pt>
                <c:pt idx="815">
                  <c:v>451.78099999999961</c:v>
                </c:pt>
                <c:pt idx="816">
                  <c:v>451.78099999999961</c:v>
                </c:pt>
                <c:pt idx="817">
                  <c:v>451.78099999999961</c:v>
                </c:pt>
                <c:pt idx="818">
                  <c:v>451.78099999999961</c:v>
                </c:pt>
                <c:pt idx="819">
                  <c:v>451.78099999999961</c:v>
                </c:pt>
                <c:pt idx="820">
                  <c:v>451.78099999999961</c:v>
                </c:pt>
                <c:pt idx="821">
                  <c:v>451.78099999999961</c:v>
                </c:pt>
                <c:pt idx="822">
                  <c:v>451.78099999999961</c:v>
                </c:pt>
                <c:pt idx="823">
                  <c:v>451.78099999999961</c:v>
                </c:pt>
                <c:pt idx="824">
                  <c:v>451.78099999999961</c:v>
                </c:pt>
                <c:pt idx="825">
                  <c:v>451.78099999999961</c:v>
                </c:pt>
                <c:pt idx="826">
                  <c:v>451.78099999999961</c:v>
                </c:pt>
                <c:pt idx="827">
                  <c:v>451.78099999999961</c:v>
                </c:pt>
                <c:pt idx="828">
                  <c:v>385.44</c:v>
                </c:pt>
                <c:pt idx="829">
                  <c:v>385.44</c:v>
                </c:pt>
                <c:pt idx="830">
                  <c:v>385.44</c:v>
                </c:pt>
                <c:pt idx="831">
                  <c:v>385.44</c:v>
                </c:pt>
                <c:pt idx="832">
                  <c:v>385.44</c:v>
                </c:pt>
                <c:pt idx="833">
                  <c:v>385.44</c:v>
                </c:pt>
                <c:pt idx="834">
                  <c:v>385.44</c:v>
                </c:pt>
                <c:pt idx="835">
                  <c:v>385.44</c:v>
                </c:pt>
                <c:pt idx="836">
                  <c:v>385.44</c:v>
                </c:pt>
                <c:pt idx="837">
                  <c:v>385.44</c:v>
                </c:pt>
                <c:pt idx="838">
                  <c:v>385.44</c:v>
                </c:pt>
                <c:pt idx="839">
                  <c:v>385.44</c:v>
                </c:pt>
                <c:pt idx="840">
                  <c:v>385.44</c:v>
                </c:pt>
                <c:pt idx="841">
                  <c:v>385.44</c:v>
                </c:pt>
                <c:pt idx="842">
                  <c:v>385.44</c:v>
                </c:pt>
                <c:pt idx="843">
                  <c:v>385.44</c:v>
                </c:pt>
                <c:pt idx="844">
                  <c:v>385.44</c:v>
                </c:pt>
                <c:pt idx="845">
                  <c:v>385.44</c:v>
                </c:pt>
                <c:pt idx="846">
                  <c:v>385.44</c:v>
                </c:pt>
                <c:pt idx="847">
                  <c:v>385.44</c:v>
                </c:pt>
                <c:pt idx="848">
                  <c:v>385.44</c:v>
                </c:pt>
                <c:pt idx="849">
                  <c:v>385.44</c:v>
                </c:pt>
                <c:pt idx="850">
                  <c:v>385.44</c:v>
                </c:pt>
                <c:pt idx="851">
                  <c:v>385.44</c:v>
                </c:pt>
                <c:pt idx="852">
                  <c:v>382.51900000000001</c:v>
                </c:pt>
                <c:pt idx="853">
                  <c:v>382.51900000000001</c:v>
                </c:pt>
                <c:pt idx="854">
                  <c:v>382.51900000000001</c:v>
                </c:pt>
                <c:pt idx="855">
                  <c:v>382.51900000000001</c:v>
                </c:pt>
                <c:pt idx="856">
                  <c:v>382.51900000000001</c:v>
                </c:pt>
                <c:pt idx="857">
                  <c:v>382.51900000000001</c:v>
                </c:pt>
                <c:pt idx="858">
                  <c:v>382.51900000000001</c:v>
                </c:pt>
                <c:pt idx="859">
                  <c:v>382.51900000000001</c:v>
                </c:pt>
                <c:pt idx="860">
                  <c:v>382.51900000000001</c:v>
                </c:pt>
                <c:pt idx="861">
                  <c:v>382.51900000000001</c:v>
                </c:pt>
                <c:pt idx="862">
                  <c:v>382.51900000000001</c:v>
                </c:pt>
                <c:pt idx="863">
                  <c:v>382.51900000000001</c:v>
                </c:pt>
                <c:pt idx="864">
                  <c:v>382.51900000000001</c:v>
                </c:pt>
                <c:pt idx="865">
                  <c:v>382.51900000000001</c:v>
                </c:pt>
                <c:pt idx="866">
                  <c:v>382.51900000000001</c:v>
                </c:pt>
                <c:pt idx="867">
                  <c:v>382.51900000000001</c:v>
                </c:pt>
                <c:pt idx="868">
                  <c:v>382.51900000000001</c:v>
                </c:pt>
                <c:pt idx="869">
                  <c:v>382.51900000000001</c:v>
                </c:pt>
                <c:pt idx="870">
                  <c:v>382.51900000000001</c:v>
                </c:pt>
                <c:pt idx="871">
                  <c:v>382.51900000000001</c:v>
                </c:pt>
                <c:pt idx="872">
                  <c:v>382.51900000000001</c:v>
                </c:pt>
                <c:pt idx="873">
                  <c:v>382.51900000000001</c:v>
                </c:pt>
                <c:pt idx="874">
                  <c:v>382.51900000000001</c:v>
                </c:pt>
                <c:pt idx="875">
                  <c:v>382.51900000000001</c:v>
                </c:pt>
                <c:pt idx="876">
                  <c:v>382.51900000000001</c:v>
                </c:pt>
                <c:pt idx="877">
                  <c:v>382.51900000000001</c:v>
                </c:pt>
                <c:pt idx="878">
                  <c:v>382.51900000000001</c:v>
                </c:pt>
                <c:pt idx="879">
                  <c:v>382.51900000000001</c:v>
                </c:pt>
                <c:pt idx="880">
                  <c:v>382.51900000000001</c:v>
                </c:pt>
                <c:pt idx="881">
                  <c:v>382.51900000000001</c:v>
                </c:pt>
                <c:pt idx="882">
                  <c:v>382.51900000000001</c:v>
                </c:pt>
                <c:pt idx="883">
                  <c:v>382.51900000000001</c:v>
                </c:pt>
                <c:pt idx="884">
                  <c:v>380.46600000000001</c:v>
                </c:pt>
                <c:pt idx="885">
                  <c:v>380.46600000000001</c:v>
                </c:pt>
                <c:pt idx="886">
                  <c:v>380.46600000000001</c:v>
                </c:pt>
                <c:pt idx="887">
                  <c:v>380.46600000000001</c:v>
                </c:pt>
                <c:pt idx="888">
                  <c:v>380.46600000000001</c:v>
                </c:pt>
                <c:pt idx="889">
                  <c:v>380.46600000000001</c:v>
                </c:pt>
                <c:pt idx="890">
                  <c:v>380.46600000000001</c:v>
                </c:pt>
                <c:pt idx="891">
                  <c:v>380.46600000000001</c:v>
                </c:pt>
                <c:pt idx="892">
                  <c:v>380.46600000000001</c:v>
                </c:pt>
                <c:pt idx="893">
                  <c:v>380.46600000000001</c:v>
                </c:pt>
                <c:pt idx="894">
                  <c:v>380.46600000000001</c:v>
                </c:pt>
                <c:pt idx="895">
                  <c:v>380.46600000000001</c:v>
                </c:pt>
                <c:pt idx="896">
                  <c:v>380.46600000000001</c:v>
                </c:pt>
                <c:pt idx="897">
                  <c:v>380.46600000000001</c:v>
                </c:pt>
                <c:pt idx="898">
                  <c:v>380.46600000000001</c:v>
                </c:pt>
                <c:pt idx="899">
                  <c:v>380.46600000000001</c:v>
                </c:pt>
                <c:pt idx="900">
                  <c:v>380.46600000000001</c:v>
                </c:pt>
                <c:pt idx="901">
                  <c:v>380.46600000000001</c:v>
                </c:pt>
                <c:pt idx="902">
                  <c:v>380.46600000000001</c:v>
                </c:pt>
                <c:pt idx="903">
                  <c:v>380.46600000000001</c:v>
                </c:pt>
                <c:pt idx="904">
                  <c:v>380.46600000000001</c:v>
                </c:pt>
                <c:pt idx="905">
                  <c:v>380.46600000000001</c:v>
                </c:pt>
                <c:pt idx="906">
                  <c:v>336.47300000000001</c:v>
                </c:pt>
                <c:pt idx="907">
                  <c:v>336.47300000000001</c:v>
                </c:pt>
                <c:pt idx="908">
                  <c:v>336.47300000000001</c:v>
                </c:pt>
                <c:pt idx="909">
                  <c:v>336.47300000000001</c:v>
                </c:pt>
                <c:pt idx="910">
                  <c:v>336.47300000000001</c:v>
                </c:pt>
                <c:pt idx="911">
                  <c:v>336.47300000000001</c:v>
                </c:pt>
                <c:pt idx="912">
                  <c:v>336.47300000000001</c:v>
                </c:pt>
                <c:pt idx="913">
                  <c:v>336.47300000000001</c:v>
                </c:pt>
                <c:pt idx="914">
                  <c:v>336.47300000000001</c:v>
                </c:pt>
                <c:pt idx="915">
                  <c:v>336.47300000000001</c:v>
                </c:pt>
                <c:pt idx="916">
                  <c:v>336.47300000000001</c:v>
                </c:pt>
                <c:pt idx="917">
                  <c:v>336.47300000000001</c:v>
                </c:pt>
                <c:pt idx="918">
                  <c:v>380.46600000000001</c:v>
                </c:pt>
                <c:pt idx="919">
                  <c:v>380.46600000000001</c:v>
                </c:pt>
                <c:pt idx="920">
                  <c:v>380.46600000000001</c:v>
                </c:pt>
                <c:pt idx="921">
                  <c:v>380.46600000000001</c:v>
                </c:pt>
                <c:pt idx="922">
                  <c:v>380.46600000000001</c:v>
                </c:pt>
                <c:pt idx="923">
                  <c:v>380.46600000000001</c:v>
                </c:pt>
                <c:pt idx="924">
                  <c:v>380.46600000000001</c:v>
                </c:pt>
                <c:pt idx="925">
                  <c:v>380.46600000000001</c:v>
                </c:pt>
                <c:pt idx="926">
                  <c:v>380.46600000000001</c:v>
                </c:pt>
                <c:pt idx="927">
                  <c:v>380.46600000000001</c:v>
                </c:pt>
                <c:pt idx="928">
                  <c:v>380.46600000000001</c:v>
                </c:pt>
                <c:pt idx="929">
                  <c:v>380.46600000000001</c:v>
                </c:pt>
                <c:pt idx="930">
                  <c:v>380.46600000000001</c:v>
                </c:pt>
                <c:pt idx="931">
                  <c:v>380.46600000000001</c:v>
                </c:pt>
                <c:pt idx="932">
                  <c:v>380.46600000000001</c:v>
                </c:pt>
                <c:pt idx="933">
                  <c:v>380.46600000000001</c:v>
                </c:pt>
                <c:pt idx="934">
                  <c:v>380.46600000000001</c:v>
                </c:pt>
                <c:pt idx="935">
                  <c:v>380.46600000000001</c:v>
                </c:pt>
                <c:pt idx="936">
                  <c:v>380.46600000000001</c:v>
                </c:pt>
                <c:pt idx="937">
                  <c:v>380.46600000000001</c:v>
                </c:pt>
                <c:pt idx="938">
                  <c:v>380.46600000000001</c:v>
                </c:pt>
                <c:pt idx="939">
                  <c:v>380.46600000000001</c:v>
                </c:pt>
                <c:pt idx="940">
                  <c:v>380.46600000000001</c:v>
                </c:pt>
                <c:pt idx="941">
                  <c:v>380.46600000000001</c:v>
                </c:pt>
                <c:pt idx="942">
                  <c:v>380.46600000000001</c:v>
                </c:pt>
                <c:pt idx="943">
                  <c:v>380.46600000000001</c:v>
                </c:pt>
                <c:pt idx="944">
                  <c:v>380.46600000000001</c:v>
                </c:pt>
                <c:pt idx="945">
                  <c:v>380.46600000000001</c:v>
                </c:pt>
                <c:pt idx="946">
                  <c:v>380.46600000000001</c:v>
                </c:pt>
                <c:pt idx="947">
                  <c:v>380.46600000000001</c:v>
                </c:pt>
                <c:pt idx="948">
                  <c:v>380.46600000000001</c:v>
                </c:pt>
                <c:pt idx="949">
                  <c:v>380.46600000000001</c:v>
                </c:pt>
                <c:pt idx="950">
                  <c:v>380.46600000000001</c:v>
                </c:pt>
                <c:pt idx="951">
                  <c:v>380.46600000000001</c:v>
                </c:pt>
                <c:pt idx="952">
                  <c:v>380.46600000000001</c:v>
                </c:pt>
                <c:pt idx="953">
                  <c:v>380.46600000000001</c:v>
                </c:pt>
                <c:pt idx="954">
                  <c:v>380.46600000000001</c:v>
                </c:pt>
                <c:pt idx="955">
                  <c:v>380.46600000000001</c:v>
                </c:pt>
                <c:pt idx="956">
                  <c:v>380.46600000000001</c:v>
                </c:pt>
                <c:pt idx="957">
                  <c:v>380.46600000000001</c:v>
                </c:pt>
                <c:pt idx="958">
                  <c:v>380.46600000000001</c:v>
                </c:pt>
                <c:pt idx="959">
                  <c:v>380.46600000000001</c:v>
                </c:pt>
                <c:pt idx="960">
                  <c:v>380.46600000000001</c:v>
                </c:pt>
                <c:pt idx="961">
                  <c:v>380.46600000000001</c:v>
                </c:pt>
                <c:pt idx="962">
                  <c:v>380.46600000000001</c:v>
                </c:pt>
                <c:pt idx="963">
                  <c:v>380.46600000000001</c:v>
                </c:pt>
                <c:pt idx="964">
                  <c:v>380.46600000000001</c:v>
                </c:pt>
                <c:pt idx="965">
                  <c:v>380.46600000000001</c:v>
                </c:pt>
                <c:pt idx="966">
                  <c:v>380.46600000000001</c:v>
                </c:pt>
                <c:pt idx="967">
                  <c:v>380.46600000000001</c:v>
                </c:pt>
                <c:pt idx="968">
                  <c:v>380.46600000000001</c:v>
                </c:pt>
                <c:pt idx="969">
                  <c:v>391.91099999999892</c:v>
                </c:pt>
                <c:pt idx="970">
                  <c:v>391.91099999999892</c:v>
                </c:pt>
                <c:pt idx="971">
                  <c:v>436.98399999999862</c:v>
                </c:pt>
                <c:pt idx="972">
                  <c:v>436.98399999999862</c:v>
                </c:pt>
                <c:pt idx="973">
                  <c:v>436.98399999999862</c:v>
                </c:pt>
                <c:pt idx="974">
                  <c:v>436.98399999999862</c:v>
                </c:pt>
                <c:pt idx="975">
                  <c:v>436.98399999999862</c:v>
                </c:pt>
                <c:pt idx="976">
                  <c:v>436.98399999999862</c:v>
                </c:pt>
                <c:pt idx="977">
                  <c:v>436.98399999999862</c:v>
                </c:pt>
                <c:pt idx="978">
                  <c:v>436.98399999999862</c:v>
                </c:pt>
                <c:pt idx="979">
                  <c:v>436.98399999999862</c:v>
                </c:pt>
                <c:pt idx="980">
                  <c:v>436.98399999999862</c:v>
                </c:pt>
                <c:pt idx="981">
                  <c:v>436.98399999999862</c:v>
                </c:pt>
                <c:pt idx="982">
                  <c:v>436.98399999999862</c:v>
                </c:pt>
                <c:pt idx="983">
                  <c:v>505.48700000000002</c:v>
                </c:pt>
                <c:pt idx="984">
                  <c:v>505.48700000000002</c:v>
                </c:pt>
                <c:pt idx="985">
                  <c:v>505.48700000000002</c:v>
                </c:pt>
                <c:pt idx="986">
                  <c:v>505.48700000000002</c:v>
                </c:pt>
                <c:pt idx="987">
                  <c:v>505.48700000000002</c:v>
                </c:pt>
                <c:pt idx="988">
                  <c:v>505.48700000000002</c:v>
                </c:pt>
                <c:pt idx="989">
                  <c:v>505.48700000000002</c:v>
                </c:pt>
                <c:pt idx="990">
                  <c:v>505.48700000000002</c:v>
                </c:pt>
                <c:pt idx="991">
                  <c:v>505.48700000000002</c:v>
                </c:pt>
                <c:pt idx="992">
                  <c:v>505.48700000000002</c:v>
                </c:pt>
                <c:pt idx="993">
                  <c:v>505.48700000000002</c:v>
                </c:pt>
                <c:pt idx="994">
                  <c:v>505.48700000000002</c:v>
                </c:pt>
                <c:pt idx="995">
                  <c:v>505.48700000000002</c:v>
                </c:pt>
                <c:pt idx="996">
                  <c:v>505.48700000000002</c:v>
                </c:pt>
                <c:pt idx="997">
                  <c:v>505.48700000000002</c:v>
                </c:pt>
                <c:pt idx="998">
                  <c:v>505.48700000000002</c:v>
                </c:pt>
                <c:pt idx="999">
                  <c:v>505.48700000000002</c:v>
                </c:pt>
                <c:pt idx="1000">
                  <c:v>505.48700000000002</c:v>
                </c:pt>
                <c:pt idx="1001">
                  <c:v>505.48700000000002</c:v>
                </c:pt>
                <c:pt idx="1002">
                  <c:v>505.48700000000002</c:v>
                </c:pt>
                <c:pt idx="1003">
                  <c:v>505.48700000000002</c:v>
                </c:pt>
                <c:pt idx="1004">
                  <c:v>505.48700000000002</c:v>
                </c:pt>
                <c:pt idx="1005">
                  <c:v>505.48700000000002</c:v>
                </c:pt>
                <c:pt idx="1006">
                  <c:v>505.48700000000002</c:v>
                </c:pt>
                <c:pt idx="1007">
                  <c:v>505.48700000000002</c:v>
                </c:pt>
                <c:pt idx="1008">
                  <c:v>505.48700000000002</c:v>
                </c:pt>
                <c:pt idx="1009">
                  <c:v>505.48700000000002</c:v>
                </c:pt>
                <c:pt idx="1010">
                  <c:v>505.48700000000002</c:v>
                </c:pt>
                <c:pt idx="1011">
                  <c:v>505.48700000000002</c:v>
                </c:pt>
                <c:pt idx="1012">
                  <c:v>505.48700000000002</c:v>
                </c:pt>
                <c:pt idx="1013">
                  <c:v>505.48700000000002</c:v>
                </c:pt>
                <c:pt idx="1014">
                  <c:v>505.48700000000002</c:v>
                </c:pt>
                <c:pt idx="1015">
                  <c:v>505.48700000000002</c:v>
                </c:pt>
                <c:pt idx="1016">
                  <c:v>505.48700000000002</c:v>
                </c:pt>
                <c:pt idx="1017">
                  <c:v>505.48700000000002</c:v>
                </c:pt>
                <c:pt idx="1018">
                  <c:v>505.48700000000002</c:v>
                </c:pt>
                <c:pt idx="1019">
                  <c:v>505.48700000000002</c:v>
                </c:pt>
                <c:pt idx="1020">
                  <c:v>505.48700000000002</c:v>
                </c:pt>
                <c:pt idx="1021">
                  <c:v>505.48700000000002</c:v>
                </c:pt>
                <c:pt idx="1022">
                  <c:v>505.48700000000002</c:v>
                </c:pt>
                <c:pt idx="1023">
                  <c:v>505.48700000000002</c:v>
                </c:pt>
                <c:pt idx="1024">
                  <c:v>505.48700000000002</c:v>
                </c:pt>
                <c:pt idx="1025">
                  <c:v>505.48700000000002</c:v>
                </c:pt>
                <c:pt idx="1026">
                  <c:v>505.48700000000002</c:v>
                </c:pt>
                <c:pt idx="1027">
                  <c:v>505.48700000000002</c:v>
                </c:pt>
                <c:pt idx="1028">
                  <c:v>505.48700000000002</c:v>
                </c:pt>
                <c:pt idx="1029">
                  <c:v>505.48700000000002</c:v>
                </c:pt>
                <c:pt idx="1030">
                  <c:v>505.48700000000002</c:v>
                </c:pt>
                <c:pt idx="1031">
                  <c:v>505.48700000000002</c:v>
                </c:pt>
                <c:pt idx="1032">
                  <c:v>505.48700000000002</c:v>
                </c:pt>
                <c:pt idx="1033">
                  <c:v>505.48700000000002</c:v>
                </c:pt>
                <c:pt idx="1034">
                  <c:v>505.48700000000002</c:v>
                </c:pt>
                <c:pt idx="1035">
                  <c:v>634.13800000000003</c:v>
                </c:pt>
                <c:pt idx="1036">
                  <c:v>698.76300000000003</c:v>
                </c:pt>
                <c:pt idx="1037">
                  <c:v>698.76300000000003</c:v>
                </c:pt>
                <c:pt idx="1038">
                  <c:v>698.76300000000003</c:v>
                </c:pt>
                <c:pt idx="1039">
                  <c:v>698.76300000000003</c:v>
                </c:pt>
                <c:pt idx="1040">
                  <c:v>698.76300000000003</c:v>
                </c:pt>
                <c:pt idx="1041">
                  <c:v>698.76300000000003</c:v>
                </c:pt>
                <c:pt idx="1042">
                  <c:v>698.76300000000003</c:v>
                </c:pt>
                <c:pt idx="1043">
                  <c:v>698.76300000000003</c:v>
                </c:pt>
                <c:pt idx="1044">
                  <c:v>847.92899999999997</c:v>
                </c:pt>
                <c:pt idx="1045">
                  <c:v>847.92899999999997</c:v>
                </c:pt>
                <c:pt idx="1046">
                  <c:v>593.55029999999738</c:v>
                </c:pt>
                <c:pt idx="1047">
                  <c:v>593.55029999999738</c:v>
                </c:pt>
                <c:pt idx="1048">
                  <c:v>593.55029999999738</c:v>
                </c:pt>
                <c:pt idx="1049">
                  <c:v>593.55029999999738</c:v>
                </c:pt>
                <c:pt idx="1050">
                  <c:v>593.55029999999738</c:v>
                </c:pt>
                <c:pt idx="1051">
                  <c:v>593.55029999999738</c:v>
                </c:pt>
                <c:pt idx="1052">
                  <c:v>593.55029999999738</c:v>
                </c:pt>
                <c:pt idx="1053">
                  <c:v>593.55029999999738</c:v>
                </c:pt>
                <c:pt idx="1054">
                  <c:v>593.55029999999738</c:v>
                </c:pt>
                <c:pt idx="1055">
                  <c:v>593.55029999999738</c:v>
                </c:pt>
                <c:pt idx="1056">
                  <c:v>593.55029999999738</c:v>
                </c:pt>
                <c:pt idx="1057">
                  <c:v>593.55029999999738</c:v>
                </c:pt>
                <c:pt idx="1058">
                  <c:v>593.55029999999738</c:v>
                </c:pt>
                <c:pt idx="1059">
                  <c:v>593.55029999999738</c:v>
                </c:pt>
                <c:pt idx="1060">
                  <c:v>593.55029999999738</c:v>
                </c:pt>
                <c:pt idx="1061">
                  <c:v>593.55029999999738</c:v>
                </c:pt>
                <c:pt idx="1062">
                  <c:v>593.55029999999738</c:v>
                </c:pt>
                <c:pt idx="1063">
                  <c:v>593.55029999999738</c:v>
                </c:pt>
                <c:pt idx="1064">
                  <c:v>593.55029999999738</c:v>
                </c:pt>
                <c:pt idx="1065">
                  <c:v>593.55029999999738</c:v>
                </c:pt>
                <c:pt idx="1066">
                  <c:v>593.55029999999738</c:v>
                </c:pt>
                <c:pt idx="1067">
                  <c:v>593.55029999999738</c:v>
                </c:pt>
                <c:pt idx="1068">
                  <c:v>593.55029999999738</c:v>
                </c:pt>
                <c:pt idx="1069">
                  <c:v>593.55029999999738</c:v>
                </c:pt>
                <c:pt idx="1070">
                  <c:v>593.55029999999738</c:v>
                </c:pt>
                <c:pt idx="1071">
                  <c:v>593.55029999999738</c:v>
                </c:pt>
                <c:pt idx="1072">
                  <c:v>593.55029999999738</c:v>
                </c:pt>
                <c:pt idx="1073">
                  <c:v>593.55029999999738</c:v>
                </c:pt>
                <c:pt idx="1074">
                  <c:v>593.55029999999738</c:v>
                </c:pt>
                <c:pt idx="1075">
                  <c:v>593.55029999999738</c:v>
                </c:pt>
                <c:pt idx="1076">
                  <c:v>593.55029999999738</c:v>
                </c:pt>
                <c:pt idx="1077">
                  <c:v>593.55029999999738</c:v>
                </c:pt>
                <c:pt idx="1078">
                  <c:v>593.55029999999738</c:v>
                </c:pt>
                <c:pt idx="1079">
                  <c:v>593.55029999999738</c:v>
                </c:pt>
                <c:pt idx="1080">
                  <c:v>593.55029999999738</c:v>
                </c:pt>
                <c:pt idx="1081">
                  <c:v>593.55029999999738</c:v>
                </c:pt>
                <c:pt idx="1082">
                  <c:v>593.55029999999738</c:v>
                </c:pt>
                <c:pt idx="1083">
                  <c:v>593.55029999999738</c:v>
                </c:pt>
                <c:pt idx="1084">
                  <c:v>593.55029999999738</c:v>
                </c:pt>
                <c:pt idx="1085">
                  <c:v>593.55029999999738</c:v>
                </c:pt>
                <c:pt idx="1086">
                  <c:v>593.55029999999738</c:v>
                </c:pt>
                <c:pt idx="1087">
                  <c:v>593.55029999999738</c:v>
                </c:pt>
                <c:pt idx="1088">
                  <c:v>593.55029999999738</c:v>
                </c:pt>
                <c:pt idx="1089">
                  <c:v>683.01589999999999</c:v>
                </c:pt>
                <c:pt idx="1090">
                  <c:v>683.01589999999999</c:v>
                </c:pt>
                <c:pt idx="1091">
                  <c:v>683.01589999999999</c:v>
                </c:pt>
                <c:pt idx="1092">
                  <c:v>683.01589999999999</c:v>
                </c:pt>
                <c:pt idx="1093">
                  <c:v>683.01589999999999</c:v>
                </c:pt>
                <c:pt idx="1094">
                  <c:v>683.01589999999999</c:v>
                </c:pt>
                <c:pt idx="1095">
                  <c:v>683.01589999999999</c:v>
                </c:pt>
                <c:pt idx="1096">
                  <c:v>683.01589999999999</c:v>
                </c:pt>
                <c:pt idx="1097">
                  <c:v>683.01589999999999</c:v>
                </c:pt>
                <c:pt idx="1098">
                  <c:v>683.01589999999999</c:v>
                </c:pt>
                <c:pt idx="1099">
                  <c:v>683.01589999999999</c:v>
                </c:pt>
                <c:pt idx="1100">
                  <c:v>683.01589999999999</c:v>
                </c:pt>
                <c:pt idx="1101">
                  <c:v>683.01589999999999</c:v>
                </c:pt>
                <c:pt idx="1102">
                  <c:v>683.01589999999999</c:v>
                </c:pt>
                <c:pt idx="1103">
                  <c:v>683.01589999999999</c:v>
                </c:pt>
                <c:pt idx="1104">
                  <c:v>683.01589999999999</c:v>
                </c:pt>
                <c:pt idx="1105">
                  <c:v>683.01589999999999</c:v>
                </c:pt>
                <c:pt idx="1106">
                  <c:v>683.01589999999999</c:v>
                </c:pt>
                <c:pt idx="1107">
                  <c:v>683.01589999999999</c:v>
                </c:pt>
                <c:pt idx="1108">
                  <c:v>683.01589999999999</c:v>
                </c:pt>
                <c:pt idx="1109">
                  <c:v>683.01589999999999</c:v>
                </c:pt>
                <c:pt idx="1110">
                  <c:v>683.01589999999999</c:v>
                </c:pt>
                <c:pt idx="1111">
                  <c:v>683.01589999999999</c:v>
                </c:pt>
                <c:pt idx="1112">
                  <c:v>683.01589999999999</c:v>
                </c:pt>
                <c:pt idx="1113">
                  <c:v>683.01589999999999</c:v>
                </c:pt>
                <c:pt idx="1114">
                  <c:v>683.01589999999999</c:v>
                </c:pt>
                <c:pt idx="1115">
                  <c:v>683.01589999999999</c:v>
                </c:pt>
                <c:pt idx="1116">
                  <c:v>683.01589999999999</c:v>
                </c:pt>
                <c:pt idx="1117">
                  <c:v>683.01589999999999</c:v>
                </c:pt>
                <c:pt idx="1118">
                  <c:v>683.01589999999999</c:v>
                </c:pt>
                <c:pt idx="1119">
                  <c:v>683.01589999999999</c:v>
                </c:pt>
                <c:pt idx="1120">
                  <c:v>683.01589999999999</c:v>
                </c:pt>
                <c:pt idx="1121">
                  <c:v>683.01589999999999</c:v>
                </c:pt>
                <c:pt idx="1122">
                  <c:v>683.01589999999999</c:v>
                </c:pt>
                <c:pt idx="1123">
                  <c:v>683.01589999999999</c:v>
                </c:pt>
                <c:pt idx="1124">
                  <c:v>683.01589999999999</c:v>
                </c:pt>
                <c:pt idx="1125">
                  <c:v>683.01589999999999</c:v>
                </c:pt>
                <c:pt idx="1126">
                  <c:v>683.01589999999999</c:v>
                </c:pt>
                <c:pt idx="1127">
                  <c:v>683.01589999999999</c:v>
                </c:pt>
                <c:pt idx="1128">
                  <c:v>683.01589999999999</c:v>
                </c:pt>
                <c:pt idx="1129">
                  <c:v>683.01589999999999</c:v>
                </c:pt>
                <c:pt idx="1130">
                  <c:v>683.01589999999999</c:v>
                </c:pt>
                <c:pt idx="1131">
                  <c:v>683.01589999999999</c:v>
                </c:pt>
                <c:pt idx="1132">
                  <c:v>683.01589999999999</c:v>
                </c:pt>
                <c:pt idx="1133">
                  <c:v>683.01589999999999</c:v>
                </c:pt>
                <c:pt idx="1134">
                  <c:v>683.01589999999999</c:v>
                </c:pt>
                <c:pt idx="1135">
                  <c:v>683.01589999999999</c:v>
                </c:pt>
                <c:pt idx="1136">
                  <c:v>683.01589999999999</c:v>
                </c:pt>
                <c:pt idx="1137">
                  <c:v>683.01589999999999</c:v>
                </c:pt>
                <c:pt idx="1138">
                  <c:v>683.01589999999999</c:v>
                </c:pt>
                <c:pt idx="1139">
                  <c:v>683.01589999999999</c:v>
                </c:pt>
                <c:pt idx="1140">
                  <c:v>683.01589999999999</c:v>
                </c:pt>
                <c:pt idx="1141">
                  <c:v>683.01589999999999</c:v>
                </c:pt>
                <c:pt idx="1142">
                  <c:v>683.01589999999999</c:v>
                </c:pt>
                <c:pt idx="1143">
                  <c:v>683.01589999999999</c:v>
                </c:pt>
                <c:pt idx="1144">
                  <c:v>683.01589999999999</c:v>
                </c:pt>
                <c:pt idx="1145">
                  <c:v>592.57029999999997</c:v>
                </c:pt>
                <c:pt idx="1146">
                  <c:v>592.57029999999997</c:v>
                </c:pt>
                <c:pt idx="1147">
                  <c:v>592.57029999999997</c:v>
                </c:pt>
                <c:pt idx="1148">
                  <c:v>592.57029999999997</c:v>
                </c:pt>
                <c:pt idx="1149">
                  <c:v>592.57029999999997</c:v>
                </c:pt>
                <c:pt idx="1150">
                  <c:v>592.57029999999997</c:v>
                </c:pt>
                <c:pt idx="1151">
                  <c:v>592.57029999999997</c:v>
                </c:pt>
                <c:pt idx="1152">
                  <c:v>592.57029999999997</c:v>
                </c:pt>
                <c:pt idx="1153">
                  <c:v>592.57029999999997</c:v>
                </c:pt>
                <c:pt idx="1154">
                  <c:v>592.57029999999997</c:v>
                </c:pt>
                <c:pt idx="1155">
                  <c:v>592.57029999999997</c:v>
                </c:pt>
                <c:pt idx="1156">
                  <c:v>592.57029999999997</c:v>
                </c:pt>
                <c:pt idx="1157">
                  <c:v>592.57029999999997</c:v>
                </c:pt>
                <c:pt idx="1158">
                  <c:v>592.57029999999997</c:v>
                </c:pt>
                <c:pt idx="1159">
                  <c:v>592.57029999999997</c:v>
                </c:pt>
                <c:pt idx="1160">
                  <c:v>592.57029999999997</c:v>
                </c:pt>
                <c:pt idx="1161">
                  <c:v>592.57029999999997</c:v>
                </c:pt>
                <c:pt idx="1162">
                  <c:v>592.57029999999997</c:v>
                </c:pt>
                <c:pt idx="1163">
                  <c:v>592.57029999999997</c:v>
                </c:pt>
                <c:pt idx="1164">
                  <c:v>592.57029999999997</c:v>
                </c:pt>
                <c:pt idx="1165">
                  <c:v>592.57029999999997</c:v>
                </c:pt>
                <c:pt idx="1166">
                  <c:v>592.57029999999997</c:v>
                </c:pt>
                <c:pt idx="1167">
                  <c:v>592.57029999999997</c:v>
                </c:pt>
                <c:pt idx="1168">
                  <c:v>592.57029999999997</c:v>
                </c:pt>
                <c:pt idx="1169">
                  <c:v>592.57029999999997</c:v>
                </c:pt>
                <c:pt idx="1170">
                  <c:v>592.57029999999997</c:v>
                </c:pt>
                <c:pt idx="1171">
                  <c:v>592.57029999999997</c:v>
                </c:pt>
                <c:pt idx="1172">
                  <c:v>592.57029999999997</c:v>
                </c:pt>
                <c:pt idx="1173">
                  <c:v>592.57029999999997</c:v>
                </c:pt>
                <c:pt idx="1174">
                  <c:v>592.57029999999997</c:v>
                </c:pt>
                <c:pt idx="1175">
                  <c:v>592.57029999999997</c:v>
                </c:pt>
                <c:pt idx="1176">
                  <c:v>683.01589999999999</c:v>
                </c:pt>
                <c:pt idx="1177">
                  <c:v>683.01589999999999</c:v>
                </c:pt>
                <c:pt idx="1178">
                  <c:v>683.01589999999999</c:v>
                </c:pt>
                <c:pt idx="1179">
                  <c:v>683.01589999999999</c:v>
                </c:pt>
                <c:pt idx="1180">
                  <c:v>683.01589999999999</c:v>
                </c:pt>
                <c:pt idx="1181">
                  <c:v>683.01589999999999</c:v>
                </c:pt>
                <c:pt idx="1182">
                  <c:v>683.01589999999999</c:v>
                </c:pt>
                <c:pt idx="1183">
                  <c:v>683.01589999999999</c:v>
                </c:pt>
                <c:pt idx="1184">
                  <c:v>683.01589999999999</c:v>
                </c:pt>
                <c:pt idx="1185">
                  <c:v>683.01589999999999</c:v>
                </c:pt>
                <c:pt idx="1186">
                  <c:v>683.01589999999999</c:v>
                </c:pt>
                <c:pt idx="1187">
                  <c:v>683.01589999999999</c:v>
                </c:pt>
                <c:pt idx="1188">
                  <c:v>725.47019999999998</c:v>
                </c:pt>
                <c:pt idx="1189">
                  <c:v>725.47019999999998</c:v>
                </c:pt>
                <c:pt idx="1190">
                  <c:v>725.47019999999998</c:v>
                </c:pt>
                <c:pt idx="1191">
                  <c:v>725.47019999999998</c:v>
                </c:pt>
                <c:pt idx="1192">
                  <c:v>725.47019999999998</c:v>
                </c:pt>
                <c:pt idx="1193">
                  <c:v>725.47019999999998</c:v>
                </c:pt>
                <c:pt idx="1194">
                  <c:v>725.47019999999998</c:v>
                </c:pt>
                <c:pt idx="1195">
                  <c:v>725.47019999999998</c:v>
                </c:pt>
                <c:pt idx="1196">
                  <c:v>725.47019999999998</c:v>
                </c:pt>
                <c:pt idx="1197">
                  <c:v>725.47019999999998</c:v>
                </c:pt>
                <c:pt idx="1198">
                  <c:v>725.47019999999998</c:v>
                </c:pt>
                <c:pt idx="1199">
                  <c:v>725.47019999999998</c:v>
                </c:pt>
                <c:pt idx="1200">
                  <c:v>725.47019999999998</c:v>
                </c:pt>
                <c:pt idx="1201">
                  <c:v>725.47019999999998</c:v>
                </c:pt>
                <c:pt idx="1202">
                  <c:v>725.47019999999998</c:v>
                </c:pt>
                <c:pt idx="1203">
                  <c:v>725.47019999999998</c:v>
                </c:pt>
                <c:pt idx="1204">
                  <c:v>725.47019999999998</c:v>
                </c:pt>
                <c:pt idx="1205">
                  <c:v>725.47019999999998</c:v>
                </c:pt>
                <c:pt idx="1206">
                  <c:v>725.47019999999998</c:v>
                </c:pt>
                <c:pt idx="1207">
                  <c:v>725.47019999999998</c:v>
                </c:pt>
                <c:pt idx="1208">
                  <c:v>725.47019999999998</c:v>
                </c:pt>
                <c:pt idx="1209">
                  <c:v>725.47019999999998</c:v>
                </c:pt>
                <c:pt idx="1210">
                  <c:v>725.47019999999998</c:v>
                </c:pt>
                <c:pt idx="1211">
                  <c:v>725.47019999999998</c:v>
                </c:pt>
                <c:pt idx="1212">
                  <c:v>725.47019999999998</c:v>
                </c:pt>
                <c:pt idx="1213">
                  <c:v>725.47019999999998</c:v>
                </c:pt>
                <c:pt idx="1214">
                  <c:v>725.47019999999998</c:v>
                </c:pt>
                <c:pt idx="1215">
                  <c:v>725.47019999999998</c:v>
                </c:pt>
                <c:pt idx="1216">
                  <c:v>725.47019999999998</c:v>
                </c:pt>
                <c:pt idx="1217">
                  <c:v>725.47019999999998</c:v>
                </c:pt>
                <c:pt idx="1218">
                  <c:v>725.47019999999998</c:v>
                </c:pt>
                <c:pt idx="1219">
                  <c:v>725.47019999999998</c:v>
                </c:pt>
                <c:pt idx="1220">
                  <c:v>725.47019999999998</c:v>
                </c:pt>
                <c:pt idx="1221">
                  <c:v>725.47019999999998</c:v>
                </c:pt>
                <c:pt idx="1222">
                  <c:v>725.47019999999998</c:v>
                </c:pt>
                <c:pt idx="1223">
                  <c:v>725.47019999999998</c:v>
                </c:pt>
                <c:pt idx="1224">
                  <c:v>725.47019999999998</c:v>
                </c:pt>
                <c:pt idx="1225">
                  <c:v>725.47019999999998</c:v>
                </c:pt>
                <c:pt idx="1226">
                  <c:v>725.47019999999998</c:v>
                </c:pt>
                <c:pt idx="1227">
                  <c:v>725.47019999999998</c:v>
                </c:pt>
                <c:pt idx="1228">
                  <c:v>725.47019999999998</c:v>
                </c:pt>
                <c:pt idx="1229">
                  <c:v>725.47019999999998</c:v>
                </c:pt>
                <c:pt idx="1230">
                  <c:v>725.47019999999998</c:v>
                </c:pt>
                <c:pt idx="1231">
                  <c:v>725.47019999999998</c:v>
                </c:pt>
                <c:pt idx="1232">
                  <c:v>725.47019999999998</c:v>
                </c:pt>
                <c:pt idx="1233">
                  <c:v>725.47019999999998</c:v>
                </c:pt>
                <c:pt idx="1234">
                  <c:v>725.47019999999998</c:v>
                </c:pt>
                <c:pt idx="1235">
                  <c:v>725.47019999999998</c:v>
                </c:pt>
                <c:pt idx="1236">
                  <c:v>725.47019999999998</c:v>
                </c:pt>
                <c:pt idx="1237">
                  <c:v>725.47019999999998</c:v>
                </c:pt>
                <c:pt idx="1238">
                  <c:v>725.47019999999998</c:v>
                </c:pt>
                <c:pt idx="1239">
                  <c:v>725.47019999999998</c:v>
                </c:pt>
                <c:pt idx="1240">
                  <c:v>725.47019999999998</c:v>
                </c:pt>
                <c:pt idx="1241">
                  <c:v>725.47019999999998</c:v>
                </c:pt>
                <c:pt idx="1242">
                  <c:v>725.47019999999998</c:v>
                </c:pt>
                <c:pt idx="1243">
                  <c:v>725.47019999999998</c:v>
                </c:pt>
                <c:pt idx="1244">
                  <c:v>725.47019999999998</c:v>
                </c:pt>
                <c:pt idx="1245">
                  <c:v>725.47019999999998</c:v>
                </c:pt>
                <c:pt idx="1246">
                  <c:v>725.47019999999998</c:v>
                </c:pt>
                <c:pt idx="1247">
                  <c:v>725.47019999999998</c:v>
                </c:pt>
                <c:pt idx="1248">
                  <c:v>725.47019999999998</c:v>
                </c:pt>
                <c:pt idx="1249">
                  <c:v>725.47019999999998</c:v>
                </c:pt>
                <c:pt idx="1250">
                  <c:v>725.47019999999998</c:v>
                </c:pt>
                <c:pt idx="1251">
                  <c:v>725.47019999999998</c:v>
                </c:pt>
                <c:pt idx="1252">
                  <c:v>725.47019999999998</c:v>
                </c:pt>
                <c:pt idx="1253">
                  <c:v>725.47019999999998</c:v>
                </c:pt>
                <c:pt idx="1254">
                  <c:v>725.47019999999998</c:v>
                </c:pt>
                <c:pt idx="1255">
                  <c:v>725.47019999999998</c:v>
                </c:pt>
                <c:pt idx="1256">
                  <c:v>725.47019999999998</c:v>
                </c:pt>
                <c:pt idx="1257">
                  <c:v>725.47019999999998</c:v>
                </c:pt>
                <c:pt idx="1258">
                  <c:v>725.47019999999998</c:v>
                </c:pt>
                <c:pt idx="1259">
                  <c:v>725.47019999999998</c:v>
                </c:pt>
                <c:pt idx="1260">
                  <c:v>725.47019999999998</c:v>
                </c:pt>
                <c:pt idx="1261">
                  <c:v>725.47019999999998</c:v>
                </c:pt>
                <c:pt idx="1262">
                  <c:v>725.47019999999998</c:v>
                </c:pt>
                <c:pt idx="1263">
                  <c:v>725.47019999999998</c:v>
                </c:pt>
                <c:pt idx="1264">
                  <c:v>725.47019999999998</c:v>
                </c:pt>
                <c:pt idx="1265">
                  <c:v>725.47019999999998</c:v>
                </c:pt>
                <c:pt idx="1266">
                  <c:v>725.47019999999998</c:v>
                </c:pt>
                <c:pt idx="1267">
                  <c:v>725.47019999999998</c:v>
                </c:pt>
                <c:pt idx="1268">
                  <c:v>725.47019999999998</c:v>
                </c:pt>
                <c:pt idx="1269">
                  <c:v>725.47019999999998</c:v>
                </c:pt>
                <c:pt idx="1270">
                  <c:v>725.47019999999998</c:v>
                </c:pt>
                <c:pt idx="1271">
                  <c:v>725.47019999999998</c:v>
                </c:pt>
                <c:pt idx="1272">
                  <c:v>725.47019999999998</c:v>
                </c:pt>
                <c:pt idx="1273">
                  <c:v>725.47019999999998</c:v>
                </c:pt>
                <c:pt idx="1274">
                  <c:v>725.47019999999998</c:v>
                </c:pt>
                <c:pt idx="1275">
                  <c:v>725.47019999999998</c:v>
                </c:pt>
                <c:pt idx="1276">
                  <c:v>725.47019999999998</c:v>
                </c:pt>
                <c:pt idx="1277">
                  <c:v>665.4914</c:v>
                </c:pt>
                <c:pt idx="1278">
                  <c:v>665.4914</c:v>
                </c:pt>
                <c:pt idx="1279">
                  <c:v>665.4914</c:v>
                </c:pt>
                <c:pt idx="1280">
                  <c:v>665.4914</c:v>
                </c:pt>
                <c:pt idx="1281">
                  <c:v>665.4914</c:v>
                </c:pt>
                <c:pt idx="1282">
                  <c:v>541.1182</c:v>
                </c:pt>
                <c:pt idx="1283">
                  <c:v>541.1182</c:v>
                </c:pt>
                <c:pt idx="1284">
                  <c:v>541.1182</c:v>
                </c:pt>
                <c:pt idx="1285">
                  <c:v>541.1182</c:v>
                </c:pt>
                <c:pt idx="1286">
                  <c:v>541.1182</c:v>
                </c:pt>
                <c:pt idx="1287">
                  <c:v>541.1182</c:v>
                </c:pt>
                <c:pt idx="1288">
                  <c:v>541.1182</c:v>
                </c:pt>
                <c:pt idx="1289">
                  <c:v>506.66070000000002</c:v>
                </c:pt>
                <c:pt idx="1290">
                  <c:v>506.66070000000002</c:v>
                </c:pt>
                <c:pt idx="1291">
                  <c:v>506.66070000000002</c:v>
                </c:pt>
                <c:pt idx="1292">
                  <c:v>506.66070000000002</c:v>
                </c:pt>
                <c:pt idx="1293">
                  <c:v>506.66070000000002</c:v>
                </c:pt>
                <c:pt idx="1294">
                  <c:v>506.66070000000002</c:v>
                </c:pt>
                <c:pt idx="1295">
                  <c:v>506.66070000000002</c:v>
                </c:pt>
                <c:pt idx="1296">
                  <c:v>506.66070000000002</c:v>
                </c:pt>
                <c:pt idx="1297">
                  <c:v>506.66070000000002</c:v>
                </c:pt>
                <c:pt idx="1298">
                  <c:v>506.66070000000002</c:v>
                </c:pt>
                <c:pt idx="1299">
                  <c:v>506.66070000000002</c:v>
                </c:pt>
                <c:pt idx="1300">
                  <c:v>506.66070000000002</c:v>
                </c:pt>
                <c:pt idx="1301">
                  <c:v>449.04649999999992</c:v>
                </c:pt>
                <c:pt idx="1302">
                  <c:v>449.04649999999992</c:v>
                </c:pt>
                <c:pt idx="1303">
                  <c:v>449.04649999999992</c:v>
                </c:pt>
                <c:pt idx="1304">
                  <c:v>449.04649999999992</c:v>
                </c:pt>
                <c:pt idx="1305">
                  <c:v>449.04649999999992</c:v>
                </c:pt>
                <c:pt idx="1306">
                  <c:v>449.04649999999992</c:v>
                </c:pt>
                <c:pt idx="1307">
                  <c:v>449.04649999999992</c:v>
                </c:pt>
                <c:pt idx="1308">
                  <c:v>449.04649999999992</c:v>
                </c:pt>
                <c:pt idx="1309">
                  <c:v>449.04649999999992</c:v>
                </c:pt>
                <c:pt idx="1310">
                  <c:v>449.04649999999992</c:v>
                </c:pt>
                <c:pt idx="1311">
                  <c:v>449.04649999999992</c:v>
                </c:pt>
                <c:pt idx="1312">
                  <c:v>449.04649999999992</c:v>
                </c:pt>
                <c:pt idx="1313">
                  <c:v>449.04649999999992</c:v>
                </c:pt>
                <c:pt idx="1314">
                  <c:v>449.04649999999992</c:v>
                </c:pt>
                <c:pt idx="1315">
                  <c:v>449.04649999999992</c:v>
                </c:pt>
                <c:pt idx="1316">
                  <c:v>449.04649999999992</c:v>
                </c:pt>
                <c:pt idx="1317">
                  <c:v>449.04649999999992</c:v>
                </c:pt>
                <c:pt idx="1318">
                  <c:v>449.04649999999992</c:v>
                </c:pt>
                <c:pt idx="1319">
                  <c:v>449.04649999999992</c:v>
                </c:pt>
                <c:pt idx="1320">
                  <c:v>449.04649999999992</c:v>
                </c:pt>
                <c:pt idx="1321">
                  <c:v>449.04649999999992</c:v>
                </c:pt>
                <c:pt idx="1322">
                  <c:v>449.04649999999992</c:v>
                </c:pt>
                <c:pt idx="1323">
                  <c:v>449.04649999999992</c:v>
                </c:pt>
                <c:pt idx="1324">
                  <c:v>449.04649999999992</c:v>
                </c:pt>
                <c:pt idx="1325">
                  <c:v>449.04649999999992</c:v>
                </c:pt>
                <c:pt idx="1326">
                  <c:v>449.04649999999992</c:v>
                </c:pt>
                <c:pt idx="1327">
                  <c:v>449.04649999999992</c:v>
                </c:pt>
                <c:pt idx="1328">
                  <c:v>449.04649999999992</c:v>
                </c:pt>
                <c:pt idx="1329">
                  <c:v>449.04649999999992</c:v>
                </c:pt>
                <c:pt idx="1330">
                  <c:v>449.04649999999992</c:v>
                </c:pt>
                <c:pt idx="1331">
                  <c:v>449.04649999999992</c:v>
                </c:pt>
                <c:pt idx="1332">
                  <c:v>449.04649999999992</c:v>
                </c:pt>
                <c:pt idx="1333">
                  <c:v>449.04649999999992</c:v>
                </c:pt>
                <c:pt idx="1334">
                  <c:v>449.04649999999992</c:v>
                </c:pt>
                <c:pt idx="1335">
                  <c:v>449.04649999999992</c:v>
                </c:pt>
                <c:pt idx="1336">
                  <c:v>449.04649999999992</c:v>
                </c:pt>
                <c:pt idx="1337">
                  <c:v>449.04649999999992</c:v>
                </c:pt>
                <c:pt idx="1338">
                  <c:v>449.04649999999992</c:v>
                </c:pt>
                <c:pt idx="1339">
                  <c:v>449.04649999999992</c:v>
                </c:pt>
                <c:pt idx="1340">
                  <c:v>449.04649999999992</c:v>
                </c:pt>
                <c:pt idx="1341">
                  <c:v>449.04649999999992</c:v>
                </c:pt>
                <c:pt idx="1342">
                  <c:v>449.04649999999992</c:v>
                </c:pt>
                <c:pt idx="1343">
                  <c:v>449.04649999999992</c:v>
                </c:pt>
                <c:pt idx="1344">
                  <c:v>449.04649999999992</c:v>
                </c:pt>
                <c:pt idx="1345">
                  <c:v>449.04649999999992</c:v>
                </c:pt>
                <c:pt idx="1346">
                  <c:v>449.04649999999992</c:v>
                </c:pt>
                <c:pt idx="1347">
                  <c:v>449.04649999999992</c:v>
                </c:pt>
                <c:pt idx="1348">
                  <c:v>449.04649999999992</c:v>
                </c:pt>
                <c:pt idx="1349">
                  <c:v>449.04649999999992</c:v>
                </c:pt>
                <c:pt idx="1350">
                  <c:v>449.04649999999992</c:v>
                </c:pt>
                <c:pt idx="1351">
                  <c:v>449.04649999999992</c:v>
                </c:pt>
                <c:pt idx="1352">
                  <c:v>449.04649999999992</c:v>
                </c:pt>
                <c:pt idx="1353">
                  <c:v>449.04649999999992</c:v>
                </c:pt>
                <c:pt idx="1354">
                  <c:v>449.04649999999992</c:v>
                </c:pt>
                <c:pt idx="1355">
                  <c:v>449.04649999999992</c:v>
                </c:pt>
                <c:pt idx="1356">
                  <c:v>449.04649999999992</c:v>
                </c:pt>
                <c:pt idx="1357">
                  <c:v>449.04649999999992</c:v>
                </c:pt>
                <c:pt idx="1358">
                  <c:v>449.04649999999992</c:v>
                </c:pt>
                <c:pt idx="1359">
                  <c:v>449.04649999999992</c:v>
                </c:pt>
                <c:pt idx="1360">
                  <c:v>449.04649999999992</c:v>
                </c:pt>
                <c:pt idx="1361">
                  <c:v>426.3777</c:v>
                </c:pt>
                <c:pt idx="1362">
                  <c:v>426.3777</c:v>
                </c:pt>
                <c:pt idx="1363">
                  <c:v>426.3777</c:v>
                </c:pt>
                <c:pt idx="1364">
                  <c:v>426.3777</c:v>
                </c:pt>
                <c:pt idx="1365">
                  <c:v>402.6379</c:v>
                </c:pt>
                <c:pt idx="1366">
                  <c:v>402.6379</c:v>
                </c:pt>
                <c:pt idx="1367">
                  <c:v>402.06459999999993</c:v>
                </c:pt>
                <c:pt idx="1368">
                  <c:v>402.06459999999993</c:v>
                </c:pt>
                <c:pt idx="1369">
                  <c:v>402.06459999999993</c:v>
                </c:pt>
                <c:pt idx="1370">
                  <c:v>574.37800000000004</c:v>
                </c:pt>
                <c:pt idx="1371">
                  <c:v>574.37800000000004</c:v>
                </c:pt>
                <c:pt idx="1372">
                  <c:v>574.37800000000004</c:v>
                </c:pt>
                <c:pt idx="1373">
                  <c:v>574.37800000000004</c:v>
                </c:pt>
                <c:pt idx="1374">
                  <c:v>574.37800000000004</c:v>
                </c:pt>
                <c:pt idx="1375">
                  <c:v>574.37800000000004</c:v>
                </c:pt>
                <c:pt idx="1376">
                  <c:v>574.37800000000004</c:v>
                </c:pt>
                <c:pt idx="1377">
                  <c:v>574.37800000000004</c:v>
                </c:pt>
                <c:pt idx="1378">
                  <c:v>574.37800000000004</c:v>
                </c:pt>
                <c:pt idx="1379">
                  <c:v>574.37800000000004</c:v>
                </c:pt>
                <c:pt idx="1380">
                  <c:v>568.05799999999738</c:v>
                </c:pt>
                <c:pt idx="1381">
                  <c:v>568.05799999999738</c:v>
                </c:pt>
                <c:pt idx="1382">
                  <c:v>568.05799999999738</c:v>
                </c:pt>
                <c:pt idx="1383">
                  <c:v>568.05799999999738</c:v>
                </c:pt>
                <c:pt idx="1384">
                  <c:v>568.05799999999738</c:v>
                </c:pt>
                <c:pt idx="1385">
                  <c:v>568.05799999999738</c:v>
                </c:pt>
                <c:pt idx="1386">
                  <c:v>568.05799999999738</c:v>
                </c:pt>
                <c:pt idx="1387">
                  <c:v>568.05799999999738</c:v>
                </c:pt>
                <c:pt idx="1388">
                  <c:v>568.05799999999738</c:v>
                </c:pt>
                <c:pt idx="1389">
                  <c:v>568.05799999999738</c:v>
                </c:pt>
                <c:pt idx="1390">
                  <c:v>568.05799999999738</c:v>
                </c:pt>
                <c:pt idx="1391">
                  <c:v>568.05799999999738</c:v>
                </c:pt>
                <c:pt idx="1392">
                  <c:v>568.05799999999738</c:v>
                </c:pt>
                <c:pt idx="1393">
                  <c:v>568.05799999999738</c:v>
                </c:pt>
                <c:pt idx="1394">
                  <c:v>568.05799999999738</c:v>
                </c:pt>
                <c:pt idx="1395">
                  <c:v>568.05799999999738</c:v>
                </c:pt>
                <c:pt idx="1396">
                  <c:v>568.05799999999738</c:v>
                </c:pt>
                <c:pt idx="1397">
                  <c:v>568.05799999999738</c:v>
                </c:pt>
                <c:pt idx="1398">
                  <c:v>568.05799999999738</c:v>
                </c:pt>
                <c:pt idx="1399">
                  <c:v>568.05799999999738</c:v>
                </c:pt>
                <c:pt idx="1400">
                  <c:v>568.05799999999738</c:v>
                </c:pt>
                <c:pt idx="1401">
                  <c:v>568.05799999999738</c:v>
                </c:pt>
                <c:pt idx="1402">
                  <c:v>568.05799999999738</c:v>
                </c:pt>
                <c:pt idx="1403">
                  <c:v>568.05799999999738</c:v>
                </c:pt>
                <c:pt idx="1404">
                  <c:v>568.05799999999738</c:v>
                </c:pt>
                <c:pt idx="1405">
                  <c:v>568.05799999999738</c:v>
                </c:pt>
                <c:pt idx="1406">
                  <c:v>486.62200000000001</c:v>
                </c:pt>
                <c:pt idx="1407">
                  <c:v>486.62200000000001</c:v>
                </c:pt>
                <c:pt idx="1408">
                  <c:v>486.62200000000001</c:v>
                </c:pt>
                <c:pt idx="1409">
                  <c:v>486.62200000000001</c:v>
                </c:pt>
                <c:pt idx="1410">
                  <c:v>486.62200000000001</c:v>
                </c:pt>
                <c:pt idx="1411">
                  <c:v>486.62200000000001</c:v>
                </c:pt>
                <c:pt idx="1412">
                  <c:v>486.62200000000001</c:v>
                </c:pt>
                <c:pt idx="1413">
                  <c:v>486.62200000000001</c:v>
                </c:pt>
                <c:pt idx="1414">
                  <c:v>486.62200000000001</c:v>
                </c:pt>
                <c:pt idx="1415">
                  <c:v>486.62200000000001</c:v>
                </c:pt>
                <c:pt idx="1416">
                  <c:v>486.62200000000001</c:v>
                </c:pt>
                <c:pt idx="1417">
                  <c:v>486.62200000000001</c:v>
                </c:pt>
                <c:pt idx="1418">
                  <c:v>486.62200000000001</c:v>
                </c:pt>
                <c:pt idx="1419">
                  <c:v>486.62200000000001</c:v>
                </c:pt>
                <c:pt idx="1420">
                  <c:v>486.62200000000001</c:v>
                </c:pt>
                <c:pt idx="1421">
                  <c:v>458.61900000000009</c:v>
                </c:pt>
                <c:pt idx="1422">
                  <c:v>458.61900000000009</c:v>
                </c:pt>
                <c:pt idx="1423">
                  <c:v>458.61900000000009</c:v>
                </c:pt>
                <c:pt idx="1424">
                  <c:v>458.61900000000009</c:v>
                </c:pt>
                <c:pt idx="1425">
                  <c:v>458.61900000000009</c:v>
                </c:pt>
                <c:pt idx="1426">
                  <c:v>458.61900000000009</c:v>
                </c:pt>
                <c:pt idx="1427">
                  <c:v>458.61900000000009</c:v>
                </c:pt>
                <c:pt idx="1428">
                  <c:v>458.61900000000009</c:v>
                </c:pt>
                <c:pt idx="1429">
                  <c:v>458.61900000000009</c:v>
                </c:pt>
                <c:pt idx="1430">
                  <c:v>458.61900000000009</c:v>
                </c:pt>
                <c:pt idx="1431">
                  <c:v>458.61900000000009</c:v>
                </c:pt>
                <c:pt idx="1432">
                  <c:v>458.61900000000009</c:v>
                </c:pt>
                <c:pt idx="1433">
                  <c:v>458.61900000000009</c:v>
                </c:pt>
                <c:pt idx="1434">
                  <c:v>458.61900000000009</c:v>
                </c:pt>
                <c:pt idx="1435">
                  <c:v>458.61900000000009</c:v>
                </c:pt>
                <c:pt idx="1436">
                  <c:v>458.61900000000009</c:v>
                </c:pt>
                <c:pt idx="1437">
                  <c:v>458.61900000000009</c:v>
                </c:pt>
                <c:pt idx="1438">
                  <c:v>458.61900000000009</c:v>
                </c:pt>
                <c:pt idx="1439">
                  <c:v>458.61900000000009</c:v>
                </c:pt>
                <c:pt idx="1440">
                  <c:v>458.61900000000009</c:v>
                </c:pt>
                <c:pt idx="1441">
                  <c:v>458.61900000000009</c:v>
                </c:pt>
                <c:pt idx="1442">
                  <c:v>458.61900000000009</c:v>
                </c:pt>
                <c:pt idx="1443">
                  <c:v>458.61900000000009</c:v>
                </c:pt>
                <c:pt idx="1444">
                  <c:v>458.61900000000009</c:v>
                </c:pt>
                <c:pt idx="1445">
                  <c:v>458.61900000000009</c:v>
                </c:pt>
                <c:pt idx="1446">
                  <c:v>458.61900000000009</c:v>
                </c:pt>
                <c:pt idx="1447">
                  <c:v>458.61900000000009</c:v>
                </c:pt>
                <c:pt idx="1448">
                  <c:v>458.61900000000009</c:v>
                </c:pt>
                <c:pt idx="1449">
                  <c:v>458.61900000000009</c:v>
                </c:pt>
                <c:pt idx="1450">
                  <c:v>458.61900000000009</c:v>
                </c:pt>
                <c:pt idx="1451">
                  <c:v>458.61900000000009</c:v>
                </c:pt>
                <c:pt idx="1452">
                  <c:v>458.61900000000009</c:v>
                </c:pt>
                <c:pt idx="1453">
                  <c:v>486.62200000000001</c:v>
                </c:pt>
                <c:pt idx="1454">
                  <c:v>486.62200000000001</c:v>
                </c:pt>
                <c:pt idx="1455">
                  <c:v>486.62200000000001</c:v>
                </c:pt>
                <c:pt idx="1456">
                  <c:v>486.62200000000001</c:v>
                </c:pt>
                <c:pt idx="1457">
                  <c:v>486.62200000000001</c:v>
                </c:pt>
                <c:pt idx="1458">
                  <c:v>486.62200000000001</c:v>
                </c:pt>
                <c:pt idx="1459">
                  <c:v>486.62200000000001</c:v>
                </c:pt>
                <c:pt idx="1460">
                  <c:v>486.62200000000001</c:v>
                </c:pt>
                <c:pt idx="1461">
                  <c:v>486.62200000000001</c:v>
                </c:pt>
                <c:pt idx="1462">
                  <c:v>486.62200000000001</c:v>
                </c:pt>
                <c:pt idx="1463">
                  <c:v>486.62200000000001</c:v>
                </c:pt>
                <c:pt idx="1464">
                  <c:v>486.62200000000001</c:v>
                </c:pt>
                <c:pt idx="1465">
                  <c:v>486.62200000000001</c:v>
                </c:pt>
                <c:pt idx="1466">
                  <c:v>486.62200000000001</c:v>
                </c:pt>
                <c:pt idx="1467">
                  <c:v>486.62200000000001</c:v>
                </c:pt>
                <c:pt idx="1468">
                  <c:v>486.62200000000001</c:v>
                </c:pt>
                <c:pt idx="1469">
                  <c:v>486.62200000000001</c:v>
                </c:pt>
                <c:pt idx="1470">
                  <c:v>486.62200000000001</c:v>
                </c:pt>
                <c:pt idx="1471">
                  <c:v>486.62200000000001</c:v>
                </c:pt>
                <c:pt idx="1472">
                  <c:v>486.62200000000001</c:v>
                </c:pt>
                <c:pt idx="1473">
                  <c:v>486.62200000000001</c:v>
                </c:pt>
                <c:pt idx="1474">
                  <c:v>486.62200000000001</c:v>
                </c:pt>
                <c:pt idx="1475">
                  <c:v>486.62200000000001</c:v>
                </c:pt>
                <c:pt idx="1476">
                  <c:v>486.62200000000001</c:v>
                </c:pt>
                <c:pt idx="1477">
                  <c:v>486.62200000000001</c:v>
                </c:pt>
                <c:pt idx="1478">
                  <c:v>486.62200000000001</c:v>
                </c:pt>
                <c:pt idx="1479">
                  <c:v>486.62200000000001</c:v>
                </c:pt>
                <c:pt idx="1480">
                  <c:v>486.62200000000001</c:v>
                </c:pt>
                <c:pt idx="1481">
                  <c:v>486.62200000000001</c:v>
                </c:pt>
                <c:pt idx="1482">
                  <c:v>486.62200000000001</c:v>
                </c:pt>
                <c:pt idx="1483">
                  <c:v>486.62200000000001</c:v>
                </c:pt>
                <c:pt idx="1484">
                  <c:v>486.62200000000001</c:v>
                </c:pt>
                <c:pt idx="1485">
                  <c:v>486.62200000000001</c:v>
                </c:pt>
                <c:pt idx="1486">
                  <c:v>486.62200000000001</c:v>
                </c:pt>
                <c:pt idx="1487">
                  <c:v>486.62200000000001</c:v>
                </c:pt>
                <c:pt idx="1488">
                  <c:v>486.62200000000001</c:v>
                </c:pt>
                <c:pt idx="1489">
                  <c:v>486.62200000000001</c:v>
                </c:pt>
                <c:pt idx="1490">
                  <c:v>388.21</c:v>
                </c:pt>
                <c:pt idx="1491">
                  <c:v>388.21</c:v>
                </c:pt>
                <c:pt idx="1492">
                  <c:v>388.21</c:v>
                </c:pt>
                <c:pt idx="1493">
                  <c:v>388.21</c:v>
                </c:pt>
                <c:pt idx="1494">
                  <c:v>388.21</c:v>
                </c:pt>
                <c:pt idx="1495">
                  <c:v>388.21</c:v>
                </c:pt>
                <c:pt idx="1496">
                  <c:v>388.21</c:v>
                </c:pt>
                <c:pt idx="1497">
                  <c:v>388.21</c:v>
                </c:pt>
                <c:pt idx="1498">
                  <c:v>388.21</c:v>
                </c:pt>
                <c:pt idx="1499">
                  <c:v>388.21</c:v>
                </c:pt>
                <c:pt idx="1500">
                  <c:v>388.21</c:v>
                </c:pt>
                <c:pt idx="1501">
                  <c:v>388.21</c:v>
                </c:pt>
                <c:pt idx="1502">
                  <c:v>388.21</c:v>
                </c:pt>
                <c:pt idx="1503">
                  <c:v>388.21</c:v>
                </c:pt>
                <c:pt idx="1504">
                  <c:v>388.21</c:v>
                </c:pt>
                <c:pt idx="1505">
                  <c:v>388.21</c:v>
                </c:pt>
                <c:pt idx="1506">
                  <c:v>388.21</c:v>
                </c:pt>
                <c:pt idx="1507">
                  <c:v>388.21</c:v>
                </c:pt>
                <c:pt idx="1508">
                  <c:v>388.21</c:v>
                </c:pt>
                <c:pt idx="1509">
                  <c:v>388.21</c:v>
                </c:pt>
                <c:pt idx="1510">
                  <c:v>388.21</c:v>
                </c:pt>
                <c:pt idx="1511">
                  <c:v>388.21</c:v>
                </c:pt>
                <c:pt idx="1512">
                  <c:v>388.21</c:v>
                </c:pt>
                <c:pt idx="1513">
                  <c:v>388.21</c:v>
                </c:pt>
                <c:pt idx="1514">
                  <c:v>388.21</c:v>
                </c:pt>
                <c:pt idx="1515">
                  <c:v>388.21</c:v>
                </c:pt>
                <c:pt idx="1516">
                  <c:v>388.21</c:v>
                </c:pt>
                <c:pt idx="1517">
                  <c:v>388.21</c:v>
                </c:pt>
                <c:pt idx="1518">
                  <c:v>388.21</c:v>
                </c:pt>
                <c:pt idx="1519">
                  <c:v>388.21</c:v>
                </c:pt>
                <c:pt idx="1520">
                  <c:v>388.21</c:v>
                </c:pt>
                <c:pt idx="1521">
                  <c:v>388.21</c:v>
                </c:pt>
                <c:pt idx="1522">
                  <c:v>388.21</c:v>
                </c:pt>
                <c:pt idx="1523">
                  <c:v>388.21</c:v>
                </c:pt>
                <c:pt idx="1524">
                  <c:v>388.21</c:v>
                </c:pt>
                <c:pt idx="1525">
                  <c:v>388.21</c:v>
                </c:pt>
                <c:pt idx="1526">
                  <c:v>388.21</c:v>
                </c:pt>
                <c:pt idx="1527">
                  <c:v>388.21</c:v>
                </c:pt>
                <c:pt idx="1528">
                  <c:v>388.21</c:v>
                </c:pt>
                <c:pt idx="1529">
                  <c:v>388.21</c:v>
                </c:pt>
                <c:pt idx="1530">
                  <c:v>388.21</c:v>
                </c:pt>
                <c:pt idx="1531">
                  <c:v>388.21</c:v>
                </c:pt>
                <c:pt idx="1532">
                  <c:v>388.21</c:v>
                </c:pt>
                <c:pt idx="1533">
                  <c:v>388.21</c:v>
                </c:pt>
                <c:pt idx="1534">
                  <c:v>388.21</c:v>
                </c:pt>
                <c:pt idx="1535">
                  <c:v>388.21</c:v>
                </c:pt>
                <c:pt idx="1536">
                  <c:v>388.21</c:v>
                </c:pt>
                <c:pt idx="1537">
                  <c:v>388.21</c:v>
                </c:pt>
                <c:pt idx="1538">
                  <c:v>388.21</c:v>
                </c:pt>
                <c:pt idx="1539">
                  <c:v>388.21</c:v>
                </c:pt>
                <c:pt idx="1540">
                  <c:v>388.21</c:v>
                </c:pt>
                <c:pt idx="1541">
                  <c:v>388.21</c:v>
                </c:pt>
                <c:pt idx="1542">
                  <c:v>388.21</c:v>
                </c:pt>
                <c:pt idx="1543">
                  <c:v>388.21</c:v>
                </c:pt>
                <c:pt idx="1544">
                  <c:v>388.21</c:v>
                </c:pt>
                <c:pt idx="1545">
                  <c:v>388.21</c:v>
                </c:pt>
                <c:pt idx="1546">
                  <c:v>391.18599999999992</c:v>
                </c:pt>
                <c:pt idx="1547">
                  <c:v>391.18599999999992</c:v>
                </c:pt>
                <c:pt idx="1548">
                  <c:v>391.18599999999992</c:v>
                </c:pt>
                <c:pt idx="1549">
                  <c:v>391.18599999999992</c:v>
                </c:pt>
                <c:pt idx="1550">
                  <c:v>391.18599999999992</c:v>
                </c:pt>
                <c:pt idx="1551">
                  <c:v>391.18599999999992</c:v>
                </c:pt>
                <c:pt idx="1552">
                  <c:v>391.18599999999992</c:v>
                </c:pt>
                <c:pt idx="1553">
                  <c:v>391.18599999999992</c:v>
                </c:pt>
                <c:pt idx="1554">
                  <c:v>388.21</c:v>
                </c:pt>
                <c:pt idx="1555">
                  <c:v>388.21</c:v>
                </c:pt>
                <c:pt idx="1556">
                  <c:v>388.21</c:v>
                </c:pt>
                <c:pt idx="1557">
                  <c:v>388.21</c:v>
                </c:pt>
                <c:pt idx="1558">
                  <c:v>388.21</c:v>
                </c:pt>
                <c:pt idx="1559">
                  <c:v>388.21</c:v>
                </c:pt>
                <c:pt idx="1560">
                  <c:v>388.21</c:v>
                </c:pt>
                <c:pt idx="1561">
                  <c:v>388.21</c:v>
                </c:pt>
                <c:pt idx="1562">
                  <c:v>388.21</c:v>
                </c:pt>
                <c:pt idx="1563">
                  <c:v>388.21</c:v>
                </c:pt>
                <c:pt idx="1564">
                  <c:v>388.21</c:v>
                </c:pt>
                <c:pt idx="1565">
                  <c:v>388.21</c:v>
                </c:pt>
                <c:pt idx="1566">
                  <c:v>388.21</c:v>
                </c:pt>
                <c:pt idx="1567">
                  <c:v>388.21</c:v>
                </c:pt>
                <c:pt idx="1568">
                  <c:v>388.21</c:v>
                </c:pt>
                <c:pt idx="1569">
                  <c:v>388.21</c:v>
                </c:pt>
                <c:pt idx="1570">
                  <c:v>388.21</c:v>
                </c:pt>
                <c:pt idx="1571">
                  <c:v>388.21</c:v>
                </c:pt>
                <c:pt idx="1572">
                  <c:v>388.21</c:v>
                </c:pt>
                <c:pt idx="1573">
                  <c:v>388.21</c:v>
                </c:pt>
                <c:pt idx="1574">
                  <c:v>391.18599999999992</c:v>
                </c:pt>
                <c:pt idx="1575">
                  <c:v>391.18599999999992</c:v>
                </c:pt>
                <c:pt idx="1576">
                  <c:v>391.18599999999992</c:v>
                </c:pt>
                <c:pt idx="1577">
                  <c:v>391.18599999999992</c:v>
                </c:pt>
                <c:pt idx="1578">
                  <c:v>391.18599999999992</c:v>
                </c:pt>
                <c:pt idx="1579">
                  <c:v>391.18599999999992</c:v>
                </c:pt>
                <c:pt idx="1580">
                  <c:v>391.18599999999992</c:v>
                </c:pt>
                <c:pt idx="1581">
                  <c:v>391.18599999999992</c:v>
                </c:pt>
                <c:pt idx="1582">
                  <c:v>391.18599999999992</c:v>
                </c:pt>
                <c:pt idx="1583">
                  <c:v>391.18599999999992</c:v>
                </c:pt>
                <c:pt idx="1584">
                  <c:v>391.18599999999992</c:v>
                </c:pt>
                <c:pt idx="1585">
                  <c:v>391.18599999999992</c:v>
                </c:pt>
                <c:pt idx="1586">
                  <c:v>391.18599999999992</c:v>
                </c:pt>
                <c:pt idx="1587">
                  <c:v>391.18599999999992</c:v>
                </c:pt>
                <c:pt idx="1588">
                  <c:v>391.18599999999992</c:v>
                </c:pt>
                <c:pt idx="1589">
                  <c:v>391.18599999999992</c:v>
                </c:pt>
                <c:pt idx="1590">
                  <c:v>391.18599999999992</c:v>
                </c:pt>
                <c:pt idx="1591">
                  <c:v>429.68400000000008</c:v>
                </c:pt>
                <c:pt idx="1592">
                  <c:v>429.68400000000008</c:v>
                </c:pt>
                <c:pt idx="1593">
                  <c:v>429.68400000000008</c:v>
                </c:pt>
                <c:pt idx="1594">
                  <c:v>429.68400000000008</c:v>
                </c:pt>
                <c:pt idx="1595">
                  <c:v>429.68400000000008</c:v>
                </c:pt>
                <c:pt idx="1596">
                  <c:v>429.68400000000008</c:v>
                </c:pt>
                <c:pt idx="1597">
                  <c:v>429.68400000000008</c:v>
                </c:pt>
                <c:pt idx="1598">
                  <c:v>435.18099999999993</c:v>
                </c:pt>
                <c:pt idx="1599">
                  <c:v>435.18099999999993</c:v>
                </c:pt>
                <c:pt idx="1600">
                  <c:v>435.18099999999993</c:v>
                </c:pt>
                <c:pt idx="1601">
                  <c:v>435.18099999999993</c:v>
                </c:pt>
                <c:pt idx="1602">
                  <c:v>435.18099999999993</c:v>
                </c:pt>
                <c:pt idx="1603">
                  <c:v>435.18099999999993</c:v>
                </c:pt>
                <c:pt idx="1604">
                  <c:v>435.18099999999993</c:v>
                </c:pt>
                <c:pt idx="1605">
                  <c:v>435.18099999999993</c:v>
                </c:pt>
                <c:pt idx="1606">
                  <c:v>435.18099999999993</c:v>
                </c:pt>
                <c:pt idx="1607">
                  <c:v>435.18099999999993</c:v>
                </c:pt>
                <c:pt idx="1608">
                  <c:v>435.18099999999993</c:v>
                </c:pt>
                <c:pt idx="1609">
                  <c:v>435.18099999999993</c:v>
                </c:pt>
                <c:pt idx="1610">
                  <c:v>435.18099999999993</c:v>
                </c:pt>
                <c:pt idx="1611">
                  <c:v>435.18099999999993</c:v>
                </c:pt>
                <c:pt idx="1612">
                  <c:v>435.18099999999993</c:v>
                </c:pt>
                <c:pt idx="1613">
                  <c:v>435.18099999999993</c:v>
                </c:pt>
                <c:pt idx="1614">
                  <c:v>435.18099999999993</c:v>
                </c:pt>
                <c:pt idx="1615">
                  <c:v>435.18099999999993</c:v>
                </c:pt>
                <c:pt idx="1616">
                  <c:v>435.18099999999993</c:v>
                </c:pt>
                <c:pt idx="1617">
                  <c:v>435.18099999999993</c:v>
                </c:pt>
                <c:pt idx="1618">
                  <c:v>435.18099999999993</c:v>
                </c:pt>
                <c:pt idx="1619">
                  <c:v>435.18099999999993</c:v>
                </c:pt>
                <c:pt idx="1620">
                  <c:v>435.18099999999993</c:v>
                </c:pt>
                <c:pt idx="1621">
                  <c:v>435.18099999999993</c:v>
                </c:pt>
                <c:pt idx="1622">
                  <c:v>435.18099999999993</c:v>
                </c:pt>
                <c:pt idx="1623">
                  <c:v>435.18099999999993</c:v>
                </c:pt>
                <c:pt idx="1624">
                  <c:v>435.18099999999993</c:v>
                </c:pt>
                <c:pt idx="1625">
                  <c:v>435.18099999999993</c:v>
                </c:pt>
                <c:pt idx="1626">
                  <c:v>435.18099999999993</c:v>
                </c:pt>
                <c:pt idx="1627">
                  <c:v>435.18099999999993</c:v>
                </c:pt>
                <c:pt idx="1628">
                  <c:v>435.18099999999993</c:v>
                </c:pt>
                <c:pt idx="1629">
                  <c:v>435.18099999999993</c:v>
                </c:pt>
                <c:pt idx="1630">
                  <c:v>435.18099999999993</c:v>
                </c:pt>
                <c:pt idx="1631">
                  <c:v>435.18099999999993</c:v>
                </c:pt>
                <c:pt idx="1632">
                  <c:v>435.18099999999993</c:v>
                </c:pt>
                <c:pt idx="1633">
                  <c:v>435.18099999999993</c:v>
                </c:pt>
                <c:pt idx="1634">
                  <c:v>472.65699999999993</c:v>
                </c:pt>
                <c:pt idx="1635">
                  <c:v>472.65699999999993</c:v>
                </c:pt>
                <c:pt idx="1636">
                  <c:v>472.65699999999993</c:v>
                </c:pt>
                <c:pt idx="1637">
                  <c:v>472.65699999999993</c:v>
                </c:pt>
                <c:pt idx="1638">
                  <c:v>472.65699999999993</c:v>
                </c:pt>
                <c:pt idx="1639">
                  <c:v>472.65699999999993</c:v>
                </c:pt>
                <c:pt idx="1640">
                  <c:v>472.65699999999993</c:v>
                </c:pt>
                <c:pt idx="1641">
                  <c:v>472.65699999999993</c:v>
                </c:pt>
                <c:pt idx="1642">
                  <c:v>472.65699999999993</c:v>
                </c:pt>
                <c:pt idx="1643">
                  <c:v>472.65699999999993</c:v>
                </c:pt>
                <c:pt idx="1644">
                  <c:v>472.65699999999993</c:v>
                </c:pt>
                <c:pt idx="1645">
                  <c:v>472.65699999999993</c:v>
                </c:pt>
                <c:pt idx="1646">
                  <c:v>472.65699999999993</c:v>
                </c:pt>
                <c:pt idx="1647">
                  <c:v>472.65699999999993</c:v>
                </c:pt>
                <c:pt idx="1648">
                  <c:v>472.65699999999993</c:v>
                </c:pt>
                <c:pt idx="1649">
                  <c:v>472.65699999999993</c:v>
                </c:pt>
                <c:pt idx="1650">
                  <c:v>472.65699999999993</c:v>
                </c:pt>
                <c:pt idx="1651">
                  <c:v>472.65699999999993</c:v>
                </c:pt>
                <c:pt idx="1652">
                  <c:v>472.65699999999993</c:v>
                </c:pt>
                <c:pt idx="1653">
                  <c:v>472.65699999999993</c:v>
                </c:pt>
                <c:pt idx="1654">
                  <c:v>472.65699999999993</c:v>
                </c:pt>
                <c:pt idx="1655">
                  <c:v>472.65699999999993</c:v>
                </c:pt>
                <c:pt idx="1656">
                  <c:v>472.65699999999993</c:v>
                </c:pt>
                <c:pt idx="1657">
                  <c:v>472.65699999999993</c:v>
                </c:pt>
                <c:pt idx="1658">
                  <c:v>472.65699999999993</c:v>
                </c:pt>
                <c:pt idx="1659">
                  <c:v>472.65699999999993</c:v>
                </c:pt>
                <c:pt idx="1660">
                  <c:v>472.65699999999993</c:v>
                </c:pt>
                <c:pt idx="1661">
                  <c:v>472.65699999999993</c:v>
                </c:pt>
                <c:pt idx="1662">
                  <c:v>472.65699999999993</c:v>
                </c:pt>
                <c:pt idx="1663">
                  <c:v>472.65699999999993</c:v>
                </c:pt>
                <c:pt idx="1664">
                  <c:v>472.65699999999993</c:v>
                </c:pt>
                <c:pt idx="1665">
                  <c:v>472.65699999999993</c:v>
                </c:pt>
                <c:pt idx="1666">
                  <c:v>472.65699999999993</c:v>
                </c:pt>
                <c:pt idx="1667">
                  <c:v>472.65699999999993</c:v>
                </c:pt>
                <c:pt idx="1668">
                  <c:v>472.65699999999993</c:v>
                </c:pt>
                <c:pt idx="1669">
                  <c:v>472.65699999999993</c:v>
                </c:pt>
                <c:pt idx="1670">
                  <c:v>472.65699999999993</c:v>
                </c:pt>
                <c:pt idx="1671">
                  <c:v>472.65699999999993</c:v>
                </c:pt>
                <c:pt idx="1672">
                  <c:v>472.65699999999993</c:v>
                </c:pt>
                <c:pt idx="1673">
                  <c:v>472.65699999999993</c:v>
                </c:pt>
                <c:pt idx="1674">
                  <c:v>472.65699999999993</c:v>
                </c:pt>
                <c:pt idx="1675">
                  <c:v>472.65699999999993</c:v>
                </c:pt>
                <c:pt idx="1676">
                  <c:v>472.65699999999993</c:v>
                </c:pt>
                <c:pt idx="1677">
                  <c:v>472.65699999999993</c:v>
                </c:pt>
                <c:pt idx="1678">
                  <c:v>472.65699999999993</c:v>
                </c:pt>
                <c:pt idx="1679">
                  <c:v>472.65699999999993</c:v>
                </c:pt>
                <c:pt idx="1680">
                  <c:v>472.65699999999993</c:v>
                </c:pt>
                <c:pt idx="1681">
                  <c:v>472.65699999999993</c:v>
                </c:pt>
                <c:pt idx="1682">
                  <c:v>472.65699999999993</c:v>
                </c:pt>
                <c:pt idx="1683">
                  <c:v>472.65699999999993</c:v>
                </c:pt>
                <c:pt idx="1684">
                  <c:v>472.65699999999993</c:v>
                </c:pt>
                <c:pt idx="1685">
                  <c:v>472.65699999999993</c:v>
                </c:pt>
                <c:pt idx="1686">
                  <c:v>472.65699999999993</c:v>
                </c:pt>
                <c:pt idx="1687">
                  <c:v>472.65699999999993</c:v>
                </c:pt>
                <c:pt idx="1688">
                  <c:v>472.65699999999993</c:v>
                </c:pt>
                <c:pt idx="1689">
                  <c:v>472.65699999999993</c:v>
                </c:pt>
                <c:pt idx="1690">
                  <c:v>472.65699999999993</c:v>
                </c:pt>
                <c:pt idx="1691">
                  <c:v>472.65699999999993</c:v>
                </c:pt>
                <c:pt idx="1692">
                  <c:v>472.65699999999993</c:v>
                </c:pt>
                <c:pt idx="1693">
                  <c:v>472.65699999999993</c:v>
                </c:pt>
                <c:pt idx="1694">
                  <c:v>472.65699999999993</c:v>
                </c:pt>
                <c:pt idx="1695">
                  <c:v>472.65699999999993</c:v>
                </c:pt>
                <c:pt idx="1696">
                  <c:v>472.65699999999993</c:v>
                </c:pt>
                <c:pt idx="1697">
                  <c:v>472.65699999999993</c:v>
                </c:pt>
                <c:pt idx="1698">
                  <c:v>472.65699999999993</c:v>
                </c:pt>
                <c:pt idx="1699">
                  <c:v>411.02800000000002</c:v>
                </c:pt>
                <c:pt idx="1700">
                  <c:v>411.02800000000002</c:v>
                </c:pt>
                <c:pt idx="1701">
                  <c:v>411.02800000000002</c:v>
                </c:pt>
                <c:pt idx="1702">
                  <c:v>411.02800000000002</c:v>
                </c:pt>
                <c:pt idx="1703">
                  <c:v>411.02800000000002</c:v>
                </c:pt>
                <c:pt idx="1704">
                  <c:v>411.02800000000002</c:v>
                </c:pt>
                <c:pt idx="1705">
                  <c:v>411.02800000000002</c:v>
                </c:pt>
                <c:pt idx="1706">
                  <c:v>411.02800000000002</c:v>
                </c:pt>
                <c:pt idx="1707">
                  <c:v>411.02800000000002</c:v>
                </c:pt>
                <c:pt idx="1708">
                  <c:v>411.02800000000002</c:v>
                </c:pt>
                <c:pt idx="1709">
                  <c:v>411.02800000000002</c:v>
                </c:pt>
                <c:pt idx="1710">
                  <c:v>411.02800000000002</c:v>
                </c:pt>
                <c:pt idx="1711">
                  <c:v>411.02800000000002</c:v>
                </c:pt>
                <c:pt idx="1712">
                  <c:v>411.02800000000002</c:v>
                </c:pt>
                <c:pt idx="1713">
                  <c:v>411.02800000000002</c:v>
                </c:pt>
                <c:pt idx="1714">
                  <c:v>411.02800000000002</c:v>
                </c:pt>
                <c:pt idx="1715">
                  <c:v>411.02800000000002</c:v>
                </c:pt>
                <c:pt idx="1716">
                  <c:v>411.02800000000002</c:v>
                </c:pt>
                <c:pt idx="1717">
                  <c:v>411.02800000000002</c:v>
                </c:pt>
                <c:pt idx="1718">
                  <c:v>411.02800000000002</c:v>
                </c:pt>
                <c:pt idx="1719">
                  <c:v>411.02800000000002</c:v>
                </c:pt>
                <c:pt idx="1720">
                  <c:v>411.02800000000002</c:v>
                </c:pt>
                <c:pt idx="1721">
                  <c:v>411.02800000000002</c:v>
                </c:pt>
                <c:pt idx="1722">
                  <c:v>411.02800000000002</c:v>
                </c:pt>
                <c:pt idx="1723">
                  <c:v>411.02800000000002</c:v>
                </c:pt>
                <c:pt idx="1724">
                  <c:v>411.02800000000002</c:v>
                </c:pt>
                <c:pt idx="1725">
                  <c:v>411.02800000000002</c:v>
                </c:pt>
                <c:pt idx="1726">
                  <c:v>411.02800000000002</c:v>
                </c:pt>
                <c:pt idx="1727">
                  <c:v>411.02800000000002</c:v>
                </c:pt>
                <c:pt idx="1728">
                  <c:v>411.02800000000002</c:v>
                </c:pt>
                <c:pt idx="1729">
                  <c:v>411.02800000000002</c:v>
                </c:pt>
                <c:pt idx="1730">
                  <c:v>411.02800000000002</c:v>
                </c:pt>
                <c:pt idx="1731">
                  <c:v>411.02800000000002</c:v>
                </c:pt>
                <c:pt idx="1732">
                  <c:v>411.02800000000002</c:v>
                </c:pt>
                <c:pt idx="1733">
                  <c:v>411.02800000000002</c:v>
                </c:pt>
                <c:pt idx="1734">
                  <c:v>411.02800000000002</c:v>
                </c:pt>
                <c:pt idx="1735">
                  <c:v>401.851</c:v>
                </c:pt>
                <c:pt idx="1736">
                  <c:v>401.851</c:v>
                </c:pt>
                <c:pt idx="1737">
                  <c:v>401.851</c:v>
                </c:pt>
                <c:pt idx="1738">
                  <c:v>401.851</c:v>
                </c:pt>
                <c:pt idx="1739">
                  <c:v>401.851</c:v>
                </c:pt>
                <c:pt idx="1740">
                  <c:v>401.851</c:v>
                </c:pt>
                <c:pt idx="1741">
                  <c:v>401.851</c:v>
                </c:pt>
                <c:pt idx="1742">
                  <c:v>401.851</c:v>
                </c:pt>
                <c:pt idx="1743">
                  <c:v>401.851</c:v>
                </c:pt>
                <c:pt idx="1744">
                  <c:v>401.851</c:v>
                </c:pt>
                <c:pt idx="1745">
                  <c:v>401.851</c:v>
                </c:pt>
                <c:pt idx="1746">
                  <c:v>401.851</c:v>
                </c:pt>
                <c:pt idx="1747">
                  <c:v>411.02800000000002</c:v>
                </c:pt>
                <c:pt idx="1748">
                  <c:v>411.02800000000002</c:v>
                </c:pt>
                <c:pt idx="1749">
                  <c:v>411.02800000000002</c:v>
                </c:pt>
                <c:pt idx="1750">
                  <c:v>411.02800000000002</c:v>
                </c:pt>
                <c:pt idx="1751">
                  <c:v>411.02800000000002</c:v>
                </c:pt>
                <c:pt idx="1752">
                  <c:v>411.02800000000002</c:v>
                </c:pt>
                <c:pt idx="1753">
                  <c:v>411.02800000000002</c:v>
                </c:pt>
                <c:pt idx="1754">
                  <c:v>411.02800000000002</c:v>
                </c:pt>
                <c:pt idx="1755">
                  <c:v>411.02800000000002</c:v>
                </c:pt>
                <c:pt idx="1756">
                  <c:v>411.02800000000002</c:v>
                </c:pt>
                <c:pt idx="1757">
                  <c:v>411.02800000000002</c:v>
                </c:pt>
                <c:pt idx="1758">
                  <c:v>411.02800000000002</c:v>
                </c:pt>
                <c:pt idx="1759">
                  <c:v>411.02800000000002</c:v>
                </c:pt>
                <c:pt idx="1760">
                  <c:v>411.02800000000002</c:v>
                </c:pt>
                <c:pt idx="1761">
                  <c:v>411.02800000000002</c:v>
                </c:pt>
                <c:pt idx="1762">
                  <c:v>411.02800000000002</c:v>
                </c:pt>
                <c:pt idx="1763">
                  <c:v>411.02800000000002</c:v>
                </c:pt>
                <c:pt idx="1764">
                  <c:v>411.02800000000002</c:v>
                </c:pt>
                <c:pt idx="1765">
                  <c:v>411.02800000000002</c:v>
                </c:pt>
                <c:pt idx="1766">
                  <c:v>411.02800000000002</c:v>
                </c:pt>
                <c:pt idx="1767">
                  <c:v>411.02800000000002</c:v>
                </c:pt>
                <c:pt idx="1768">
                  <c:v>471.04</c:v>
                </c:pt>
                <c:pt idx="1769">
                  <c:v>471.04</c:v>
                </c:pt>
                <c:pt idx="1770">
                  <c:v>471.04</c:v>
                </c:pt>
                <c:pt idx="1771">
                  <c:v>471.04</c:v>
                </c:pt>
                <c:pt idx="1772">
                  <c:v>471.04</c:v>
                </c:pt>
                <c:pt idx="1773">
                  <c:v>471.04</c:v>
                </c:pt>
                <c:pt idx="1774">
                  <c:v>471.04</c:v>
                </c:pt>
                <c:pt idx="1775">
                  <c:v>471.04</c:v>
                </c:pt>
                <c:pt idx="1776">
                  <c:v>471.04</c:v>
                </c:pt>
                <c:pt idx="1777">
                  <c:v>471.04</c:v>
                </c:pt>
                <c:pt idx="1778">
                  <c:v>471.04</c:v>
                </c:pt>
                <c:pt idx="1779">
                  <c:v>471.04</c:v>
                </c:pt>
                <c:pt idx="1780">
                  <c:v>471.04</c:v>
                </c:pt>
                <c:pt idx="1781">
                  <c:v>471.04</c:v>
                </c:pt>
                <c:pt idx="1782">
                  <c:v>471.04</c:v>
                </c:pt>
                <c:pt idx="1783">
                  <c:v>471.04</c:v>
                </c:pt>
                <c:pt idx="1784">
                  <c:v>471.04</c:v>
                </c:pt>
                <c:pt idx="1785">
                  <c:v>471.04</c:v>
                </c:pt>
                <c:pt idx="1786">
                  <c:v>471.04</c:v>
                </c:pt>
                <c:pt idx="1787">
                  <c:v>471.04</c:v>
                </c:pt>
                <c:pt idx="1788">
                  <c:v>471.04</c:v>
                </c:pt>
                <c:pt idx="1789">
                  <c:v>471.04</c:v>
                </c:pt>
                <c:pt idx="1790">
                  <c:v>471.04</c:v>
                </c:pt>
                <c:pt idx="1791">
                  <c:v>471.04</c:v>
                </c:pt>
                <c:pt idx="1792">
                  <c:v>471.04</c:v>
                </c:pt>
                <c:pt idx="1793">
                  <c:v>471.04</c:v>
                </c:pt>
                <c:pt idx="1794">
                  <c:v>471.04</c:v>
                </c:pt>
                <c:pt idx="1795">
                  <c:v>471.04</c:v>
                </c:pt>
                <c:pt idx="1796">
                  <c:v>471.04</c:v>
                </c:pt>
                <c:pt idx="1797">
                  <c:v>471.04</c:v>
                </c:pt>
                <c:pt idx="1798">
                  <c:v>471.04</c:v>
                </c:pt>
                <c:pt idx="1799">
                  <c:v>471.04</c:v>
                </c:pt>
                <c:pt idx="1800">
                  <c:v>471.04</c:v>
                </c:pt>
                <c:pt idx="1801">
                  <c:v>471.04</c:v>
                </c:pt>
                <c:pt idx="1802">
                  <c:v>471.04</c:v>
                </c:pt>
                <c:pt idx="1803">
                  <c:v>471.04</c:v>
                </c:pt>
                <c:pt idx="1804">
                  <c:v>471.04</c:v>
                </c:pt>
                <c:pt idx="1805">
                  <c:v>471.04</c:v>
                </c:pt>
                <c:pt idx="1806">
                  <c:v>471.04</c:v>
                </c:pt>
                <c:pt idx="1807">
                  <c:v>471.04</c:v>
                </c:pt>
                <c:pt idx="1808">
                  <c:v>471.04</c:v>
                </c:pt>
                <c:pt idx="1809">
                  <c:v>471.04</c:v>
                </c:pt>
                <c:pt idx="1810">
                  <c:v>471.04</c:v>
                </c:pt>
                <c:pt idx="1811">
                  <c:v>471.04</c:v>
                </c:pt>
                <c:pt idx="1812">
                  <c:v>471.04</c:v>
                </c:pt>
                <c:pt idx="1813">
                  <c:v>471.04</c:v>
                </c:pt>
                <c:pt idx="1814">
                  <c:v>471.04</c:v>
                </c:pt>
                <c:pt idx="1815">
                  <c:v>471.04</c:v>
                </c:pt>
                <c:pt idx="1816">
                  <c:v>471.04</c:v>
                </c:pt>
                <c:pt idx="1817">
                  <c:v>471.04</c:v>
                </c:pt>
                <c:pt idx="1818">
                  <c:v>471.04</c:v>
                </c:pt>
                <c:pt idx="1819">
                  <c:v>471.04</c:v>
                </c:pt>
                <c:pt idx="1820">
                  <c:v>471.04</c:v>
                </c:pt>
                <c:pt idx="1821">
                  <c:v>471.04</c:v>
                </c:pt>
                <c:pt idx="1822">
                  <c:v>471.04</c:v>
                </c:pt>
                <c:pt idx="1823">
                  <c:v>471.04</c:v>
                </c:pt>
                <c:pt idx="1824">
                  <c:v>471.04</c:v>
                </c:pt>
                <c:pt idx="1825">
                  <c:v>471.04</c:v>
                </c:pt>
                <c:pt idx="1826">
                  <c:v>471.04</c:v>
                </c:pt>
                <c:pt idx="1827">
                  <c:v>471.04</c:v>
                </c:pt>
                <c:pt idx="1828">
                  <c:v>471.04</c:v>
                </c:pt>
                <c:pt idx="1829">
                  <c:v>471.04</c:v>
                </c:pt>
                <c:pt idx="1830">
                  <c:v>471.04</c:v>
                </c:pt>
                <c:pt idx="1831">
                  <c:v>471.04</c:v>
                </c:pt>
                <c:pt idx="1832">
                  <c:v>471.04</c:v>
                </c:pt>
                <c:pt idx="1833">
                  <c:v>471.04</c:v>
                </c:pt>
                <c:pt idx="1834">
                  <c:v>471.04</c:v>
                </c:pt>
                <c:pt idx="1835">
                  <c:v>471.04</c:v>
                </c:pt>
                <c:pt idx="1836">
                  <c:v>471.04</c:v>
                </c:pt>
                <c:pt idx="1837">
                  <c:v>471.04</c:v>
                </c:pt>
                <c:pt idx="1838">
                  <c:v>471.04</c:v>
                </c:pt>
                <c:pt idx="1839">
                  <c:v>471.04</c:v>
                </c:pt>
                <c:pt idx="1840">
                  <c:v>471.04</c:v>
                </c:pt>
                <c:pt idx="1841">
                  <c:v>471.04</c:v>
                </c:pt>
                <c:pt idx="1842">
                  <c:v>471.04</c:v>
                </c:pt>
                <c:pt idx="1843">
                  <c:v>471.04</c:v>
                </c:pt>
                <c:pt idx="1844">
                  <c:v>471.04</c:v>
                </c:pt>
                <c:pt idx="1845">
                  <c:v>471.04</c:v>
                </c:pt>
                <c:pt idx="1846">
                  <c:v>471.04</c:v>
                </c:pt>
                <c:pt idx="1847">
                  <c:v>471.04</c:v>
                </c:pt>
                <c:pt idx="1848">
                  <c:v>460.57400000000001</c:v>
                </c:pt>
                <c:pt idx="1849">
                  <c:v>460.57400000000001</c:v>
                </c:pt>
                <c:pt idx="1850">
                  <c:v>460.57400000000001</c:v>
                </c:pt>
                <c:pt idx="1851">
                  <c:v>460.57400000000001</c:v>
                </c:pt>
                <c:pt idx="1852">
                  <c:v>460.57400000000001</c:v>
                </c:pt>
                <c:pt idx="1853">
                  <c:v>460.57400000000001</c:v>
                </c:pt>
                <c:pt idx="1854">
                  <c:v>460.57400000000001</c:v>
                </c:pt>
                <c:pt idx="1855">
                  <c:v>460.57400000000001</c:v>
                </c:pt>
                <c:pt idx="1856">
                  <c:v>460.57400000000001</c:v>
                </c:pt>
                <c:pt idx="1857">
                  <c:v>460.57400000000001</c:v>
                </c:pt>
                <c:pt idx="1858">
                  <c:v>460.57400000000001</c:v>
                </c:pt>
                <c:pt idx="1859">
                  <c:v>460.57400000000001</c:v>
                </c:pt>
                <c:pt idx="1860">
                  <c:v>460.57400000000001</c:v>
                </c:pt>
                <c:pt idx="1861">
                  <c:v>460.57400000000001</c:v>
                </c:pt>
                <c:pt idx="1862">
                  <c:v>460.57400000000001</c:v>
                </c:pt>
                <c:pt idx="1863">
                  <c:v>460.57400000000001</c:v>
                </c:pt>
                <c:pt idx="1864">
                  <c:v>460.57400000000001</c:v>
                </c:pt>
                <c:pt idx="1865">
                  <c:v>460.57400000000001</c:v>
                </c:pt>
                <c:pt idx="1866">
                  <c:v>460.57400000000001</c:v>
                </c:pt>
                <c:pt idx="1867">
                  <c:v>460.57400000000001</c:v>
                </c:pt>
                <c:pt idx="1868">
                  <c:v>460.57400000000001</c:v>
                </c:pt>
                <c:pt idx="1869">
                  <c:v>453.69</c:v>
                </c:pt>
                <c:pt idx="1870">
                  <c:v>453.69</c:v>
                </c:pt>
                <c:pt idx="1871">
                  <c:v>453.69</c:v>
                </c:pt>
                <c:pt idx="1872">
                  <c:v>453.69</c:v>
                </c:pt>
                <c:pt idx="1873">
                  <c:v>453.69</c:v>
                </c:pt>
                <c:pt idx="1874">
                  <c:v>453.69</c:v>
                </c:pt>
                <c:pt idx="1875">
                  <c:v>453.69</c:v>
                </c:pt>
                <c:pt idx="1876">
                  <c:v>453.69</c:v>
                </c:pt>
                <c:pt idx="1877">
                  <c:v>453.69</c:v>
                </c:pt>
                <c:pt idx="1878">
                  <c:v>453.69</c:v>
                </c:pt>
                <c:pt idx="1879">
                  <c:v>453.69</c:v>
                </c:pt>
                <c:pt idx="1880">
                  <c:v>453.69</c:v>
                </c:pt>
                <c:pt idx="1881">
                  <c:v>453.69</c:v>
                </c:pt>
                <c:pt idx="1882">
                  <c:v>453.69</c:v>
                </c:pt>
                <c:pt idx="1883">
                  <c:v>453.69</c:v>
                </c:pt>
                <c:pt idx="1884">
                  <c:v>453.69</c:v>
                </c:pt>
                <c:pt idx="1885">
                  <c:v>453.69</c:v>
                </c:pt>
                <c:pt idx="1886">
                  <c:v>453.69</c:v>
                </c:pt>
                <c:pt idx="1887">
                  <c:v>453.69</c:v>
                </c:pt>
                <c:pt idx="1888">
                  <c:v>453.69</c:v>
                </c:pt>
                <c:pt idx="1889">
                  <c:v>453.69</c:v>
                </c:pt>
                <c:pt idx="1890">
                  <c:v>453.69</c:v>
                </c:pt>
                <c:pt idx="1891">
                  <c:v>453.69</c:v>
                </c:pt>
                <c:pt idx="1892">
                  <c:v>453.69</c:v>
                </c:pt>
                <c:pt idx="1893">
                  <c:v>453.69</c:v>
                </c:pt>
                <c:pt idx="1894">
                  <c:v>453.69</c:v>
                </c:pt>
                <c:pt idx="1895">
                  <c:v>453.69</c:v>
                </c:pt>
                <c:pt idx="1896">
                  <c:v>453.69</c:v>
                </c:pt>
                <c:pt idx="1897">
                  <c:v>453.69</c:v>
                </c:pt>
                <c:pt idx="1898">
                  <c:v>453.69</c:v>
                </c:pt>
                <c:pt idx="1899">
                  <c:v>453.69</c:v>
                </c:pt>
              </c:numCache>
            </c:numRef>
          </c:yVal>
          <c:smooth val="0"/>
          <c:extLst>
            <c:ext xmlns:c16="http://schemas.microsoft.com/office/drawing/2014/chart" uri="{C3380CC4-5D6E-409C-BE32-E72D297353CC}">
              <c16:uniqueId val="{00000001-3A2D-104F-85EF-C2C37043908F}"/>
            </c:ext>
          </c:extLst>
        </c:ser>
        <c:ser>
          <c:idx val="4"/>
          <c:order val="2"/>
          <c:tx>
            <c:v> 4 way</c:v>
          </c:tx>
          <c:spPr>
            <a:ln w="101600">
              <a:solidFill>
                <a:schemeClr val="accent1">
                  <a:lumMod val="75000"/>
                </a:schemeClr>
              </a:solidFill>
            </a:ln>
          </c:spPr>
          <c:marker>
            <c:symbol val="diamond"/>
            <c:size val="5"/>
            <c:spPr>
              <a:solidFill>
                <a:schemeClr val="accent1">
                  <a:lumMod val="75000"/>
                </a:schemeClr>
              </a:solidFill>
              <a:ln>
                <a:solidFill>
                  <a:schemeClr val="accent1">
                    <a:lumMod val="75000"/>
                  </a:schemeClr>
                </a:solidFill>
              </a:ln>
            </c:spPr>
          </c:marker>
          <c:yVal>
            <c:numRef>
              <c:f>details!$S$2:$S$1901</c:f>
              <c:numCache>
                <c:formatCode>General</c:formatCode>
                <c:ptCount val="1900"/>
                <c:pt idx="0">
                  <c:v>904.92</c:v>
                </c:pt>
                <c:pt idx="1">
                  <c:v>904.92</c:v>
                </c:pt>
                <c:pt idx="2">
                  <c:v>904.92</c:v>
                </c:pt>
                <c:pt idx="3">
                  <c:v>932.49599999999998</c:v>
                </c:pt>
                <c:pt idx="4">
                  <c:v>932.49599999999998</c:v>
                </c:pt>
                <c:pt idx="5">
                  <c:v>932.49599999999998</c:v>
                </c:pt>
                <c:pt idx="6">
                  <c:v>932.49599999999998</c:v>
                </c:pt>
                <c:pt idx="7">
                  <c:v>932.49599999999998</c:v>
                </c:pt>
                <c:pt idx="8">
                  <c:v>932.49599999999998</c:v>
                </c:pt>
                <c:pt idx="9">
                  <c:v>932.49599999999998</c:v>
                </c:pt>
                <c:pt idx="10">
                  <c:v>932.49599999999998</c:v>
                </c:pt>
                <c:pt idx="11">
                  <c:v>932.49599999999998</c:v>
                </c:pt>
                <c:pt idx="12">
                  <c:v>932.49599999999998</c:v>
                </c:pt>
                <c:pt idx="13">
                  <c:v>932.49599999999998</c:v>
                </c:pt>
                <c:pt idx="14">
                  <c:v>932.49599999999998</c:v>
                </c:pt>
                <c:pt idx="15">
                  <c:v>932.49599999999998</c:v>
                </c:pt>
                <c:pt idx="16">
                  <c:v>932.49599999999998</c:v>
                </c:pt>
                <c:pt idx="17">
                  <c:v>932.49599999999998</c:v>
                </c:pt>
                <c:pt idx="18">
                  <c:v>932.49599999999998</c:v>
                </c:pt>
                <c:pt idx="19">
                  <c:v>932.49599999999998</c:v>
                </c:pt>
                <c:pt idx="20">
                  <c:v>932.49599999999998</c:v>
                </c:pt>
                <c:pt idx="21">
                  <c:v>932.49599999999998</c:v>
                </c:pt>
                <c:pt idx="22">
                  <c:v>932.49599999999998</c:v>
                </c:pt>
                <c:pt idx="23">
                  <c:v>932.49599999999998</c:v>
                </c:pt>
                <c:pt idx="24">
                  <c:v>932.49599999999998</c:v>
                </c:pt>
                <c:pt idx="25">
                  <c:v>932.49599999999998</c:v>
                </c:pt>
                <c:pt idx="26">
                  <c:v>932.49599999999998</c:v>
                </c:pt>
                <c:pt idx="27">
                  <c:v>932.49599999999998</c:v>
                </c:pt>
                <c:pt idx="28">
                  <c:v>932.49599999999998</c:v>
                </c:pt>
                <c:pt idx="29">
                  <c:v>932.49599999999998</c:v>
                </c:pt>
                <c:pt idx="30">
                  <c:v>932.49599999999998</c:v>
                </c:pt>
                <c:pt idx="31">
                  <c:v>932.49599999999998</c:v>
                </c:pt>
                <c:pt idx="32">
                  <c:v>932.49599999999998</c:v>
                </c:pt>
                <c:pt idx="33">
                  <c:v>932.49599999999998</c:v>
                </c:pt>
                <c:pt idx="34">
                  <c:v>932.49599999999998</c:v>
                </c:pt>
                <c:pt idx="35">
                  <c:v>932.49599999999998</c:v>
                </c:pt>
                <c:pt idx="36">
                  <c:v>932.49599999999998</c:v>
                </c:pt>
                <c:pt idx="37">
                  <c:v>932.49599999999998</c:v>
                </c:pt>
                <c:pt idx="38">
                  <c:v>932.49599999999998</c:v>
                </c:pt>
                <c:pt idx="39">
                  <c:v>932.49599999999998</c:v>
                </c:pt>
                <c:pt idx="40">
                  <c:v>932.49599999999998</c:v>
                </c:pt>
                <c:pt idx="41">
                  <c:v>932.49599999999998</c:v>
                </c:pt>
                <c:pt idx="42">
                  <c:v>932.49599999999998</c:v>
                </c:pt>
                <c:pt idx="43">
                  <c:v>932.49599999999998</c:v>
                </c:pt>
                <c:pt idx="44">
                  <c:v>932.49599999999998</c:v>
                </c:pt>
                <c:pt idx="45">
                  <c:v>932.49599999999998</c:v>
                </c:pt>
                <c:pt idx="46">
                  <c:v>932.49599999999998</c:v>
                </c:pt>
                <c:pt idx="47">
                  <c:v>932.49599999999998</c:v>
                </c:pt>
                <c:pt idx="48">
                  <c:v>932.49599999999998</c:v>
                </c:pt>
                <c:pt idx="49">
                  <c:v>932.49599999999998</c:v>
                </c:pt>
                <c:pt idx="50">
                  <c:v>932.49599999999998</c:v>
                </c:pt>
                <c:pt idx="51">
                  <c:v>932.49599999999998</c:v>
                </c:pt>
                <c:pt idx="52">
                  <c:v>932.49599999999998</c:v>
                </c:pt>
                <c:pt idx="53">
                  <c:v>932.49599999999998</c:v>
                </c:pt>
                <c:pt idx="54">
                  <c:v>932.49599999999998</c:v>
                </c:pt>
                <c:pt idx="55">
                  <c:v>932.49599999999998</c:v>
                </c:pt>
                <c:pt idx="56">
                  <c:v>932.49599999999998</c:v>
                </c:pt>
                <c:pt idx="57">
                  <c:v>932.49599999999998</c:v>
                </c:pt>
                <c:pt idx="58">
                  <c:v>932.49599999999998</c:v>
                </c:pt>
                <c:pt idx="59">
                  <c:v>932.49599999999998</c:v>
                </c:pt>
                <c:pt idx="60">
                  <c:v>932.49599999999998</c:v>
                </c:pt>
                <c:pt idx="61">
                  <c:v>932.49599999999998</c:v>
                </c:pt>
                <c:pt idx="62">
                  <c:v>932.49599999999998</c:v>
                </c:pt>
                <c:pt idx="63">
                  <c:v>932.49599999999998</c:v>
                </c:pt>
                <c:pt idx="64">
                  <c:v>932.49599999999998</c:v>
                </c:pt>
                <c:pt idx="65">
                  <c:v>932.49599999999998</c:v>
                </c:pt>
                <c:pt idx="66">
                  <c:v>932.49599999999998</c:v>
                </c:pt>
                <c:pt idx="67">
                  <c:v>932.49599999999998</c:v>
                </c:pt>
                <c:pt idx="68">
                  <c:v>932.49599999999998</c:v>
                </c:pt>
                <c:pt idx="69">
                  <c:v>932.49599999999998</c:v>
                </c:pt>
                <c:pt idx="70">
                  <c:v>932.49599999999998</c:v>
                </c:pt>
                <c:pt idx="71">
                  <c:v>932.49599999999998</c:v>
                </c:pt>
                <c:pt idx="72">
                  <c:v>932.49599999999998</c:v>
                </c:pt>
                <c:pt idx="73">
                  <c:v>932.49599999999998</c:v>
                </c:pt>
                <c:pt idx="74">
                  <c:v>932.49599999999998</c:v>
                </c:pt>
                <c:pt idx="75">
                  <c:v>932.49599999999998</c:v>
                </c:pt>
                <c:pt idx="76">
                  <c:v>932.49599999999998</c:v>
                </c:pt>
                <c:pt idx="77">
                  <c:v>932.49599999999998</c:v>
                </c:pt>
                <c:pt idx="78">
                  <c:v>932.49599999999998</c:v>
                </c:pt>
                <c:pt idx="79">
                  <c:v>932.49599999999998</c:v>
                </c:pt>
                <c:pt idx="80">
                  <c:v>932.49599999999998</c:v>
                </c:pt>
                <c:pt idx="81">
                  <c:v>932.49599999999998</c:v>
                </c:pt>
                <c:pt idx="82">
                  <c:v>932.49599999999998</c:v>
                </c:pt>
                <c:pt idx="83">
                  <c:v>932.49599999999998</c:v>
                </c:pt>
                <c:pt idx="84">
                  <c:v>932.49599999999998</c:v>
                </c:pt>
                <c:pt idx="85">
                  <c:v>932.49599999999998</c:v>
                </c:pt>
                <c:pt idx="86">
                  <c:v>932.49599999999998</c:v>
                </c:pt>
                <c:pt idx="87">
                  <c:v>932.49599999999998</c:v>
                </c:pt>
                <c:pt idx="88">
                  <c:v>932.49599999999998</c:v>
                </c:pt>
                <c:pt idx="89">
                  <c:v>932.49599999999998</c:v>
                </c:pt>
                <c:pt idx="90">
                  <c:v>932.49599999999998</c:v>
                </c:pt>
                <c:pt idx="91">
                  <c:v>932.49599999999998</c:v>
                </c:pt>
                <c:pt idx="92">
                  <c:v>932.49599999999998</c:v>
                </c:pt>
                <c:pt idx="93">
                  <c:v>904.92</c:v>
                </c:pt>
                <c:pt idx="94">
                  <c:v>904.92</c:v>
                </c:pt>
                <c:pt idx="95">
                  <c:v>904.92</c:v>
                </c:pt>
                <c:pt idx="96">
                  <c:v>904.92</c:v>
                </c:pt>
                <c:pt idx="97">
                  <c:v>904.92</c:v>
                </c:pt>
                <c:pt idx="98">
                  <c:v>904.92</c:v>
                </c:pt>
                <c:pt idx="99">
                  <c:v>904.92</c:v>
                </c:pt>
                <c:pt idx="100">
                  <c:v>904.92</c:v>
                </c:pt>
                <c:pt idx="101">
                  <c:v>832.29525000000001</c:v>
                </c:pt>
                <c:pt idx="102">
                  <c:v>832.29525000000001</c:v>
                </c:pt>
                <c:pt idx="103">
                  <c:v>832.29525000000001</c:v>
                </c:pt>
                <c:pt idx="104">
                  <c:v>622.45499999999936</c:v>
                </c:pt>
                <c:pt idx="105">
                  <c:v>622.45499999999936</c:v>
                </c:pt>
                <c:pt idx="106">
                  <c:v>622.45499999999936</c:v>
                </c:pt>
                <c:pt idx="107">
                  <c:v>622.45499999999936</c:v>
                </c:pt>
                <c:pt idx="108">
                  <c:v>622.45499999999936</c:v>
                </c:pt>
                <c:pt idx="109">
                  <c:v>622.45499999999936</c:v>
                </c:pt>
                <c:pt idx="110">
                  <c:v>622.45499999999936</c:v>
                </c:pt>
                <c:pt idx="111">
                  <c:v>622.45499999999936</c:v>
                </c:pt>
                <c:pt idx="112">
                  <c:v>622.45499999999936</c:v>
                </c:pt>
                <c:pt idx="113">
                  <c:v>622.45499999999936</c:v>
                </c:pt>
                <c:pt idx="114">
                  <c:v>622.45499999999936</c:v>
                </c:pt>
                <c:pt idx="115">
                  <c:v>622.45499999999936</c:v>
                </c:pt>
                <c:pt idx="116">
                  <c:v>608.83049999999787</c:v>
                </c:pt>
                <c:pt idx="117">
                  <c:v>608.83049999999787</c:v>
                </c:pt>
                <c:pt idx="118">
                  <c:v>608.83049999999787</c:v>
                </c:pt>
                <c:pt idx="119">
                  <c:v>608.83049999999787</c:v>
                </c:pt>
                <c:pt idx="120">
                  <c:v>608.83049999999787</c:v>
                </c:pt>
                <c:pt idx="121">
                  <c:v>608.83049999999787</c:v>
                </c:pt>
                <c:pt idx="122">
                  <c:v>608.83049999999787</c:v>
                </c:pt>
                <c:pt idx="123">
                  <c:v>608.83049999999787</c:v>
                </c:pt>
                <c:pt idx="124">
                  <c:v>608.83049999999787</c:v>
                </c:pt>
                <c:pt idx="125">
                  <c:v>608.83049999999787</c:v>
                </c:pt>
                <c:pt idx="126">
                  <c:v>605.0145</c:v>
                </c:pt>
                <c:pt idx="127">
                  <c:v>605.0145</c:v>
                </c:pt>
                <c:pt idx="128">
                  <c:v>605.0145</c:v>
                </c:pt>
                <c:pt idx="129">
                  <c:v>605.0145</c:v>
                </c:pt>
                <c:pt idx="130">
                  <c:v>605.0145</c:v>
                </c:pt>
                <c:pt idx="131">
                  <c:v>490.245</c:v>
                </c:pt>
                <c:pt idx="132">
                  <c:v>490.245</c:v>
                </c:pt>
                <c:pt idx="133">
                  <c:v>490.245</c:v>
                </c:pt>
                <c:pt idx="134">
                  <c:v>476.19749999999999</c:v>
                </c:pt>
                <c:pt idx="135">
                  <c:v>466.08300000000003</c:v>
                </c:pt>
                <c:pt idx="136">
                  <c:v>466.08300000000003</c:v>
                </c:pt>
                <c:pt idx="137">
                  <c:v>466.08300000000003</c:v>
                </c:pt>
                <c:pt idx="138">
                  <c:v>466.08300000000003</c:v>
                </c:pt>
                <c:pt idx="139">
                  <c:v>466.08300000000003</c:v>
                </c:pt>
                <c:pt idx="140">
                  <c:v>466.08300000000003</c:v>
                </c:pt>
                <c:pt idx="141">
                  <c:v>422.39249999999993</c:v>
                </c:pt>
                <c:pt idx="142">
                  <c:v>422.39249999999993</c:v>
                </c:pt>
                <c:pt idx="143">
                  <c:v>422.39249999999993</c:v>
                </c:pt>
                <c:pt idx="144">
                  <c:v>422.39249999999993</c:v>
                </c:pt>
                <c:pt idx="145">
                  <c:v>355.76100000000002</c:v>
                </c:pt>
                <c:pt idx="146">
                  <c:v>355.76100000000002</c:v>
                </c:pt>
                <c:pt idx="147">
                  <c:v>355.76100000000002</c:v>
                </c:pt>
                <c:pt idx="148">
                  <c:v>355.76100000000002</c:v>
                </c:pt>
                <c:pt idx="149">
                  <c:v>355.76100000000002</c:v>
                </c:pt>
                <c:pt idx="150">
                  <c:v>355.76100000000002</c:v>
                </c:pt>
                <c:pt idx="151">
                  <c:v>355.76100000000002</c:v>
                </c:pt>
                <c:pt idx="152">
                  <c:v>355.76100000000002</c:v>
                </c:pt>
                <c:pt idx="153">
                  <c:v>355.76100000000002</c:v>
                </c:pt>
                <c:pt idx="154">
                  <c:v>422.39249999999993</c:v>
                </c:pt>
                <c:pt idx="155">
                  <c:v>422.39249999999993</c:v>
                </c:pt>
                <c:pt idx="156">
                  <c:v>422.39249999999993</c:v>
                </c:pt>
                <c:pt idx="157">
                  <c:v>422.39249999999993</c:v>
                </c:pt>
                <c:pt idx="158">
                  <c:v>422.39249999999993</c:v>
                </c:pt>
                <c:pt idx="159">
                  <c:v>422.39249999999993</c:v>
                </c:pt>
                <c:pt idx="160">
                  <c:v>422.39249999999993</c:v>
                </c:pt>
                <c:pt idx="161">
                  <c:v>422.39249999999993</c:v>
                </c:pt>
                <c:pt idx="162">
                  <c:v>422.39249999999993</c:v>
                </c:pt>
                <c:pt idx="163">
                  <c:v>443.02274999999992</c:v>
                </c:pt>
                <c:pt idx="164">
                  <c:v>443.02274999999992</c:v>
                </c:pt>
                <c:pt idx="165">
                  <c:v>443.02274999999992</c:v>
                </c:pt>
                <c:pt idx="166">
                  <c:v>486.91799999999961</c:v>
                </c:pt>
                <c:pt idx="167">
                  <c:v>486.91799999999961</c:v>
                </c:pt>
                <c:pt idx="168">
                  <c:v>486.91799999999961</c:v>
                </c:pt>
                <c:pt idx="169">
                  <c:v>486.91799999999961</c:v>
                </c:pt>
                <c:pt idx="170">
                  <c:v>526.75124999999787</c:v>
                </c:pt>
                <c:pt idx="171">
                  <c:v>526.75124999999787</c:v>
                </c:pt>
                <c:pt idx="172">
                  <c:v>526.75124999999787</c:v>
                </c:pt>
                <c:pt idx="173">
                  <c:v>528.08699999999999</c:v>
                </c:pt>
                <c:pt idx="174">
                  <c:v>745.548</c:v>
                </c:pt>
                <c:pt idx="175">
                  <c:v>745.548</c:v>
                </c:pt>
                <c:pt idx="176">
                  <c:v>745.548</c:v>
                </c:pt>
                <c:pt idx="177">
                  <c:v>745.548</c:v>
                </c:pt>
                <c:pt idx="178">
                  <c:v>745.548</c:v>
                </c:pt>
                <c:pt idx="179">
                  <c:v>745.548</c:v>
                </c:pt>
                <c:pt idx="180">
                  <c:v>745.548</c:v>
                </c:pt>
                <c:pt idx="181">
                  <c:v>745.548</c:v>
                </c:pt>
                <c:pt idx="182">
                  <c:v>745.548</c:v>
                </c:pt>
                <c:pt idx="183">
                  <c:v>802.48950000000002</c:v>
                </c:pt>
                <c:pt idx="184">
                  <c:v>802.48950000000002</c:v>
                </c:pt>
                <c:pt idx="185">
                  <c:v>802.48950000000002</c:v>
                </c:pt>
                <c:pt idx="186">
                  <c:v>810.77625</c:v>
                </c:pt>
                <c:pt idx="187">
                  <c:v>810.77625</c:v>
                </c:pt>
                <c:pt idx="188">
                  <c:v>810.77625</c:v>
                </c:pt>
                <c:pt idx="189">
                  <c:v>810.77625</c:v>
                </c:pt>
                <c:pt idx="190">
                  <c:v>810.77625</c:v>
                </c:pt>
                <c:pt idx="191">
                  <c:v>810.77625</c:v>
                </c:pt>
                <c:pt idx="192">
                  <c:v>810.77625</c:v>
                </c:pt>
                <c:pt idx="193">
                  <c:v>810.77625</c:v>
                </c:pt>
                <c:pt idx="194">
                  <c:v>810.77625</c:v>
                </c:pt>
                <c:pt idx="195">
                  <c:v>810.77625</c:v>
                </c:pt>
                <c:pt idx="196">
                  <c:v>810.77625</c:v>
                </c:pt>
                <c:pt idx="197">
                  <c:v>918.43949999999938</c:v>
                </c:pt>
                <c:pt idx="198">
                  <c:v>918.43949999999938</c:v>
                </c:pt>
                <c:pt idx="199">
                  <c:v>918.43949999999938</c:v>
                </c:pt>
                <c:pt idx="200">
                  <c:v>918.43949999999938</c:v>
                </c:pt>
                <c:pt idx="201">
                  <c:v>918.43949999999938</c:v>
                </c:pt>
                <c:pt idx="202">
                  <c:v>918.43949999999938</c:v>
                </c:pt>
                <c:pt idx="203">
                  <c:v>918.43949999999938</c:v>
                </c:pt>
                <c:pt idx="204">
                  <c:v>918.43949999999938</c:v>
                </c:pt>
                <c:pt idx="205">
                  <c:v>918.43949999999938</c:v>
                </c:pt>
                <c:pt idx="206">
                  <c:v>918.43949999999938</c:v>
                </c:pt>
                <c:pt idx="207">
                  <c:v>918.43949999999938</c:v>
                </c:pt>
                <c:pt idx="208">
                  <c:v>918.43949999999938</c:v>
                </c:pt>
                <c:pt idx="209">
                  <c:v>918.43949999999938</c:v>
                </c:pt>
                <c:pt idx="210">
                  <c:v>918.43949999999938</c:v>
                </c:pt>
                <c:pt idx="211">
                  <c:v>918.43949999999938</c:v>
                </c:pt>
                <c:pt idx="212">
                  <c:v>918.43949999999938</c:v>
                </c:pt>
                <c:pt idx="213">
                  <c:v>918.43949999999938</c:v>
                </c:pt>
                <c:pt idx="214">
                  <c:v>918.43949999999938</c:v>
                </c:pt>
                <c:pt idx="215">
                  <c:v>918.43949999999938</c:v>
                </c:pt>
                <c:pt idx="216">
                  <c:v>918.43949999999938</c:v>
                </c:pt>
                <c:pt idx="217">
                  <c:v>918.43949999999938</c:v>
                </c:pt>
                <c:pt idx="218">
                  <c:v>918.43949999999938</c:v>
                </c:pt>
                <c:pt idx="219">
                  <c:v>918.43949999999938</c:v>
                </c:pt>
                <c:pt idx="220">
                  <c:v>918.43949999999938</c:v>
                </c:pt>
                <c:pt idx="221">
                  <c:v>918.43949999999938</c:v>
                </c:pt>
                <c:pt idx="222">
                  <c:v>918.43949999999938</c:v>
                </c:pt>
                <c:pt idx="223">
                  <c:v>918.43949999999938</c:v>
                </c:pt>
                <c:pt idx="224">
                  <c:v>918.43949999999938</c:v>
                </c:pt>
                <c:pt idx="225">
                  <c:v>918.43949999999938</c:v>
                </c:pt>
                <c:pt idx="226">
                  <c:v>918.43949999999938</c:v>
                </c:pt>
                <c:pt idx="227">
                  <c:v>918.43949999999938</c:v>
                </c:pt>
                <c:pt idx="228">
                  <c:v>978.97050000000002</c:v>
                </c:pt>
                <c:pt idx="229">
                  <c:v>978.97050000000002</c:v>
                </c:pt>
                <c:pt idx="230">
                  <c:v>978.97050000000002</c:v>
                </c:pt>
                <c:pt idx="231">
                  <c:v>978.97050000000002</c:v>
                </c:pt>
                <c:pt idx="232">
                  <c:v>978.97050000000002</c:v>
                </c:pt>
                <c:pt idx="233">
                  <c:v>978.97050000000002</c:v>
                </c:pt>
                <c:pt idx="234">
                  <c:v>998.29349999999999</c:v>
                </c:pt>
                <c:pt idx="235">
                  <c:v>998.29349999999999</c:v>
                </c:pt>
                <c:pt idx="236">
                  <c:v>998.29349999999999</c:v>
                </c:pt>
                <c:pt idx="237">
                  <c:v>998.29349999999999</c:v>
                </c:pt>
                <c:pt idx="238">
                  <c:v>998.29349999999999</c:v>
                </c:pt>
                <c:pt idx="239">
                  <c:v>998.29349999999999</c:v>
                </c:pt>
                <c:pt idx="240">
                  <c:v>998.29349999999999</c:v>
                </c:pt>
                <c:pt idx="241">
                  <c:v>998.29349999999999</c:v>
                </c:pt>
                <c:pt idx="242">
                  <c:v>998.29349999999999</c:v>
                </c:pt>
                <c:pt idx="243">
                  <c:v>998.29349999999999</c:v>
                </c:pt>
                <c:pt idx="244">
                  <c:v>998.29349999999999</c:v>
                </c:pt>
                <c:pt idx="245">
                  <c:v>998.29349999999999</c:v>
                </c:pt>
                <c:pt idx="246">
                  <c:v>998.29349999999999</c:v>
                </c:pt>
                <c:pt idx="247">
                  <c:v>998.29349999999999</c:v>
                </c:pt>
                <c:pt idx="248">
                  <c:v>998.29349999999999</c:v>
                </c:pt>
                <c:pt idx="249">
                  <c:v>998.29349999999999</c:v>
                </c:pt>
                <c:pt idx="250">
                  <c:v>998.29349999999999</c:v>
                </c:pt>
                <c:pt idx="251">
                  <c:v>998.29349999999999</c:v>
                </c:pt>
                <c:pt idx="252">
                  <c:v>998.29349999999999</c:v>
                </c:pt>
                <c:pt idx="253">
                  <c:v>998.29349999999999</c:v>
                </c:pt>
                <c:pt idx="254">
                  <c:v>998.29349999999999</c:v>
                </c:pt>
                <c:pt idx="255">
                  <c:v>998.29349999999999</c:v>
                </c:pt>
                <c:pt idx="256">
                  <c:v>998.29349999999999</c:v>
                </c:pt>
                <c:pt idx="257">
                  <c:v>998.29349999999999</c:v>
                </c:pt>
                <c:pt idx="258">
                  <c:v>998.29349999999999</c:v>
                </c:pt>
                <c:pt idx="259">
                  <c:v>998.29349999999999</c:v>
                </c:pt>
                <c:pt idx="260">
                  <c:v>998.29349999999999</c:v>
                </c:pt>
                <c:pt idx="261">
                  <c:v>1007.69475</c:v>
                </c:pt>
                <c:pt idx="262">
                  <c:v>1007.69475</c:v>
                </c:pt>
                <c:pt idx="263">
                  <c:v>1007.69475</c:v>
                </c:pt>
                <c:pt idx="264">
                  <c:v>1007.69475</c:v>
                </c:pt>
                <c:pt idx="265">
                  <c:v>1007.69475</c:v>
                </c:pt>
                <c:pt idx="266">
                  <c:v>1007.69475</c:v>
                </c:pt>
                <c:pt idx="267">
                  <c:v>1007.69475</c:v>
                </c:pt>
                <c:pt idx="268">
                  <c:v>1007.69475</c:v>
                </c:pt>
                <c:pt idx="269">
                  <c:v>1007.69475</c:v>
                </c:pt>
                <c:pt idx="270">
                  <c:v>1007.69475</c:v>
                </c:pt>
                <c:pt idx="271">
                  <c:v>1007.69475</c:v>
                </c:pt>
                <c:pt idx="272">
                  <c:v>1007.69475</c:v>
                </c:pt>
                <c:pt idx="273">
                  <c:v>1007.69475</c:v>
                </c:pt>
                <c:pt idx="274">
                  <c:v>1007.69475</c:v>
                </c:pt>
                <c:pt idx="275">
                  <c:v>1007.69475</c:v>
                </c:pt>
                <c:pt idx="276">
                  <c:v>1007.69475</c:v>
                </c:pt>
                <c:pt idx="277">
                  <c:v>1007.69475</c:v>
                </c:pt>
                <c:pt idx="278">
                  <c:v>1183.8135</c:v>
                </c:pt>
                <c:pt idx="279">
                  <c:v>1183.8135</c:v>
                </c:pt>
                <c:pt idx="280">
                  <c:v>1183.8135</c:v>
                </c:pt>
                <c:pt idx="281">
                  <c:v>1183.8135</c:v>
                </c:pt>
                <c:pt idx="282">
                  <c:v>1541.06925</c:v>
                </c:pt>
                <c:pt idx="283">
                  <c:v>1541.06925</c:v>
                </c:pt>
                <c:pt idx="284">
                  <c:v>1541.06925</c:v>
                </c:pt>
                <c:pt idx="285">
                  <c:v>1541.06925</c:v>
                </c:pt>
                <c:pt idx="286">
                  <c:v>1541.06925</c:v>
                </c:pt>
                <c:pt idx="287">
                  <c:v>1541.06925</c:v>
                </c:pt>
                <c:pt idx="288">
                  <c:v>1541.06925</c:v>
                </c:pt>
                <c:pt idx="289">
                  <c:v>1541.06925</c:v>
                </c:pt>
                <c:pt idx="290">
                  <c:v>1541.06925</c:v>
                </c:pt>
                <c:pt idx="291">
                  <c:v>1541.06925</c:v>
                </c:pt>
                <c:pt idx="292">
                  <c:v>1541.06925</c:v>
                </c:pt>
                <c:pt idx="293">
                  <c:v>1541.06925</c:v>
                </c:pt>
                <c:pt idx="294">
                  <c:v>1541.06925</c:v>
                </c:pt>
                <c:pt idx="295">
                  <c:v>1541.06925</c:v>
                </c:pt>
                <c:pt idx="296">
                  <c:v>1541.06925</c:v>
                </c:pt>
                <c:pt idx="297">
                  <c:v>1541.06925</c:v>
                </c:pt>
                <c:pt idx="298">
                  <c:v>1541.06925</c:v>
                </c:pt>
                <c:pt idx="299">
                  <c:v>1541.06925</c:v>
                </c:pt>
                <c:pt idx="300">
                  <c:v>1541.06925</c:v>
                </c:pt>
                <c:pt idx="301">
                  <c:v>1541.06925</c:v>
                </c:pt>
                <c:pt idx="302">
                  <c:v>1541.06925</c:v>
                </c:pt>
                <c:pt idx="303">
                  <c:v>1541.06925</c:v>
                </c:pt>
                <c:pt idx="304">
                  <c:v>1541.06925</c:v>
                </c:pt>
                <c:pt idx="305">
                  <c:v>1541.06925</c:v>
                </c:pt>
                <c:pt idx="306">
                  <c:v>1541.06925</c:v>
                </c:pt>
                <c:pt idx="307">
                  <c:v>1541.06925</c:v>
                </c:pt>
                <c:pt idx="308">
                  <c:v>1541.06925</c:v>
                </c:pt>
                <c:pt idx="309">
                  <c:v>1541.06925</c:v>
                </c:pt>
                <c:pt idx="310">
                  <c:v>1541.06925</c:v>
                </c:pt>
                <c:pt idx="311">
                  <c:v>1541.06925</c:v>
                </c:pt>
                <c:pt idx="312">
                  <c:v>1541.06925</c:v>
                </c:pt>
                <c:pt idx="313">
                  <c:v>1541.06925</c:v>
                </c:pt>
                <c:pt idx="314">
                  <c:v>1541.06925</c:v>
                </c:pt>
                <c:pt idx="315">
                  <c:v>1541.06925</c:v>
                </c:pt>
                <c:pt idx="316">
                  <c:v>1541.06925</c:v>
                </c:pt>
                <c:pt idx="317">
                  <c:v>1541.06925</c:v>
                </c:pt>
                <c:pt idx="318">
                  <c:v>1541.06925</c:v>
                </c:pt>
                <c:pt idx="319">
                  <c:v>1541.06925</c:v>
                </c:pt>
                <c:pt idx="320">
                  <c:v>1541.06925</c:v>
                </c:pt>
                <c:pt idx="321">
                  <c:v>1541.06925</c:v>
                </c:pt>
                <c:pt idx="322">
                  <c:v>1541.06925</c:v>
                </c:pt>
                <c:pt idx="323">
                  <c:v>1541.06925</c:v>
                </c:pt>
                <c:pt idx="324">
                  <c:v>1541.06925</c:v>
                </c:pt>
                <c:pt idx="325">
                  <c:v>1541.06925</c:v>
                </c:pt>
                <c:pt idx="326">
                  <c:v>1541.06925</c:v>
                </c:pt>
                <c:pt idx="327">
                  <c:v>1541.06925</c:v>
                </c:pt>
                <c:pt idx="328">
                  <c:v>1541.06925</c:v>
                </c:pt>
                <c:pt idx="329">
                  <c:v>1378.5989999999999</c:v>
                </c:pt>
                <c:pt idx="330">
                  <c:v>1378.5989999999999</c:v>
                </c:pt>
                <c:pt idx="331">
                  <c:v>1378.5989999999999</c:v>
                </c:pt>
                <c:pt idx="332">
                  <c:v>1378.5989999999999</c:v>
                </c:pt>
                <c:pt idx="333">
                  <c:v>1378.5989999999999</c:v>
                </c:pt>
                <c:pt idx="334">
                  <c:v>1378.5989999999999</c:v>
                </c:pt>
                <c:pt idx="335">
                  <c:v>1378.5989999999999</c:v>
                </c:pt>
                <c:pt idx="336">
                  <c:v>1378.5989999999999</c:v>
                </c:pt>
                <c:pt idx="337">
                  <c:v>1378.5989999999999</c:v>
                </c:pt>
                <c:pt idx="338">
                  <c:v>1378.5989999999999</c:v>
                </c:pt>
                <c:pt idx="339">
                  <c:v>1378.5989999999999</c:v>
                </c:pt>
                <c:pt idx="340">
                  <c:v>1378.5989999999999</c:v>
                </c:pt>
                <c:pt idx="341">
                  <c:v>1378.5989999999999</c:v>
                </c:pt>
                <c:pt idx="342">
                  <c:v>1378.5989999999999</c:v>
                </c:pt>
                <c:pt idx="343">
                  <c:v>1378.5989999999999</c:v>
                </c:pt>
                <c:pt idx="344">
                  <c:v>1378.5989999999999</c:v>
                </c:pt>
                <c:pt idx="345">
                  <c:v>1378.5989999999999</c:v>
                </c:pt>
                <c:pt idx="346">
                  <c:v>1378.5989999999999</c:v>
                </c:pt>
                <c:pt idx="347">
                  <c:v>1378.5989999999999</c:v>
                </c:pt>
                <c:pt idx="348">
                  <c:v>1378.5989999999999</c:v>
                </c:pt>
                <c:pt idx="349">
                  <c:v>1378.5989999999999</c:v>
                </c:pt>
                <c:pt idx="350">
                  <c:v>1378.5989999999999</c:v>
                </c:pt>
                <c:pt idx="351">
                  <c:v>1378.5989999999999</c:v>
                </c:pt>
                <c:pt idx="352">
                  <c:v>1378.5989999999999</c:v>
                </c:pt>
                <c:pt idx="353">
                  <c:v>1378.5989999999999</c:v>
                </c:pt>
                <c:pt idx="354">
                  <c:v>1378.5989999999999</c:v>
                </c:pt>
                <c:pt idx="355">
                  <c:v>1378.5989999999999</c:v>
                </c:pt>
                <c:pt idx="356">
                  <c:v>1378.5989999999999</c:v>
                </c:pt>
                <c:pt idx="357">
                  <c:v>1378.5989999999999</c:v>
                </c:pt>
                <c:pt idx="358">
                  <c:v>1378.5989999999999</c:v>
                </c:pt>
                <c:pt idx="359">
                  <c:v>1378.5989999999999</c:v>
                </c:pt>
                <c:pt idx="360">
                  <c:v>1378.5989999999999</c:v>
                </c:pt>
                <c:pt idx="361">
                  <c:v>1378.5989999999999</c:v>
                </c:pt>
                <c:pt idx="362">
                  <c:v>1378.5989999999999</c:v>
                </c:pt>
                <c:pt idx="363">
                  <c:v>1378.5989999999999</c:v>
                </c:pt>
                <c:pt idx="364">
                  <c:v>1378.5989999999999</c:v>
                </c:pt>
                <c:pt idx="365">
                  <c:v>1378.5989999999999</c:v>
                </c:pt>
                <c:pt idx="366">
                  <c:v>1378.5989999999999</c:v>
                </c:pt>
                <c:pt idx="367">
                  <c:v>1378.5989999999999</c:v>
                </c:pt>
                <c:pt idx="368">
                  <c:v>1378.5989999999999</c:v>
                </c:pt>
                <c:pt idx="369">
                  <c:v>1378.5989999999999</c:v>
                </c:pt>
                <c:pt idx="370">
                  <c:v>1378.5989999999999</c:v>
                </c:pt>
                <c:pt idx="371">
                  <c:v>1378.5989999999999</c:v>
                </c:pt>
                <c:pt idx="372">
                  <c:v>1378.5989999999999</c:v>
                </c:pt>
                <c:pt idx="373">
                  <c:v>1378.5989999999999</c:v>
                </c:pt>
                <c:pt idx="374">
                  <c:v>1378.5989999999999</c:v>
                </c:pt>
                <c:pt idx="375">
                  <c:v>1378.5989999999999</c:v>
                </c:pt>
                <c:pt idx="376">
                  <c:v>1378.5989999999999</c:v>
                </c:pt>
                <c:pt idx="377">
                  <c:v>1378.5989999999999</c:v>
                </c:pt>
                <c:pt idx="378">
                  <c:v>1378.5989999999999</c:v>
                </c:pt>
                <c:pt idx="379">
                  <c:v>1378.5989999999999</c:v>
                </c:pt>
                <c:pt idx="380">
                  <c:v>1378.5989999999999</c:v>
                </c:pt>
                <c:pt idx="381">
                  <c:v>1378.5989999999999</c:v>
                </c:pt>
                <c:pt idx="382">
                  <c:v>1378.5989999999999</c:v>
                </c:pt>
                <c:pt idx="383">
                  <c:v>1066.6065000000001</c:v>
                </c:pt>
                <c:pt idx="384">
                  <c:v>1066.6065000000001</c:v>
                </c:pt>
                <c:pt idx="385">
                  <c:v>1066.6065000000001</c:v>
                </c:pt>
                <c:pt idx="386">
                  <c:v>1066.6065000000001</c:v>
                </c:pt>
                <c:pt idx="387">
                  <c:v>1066.6065000000001</c:v>
                </c:pt>
                <c:pt idx="388">
                  <c:v>1066.6065000000001</c:v>
                </c:pt>
                <c:pt idx="389">
                  <c:v>1066.6065000000001</c:v>
                </c:pt>
                <c:pt idx="390">
                  <c:v>1066.6065000000001</c:v>
                </c:pt>
                <c:pt idx="391">
                  <c:v>1066.6065000000001</c:v>
                </c:pt>
                <c:pt idx="392">
                  <c:v>1066.6065000000001</c:v>
                </c:pt>
                <c:pt idx="393">
                  <c:v>1066.6065000000001</c:v>
                </c:pt>
                <c:pt idx="394">
                  <c:v>1066.6065000000001</c:v>
                </c:pt>
                <c:pt idx="395">
                  <c:v>1066.6065000000001</c:v>
                </c:pt>
                <c:pt idx="396">
                  <c:v>1066.6065000000001</c:v>
                </c:pt>
                <c:pt idx="397">
                  <c:v>1066.6065000000001</c:v>
                </c:pt>
                <c:pt idx="398">
                  <c:v>1066.6065000000001</c:v>
                </c:pt>
                <c:pt idx="399">
                  <c:v>1066.6065000000001</c:v>
                </c:pt>
                <c:pt idx="400">
                  <c:v>1066.6065000000001</c:v>
                </c:pt>
                <c:pt idx="401">
                  <c:v>1066.6065000000001</c:v>
                </c:pt>
                <c:pt idx="402">
                  <c:v>1066.6065000000001</c:v>
                </c:pt>
                <c:pt idx="403">
                  <c:v>1066.6065000000001</c:v>
                </c:pt>
                <c:pt idx="404">
                  <c:v>1066.6065000000001</c:v>
                </c:pt>
                <c:pt idx="405">
                  <c:v>1066.6065000000001</c:v>
                </c:pt>
                <c:pt idx="406">
                  <c:v>1066.6065000000001</c:v>
                </c:pt>
                <c:pt idx="407">
                  <c:v>1066.6065000000001</c:v>
                </c:pt>
                <c:pt idx="408">
                  <c:v>1066.6065000000001</c:v>
                </c:pt>
                <c:pt idx="409">
                  <c:v>1066.6065000000001</c:v>
                </c:pt>
                <c:pt idx="410">
                  <c:v>1066.6065000000001</c:v>
                </c:pt>
                <c:pt idx="411">
                  <c:v>1066.6065000000001</c:v>
                </c:pt>
                <c:pt idx="412">
                  <c:v>1066.6065000000001</c:v>
                </c:pt>
                <c:pt idx="413">
                  <c:v>1066.6065000000001</c:v>
                </c:pt>
                <c:pt idx="414">
                  <c:v>1066.6065000000001</c:v>
                </c:pt>
                <c:pt idx="415">
                  <c:v>1066.6065000000001</c:v>
                </c:pt>
                <c:pt idx="416">
                  <c:v>1066.6065000000001</c:v>
                </c:pt>
                <c:pt idx="417">
                  <c:v>1066.6065000000001</c:v>
                </c:pt>
                <c:pt idx="418">
                  <c:v>1066.6065000000001</c:v>
                </c:pt>
                <c:pt idx="419">
                  <c:v>1066.6065000000001</c:v>
                </c:pt>
                <c:pt idx="420">
                  <c:v>1066.6065000000001</c:v>
                </c:pt>
                <c:pt idx="421">
                  <c:v>893.21924999999999</c:v>
                </c:pt>
                <c:pt idx="422">
                  <c:v>893.21924999999999</c:v>
                </c:pt>
                <c:pt idx="423">
                  <c:v>893.21924999999999</c:v>
                </c:pt>
                <c:pt idx="424">
                  <c:v>893.21924999999999</c:v>
                </c:pt>
                <c:pt idx="425">
                  <c:v>893.21924999999999</c:v>
                </c:pt>
                <c:pt idx="426">
                  <c:v>893.21924999999999</c:v>
                </c:pt>
                <c:pt idx="427">
                  <c:v>893.21924999999999</c:v>
                </c:pt>
                <c:pt idx="428">
                  <c:v>893.21924999999999</c:v>
                </c:pt>
                <c:pt idx="429">
                  <c:v>875.20650000000001</c:v>
                </c:pt>
                <c:pt idx="430">
                  <c:v>875.20650000000001</c:v>
                </c:pt>
                <c:pt idx="431">
                  <c:v>875.20650000000001</c:v>
                </c:pt>
                <c:pt idx="432">
                  <c:v>875.20650000000001</c:v>
                </c:pt>
                <c:pt idx="433">
                  <c:v>875.20650000000001</c:v>
                </c:pt>
                <c:pt idx="434">
                  <c:v>875.20650000000001</c:v>
                </c:pt>
                <c:pt idx="435">
                  <c:v>875.20650000000001</c:v>
                </c:pt>
                <c:pt idx="436">
                  <c:v>875.20650000000001</c:v>
                </c:pt>
                <c:pt idx="437">
                  <c:v>875.20650000000001</c:v>
                </c:pt>
                <c:pt idx="438">
                  <c:v>875.20650000000001</c:v>
                </c:pt>
                <c:pt idx="439">
                  <c:v>875.20650000000001</c:v>
                </c:pt>
                <c:pt idx="440">
                  <c:v>875.20650000000001</c:v>
                </c:pt>
                <c:pt idx="441">
                  <c:v>875.20650000000001</c:v>
                </c:pt>
                <c:pt idx="442">
                  <c:v>875.20650000000001</c:v>
                </c:pt>
                <c:pt idx="443">
                  <c:v>875.20650000000001</c:v>
                </c:pt>
                <c:pt idx="444">
                  <c:v>875.20650000000001</c:v>
                </c:pt>
                <c:pt idx="445">
                  <c:v>863.13599999999997</c:v>
                </c:pt>
                <c:pt idx="446">
                  <c:v>863.13599999999997</c:v>
                </c:pt>
                <c:pt idx="447">
                  <c:v>863.13599999999997</c:v>
                </c:pt>
                <c:pt idx="448">
                  <c:v>863.13599999999997</c:v>
                </c:pt>
                <c:pt idx="449">
                  <c:v>852.47699999999998</c:v>
                </c:pt>
                <c:pt idx="450">
                  <c:v>852.47699999999998</c:v>
                </c:pt>
                <c:pt idx="451">
                  <c:v>852.47699999999998</c:v>
                </c:pt>
                <c:pt idx="452">
                  <c:v>852.47699999999998</c:v>
                </c:pt>
                <c:pt idx="453">
                  <c:v>852.47699999999998</c:v>
                </c:pt>
                <c:pt idx="454">
                  <c:v>668.13300000000004</c:v>
                </c:pt>
                <c:pt idx="455">
                  <c:v>668.13300000000004</c:v>
                </c:pt>
                <c:pt idx="456">
                  <c:v>668.13300000000004</c:v>
                </c:pt>
                <c:pt idx="457">
                  <c:v>668.13300000000004</c:v>
                </c:pt>
                <c:pt idx="458">
                  <c:v>668.13300000000004</c:v>
                </c:pt>
                <c:pt idx="459">
                  <c:v>658.03649999999936</c:v>
                </c:pt>
                <c:pt idx="460">
                  <c:v>658.03649999999936</c:v>
                </c:pt>
                <c:pt idx="461">
                  <c:v>658.03649999999936</c:v>
                </c:pt>
                <c:pt idx="462">
                  <c:v>658.03649999999936</c:v>
                </c:pt>
                <c:pt idx="463">
                  <c:v>658.03649999999936</c:v>
                </c:pt>
                <c:pt idx="464">
                  <c:v>574.84649999999738</c:v>
                </c:pt>
                <c:pt idx="465">
                  <c:v>574.84649999999738</c:v>
                </c:pt>
                <c:pt idx="466">
                  <c:v>574.84649999999738</c:v>
                </c:pt>
                <c:pt idx="467">
                  <c:v>574.84649999999738</c:v>
                </c:pt>
                <c:pt idx="468">
                  <c:v>574.84649999999738</c:v>
                </c:pt>
                <c:pt idx="469">
                  <c:v>574.84649999999738</c:v>
                </c:pt>
                <c:pt idx="470">
                  <c:v>574.84649999999738</c:v>
                </c:pt>
                <c:pt idx="471">
                  <c:v>574.84649999999738</c:v>
                </c:pt>
                <c:pt idx="472">
                  <c:v>544.077</c:v>
                </c:pt>
                <c:pt idx="473">
                  <c:v>478.77149999999921</c:v>
                </c:pt>
                <c:pt idx="474">
                  <c:v>478.77149999999921</c:v>
                </c:pt>
                <c:pt idx="475">
                  <c:v>442.58924999999999</c:v>
                </c:pt>
                <c:pt idx="476">
                  <c:v>429.15449999999998</c:v>
                </c:pt>
                <c:pt idx="477">
                  <c:v>429.15449999999998</c:v>
                </c:pt>
                <c:pt idx="478">
                  <c:v>385.86225000000002</c:v>
                </c:pt>
                <c:pt idx="479">
                  <c:v>385.86225000000002</c:v>
                </c:pt>
                <c:pt idx="480">
                  <c:v>385.86225000000002</c:v>
                </c:pt>
                <c:pt idx="481">
                  <c:v>382.12200000000001</c:v>
                </c:pt>
                <c:pt idx="482">
                  <c:v>376.82774999999992</c:v>
                </c:pt>
                <c:pt idx="483">
                  <c:v>376.82774999999992</c:v>
                </c:pt>
                <c:pt idx="484">
                  <c:v>376.82774999999992</c:v>
                </c:pt>
                <c:pt idx="485">
                  <c:v>376.82774999999992</c:v>
                </c:pt>
                <c:pt idx="486">
                  <c:v>376.82774999999992</c:v>
                </c:pt>
                <c:pt idx="487">
                  <c:v>376.82774999999992</c:v>
                </c:pt>
                <c:pt idx="488">
                  <c:v>376.82774999999992</c:v>
                </c:pt>
                <c:pt idx="489">
                  <c:v>376.82774999999992</c:v>
                </c:pt>
                <c:pt idx="490">
                  <c:v>307.20674999999892</c:v>
                </c:pt>
                <c:pt idx="491">
                  <c:v>307.20674999999892</c:v>
                </c:pt>
                <c:pt idx="492">
                  <c:v>307.20674999999892</c:v>
                </c:pt>
                <c:pt idx="493">
                  <c:v>282.51674999999892</c:v>
                </c:pt>
                <c:pt idx="494">
                  <c:v>275.03399999999891</c:v>
                </c:pt>
                <c:pt idx="495">
                  <c:v>251.679</c:v>
                </c:pt>
                <c:pt idx="496">
                  <c:v>250.87875</c:v>
                </c:pt>
                <c:pt idx="497">
                  <c:v>246.04949999999999</c:v>
                </c:pt>
                <c:pt idx="498">
                  <c:v>225.92775</c:v>
                </c:pt>
                <c:pt idx="499">
                  <c:v>269.28599999999892</c:v>
                </c:pt>
                <c:pt idx="500">
                  <c:v>253.339</c:v>
                </c:pt>
                <c:pt idx="501">
                  <c:v>264.96300000000002</c:v>
                </c:pt>
                <c:pt idx="502">
                  <c:v>264.96300000000002</c:v>
                </c:pt>
                <c:pt idx="503">
                  <c:v>264.96300000000002</c:v>
                </c:pt>
                <c:pt idx="504">
                  <c:v>264.96300000000002</c:v>
                </c:pt>
                <c:pt idx="505">
                  <c:v>264.96300000000002</c:v>
                </c:pt>
                <c:pt idx="506">
                  <c:v>264.96300000000002</c:v>
                </c:pt>
                <c:pt idx="507">
                  <c:v>232.09200000000001</c:v>
                </c:pt>
                <c:pt idx="508">
                  <c:v>232.09200000000001</c:v>
                </c:pt>
                <c:pt idx="509">
                  <c:v>232.09200000000001</c:v>
                </c:pt>
                <c:pt idx="510">
                  <c:v>232.09200000000001</c:v>
                </c:pt>
                <c:pt idx="511">
                  <c:v>232.09200000000001</c:v>
                </c:pt>
                <c:pt idx="512">
                  <c:v>232.09200000000001</c:v>
                </c:pt>
                <c:pt idx="513">
                  <c:v>232.09200000000001</c:v>
                </c:pt>
                <c:pt idx="514">
                  <c:v>232.09200000000001</c:v>
                </c:pt>
                <c:pt idx="515">
                  <c:v>232.09200000000001</c:v>
                </c:pt>
                <c:pt idx="516">
                  <c:v>232.09200000000001</c:v>
                </c:pt>
                <c:pt idx="517">
                  <c:v>232.09200000000001</c:v>
                </c:pt>
                <c:pt idx="518">
                  <c:v>232.09200000000001</c:v>
                </c:pt>
                <c:pt idx="519">
                  <c:v>232.09200000000001</c:v>
                </c:pt>
                <c:pt idx="520">
                  <c:v>232.09200000000001</c:v>
                </c:pt>
                <c:pt idx="521">
                  <c:v>232.09200000000001</c:v>
                </c:pt>
                <c:pt idx="522">
                  <c:v>232.09200000000001</c:v>
                </c:pt>
                <c:pt idx="523">
                  <c:v>232.09200000000001</c:v>
                </c:pt>
                <c:pt idx="524">
                  <c:v>232.09200000000001</c:v>
                </c:pt>
                <c:pt idx="525">
                  <c:v>232.09200000000001</c:v>
                </c:pt>
                <c:pt idx="526">
                  <c:v>232.09200000000001</c:v>
                </c:pt>
                <c:pt idx="527">
                  <c:v>232.09200000000001</c:v>
                </c:pt>
                <c:pt idx="528">
                  <c:v>232.09200000000001</c:v>
                </c:pt>
                <c:pt idx="529">
                  <c:v>232.09200000000001</c:v>
                </c:pt>
                <c:pt idx="530">
                  <c:v>232.09200000000001</c:v>
                </c:pt>
                <c:pt idx="531">
                  <c:v>232.09200000000001</c:v>
                </c:pt>
                <c:pt idx="532">
                  <c:v>232.09200000000001</c:v>
                </c:pt>
                <c:pt idx="533">
                  <c:v>232.09200000000001</c:v>
                </c:pt>
                <c:pt idx="534">
                  <c:v>232.09200000000001</c:v>
                </c:pt>
                <c:pt idx="535">
                  <c:v>232.09200000000001</c:v>
                </c:pt>
                <c:pt idx="536">
                  <c:v>232.09200000000001</c:v>
                </c:pt>
                <c:pt idx="537">
                  <c:v>264.96300000000002</c:v>
                </c:pt>
                <c:pt idx="538">
                  <c:v>264.96300000000002</c:v>
                </c:pt>
                <c:pt idx="539">
                  <c:v>264.96300000000002</c:v>
                </c:pt>
                <c:pt idx="540">
                  <c:v>264.96300000000002</c:v>
                </c:pt>
                <c:pt idx="541">
                  <c:v>264.96300000000002</c:v>
                </c:pt>
                <c:pt idx="542">
                  <c:v>264.96300000000002</c:v>
                </c:pt>
                <c:pt idx="543">
                  <c:v>264.96300000000002</c:v>
                </c:pt>
                <c:pt idx="544">
                  <c:v>264.96300000000002</c:v>
                </c:pt>
                <c:pt idx="545">
                  <c:v>264.96300000000002</c:v>
                </c:pt>
                <c:pt idx="546">
                  <c:v>264.96300000000002</c:v>
                </c:pt>
                <c:pt idx="547">
                  <c:v>264.96300000000002</c:v>
                </c:pt>
                <c:pt idx="548">
                  <c:v>264.96300000000002</c:v>
                </c:pt>
                <c:pt idx="549">
                  <c:v>264.96300000000002</c:v>
                </c:pt>
                <c:pt idx="550">
                  <c:v>264.96300000000002</c:v>
                </c:pt>
                <c:pt idx="551">
                  <c:v>264.96300000000002</c:v>
                </c:pt>
                <c:pt idx="552">
                  <c:v>264.96300000000002</c:v>
                </c:pt>
                <c:pt idx="553">
                  <c:v>264.96300000000002</c:v>
                </c:pt>
                <c:pt idx="554">
                  <c:v>264.96300000000002</c:v>
                </c:pt>
                <c:pt idx="555">
                  <c:v>264.96300000000002</c:v>
                </c:pt>
                <c:pt idx="556">
                  <c:v>264.96300000000002</c:v>
                </c:pt>
                <c:pt idx="557">
                  <c:v>264.96300000000002</c:v>
                </c:pt>
                <c:pt idx="558">
                  <c:v>264.96300000000002</c:v>
                </c:pt>
                <c:pt idx="559">
                  <c:v>264.96300000000002</c:v>
                </c:pt>
                <c:pt idx="560">
                  <c:v>264.96300000000002</c:v>
                </c:pt>
                <c:pt idx="561">
                  <c:v>264.96300000000002</c:v>
                </c:pt>
                <c:pt idx="562">
                  <c:v>264.96300000000002</c:v>
                </c:pt>
                <c:pt idx="563">
                  <c:v>264.96300000000002</c:v>
                </c:pt>
                <c:pt idx="564">
                  <c:v>264.96300000000002</c:v>
                </c:pt>
                <c:pt idx="565">
                  <c:v>264.96300000000002</c:v>
                </c:pt>
                <c:pt idx="566">
                  <c:v>264.96300000000002</c:v>
                </c:pt>
                <c:pt idx="567">
                  <c:v>264.96300000000002</c:v>
                </c:pt>
                <c:pt idx="568">
                  <c:v>264.96300000000002</c:v>
                </c:pt>
                <c:pt idx="569">
                  <c:v>264.96300000000002</c:v>
                </c:pt>
                <c:pt idx="570">
                  <c:v>273.68700000000001</c:v>
                </c:pt>
                <c:pt idx="571">
                  <c:v>273.68700000000001</c:v>
                </c:pt>
                <c:pt idx="572">
                  <c:v>273.68700000000001</c:v>
                </c:pt>
                <c:pt idx="573">
                  <c:v>273.68700000000001</c:v>
                </c:pt>
                <c:pt idx="574">
                  <c:v>273.68700000000001</c:v>
                </c:pt>
                <c:pt idx="575">
                  <c:v>273.68700000000001</c:v>
                </c:pt>
                <c:pt idx="576">
                  <c:v>273.68700000000001</c:v>
                </c:pt>
                <c:pt idx="577">
                  <c:v>273.68700000000001</c:v>
                </c:pt>
                <c:pt idx="578">
                  <c:v>273.68700000000001</c:v>
                </c:pt>
                <c:pt idx="579">
                  <c:v>273.68700000000001</c:v>
                </c:pt>
                <c:pt idx="580">
                  <c:v>273.68700000000001</c:v>
                </c:pt>
                <c:pt idx="581">
                  <c:v>273.68700000000001</c:v>
                </c:pt>
                <c:pt idx="582">
                  <c:v>273.68700000000001</c:v>
                </c:pt>
                <c:pt idx="583">
                  <c:v>273.68700000000001</c:v>
                </c:pt>
                <c:pt idx="584">
                  <c:v>273.68700000000001</c:v>
                </c:pt>
                <c:pt idx="585">
                  <c:v>273.68700000000001</c:v>
                </c:pt>
                <c:pt idx="586">
                  <c:v>273.68700000000001</c:v>
                </c:pt>
                <c:pt idx="587">
                  <c:v>273.68700000000001</c:v>
                </c:pt>
                <c:pt idx="588">
                  <c:v>273.68700000000001</c:v>
                </c:pt>
                <c:pt idx="589">
                  <c:v>273.68700000000001</c:v>
                </c:pt>
                <c:pt idx="590">
                  <c:v>273.68700000000001</c:v>
                </c:pt>
                <c:pt idx="591">
                  <c:v>273.68700000000001</c:v>
                </c:pt>
                <c:pt idx="592">
                  <c:v>273.68700000000001</c:v>
                </c:pt>
                <c:pt idx="593">
                  <c:v>273.68700000000001</c:v>
                </c:pt>
                <c:pt idx="594">
                  <c:v>273.68700000000001</c:v>
                </c:pt>
                <c:pt idx="595">
                  <c:v>273.68700000000001</c:v>
                </c:pt>
                <c:pt idx="596">
                  <c:v>273.68700000000001</c:v>
                </c:pt>
                <c:pt idx="597">
                  <c:v>273.68700000000001</c:v>
                </c:pt>
                <c:pt idx="598">
                  <c:v>273.68700000000001</c:v>
                </c:pt>
                <c:pt idx="599">
                  <c:v>273.68700000000001</c:v>
                </c:pt>
                <c:pt idx="600">
                  <c:v>273.68700000000001</c:v>
                </c:pt>
                <c:pt idx="601">
                  <c:v>273.68700000000001</c:v>
                </c:pt>
                <c:pt idx="602">
                  <c:v>273.68700000000001</c:v>
                </c:pt>
                <c:pt idx="603">
                  <c:v>273.68700000000001</c:v>
                </c:pt>
                <c:pt idx="604">
                  <c:v>273.68700000000001</c:v>
                </c:pt>
                <c:pt idx="605">
                  <c:v>273.68700000000001</c:v>
                </c:pt>
                <c:pt idx="606">
                  <c:v>273.68700000000001</c:v>
                </c:pt>
                <c:pt idx="607">
                  <c:v>273.68700000000001</c:v>
                </c:pt>
                <c:pt idx="608">
                  <c:v>273.68700000000001</c:v>
                </c:pt>
                <c:pt idx="609">
                  <c:v>273.68700000000001</c:v>
                </c:pt>
                <c:pt idx="610">
                  <c:v>273.68700000000001</c:v>
                </c:pt>
                <c:pt idx="611">
                  <c:v>273.68700000000001</c:v>
                </c:pt>
                <c:pt idx="612">
                  <c:v>273.68700000000001</c:v>
                </c:pt>
                <c:pt idx="613">
                  <c:v>273.68700000000001</c:v>
                </c:pt>
                <c:pt idx="614">
                  <c:v>273.68700000000001</c:v>
                </c:pt>
                <c:pt idx="615">
                  <c:v>273.68700000000001</c:v>
                </c:pt>
                <c:pt idx="616">
                  <c:v>273.68700000000001</c:v>
                </c:pt>
                <c:pt idx="617">
                  <c:v>273.68700000000001</c:v>
                </c:pt>
                <c:pt idx="618">
                  <c:v>273.68700000000001</c:v>
                </c:pt>
                <c:pt idx="619">
                  <c:v>273.68700000000001</c:v>
                </c:pt>
                <c:pt idx="620">
                  <c:v>273.68700000000001</c:v>
                </c:pt>
                <c:pt idx="621">
                  <c:v>273.68700000000001</c:v>
                </c:pt>
                <c:pt idx="622">
                  <c:v>273.68700000000001</c:v>
                </c:pt>
                <c:pt idx="623">
                  <c:v>273.68700000000001</c:v>
                </c:pt>
                <c:pt idx="624">
                  <c:v>273.68700000000001</c:v>
                </c:pt>
                <c:pt idx="625">
                  <c:v>273.68700000000001</c:v>
                </c:pt>
                <c:pt idx="626">
                  <c:v>273.68700000000001</c:v>
                </c:pt>
                <c:pt idx="627">
                  <c:v>273.68700000000001</c:v>
                </c:pt>
                <c:pt idx="628">
                  <c:v>273.68700000000001</c:v>
                </c:pt>
                <c:pt idx="629">
                  <c:v>273.68700000000001</c:v>
                </c:pt>
                <c:pt idx="630">
                  <c:v>273.68700000000001</c:v>
                </c:pt>
                <c:pt idx="631">
                  <c:v>273.68700000000001</c:v>
                </c:pt>
                <c:pt idx="632">
                  <c:v>273.68700000000001</c:v>
                </c:pt>
                <c:pt idx="633">
                  <c:v>273.68700000000001</c:v>
                </c:pt>
                <c:pt idx="634">
                  <c:v>273.68700000000001</c:v>
                </c:pt>
                <c:pt idx="635">
                  <c:v>273.68700000000001</c:v>
                </c:pt>
                <c:pt idx="636">
                  <c:v>273.68700000000001</c:v>
                </c:pt>
                <c:pt idx="637">
                  <c:v>273.68700000000001</c:v>
                </c:pt>
                <c:pt idx="638">
                  <c:v>220.04400000000001</c:v>
                </c:pt>
                <c:pt idx="639">
                  <c:v>220.04400000000001</c:v>
                </c:pt>
                <c:pt idx="640">
                  <c:v>220.04400000000001</c:v>
                </c:pt>
                <c:pt idx="641">
                  <c:v>220.04400000000001</c:v>
                </c:pt>
                <c:pt idx="642">
                  <c:v>220.04400000000001</c:v>
                </c:pt>
                <c:pt idx="643">
                  <c:v>220.04400000000001</c:v>
                </c:pt>
                <c:pt idx="644">
                  <c:v>382.66500000000002</c:v>
                </c:pt>
                <c:pt idx="645">
                  <c:v>382.66500000000002</c:v>
                </c:pt>
                <c:pt idx="646">
                  <c:v>382.66500000000002</c:v>
                </c:pt>
                <c:pt idx="647">
                  <c:v>382.66500000000002</c:v>
                </c:pt>
                <c:pt idx="648">
                  <c:v>382.66500000000002</c:v>
                </c:pt>
                <c:pt idx="649">
                  <c:v>382.66500000000002</c:v>
                </c:pt>
                <c:pt idx="650">
                  <c:v>382.66500000000002</c:v>
                </c:pt>
                <c:pt idx="651">
                  <c:v>382.66500000000002</c:v>
                </c:pt>
                <c:pt idx="652">
                  <c:v>382.66500000000002</c:v>
                </c:pt>
                <c:pt idx="653">
                  <c:v>382.66500000000002</c:v>
                </c:pt>
                <c:pt idx="654">
                  <c:v>382.66500000000002</c:v>
                </c:pt>
                <c:pt idx="655">
                  <c:v>382.66500000000002</c:v>
                </c:pt>
                <c:pt idx="656">
                  <c:v>382.66500000000002</c:v>
                </c:pt>
                <c:pt idx="657">
                  <c:v>382.66500000000002</c:v>
                </c:pt>
                <c:pt idx="658">
                  <c:v>382.66500000000002</c:v>
                </c:pt>
                <c:pt idx="659">
                  <c:v>382.66500000000002</c:v>
                </c:pt>
                <c:pt idx="660">
                  <c:v>382.66500000000002</c:v>
                </c:pt>
                <c:pt idx="661">
                  <c:v>382.66500000000002</c:v>
                </c:pt>
                <c:pt idx="662">
                  <c:v>382.66500000000002</c:v>
                </c:pt>
                <c:pt idx="663">
                  <c:v>382.66500000000002</c:v>
                </c:pt>
                <c:pt idx="664">
                  <c:v>382.66500000000002</c:v>
                </c:pt>
                <c:pt idx="665">
                  <c:v>382.66500000000002</c:v>
                </c:pt>
                <c:pt idx="666">
                  <c:v>382.66500000000002</c:v>
                </c:pt>
                <c:pt idx="667">
                  <c:v>382.66500000000002</c:v>
                </c:pt>
                <c:pt idx="668">
                  <c:v>382.66500000000002</c:v>
                </c:pt>
                <c:pt idx="669">
                  <c:v>382.66500000000002</c:v>
                </c:pt>
                <c:pt idx="670">
                  <c:v>382.66500000000002</c:v>
                </c:pt>
                <c:pt idx="671">
                  <c:v>245.09200000000001</c:v>
                </c:pt>
                <c:pt idx="672">
                  <c:v>245.09200000000001</c:v>
                </c:pt>
                <c:pt idx="673">
                  <c:v>245.09200000000001</c:v>
                </c:pt>
                <c:pt idx="674">
                  <c:v>245.09200000000001</c:v>
                </c:pt>
                <c:pt idx="675">
                  <c:v>245.09200000000001</c:v>
                </c:pt>
                <c:pt idx="676">
                  <c:v>245.09200000000001</c:v>
                </c:pt>
                <c:pt idx="677">
                  <c:v>245.09200000000001</c:v>
                </c:pt>
                <c:pt idx="678">
                  <c:v>245.09200000000001</c:v>
                </c:pt>
                <c:pt idx="679">
                  <c:v>245.09200000000001</c:v>
                </c:pt>
                <c:pt idx="680">
                  <c:v>245.09200000000001</c:v>
                </c:pt>
                <c:pt idx="681">
                  <c:v>245.09200000000001</c:v>
                </c:pt>
                <c:pt idx="682">
                  <c:v>245.09200000000001</c:v>
                </c:pt>
                <c:pt idx="683">
                  <c:v>354.56599999999992</c:v>
                </c:pt>
                <c:pt idx="684">
                  <c:v>354.56599999999992</c:v>
                </c:pt>
                <c:pt idx="685">
                  <c:v>354.56599999999992</c:v>
                </c:pt>
                <c:pt idx="686">
                  <c:v>354.56599999999992</c:v>
                </c:pt>
                <c:pt idx="687">
                  <c:v>354.56599999999992</c:v>
                </c:pt>
                <c:pt idx="688">
                  <c:v>354.56599999999992</c:v>
                </c:pt>
                <c:pt idx="689">
                  <c:v>354.56599999999992</c:v>
                </c:pt>
                <c:pt idx="690">
                  <c:v>354.56599999999992</c:v>
                </c:pt>
                <c:pt idx="691">
                  <c:v>354.56599999999992</c:v>
                </c:pt>
                <c:pt idx="692">
                  <c:v>354.56599999999992</c:v>
                </c:pt>
                <c:pt idx="693">
                  <c:v>354.56599999999992</c:v>
                </c:pt>
                <c:pt idx="694">
                  <c:v>354.56599999999992</c:v>
                </c:pt>
                <c:pt idx="695">
                  <c:v>354.56599999999992</c:v>
                </c:pt>
                <c:pt idx="696">
                  <c:v>354.56599999999992</c:v>
                </c:pt>
                <c:pt idx="697">
                  <c:v>354.56599999999992</c:v>
                </c:pt>
                <c:pt idx="698">
                  <c:v>354.56599999999992</c:v>
                </c:pt>
                <c:pt idx="699">
                  <c:v>354.56599999999992</c:v>
                </c:pt>
                <c:pt idx="700">
                  <c:v>354.56599999999992</c:v>
                </c:pt>
                <c:pt idx="701">
                  <c:v>354.56599999999992</c:v>
                </c:pt>
                <c:pt idx="702">
                  <c:v>354.56599999999992</c:v>
                </c:pt>
                <c:pt idx="703">
                  <c:v>354.56599999999992</c:v>
                </c:pt>
                <c:pt idx="704">
                  <c:v>354.56599999999992</c:v>
                </c:pt>
                <c:pt idx="705">
                  <c:v>354.56599999999992</c:v>
                </c:pt>
                <c:pt idx="706">
                  <c:v>354.56599999999992</c:v>
                </c:pt>
                <c:pt idx="707">
                  <c:v>354.56599999999992</c:v>
                </c:pt>
                <c:pt idx="708">
                  <c:v>354.56599999999992</c:v>
                </c:pt>
                <c:pt idx="709">
                  <c:v>354.56599999999992</c:v>
                </c:pt>
                <c:pt idx="710">
                  <c:v>354.56599999999992</c:v>
                </c:pt>
                <c:pt idx="711">
                  <c:v>354.56599999999992</c:v>
                </c:pt>
                <c:pt idx="712">
                  <c:v>354.56599999999992</c:v>
                </c:pt>
                <c:pt idx="713">
                  <c:v>354.56599999999992</c:v>
                </c:pt>
                <c:pt idx="714">
                  <c:v>354.56599999999992</c:v>
                </c:pt>
                <c:pt idx="715">
                  <c:v>354.56599999999992</c:v>
                </c:pt>
                <c:pt idx="716">
                  <c:v>354.56599999999992</c:v>
                </c:pt>
                <c:pt idx="717">
                  <c:v>354.56599999999992</c:v>
                </c:pt>
                <c:pt idx="718">
                  <c:v>354.56599999999992</c:v>
                </c:pt>
                <c:pt idx="719">
                  <c:v>354.56599999999992</c:v>
                </c:pt>
                <c:pt idx="720">
                  <c:v>354.56599999999992</c:v>
                </c:pt>
                <c:pt idx="721">
                  <c:v>354.56599999999992</c:v>
                </c:pt>
                <c:pt idx="722">
                  <c:v>354.56599999999992</c:v>
                </c:pt>
                <c:pt idx="723">
                  <c:v>354.56599999999992</c:v>
                </c:pt>
                <c:pt idx="724">
                  <c:v>354.56599999999992</c:v>
                </c:pt>
                <c:pt idx="725">
                  <c:v>354.56599999999992</c:v>
                </c:pt>
                <c:pt idx="726">
                  <c:v>354.56599999999992</c:v>
                </c:pt>
                <c:pt idx="727">
                  <c:v>354.56599999999992</c:v>
                </c:pt>
                <c:pt idx="728">
                  <c:v>354.56599999999992</c:v>
                </c:pt>
                <c:pt idx="729">
                  <c:v>354.56599999999992</c:v>
                </c:pt>
                <c:pt idx="730">
                  <c:v>354.56599999999992</c:v>
                </c:pt>
                <c:pt idx="731">
                  <c:v>354.56599999999992</c:v>
                </c:pt>
                <c:pt idx="732">
                  <c:v>354.56599999999992</c:v>
                </c:pt>
                <c:pt idx="733">
                  <c:v>354.56599999999992</c:v>
                </c:pt>
                <c:pt idx="734">
                  <c:v>354.56599999999992</c:v>
                </c:pt>
                <c:pt idx="735">
                  <c:v>354.56599999999992</c:v>
                </c:pt>
                <c:pt idx="736">
                  <c:v>354.56599999999992</c:v>
                </c:pt>
                <c:pt idx="737">
                  <c:v>354.56599999999992</c:v>
                </c:pt>
                <c:pt idx="738">
                  <c:v>354.56599999999992</c:v>
                </c:pt>
                <c:pt idx="739">
                  <c:v>354.56599999999992</c:v>
                </c:pt>
                <c:pt idx="740">
                  <c:v>354.56599999999992</c:v>
                </c:pt>
                <c:pt idx="741">
                  <c:v>354.56599999999992</c:v>
                </c:pt>
                <c:pt idx="742">
                  <c:v>354.56599999999992</c:v>
                </c:pt>
                <c:pt idx="743">
                  <c:v>354.56599999999992</c:v>
                </c:pt>
                <c:pt idx="744">
                  <c:v>354.56599999999992</c:v>
                </c:pt>
                <c:pt idx="745">
                  <c:v>339.25599999999991</c:v>
                </c:pt>
                <c:pt idx="746">
                  <c:v>339.25599999999991</c:v>
                </c:pt>
                <c:pt idx="747">
                  <c:v>339.25599999999991</c:v>
                </c:pt>
                <c:pt idx="748">
                  <c:v>339.25599999999991</c:v>
                </c:pt>
                <c:pt idx="749">
                  <c:v>339.25599999999991</c:v>
                </c:pt>
                <c:pt idx="750">
                  <c:v>339.25599999999991</c:v>
                </c:pt>
                <c:pt idx="751">
                  <c:v>339.25599999999991</c:v>
                </c:pt>
                <c:pt idx="752">
                  <c:v>354.56599999999992</c:v>
                </c:pt>
                <c:pt idx="753">
                  <c:v>354.56599999999992</c:v>
                </c:pt>
                <c:pt idx="754">
                  <c:v>354.56599999999992</c:v>
                </c:pt>
                <c:pt idx="755">
                  <c:v>354.56599999999992</c:v>
                </c:pt>
                <c:pt idx="756">
                  <c:v>354.56599999999992</c:v>
                </c:pt>
                <c:pt idx="757">
                  <c:v>354.56599999999992</c:v>
                </c:pt>
                <c:pt idx="758">
                  <c:v>354.56599999999992</c:v>
                </c:pt>
                <c:pt idx="759">
                  <c:v>354.56599999999992</c:v>
                </c:pt>
                <c:pt idx="760">
                  <c:v>354.56599999999992</c:v>
                </c:pt>
                <c:pt idx="761">
                  <c:v>354.56599999999992</c:v>
                </c:pt>
                <c:pt idx="762">
                  <c:v>354.56599999999992</c:v>
                </c:pt>
                <c:pt idx="763">
                  <c:v>354.56599999999992</c:v>
                </c:pt>
                <c:pt idx="764">
                  <c:v>354.56599999999992</c:v>
                </c:pt>
                <c:pt idx="765">
                  <c:v>354.56599999999992</c:v>
                </c:pt>
                <c:pt idx="766">
                  <c:v>354.56599999999992</c:v>
                </c:pt>
                <c:pt idx="767">
                  <c:v>354.56599999999992</c:v>
                </c:pt>
                <c:pt idx="768">
                  <c:v>354.56599999999992</c:v>
                </c:pt>
                <c:pt idx="769">
                  <c:v>354.56599999999992</c:v>
                </c:pt>
                <c:pt idx="770">
                  <c:v>354.56599999999992</c:v>
                </c:pt>
                <c:pt idx="771">
                  <c:v>354.56599999999992</c:v>
                </c:pt>
                <c:pt idx="772">
                  <c:v>354.56599999999992</c:v>
                </c:pt>
                <c:pt idx="773">
                  <c:v>354.56599999999992</c:v>
                </c:pt>
                <c:pt idx="774">
                  <c:v>354.56599999999992</c:v>
                </c:pt>
                <c:pt idx="775">
                  <c:v>354.56599999999992</c:v>
                </c:pt>
                <c:pt idx="776">
                  <c:v>354.56599999999992</c:v>
                </c:pt>
                <c:pt idx="777">
                  <c:v>354.56599999999992</c:v>
                </c:pt>
                <c:pt idx="778">
                  <c:v>354.56599999999992</c:v>
                </c:pt>
                <c:pt idx="779">
                  <c:v>354.56599999999992</c:v>
                </c:pt>
                <c:pt idx="780">
                  <c:v>354.56599999999992</c:v>
                </c:pt>
                <c:pt idx="781">
                  <c:v>354.56599999999992</c:v>
                </c:pt>
                <c:pt idx="782">
                  <c:v>354.56599999999992</c:v>
                </c:pt>
                <c:pt idx="783">
                  <c:v>354.56599999999992</c:v>
                </c:pt>
                <c:pt idx="784">
                  <c:v>339.25599999999991</c:v>
                </c:pt>
                <c:pt idx="785">
                  <c:v>339.25599999999991</c:v>
                </c:pt>
                <c:pt idx="786">
                  <c:v>339.25599999999991</c:v>
                </c:pt>
                <c:pt idx="787">
                  <c:v>339.25599999999991</c:v>
                </c:pt>
                <c:pt idx="788">
                  <c:v>339.25599999999991</c:v>
                </c:pt>
                <c:pt idx="789">
                  <c:v>276.053</c:v>
                </c:pt>
                <c:pt idx="790">
                  <c:v>276.053</c:v>
                </c:pt>
                <c:pt idx="791">
                  <c:v>276.053</c:v>
                </c:pt>
                <c:pt idx="792">
                  <c:v>276.053</c:v>
                </c:pt>
                <c:pt idx="793">
                  <c:v>276.053</c:v>
                </c:pt>
                <c:pt idx="794">
                  <c:v>276.053</c:v>
                </c:pt>
                <c:pt idx="795">
                  <c:v>276.053</c:v>
                </c:pt>
                <c:pt idx="796">
                  <c:v>276.053</c:v>
                </c:pt>
                <c:pt idx="797">
                  <c:v>276.053</c:v>
                </c:pt>
                <c:pt idx="798">
                  <c:v>276.053</c:v>
                </c:pt>
                <c:pt idx="799">
                  <c:v>276.053</c:v>
                </c:pt>
                <c:pt idx="800">
                  <c:v>276.053</c:v>
                </c:pt>
                <c:pt idx="801">
                  <c:v>276.053</c:v>
                </c:pt>
                <c:pt idx="802">
                  <c:v>276.053</c:v>
                </c:pt>
                <c:pt idx="803">
                  <c:v>276.053</c:v>
                </c:pt>
                <c:pt idx="804">
                  <c:v>276.053</c:v>
                </c:pt>
                <c:pt idx="805">
                  <c:v>276.053</c:v>
                </c:pt>
                <c:pt idx="806">
                  <c:v>357.95299999999992</c:v>
                </c:pt>
                <c:pt idx="807">
                  <c:v>357.95299999999992</c:v>
                </c:pt>
                <c:pt idx="808">
                  <c:v>357.95299999999992</c:v>
                </c:pt>
                <c:pt idx="809">
                  <c:v>357.95299999999992</c:v>
                </c:pt>
                <c:pt idx="810">
                  <c:v>357.95299999999992</c:v>
                </c:pt>
                <c:pt idx="811">
                  <c:v>357.95299999999992</c:v>
                </c:pt>
                <c:pt idx="812">
                  <c:v>357.95299999999992</c:v>
                </c:pt>
                <c:pt idx="813">
                  <c:v>357.95299999999992</c:v>
                </c:pt>
                <c:pt idx="814">
                  <c:v>357.95299999999992</c:v>
                </c:pt>
                <c:pt idx="815">
                  <c:v>357.95299999999992</c:v>
                </c:pt>
                <c:pt idx="816">
                  <c:v>357.95299999999992</c:v>
                </c:pt>
                <c:pt idx="817">
                  <c:v>357.95299999999992</c:v>
                </c:pt>
                <c:pt idx="818">
                  <c:v>357.95299999999992</c:v>
                </c:pt>
                <c:pt idx="819">
                  <c:v>357.95299999999992</c:v>
                </c:pt>
                <c:pt idx="820">
                  <c:v>357.95299999999992</c:v>
                </c:pt>
                <c:pt idx="821">
                  <c:v>357.95299999999992</c:v>
                </c:pt>
                <c:pt idx="822">
                  <c:v>357.95299999999992</c:v>
                </c:pt>
                <c:pt idx="823">
                  <c:v>357.95299999999992</c:v>
                </c:pt>
                <c:pt idx="824">
                  <c:v>357.95299999999992</c:v>
                </c:pt>
                <c:pt idx="825">
                  <c:v>357.95299999999992</c:v>
                </c:pt>
                <c:pt idx="826">
                  <c:v>357.95299999999992</c:v>
                </c:pt>
                <c:pt idx="827">
                  <c:v>357.95299999999992</c:v>
                </c:pt>
                <c:pt idx="828">
                  <c:v>357.95299999999992</c:v>
                </c:pt>
                <c:pt idx="829">
                  <c:v>357.95299999999992</c:v>
                </c:pt>
                <c:pt idx="830">
                  <c:v>357.95299999999992</c:v>
                </c:pt>
                <c:pt idx="831">
                  <c:v>357.95299999999992</c:v>
                </c:pt>
                <c:pt idx="832">
                  <c:v>357.95299999999992</c:v>
                </c:pt>
                <c:pt idx="833">
                  <c:v>357.95299999999992</c:v>
                </c:pt>
                <c:pt idx="834">
                  <c:v>357.95299999999992</c:v>
                </c:pt>
                <c:pt idx="835">
                  <c:v>357.95299999999992</c:v>
                </c:pt>
                <c:pt idx="836">
                  <c:v>357.95299999999992</c:v>
                </c:pt>
                <c:pt idx="837">
                  <c:v>357.95299999999992</c:v>
                </c:pt>
                <c:pt idx="838">
                  <c:v>357.95299999999992</c:v>
                </c:pt>
                <c:pt idx="839">
                  <c:v>357.95299999999992</c:v>
                </c:pt>
                <c:pt idx="840">
                  <c:v>357.95299999999992</c:v>
                </c:pt>
                <c:pt idx="841">
                  <c:v>357.95299999999992</c:v>
                </c:pt>
                <c:pt idx="842">
                  <c:v>357.95299999999992</c:v>
                </c:pt>
                <c:pt idx="843">
                  <c:v>357.95299999999992</c:v>
                </c:pt>
                <c:pt idx="844">
                  <c:v>357.95299999999992</c:v>
                </c:pt>
                <c:pt idx="845">
                  <c:v>357.95299999999992</c:v>
                </c:pt>
                <c:pt idx="846">
                  <c:v>357.95299999999992</c:v>
                </c:pt>
                <c:pt idx="847">
                  <c:v>357.95299999999992</c:v>
                </c:pt>
                <c:pt idx="848">
                  <c:v>357.95299999999992</c:v>
                </c:pt>
                <c:pt idx="849">
                  <c:v>357.95299999999992</c:v>
                </c:pt>
                <c:pt idx="850">
                  <c:v>357.95299999999992</c:v>
                </c:pt>
                <c:pt idx="851">
                  <c:v>357.95299999999992</c:v>
                </c:pt>
                <c:pt idx="852">
                  <c:v>357.95299999999992</c:v>
                </c:pt>
                <c:pt idx="853">
                  <c:v>254.595</c:v>
                </c:pt>
                <c:pt idx="854">
                  <c:v>254.595</c:v>
                </c:pt>
                <c:pt idx="855">
                  <c:v>254.595</c:v>
                </c:pt>
                <c:pt idx="856">
                  <c:v>254.595</c:v>
                </c:pt>
                <c:pt idx="857">
                  <c:v>254.595</c:v>
                </c:pt>
                <c:pt idx="858">
                  <c:v>254.595</c:v>
                </c:pt>
                <c:pt idx="859">
                  <c:v>254.595</c:v>
                </c:pt>
                <c:pt idx="860">
                  <c:v>254.595</c:v>
                </c:pt>
                <c:pt idx="861">
                  <c:v>254.595</c:v>
                </c:pt>
                <c:pt idx="862">
                  <c:v>254.595</c:v>
                </c:pt>
                <c:pt idx="863">
                  <c:v>254.595</c:v>
                </c:pt>
                <c:pt idx="864">
                  <c:v>254.595</c:v>
                </c:pt>
                <c:pt idx="865">
                  <c:v>254.595</c:v>
                </c:pt>
                <c:pt idx="866">
                  <c:v>254.595</c:v>
                </c:pt>
                <c:pt idx="867">
                  <c:v>254.595</c:v>
                </c:pt>
                <c:pt idx="868">
                  <c:v>254.595</c:v>
                </c:pt>
                <c:pt idx="869">
                  <c:v>254.595</c:v>
                </c:pt>
                <c:pt idx="870">
                  <c:v>254.595</c:v>
                </c:pt>
                <c:pt idx="871">
                  <c:v>254.595</c:v>
                </c:pt>
                <c:pt idx="872">
                  <c:v>254.595</c:v>
                </c:pt>
                <c:pt idx="873">
                  <c:v>254.595</c:v>
                </c:pt>
                <c:pt idx="874">
                  <c:v>254.595</c:v>
                </c:pt>
                <c:pt idx="875">
                  <c:v>254.595</c:v>
                </c:pt>
                <c:pt idx="876">
                  <c:v>254.595</c:v>
                </c:pt>
                <c:pt idx="877">
                  <c:v>291.072</c:v>
                </c:pt>
                <c:pt idx="878">
                  <c:v>291.072</c:v>
                </c:pt>
                <c:pt idx="879">
                  <c:v>291.072</c:v>
                </c:pt>
                <c:pt idx="880">
                  <c:v>291.072</c:v>
                </c:pt>
                <c:pt idx="881">
                  <c:v>291.072</c:v>
                </c:pt>
                <c:pt idx="882">
                  <c:v>291.072</c:v>
                </c:pt>
                <c:pt idx="883">
                  <c:v>291.072</c:v>
                </c:pt>
                <c:pt idx="884">
                  <c:v>291.072</c:v>
                </c:pt>
                <c:pt idx="885">
                  <c:v>291.072</c:v>
                </c:pt>
                <c:pt idx="886">
                  <c:v>291.072</c:v>
                </c:pt>
                <c:pt idx="887">
                  <c:v>291.072</c:v>
                </c:pt>
                <c:pt idx="888">
                  <c:v>291.072</c:v>
                </c:pt>
                <c:pt idx="889">
                  <c:v>291.072</c:v>
                </c:pt>
                <c:pt idx="890">
                  <c:v>291.072</c:v>
                </c:pt>
                <c:pt idx="891">
                  <c:v>291.072</c:v>
                </c:pt>
                <c:pt idx="892">
                  <c:v>291.072</c:v>
                </c:pt>
                <c:pt idx="893">
                  <c:v>291.072</c:v>
                </c:pt>
                <c:pt idx="894">
                  <c:v>291.072</c:v>
                </c:pt>
                <c:pt idx="895">
                  <c:v>291.072</c:v>
                </c:pt>
                <c:pt idx="896">
                  <c:v>291.072</c:v>
                </c:pt>
                <c:pt idx="897">
                  <c:v>291.072</c:v>
                </c:pt>
                <c:pt idx="898">
                  <c:v>291.072</c:v>
                </c:pt>
                <c:pt idx="899">
                  <c:v>291.072</c:v>
                </c:pt>
                <c:pt idx="900">
                  <c:v>291.072</c:v>
                </c:pt>
                <c:pt idx="901">
                  <c:v>291.072</c:v>
                </c:pt>
                <c:pt idx="902">
                  <c:v>310.952</c:v>
                </c:pt>
                <c:pt idx="903">
                  <c:v>310.952</c:v>
                </c:pt>
                <c:pt idx="904">
                  <c:v>310.952</c:v>
                </c:pt>
                <c:pt idx="905">
                  <c:v>310.952</c:v>
                </c:pt>
                <c:pt idx="906">
                  <c:v>310.952</c:v>
                </c:pt>
                <c:pt idx="907">
                  <c:v>294.97199999999862</c:v>
                </c:pt>
                <c:pt idx="908">
                  <c:v>294.97199999999862</c:v>
                </c:pt>
                <c:pt idx="909">
                  <c:v>294.97199999999862</c:v>
                </c:pt>
                <c:pt idx="910">
                  <c:v>294.97199999999862</c:v>
                </c:pt>
                <c:pt idx="911">
                  <c:v>294.97199999999862</c:v>
                </c:pt>
                <c:pt idx="912">
                  <c:v>294.97199999999862</c:v>
                </c:pt>
                <c:pt idx="913">
                  <c:v>294.97199999999862</c:v>
                </c:pt>
                <c:pt idx="914">
                  <c:v>294.97199999999862</c:v>
                </c:pt>
                <c:pt idx="915">
                  <c:v>294.97199999999862</c:v>
                </c:pt>
                <c:pt idx="916">
                  <c:v>294.97199999999862</c:v>
                </c:pt>
                <c:pt idx="917">
                  <c:v>294.97199999999862</c:v>
                </c:pt>
                <c:pt idx="918">
                  <c:v>294.97199999999862</c:v>
                </c:pt>
                <c:pt idx="919">
                  <c:v>297.47399999999891</c:v>
                </c:pt>
                <c:pt idx="920">
                  <c:v>297.47399999999891</c:v>
                </c:pt>
                <c:pt idx="921">
                  <c:v>297.47399999999891</c:v>
                </c:pt>
                <c:pt idx="922">
                  <c:v>297.47399999999891</c:v>
                </c:pt>
                <c:pt idx="923">
                  <c:v>297.47399999999891</c:v>
                </c:pt>
                <c:pt idx="924">
                  <c:v>297.47399999999891</c:v>
                </c:pt>
                <c:pt idx="925">
                  <c:v>297.47399999999891</c:v>
                </c:pt>
                <c:pt idx="926">
                  <c:v>297.47399999999891</c:v>
                </c:pt>
                <c:pt idx="927">
                  <c:v>297.47399999999891</c:v>
                </c:pt>
                <c:pt idx="928">
                  <c:v>297.47399999999891</c:v>
                </c:pt>
                <c:pt idx="929">
                  <c:v>297.47399999999891</c:v>
                </c:pt>
                <c:pt idx="930">
                  <c:v>297.47399999999891</c:v>
                </c:pt>
                <c:pt idx="931">
                  <c:v>297.47399999999891</c:v>
                </c:pt>
                <c:pt idx="932">
                  <c:v>297.47399999999891</c:v>
                </c:pt>
                <c:pt idx="933">
                  <c:v>297.47399999999891</c:v>
                </c:pt>
                <c:pt idx="934">
                  <c:v>297.47399999999891</c:v>
                </c:pt>
                <c:pt idx="935">
                  <c:v>297.47399999999891</c:v>
                </c:pt>
                <c:pt idx="936">
                  <c:v>297.47399999999891</c:v>
                </c:pt>
                <c:pt idx="937">
                  <c:v>297.47399999999891</c:v>
                </c:pt>
                <c:pt idx="938">
                  <c:v>297.47399999999891</c:v>
                </c:pt>
                <c:pt idx="939">
                  <c:v>297.47399999999891</c:v>
                </c:pt>
                <c:pt idx="940">
                  <c:v>297.47399999999891</c:v>
                </c:pt>
                <c:pt idx="941">
                  <c:v>297.47399999999891</c:v>
                </c:pt>
                <c:pt idx="942">
                  <c:v>297.47399999999891</c:v>
                </c:pt>
                <c:pt idx="943">
                  <c:v>297.47399999999891</c:v>
                </c:pt>
                <c:pt idx="944">
                  <c:v>297.47399999999891</c:v>
                </c:pt>
                <c:pt idx="945">
                  <c:v>297.47399999999891</c:v>
                </c:pt>
                <c:pt idx="946">
                  <c:v>297.47399999999891</c:v>
                </c:pt>
                <c:pt idx="947">
                  <c:v>297.47399999999891</c:v>
                </c:pt>
                <c:pt idx="948">
                  <c:v>297.47399999999891</c:v>
                </c:pt>
                <c:pt idx="949">
                  <c:v>297.47399999999891</c:v>
                </c:pt>
                <c:pt idx="950">
                  <c:v>297.47399999999891</c:v>
                </c:pt>
                <c:pt idx="951">
                  <c:v>297.47399999999891</c:v>
                </c:pt>
                <c:pt idx="952">
                  <c:v>297.47399999999891</c:v>
                </c:pt>
                <c:pt idx="953">
                  <c:v>297.47399999999891</c:v>
                </c:pt>
                <c:pt idx="954">
                  <c:v>297.47399999999891</c:v>
                </c:pt>
                <c:pt idx="955">
                  <c:v>297.47399999999891</c:v>
                </c:pt>
                <c:pt idx="956">
                  <c:v>297.47399999999891</c:v>
                </c:pt>
                <c:pt idx="957">
                  <c:v>297.47399999999891</c:v>
                </c:pt>
                <c:pt idx="958">
                  <c:v>297.47399999999891</c:v>
                </c:pt>
                <c:pt idx="959">
                  <c:v>310.16899999999993</c:v>
                </c:pt>
                <c:pt idx="960">
                  <c:v>310.16899999999993</c:v>
                </c:pt>
                <c:pt idx="961">
                  <c:v>310.952</c:v>
                </c:pt>
                <c:pt idx="962">
                  <c:v>401.30399999999992</c:v>
                </c:pt>
                <c:pt idx="963">
                  <c:v>401.30399999999992</c:v>
                </c:pt>
                <c:pt idx="964">
                  <c:v>500.2</c:v>
                </c:pt>
                <c:pt idx="965">
                  <c:v>500.2</c:v>
                </c:pt>
                <c:pt idx="966">
                  <c:v>500.2</c:v>
                </c:pt>
                <c:pt idx="967">
                  <c:v>500.2</c:v>
                </c:pt>
                <c:pt idx="968">
                  <c:v>500.2</c:v>
                </c:pt>
                <c:pt idx="969">
                  <c:v>500.2</c:v>
                </c:pt>
                <c:pt idx="970">
                  <c:v>590.68200000000002</c:v>
                </c:pt>
                <c:pt idx="971">
                  <c:v>590.68200000000002</c:v>
                </c:pt>
                <c:pt idx="972">
                  <c:v>590.68200000000002</c:v>
                </c:pt>
                <c:pt idx="973">
                  <c:v>590.68200000000002</c:v>
                </c:pt>
                <c:pt idx="974">
                  <c:v>590.68200000000002</c:v>
                </c:pt>
                <c:pt idx="975">
                  <c:v>590.68200000000002</c:v>
                </c:pt>
                <c:pt idx="976">
                  <c:v>590.68200000000002</c:v>
                </c:pt>
                <c:pt idx="977">
                  <c:v>590.68200000000002</c:v>
                </c:pt>
                <c:pt idx="978">
                  <c:v>590.68200000000002</c:v>
                </c:pt>
                <c:pt idx="979">
                  <c:v>590.68200000000002</c:v>
                </c:pt>
                <c:pt idx="980">
                  <c:v>590.68200000000002</c:v>
                </c:pt>
                <c:pt idx="981">
                  <c:v>590.68200000000002</c:v>
                </c:pt>
                <c:pt idx="982">
                  <c:v>590.68200000000002</c:v>
                </c:pt>
                <c:pt idx="983">
                  <c:v>590.68200000000002</c:v>
                </c:pt>
                <c:pt idx="984">
                  <c:v>606.15099999999939</c:v>
                </c:pt>
                <c:pt idx="985">
                  <c:v>606.15099999999939</c:v>
                </c:pt>
                <c:pt idx="986">
                  <c:v>606.15099999999939</c:v>
                </c:pt>
                <c:pt idx="987">
                  <c:v>606.49800000000005</c:v>
                </c:pt>
                <c:pt idx="988">
                  <c:v>606.49800000000005</c:v>
                </c:pt>
                <c:pt idx="989">
                  <c:v>606.49800000000005</c:v>
                </c:pt>
                <c:pt idx="990">
                  <c:v>606.49800000000005</c:v>
                </c:pt>
                <c:pt idx="991">
                  <c:v>606.49800000000005</c:v>
                </c:pt>
                <c:pt idx="992">
                  <c:v>606.49800000000005</c:v>
                </c:pt>
                <c:pt idx="993">
                  <c:v>606.49800000000005</c:v>
                </c:pt>
                <c:pt idx="994">
                  <c:v>606.49800000000005</c:v>
                </c:pt>
                <c:pt idx="995">
                  <c:v>606.49800000000005</c:v>
                </c:pt>
                <c:pt idx="996">
                  <c:v>606.49800000000005</c:v>
                </c:pt>
                <c:pt idx="997">
                  <c:v>606.49800000000005</c:v>
                </c:pt>
                <c:pt idx="998">
                  <c:v>651.06099999999935</c:v>
                </c:pt>
                <c:pt idx="999">
                  <c:v>651.06099999999935</c:v>
                </c:pt>
                <c:pt idx="1000">
                  <c:v>651.06099999999935</c:v>
                </c:pt>
                <c:pt idx="1001">
                  <c:v>651.06099999999935</c:v>
                </c:pt>
                <c:pt idx="1002">
                  <c:v>651.06099999999935</c:v>
                </c:pt>
                <c:pt idx="1003">
                  <c:v>651.06099999999935</c:v>
                </c:pt>
                <c:pt idx="1004">
                  <c:v>651.06099999999935</c:v>
                </c:pt>
                <c:pt idx="1005">
                  <c:v>651.06099999999935</c:v>
                </c:pt>
                <c:pt idx="1006">
                  <c:v>651.06099999999935</c:v>
                </c:pt>
                <c:pt idx="1007">
                  <c:v>651.06099999999935</c:v>
                </c:pt>
                <c:pt idx="1008">
                  <c:v>651.06099999999935</c:v>
                </c:pt>
                <c:pt idx="1009">
                  <c:v>651.06099999999935</c:v>
                </c:pt>
                <c:pt idx="1010">
                  <c:v>651.06099999999935</c:v>
                </c:pt>
                <c:pt idx="1011">
                  <c:v>651.06099999999935</c:v>
                </c:pt>
                <c:pt idx="1012">
                  <c:v>914.31499999999937</c:v>
                </c:pt>
                <c:pt idx="1013">
                  <c:v>914.31499999999937</c:v>
                </c:pt>
                <c:pt idx="1014">
                  <c:v>914.31499999999937</c:v>
                </c:pt>
                <c:pt idx="1015">
                  <c:v>914.31499999999937</c:v>
                </c:pt>
                <c:pt idx="1016">
                  <c:v>914.31499999999937</c:v>
                </c:pt>
                <c:pt idx="1017">
                  <c:v>914.31499999999937</c:v>
                </c:pt>
                <c:pt idx="1018">
                  <c:v>914.31499999999937</c:v>
                </c:pt>
                <c:pt idx="1019">
                  <c:v>914.31499999999937</c:v>
                </c:pt>
                <c:pt idx="1020">
                  <c:v>1055.663</c:v>
                </c:pt>
                <c:pt idx="1021">
                  <c:v>1055.663</c:v>
                </c:pt>
                <c:pt idx="1022">
                  <c:v>1055.663</c:v>
                </c:pt>
                <c:pt idx="1023">
                  <c:v>1055.663</c:v>
                </c:pt>
                <c:pt idx="1024">
                  <c:v>1055.663</c:v>
                </c:pt>
                <c:pt idx="1025">
                  <c:v>1055.663</c:v>
                </c:pt>
                <c:pt idx="1026">
                  <c:v>1055.663</c:v>
                </c:pt>
                <c:pt idx="1027">
                  <c:v>1055.663</c:v>
                </c:pt>
                <c:pt idx="1028">
                  <c:v>1055.663</c:v>
                </c:pt>
                <c:pt idx="1029">
                  <c:v>1055.663</c:v>
                </c:pt>
                <c:pt idx="1030">
                  <c:v>1055.663</c:v>
                </c:pt>
                <c:pt idx="1031">
                  <c:v>1055.663</c:v>
                </c:pt>
                <c:pt idx="1032">
                  <c:v>1055.663</c:v>
                </c:pt>
                <c:pt idx="1033">
                  <c:v>1055.663</c:v>
                </c:pt>
                <c:pt idx="1034">
                  <c:v>1055.663</c:v>
                </c:pt>
                <c:pt idx="1035">
                  <c:v>1055.663</c:v>
                </c:pt>
                <c:pt idx="1036">
                  <c:v>1055.663</c:v>
                </c:pt>
                <c:pt idx="1037">
                  <c:v>1055.663</c:v>
                </c:pt>
                <c:pt idx="1038">
                  <c:v>1055.663</c:v>
                </c:pt>
                <c:pt idx="1039">
                  <c:v>1075.461</c:v>
                </c:pt>
                <c:pt idx="1040">
                  <c:v>1075.461</c:v>
                </c:pt>
                <c:pt idx="1041">
                  <c:v>1075.461</c:v>
                </c:pt>
                <c:pt idx="1042">
                  <c:v>1075.461</c:v>
                </c:pt>
                <c:pt idx="1043">
                  <c:v>1075.461</c:v>
                </c:pt>
                <c:pt idx="1044">
                  <c:v>1075.461</c:v>
                </c:pt>
                <c:pt idx="1045">
                  <c:v>1300.598</c:v>
                </c:pt>
                <c:pt idx="1046">
                  <c:v>1300.598</c:v>
                </c:pt>
                <c:pt idx="1047">
                  <c:v>1300.598</c:v>
                </c:pt>
                <c:pt idx="1048">
                  <c:v>1300.598</c:v>
                </c:pt>
                <c:pt idx="1049">
                  <c:v>1300.598</c:v>
                </c:pt>
                <c:pt idx="1050">
                  <c:v>1300.598</c:v>
                </c:pt>
                <c:pt idx="1051">
                  <c:v>1300.598</c:v>
                </c:pt>
                <c:pt idx="1052">
                  <c:v>1300.598</c:v>
                </c:pt>
                <c:pt idx="1053">
                  <c:v>1300.598</c:v>
                </c:pt>
                <c:pt idx="1054">
                  <c:v>1300.598</c:v>
                </c:pt>
                <c:pt idx="1055">
                  <c:v>1300.598</c:v>
                </c:pt>
                <c:pt idx="1056">
                  <c:v>1300.598</c:v>
                </c:pt>
                <c:pt idx="1057">
                  <c:v>1300.598</c:v>
                </c:pt>
                <c:pt idx="1058">
                  <c:v>1300.598</c:v>
                </c:pt>
                <c:pt idx="1059">
                  <c:v>1300.598</c:v>
                </c:pt>
                <c:pt idx="1060">
                  <c:v>1300.598</c:v>
                </c:pt>
                <c:pt idx="1061">
                  <c:v>1300.598</c:v>
                </c:pt>
                <c:pt idx="1062">
                  <c:v>1300.598</c:v>
                </c:pt>
                <c:pt idx="1063">
                  <c:v>1300.598</c:v>
                </c:pt>
                <c:pt idx="1064">
                  <c:v>1300.598</c:v>
                </c:pt>
                <c:pt idx="1065">
                  <c:v>1300.598</c:v>
                </c:pt>
                <c:pt idx="1066">
                  <c:v>1300.598</c:v>
                </c:pt>
                <c:pt idx="1067">
                  <c:v>1300.598</c:v>
                </c:pt>
                <c:pt idx="1068">
                  <c:v>1300.598</c:v>
                </c:pt>
                <c:pt idx="1069">
                  <c:v>1300.598</c:v>
                </c:pt>
                <c:pt idx="1070">
                  <c:v>1500.527</c:v>
                </c:pt>
                <c:pt idx="1071">
                  <c:v>1500.527</c:v>
                </c:pt>
                <c:pt idx="1072">
                  <c:v>1500.527</c:v>
                </c:pt>
                <c:pt idx="1073">
                  <c:v>1500.527</c:v>
                </c:pt>
                <c:pt idx="1074">
                  <c:v>1500.527</c:v>
                </c:pt>
                <c:pt idx="1075">
                  <c:v>1500.527</c:v>
                </c:pt>
                <c:pt idx="1076">
                  <c:v>1500.527</c:v>
                </c:pt>
                <c:pt idx="1077">
                  <c:v>1500.527</c:v>
                </c:pt>
                <c:pt idx="1078">
                  <c:v>1500.527</c:v>
                </c:pt>
                <c:pt idx="1079">
                  <c:v>1500.527</c:v>
                </c:pt>
                <c:pt idx="1080">
                  <c:v>1500.527</c:v>
                </c:pt>
                <c:pt idx="1081">
                  <c:v>1500.527</c:v>
                </c:pt>
                <c:pt idx="1082">
                  <c:v>1500.527</c:v>
                </c:pt>
                <c:pt idx="1083">
                  <c:v>1500.527</c:v>
                </c:pt>
                <c:pt idx="1084">
                  <c:v>1500.527</c:v>
                </c:pt>
                <c:pt idx="1085">
                  <c:v>1500.527</c:v>
                </c:pt>
                <c:pt idx="1086">
                  <c:v>1500.527</c:v>
                </c:pt>
                <c:pt idx="1087">
                  <c:v>1500.527</c:v>
                </c:pt>
                <c:pt idx="1088">
                  <c:v>1500.527</c:v>
                </c:pt>
                <c:pt idx="1089">
                  <c:v>1500.527</c:v>
                </c:pt>
                <c:pt idx="1090">
                  <c:v>1500.527</c:v>
                </c:pt>
                <c:pt idx="1091">
                  <c:v>1500.527</c:v>
                </c:pt>
                <c:pt idx="1092">
                  <c:v>1500.527</c:v>
                </c:pt>
                <c:pt idx="1093">
                  <c:v>1500.527</c:v>
                </c:pt>
                <c:pt idx="1094">
                  <c:v>1500.527</c:v>
                </c:pt>
                <c:pt idx="1095">
                  <c:v>1500.527</c:v>
                </c:pt>
                <c:pt idx="1096">
                  <c:v>1500.527</c:v>
                </c:pt>
                <c:pt idx="1097">
                  <c:v>1500.527</c:v>
                </c:pt>
                <c:pt idx="1098">
                  <c:v>1500.527</c:v>
                </c:pt>
                <c:pt idx="1099">
                  <c:v>1500.527</c:v>
                </c:pt>
                <c:pt idx="1100">
                  <c:v>1500.527</c:v>
                </c:pt>
                <c:pt idx="1101">
                  <c:v>1500.527</c:v>
                </c:pt>
                <c:pt idx="1102">
                  <c:v>1500.527</c:v>
                </c:pt>
                <c:pt idx="1103">
                  <c:v>1500.527</c:v>
                </c:pt>
                <c:pt idx="1104">
                  <c:v>1500.527</c:v>
                </c:pt>
                <c:pt idx="1105">
                  <c:v>1500.527</c:v>
                </c:pt>
                <c:pt idx="1106">
                  <c:v>1500.527</c:v>
                </c:pt>
                <c:pt idx="1107">
                  <c:v>1500.527</c:v>
                </c:pt>
                <c:pt idx="1108">
                  <c:v>1500.527</c:v>
                </c:pt>
                <c:pt idx="1109">
                  <c:v>1500.527</c:v>
                </c:pt>
                <c:pt idx="1110">
                  <c:v>1500.527</c:v>
                </c:pt>
                <c:pt idx="1111">
                  <c:v>1500.527</c:v>
                </c:pt>
                <c:pt idx="1112">
                  <c:v>1500.527</c:v>
                </c:pt>
                <c:pt idx="1113">
                  <c:v>1500.527</c:v>
                </c:pt>
                <c:pt idx="1114">
                  <c:v>1500.527</c:v>
                </c:pt>
                <c:pt idx="1115">
                  <c:v>1500.527</c:v>
                </c:pt>
                <c:pt idx="1116">
                  <c:v>1500.527</c:v>
                </c:pt>
                <c:pt idx="1117">
                  <c:v>1500.527</c:v>
                </c:pt>
                <c:pt idx="1118">
                  <c:v>1500.527</c:v>
                </c:pt>
                <c:pt idx="1119">
                  <c:v>1500.527</c:v>
                </c:pt>
                <c:pt idx="1120">
                  <c:v>1500.527</c:v>
                </c:pt>
                <c:pt idx="1121">
                  <c:v>1500.527</c:v>
                </c:pt>
                <c:pt idx="1122">
                  <c:v>1500.527</c:v>
                </c:pt>
                <c:pt idx="1123">
                  <c:v>1500.527</c:v>
                </c:pt>
                <c:pt idx="1124">
                  <c:v>1500.527</c:v>
                </c:pt>
                <c:pt idx="1125">
                  <c:v>1500.527</c:v>
                </c:pt>
                <c:pt idx="1126">
                  <c:v>1500.527</c:v>
                </c:pt>
                <c:pt idx="1127">
                  <c:v>1500.527</c:v>
                </c:pt>
                <c:pt idx="1128">
                  <c:v>1500.527</c:v>
                </c:pt>
                <c:pt idx="1129">
                  <c:v>1500.527</c:v>
                </c:pt>
                <c:pt idx="1130">
                  <c:v>1500.527</c:v>
                </c:pt>
                <c:pt idx="1131">
                  <c:v>1500.527</c:v>
                </c:pt>
                <c:pt idx="1132">
                  <c:v>1500.527</c:v>
                </c:pt>
                <c:pt idx="1133">
                  <c:v>1500.527</c:v>
                </c:pt>
                <c:pt idx="1134">
                  <c:v>1500.527</c:v>
                </c:pt>
                <c:pt idx="1135">
                  <c:v>1500.527</c:v>
                </c:pt>
                <c:pt idx="1136">
                  <c:v>1500.527</c:v>
                </c:pt>
                <c:pt idx="1137">
                  <c:v>1500.527</c:v>
                </c:pt>
                <c:pt idx="1138">
                  <c:v>1500.527</c:v>
                </c:pt>
                <c:pt idx="1139">
                  <c:v>1500.527</c:v>
                </c:pt>
                <c:pt idx="1140">
                  <c:v>1380.8720000000001</c:v>
                </c:pt>
                <c:pt idx="1141">
                  <c:v>1380.8720000000001</c:v>
                </c:pt>
                <c:pt idx="1142">
                  <c:v>1380.8720000000001</c:v>
                </c:pt>
                <c:pt idx="1143">
                  <c:v>1380.8720000000001</c:v>
                </c:pt>
                <c:pt idx="1144">
                  <c:v>1380.8720000000001</c:v>
                </c:pt>
                <c:pt idx="1145">
                  <c:v>1380.8720000000001</c:v>
                </c:pt>
                <c:pt idx="1146">
                  <c:v>1380.8720000000001</c:v>
                </c:pt>
                <c:pt idx="1147">
                  <c:v>1380.8720000000001</c:v>
                </c:pt>
                <c:pt idx="1148">
                  <c:v>1380.8720000000001</c:v>
                </c:pt>
                <c:pt idx="1149">
                  <c:v>1380.8720000000001</c:v>
                </c:pt>
                <c:pt idx="1150">
                  <c:v>1380.8720000000001</c:v>
                </c:pt>
                <c:pt idx="1151">
                  <c:v>1380.8720000000001</c:v>
                </c:pt>
                <c:pt idx="1152">
                  <c:v>1380.8720000000001</c:v>
                </c:pt>
                <c:pt idx="1153">
                  <c:v>1380.8720000000001</c:v>
                </c:pt>
                <c:pt idx="1154">
                  <c:v>1380.8720000000001</c:v>
                </c:pt>
                <c:pt idx="1155">
                  <c:v>1380.8720000000001</c:v>
                </c:pt>
                <c:pt idx="1156">
                  <c:v>1380.8720000000001</c:v>
                </c:pt>
                <c:pt idx="1157">
                  <c:v>1380.8720000000001</c:v>
                </c:pt>
                <c:pt idx="1158">
                  <c:v>1380.8720000000001</c:v>
                </c:pt>
                <c:pt idx="1159">
                  <c:v>1380.8720000000001</c:v>
                </c:pt>
                <c:pt idx="1160">
                  <c:v>1380.8720000000001</c:v>
                </c:pt>
                <c:pt idx="1161">
                  <c:v>1380.8720000000001</c:v>
                </c:pt>
                <c:pt idx="1162">
                  <c:v>1380.8720000000001</c:v>
                </c:pt>
                <c:pt idx="1163">
                  <c:v>1380.8720000000001</c:v>
                </c:pt>
                <c:pt idx="1164">
                  <c:v>1380.8720000000001</c:v>
                </c:pt>
                <c:pt idx="1165">
                  <c:v>1380.8720000000001</c:v>
                </c:pt>
                <c:pt idx="1166">
                  <c:v>1380.8720000000001</c:v>
                </c:pt>
                <c:pt idx="1167">
                  <c:v>1380.8720000000001</c:v>
                </c:pt>
                <c:pt idx="1168">
                  <c:v>1380.8720000000001</c:v>
                </c:pt>
                <c:pt idx="1169">
                  <c:v>1380.8720000000001</c:v>
                </c:pt>
                <c:pt idx="1170">
                  <c:v>1380.8720000000001</c:v>
                </c:pt>
                <c:pt idx="1171">
                  <c:v>1365.837</c:v>
                </c:pt>
                <c:pt idx="1172">
                  <c:v>1365.837</c:v>
                </c:pt>
                <c:pt idx="1173">
                  <c:v>1365.837</c:v>
                </c:pt>
                <c:pt idx="1174">
                  <c:v>1365.837</c:v>
                </c:pt>
                <c:pt idx="1175">
                  <c:v>1365.837</c:v>
                </c:pt>
                <c:pt idx="1176">
                  <c:v>1261.317</c:v>
                </c:pt>
                <c:pt idx="1177">
                  <c:v>1365.837</c:v>
                </c:pt>
                <c:pt idx="1178">
                  <c:v>1365.837</c:v>
                </c:pt>
                <c:pt idx="1179">
                  <c:v>1365.837</c:v>
                </c:pt>
                <c:pt idx="1180">
                  <c:v>1365.837</c:v>
                </c:pt>
                <c:pt idx="1181">
                  <c:v>1365.837</c:v>
                </c:pt>
                <c:pt idx="1182">
                  <c:v>1365.837</c:v>
                </c:pt>
                <c:pt idx="1183">
                  <c:v>1365.837</c:v>
                </c:pt>
                <c:pt idx="1184">
                  <c:v>1365.837</c:v>
                </c:pt>
                <c:pt idx="1185">
                  <c:v>1365.837</c:v>
                </c:pt>
                <c:pt idx="1186">
                  <c:v>1365.837</c:v>
                </c:pt>
                <c:pt idx="1187">
                  <c:v>1365.837</c:v>
                </c:pt>
                <c:pt idx="1188">
                  <c:v>1365.837</c:v>
                </c:pt>
                <c:pt idx="1189">
                  <c:v>1365.837</c:v>
                </c:pt>
                <c:pt idx="1190">
                  <c:v>1365.837</c:v>
                </c:pt>
                <c:pt idx="1191">
                  <c:v>1365.837</c:v>
                </c:pt>
                <c:pt idx="1192">
                  <c:v>1365.837</c:v>
                </c:pt>
                <c:pt idx="1193">
                  <c:v>1365.837</c:v>
                </c:pt>
                <c:pt idx="1194">
                  <c:v>1365.837</c:v>
                </c:pt>
                <c:pt idx="1195">
                  <c:v>1365.837</c:v>
                </c:pt>
                <c:pt idx="1196">
                  <c:v>1365.837</c:v>
                </c:pt>
                <c:pt idx="1197">
                  <c:v>1365.837</c:v>
                </c:pt>
                <c:pt idx="1198">
                  <c:v>1365.837</c:v>
                </c:pt>
                <c:pt idx="1199">
                  <c:v>1365.837</c:v>
                </c:pt>
                <c:pt idx="1200">
                  <c:v>1365.837</c:v>
                </c:pt>
                <c:pt idx="1201">
                  <c:v>1365.837</c:v>
                </c:pt>
                <c:pt idx="1202">
                  <c:v>1365.837</c:v>
                </c:pt>
                <c:pt idx="1203">
                  <c:v>1365.837</c:v>
                </c:pt>
                <c:pt idx="1204">
                  <c:v>1365.837</c:v>
                </c:pt>
                <c:pt idx="1205">
                  <c:v>1365.837</c:v>
                </c:pt>
                <c:pt idx="1206">
                  <c:v>1365.837</c:v>
                </c:pt>
                <c:pt idx="1207">
                  <c:v>1365.837</c:v>
                </c:pt>
                <c:pt idx="1208">
                  <c:v>1365.837</c:v>
                </c:pt>
                <c:pt idx="1209">
                  <c:v>1365.837</c:v>
                </c:pt>
                <c:pt idx="1210">
                  <c:v>1365.837</c:v>
                </c:pt>
                <c:pt idx="1211">
                  <c:v>1365.837</c:v>
                </c:pt>
                <c:pt idx="1212">
                  <c:v>1365.837</c:v>
                </c:pt>
                <c:pt idx="1213">
                  <c:v>1365.837</c:v>
                </c:pt>
                <c:pt idx="1214">
                  <c:v>1365.837</c:v>
                </c:pt>
                <c:pt idx="1215">
                  <c:v>1365.837</c:v>
                </c:pt>
                <c:pt idx="1216">
                  <c:v>1365.837</c:v>
                </c:pt>
                <c:pt idx="1217">
                  <c:v>1365.837</c:v>
                </c:pt>
                <c:pt idx="1218">
                  <c:v>1365.837</c:v>
                </c:pt>
                <c:pt idx="1219">
                  <c:v>1365.837</c:v>
                </c:pt>
                <c:pt idx="1220">
                  <c:v>1365.837</c:v>
                </c:pt>
                <c:pt idx="1221">
                  <c:v>1365.837</c:v>
                </c:pt>
                <c:pt idx="1222">
                  <c:v>1365.837</c:v>
                </c:pt>
                <c:pt idx="1223">
                  <c:v>1365.837</c:v>
                </c:pt>
                <c:pt idx="1224">
                  <c:v>1365.837</c:v>
                </c:pt>
                <c:pt idx="1225">
                  <c:v>1365.837</c:v>
                </c:pt>
                <c:pt idx="1226">
                  <c:v>1365.837</c:v>
                </c:pt>
                <c:pt idx="1227">
                  <c:v>1365.837</c:v>
                </c:pt>
                <c:pt idx="1228">
                  <c:v>1365.837</c:v>
                </c:pt>
                <c:pt idx="1229">
                  <c:v>1365.837</c:v>
                </c:pt>
                <c:pt idx="1230">
                  <c:v>1365.837</c:v>
                </c:pt>
                <c:pt idx="1231">
                  <c:v>1365.837</c:v>
                </c:pt>
                <c:pt idx="1232">
                  <c:v>1365.837</c:v>
                </c:pt>
                <c:pt idx="1233">
                  <c:v>1365.837</c:v>
                </c:pt>
                <c:pt idx="1234">
                  <c:v>1365.837</c:v>
                </c:pt>
                <c:pt idx="1235">
                  <c:v>1365.837</c:v>
                </c:pt>
                <c:pt idx="1236">
                  <c:v>1365.837</c:v>
                </c:pt>
                <c:pt idx="1237">
                  <c:v>1365.837</c:v>
                </c:pt>
                <c:pt idx="1238">
                  <c:v>1365.837</c:v>
                </c:pt>
                <c:pt idx="1239">
                  <c:v>1365.837</c:v>
                </c:pt>
                <c:pt idx="1240">
                  <c:v>1365.837</c:v>
                </c:pt>
                <c:pt idx="1241">
                  <c:v>1365.837</c:v>
                </c:pt>
                <c:pt idx="1242">
                  <c:v>1365.837</c:v>
                </c:pt>
                <c:pt idx="1243">
                  <c:v>1365.837</c:v>
                </c:pt>
                <c:pt idx="1244">
                  <c:v>1365.837</c:v>
                </c:pt>
                <c:pt idx="1245">
                  <c:v>1365.837</c:v>
                </c:pt>
                <c:pt idx="1246">
                  <c:v>1365.837</c:v>
                </c:pt>
                <c:pt idx="1247">
                  <c:v>1365.837</c:v>
                </c:pt>
                <c:pt idx="1248">
                  <c:v>1365.837</c:v>
                </c:pt>
                <c:pt idx="1249">
                  <c:v>1365.837</c:v>
                </c:pt>
                <c:pt idx="1250">
                  <c:v>1365.837</c:v>
                </c:pt>
                <c:pt idx="1251">
                  <c:v>1365.837</c:v>
                </c:pt>
                <c:pt idx="1252">
                  <c:v>1365.837</c:v>
                </c:pt>
                <c:pt idx="1253">
                  <c:v>1365.837</c:v>
                </c:pt>
                <c:pt idx="1254">
                  <c:v>1365.837</c:v>
                </c:pt>
                <c:pt idx="1255">
                  <c:v>1365.837</c:v>
                </c:pt>
                <c:pt idx="1256">
                  <c:v>1365.837</c:v>
                </c:pt>
                <c:pt idx="1257">
                  <c:v>1365.837</c:v>
                </c:pt>
                <c:pt idx="1258">
                  <c:v>1365.837</c:v>
                </c:pt>
                <c:pt idx="1259">
                  <c:v>1365.837</c:v>
                </c:pt>
                <c:pt idx="1260">
                  <c:v>1365.837</c:v>
                </c:pt>
                <c:pt idx="1261">
                  <c:v>1365.837</c:v>
                </c:pt>
                <c:pt idx="1262">
                  <c:v>1365.837</c:v>
                </c:pt>
                <c:pt idx="1263">
                  <c:v>1239.162</c:v>
                </c:pt>
                <c:pt idx="1264">
                  <c:v>1239.162</c:v>
                </c:pt>
                <c:pt idx="1265">
                  <c:v>1239.162</c:v>
                </c:pt>
                <c:pt idx="1266">
                  <c:v>1239.162</c:v>
                </c:pt>
                <c:pt idx="1267">
                  <c:v>1239.162</c:v>
                </c:pt>
                <c:pt idx="1268">
                  <c:v>1239.162</c:v>
                </c:pt>
                <c:pt idx="1269">
                  <c:v>1067.2739999999999</c:v>
                </c:pt>
                <c:pt idx="1270">
                  <c:v>1067.2739999999999</c:v>
                </c:pt>
                <c:pt idx="1271">
                  <c:v>1067.2739999999999</c:v>
                </c:pt>
                <c:pt idx="1272">
                  <c:v>1067.2739999999999</c:v>
                </c:pt>
                <c:pt idx="1273">
                  <c:v>1067.2739999999999</c:v>
                </c:pt>
                <c:pt idx="1274">
                  <c:v>1067.2739999999999</c:v>
                </c:pt>
                <c:pt idx="1275">
                  <c:v>1067.2739999999999</c:v>
                </c:pt>
                <c:pt idx="1276">
                  <c:v>1067.2739999999999</c:v>
                </c:pt>
                <c:pt idx="1277">
                  <c:v>1067.2739999999999</c:v>
                </c:pt>
                <c:pt idx="1278">
                  <c:v>966.78899999999999</c:v>
                </c:pt>
                <c:pt idx="1279">
                  <c:v>966.78899999999999</c:v>
                </c:pt>
                <c:pt idx="1280">
                  <c:v>1067.2739999999999</c:v>
                </c:pt>
                <c:pt idx="1281">
                  <c:v>1067.2739999999999</c:v>
                </c:pt>
                <c:pt idx="1282">
                  <c:v>1067.2739999999999</c:v>
                </c:pt>
                <c:pt idx="1283">
                  <c:v>1067.2739999999999</c:v>
                </c:pt>
                <c:pt idx="1284">
                  <c:v>1067.2739999999999</c:v>
                </c:pt>
                <c:pt idx="1285">
                  <c:v>966.78899999999999</c:v>
                </c:pt>
                <c:pt idx="1286">
                  <c:v>966.78899999999999</c:v>
                </c:pt>
                <c:pt idx="1287">
                  <c:v>966.78899999999999</c:v>
                </c:pt>
                <c:pt idx="1288">
                  <c:v>966.78899999999999</c:v>
                </c:pt>
                <c:pt idx="1289">
                  <c:v>966.78899999999999</c:v>
                </c:pt>
                <c:pt idx="1290">
                  <c:v>966.78899999999999</c:v>
                </c:pt>
                <c:pt idx="1291">
                  <c:v>966.78899999999999</c:v>
                </c:pt>
                <c:pt idx="1292">
                  <c:v>966.78899999999999</c:v>
                </c:pt>
                <c:pt idx="1293">
                  <c:v>966.78899999999999</c:v>
                </c:pt>
                <c:pt idx="1294">
                  <c:v>966.78899999999999</c:v>
                </c:pt>
                <c:pt idx="1295">
                  <c:v>966.78899999999999</c:v>
                </c:pt>
                <c:pt idx="1296">
                  <c:v>966.78899999999999</c:v>
                </c:pt>
                <c:pt idx="1297">
                  <c:v>966.78899999999999</c:v>
                </c:pt>
                <c:pt idx="1298">
                  <c:v>966.78899999999999</c:v>
                </c:pt>
                <c:pt idx="1299">
                  <c:v>966.78899999999999</c:v>
                </c:pt>
                <c:pt idx="1300">
                  <c:v>966.78899999999999</c:v>
                </c:pt>
                <c:pt idx="1301">
                  <c:v>966.78899999999999</c:v>
                </c:pt>
                <c:pt idx="1302">
                  <c:v>966.78899999999999</c:v>
                </c:pt>
                <c:pt idx="1303">
                  <c:v>966.78899999999999</c:v>
                </c:pt>
                <c:pt idx="1304">
                  <c:v>966.78899999999999</c:v>
                </c:pt>
                <c:pt idx="1305">
                  <c:v>966.78899999999999</c:v>
                </c:pt>
                <c:pt idx="1306">
                  <c:v>966.78899999999999</c:v>
                </c:pt>
                <c:pt idx="1307">
                  <c:v>966.78899999999999</c:v>
                </c:pt>
                <c:pt idx="1308">
                  <c:v>966.78899999999999</c:v>
                </c:pt>
                <c:pt idx="1309">
                  <c:v>966.78899999999999</c:v>
                </c:pt>
                <c:pt idx="1310">
                  <c:v>966.78899999999999</c:v>
                </c:pt>
                <c:pt idx="1311">
                  <c:v>966.78899999999999</c:v>
                </c:pt>
                <c:pt idx="1312">
                  <c:v>966.78899999999999</c:v>
                </c:pt>
                <c:pt idx="1313">
                  <c:v>966.78899999999999</c:v>
                </c:pt>
                <c:pt idx="1314">
                  <c:v>966.78899999999999</c:v>
                </c:pt>
                <c:pt idx="1315">
                  <c:v>966.78899999999999</c:v>
                </c:pt>
                <c:pt idx="1316">
                  <c:v>966.78899999999999</c:v>
                </c:pt>
                <c:pt idx="1317">
                  <c:v>966.78899999999999</c:v>
                </c:pt>
                <c:pt idx="1318">
                  <c:v>966.78899999999999</c:v>
                </c:pt>
                <c:pt idx="1319">
                  <c:v>966.78899999999999</c:v>
                </c:pt>
                <c:pt idx="1320">
                  <c:v>966.78899999999999</c:v>
                </c:pt>
                <c:pt idx="1321">
                  <c:v>966.78899999999999</c:v>
                </c:pt>
                <c:pt idx="1322">
                  <c:v>966.78899999999999</c:v>
                </c:pt>
                <c:pt idx="1323">
                  <c:v>966.78899999999999</c:v>
                </c:pt>
                <c:pt idx="1324">
                  <c:v>966.78899999999999</c:v>
                </c:pt>
                <c:pt idx="1325">
                  <c:v>966.78899999999999</c:v>
                </c:pt>
                <c:pt idx="1326">
                  <c:v>966.78899999999999</c:v>
                </c:pt>
                <c:pt idx="1327">
                  <c:v>966.78899999999999</c:v>
                </c:pt>
                <c:pt idx="1328">
                  <c:v>966.78899999999999</c:v>
                </c:pt>
                <c:pt idx="1329">
                  <c:v>966.78899999999999</c:v>
                </c:pt>
                <c:pt idx="1330">
                  <c:v>966.78899999999999</c:v>
                </c:pt>
                <c:pt idx="1331">
                  <c:v>966.78899999999999</c:v>
                </c:pt>
                <c:pt idx="1332">
                  <c:v>966.78899999999999</c:v>
                </c:pt>
                <c:pt idx="1333">
                  <c:v>966.78899999999999</c:v>
                </c:pt>
                <c:pt idx="1334">
                  <c:v>966.78899999999999</c:v>
                </c:pt>
                <c:pt idx="1335">
                  <c:v>966.78899999999999</c:v>
                </c:pt>
                <c:pt idx="1336">
                  <c:v>966.78899999999999</c:v>
                </c:pt>
                <c:pt idx="1337">
                  <c:v>966.78899999999999</c:v>
                </c:pt>
                <c:pt idx="1338">
                  <c:v>966.78899999999999</c:v>
                </c:pt>
                <c:pt idx="1339">
                  <c:v>966.78899999999999</c:v>
                </c:pt>
                <c:pt idx="1340">
                  <c:v>966.78899999999999</c:v>
                </c:pt>
                <c:pt idx="1341">
                  <c:v>966.78899999999999</c:v>
                </c:pt>
                <c:pt idx="1342">
                  <c:v>966.78899999999999</c:v>
                </c:pt>
                <c:pt idx="1343">
                  <c:v>966.78899999999999</c:v>
                </c:pt>
                <c:pt idx="1344">
                  <c:v>966.78899999999999</c:v>
                </c:pt>
                <c:pt idx="1345">
                  <c:v>966.78899999999999</c:v>
                </c:pt>
                <c:pt idx="1346">
                  <c:v>966.78899999999999</c:v>
                </c:pt>
                <c:pt idx="1347">
                  <c:v>966.78899999999999</c:v>
                </c:pt>
                <c:pt idx="1348">
                  <c:v>966.78899999999999</c:v>
                </c:pt>
                <c:pt idx="1349">
                  <c:v>966.78899999999999</c:v>
                </c:pt>
                <c:pt idx="1350">
                  <c:v>966.78899999999999</c:v>
                </c:pt>
                <c:pt idx="1351">
                  <c:v>966.78899999999999</c:v>
                </c:pt>
                <c:pt idx="1352">
                  <c:v>966.78899999999999</c:v>
                </c:pt>
                <c:pt idx="1353">
                  <c:v>966.78899999999999</c:v>
                </c:pt>
                <c:pt idx="1354">
                  <c:v>966.78899999999999</c:v>
                </c:pt>
                <c:pt idx="1355">
                  <c:v>966.78899999999999</c:v>
                </c:pt>
                <c:pt idx="1356">
                  <c:v>966.78899999999999</c:v>
                </c:pt>
                <c:pt idx="1357">
                  <c:v>966.78899999999999</c:v>
                </c:pt>
                <c:pt idx="1358">
                  <c:v>966.78899999999999</c:v>
                </c:pt>
                <c:pt idx="1359">
                  <c:v>910.14800000000002</c:v>
                </c:pt>
                <c:pt idx="1360">
                  <c:v>910.14800000000002</c:v>
                </c:pt>
                <c:pt idx="1361">
                  <c:v>910.14800000000002</c:v>
                </c:pt>
                <c:pt idx="1362">
                  <c:v>910.14800000000002</c:v>
                </c:pt>
                <c:pt idx="1363">
                  <c:v>910.14800000000002</c:v>
                </c:pt>
                <c:pt idx="1364">
                  <c:v>910.14800000000002</c:v>
                </c:pt>
                <c:pt idx="1365">
                  <c:v>910.14800000000002</c:v>
                </c:pt>
                <c:pt idx="1366">
                  <c:v>910.14800000000002</c:v>
                </c:pt>
                <c:pt idx="1367">
                  <c:v>910.14800000000002</c:v>
                </c:pt>
                <c:pt idx="1368">
                  <c:v>910.14800000000002</c:v>
                </c:pt>
                <c:pt idx="1369">
                  <c:v>910.14800000000002</c:v>
                </c:pt>
                <c:pt idx="1370">
                  <c:v>892.79100000000005</c:v>
                </c:pt>
                <c:pt idx="1371">
                  <c:v>892.79100000000005</c:v>
                </c:pt>
                <c:pt idx="1372">
                  <c:v>892.79100000000005</c:v>
                </c:pt>
                <c:pt idx="1373">
                  <c:v>892.79100000000005</c:v>
                </c:pt>
                <c:pt idx="1374">
                  <c:v>892.79100000000005</c:v>
                </c:pt>
                <c:pt idx="1375">
                  <c:v>892.79100000000005</c:v>
                </c:pt>
                <c:pt idx="1376">
                  <c:v>892.79100000000005</c:v>
                </c:pt>
                <c:pt idx="1377">
                  <c:v>892.79100000000005</c:v>
                </c:pt>
                <c:pt idx="1378">
                  <c:v>758.36399999999935</c:v>
                </c:pt>
                <c:pt idx="1379">
                  <c:v>758.36399999999935</c:v>
                </c:pt>
                <c:pt idx="1380">
                  <c:v>758.36399999999935</c:v>
                </c:pt>
                <c:pt idx="1381">
                  <c:v>699.85799999999608</c:v>
                </c:pt>
                <c:pt idx="1382">
                  <c:v>699.85799999999608</c:v>
                </c:pt>
                <c:pt idx="1383">
                  <c:v>685.30999999999938</c:v>
                </c:pt>
                <c:pt idx="1384">
                  <c:v>685.30999999999938</c:v>
                </c:pt>
                <c:pt idx="1385">
                  <c:v>685.30999999999938</c:v>
                </c:pt>
                <c:pt idx="1386">
                  <c:v>685.30999999999938</c:v>
                </c:pt>
                <c:pt idx="1387">
                  <c:v>685.30999999999938</c:v>
                </c:pt>
                <c:pt idx="1388">
                  <c:v>685.30999999999938</c:v>
                </c:pt>
                <c:pt idx="1389">
                  <c:v>685.30999999999938</c:v>
                </c:pt>
                <c:pt idx="1390">
                  <c:v>685.30999999999938</c:v>
                </c:pt>
                <c:pt idx="1391">
                  <c:v>685.30999999999938</c:v>
                </c:pt>
                <c:pt idx="1392">
                  <c:v>685.30999999999938</c:v>
                </c:pt>
                <c:pt idx="1393">
                  <c:v>685.30999999999938</c:v>
                </c:pt>
                <c:pt idx="1394">
                  <c:v>685.30999999999938</c:v>
                </c:pt>
                <c:pt idx="1395">
                  <c:v>685.30999999999938</c:v>
                </c:pt>
                <c:pt idx="1396">
                  <c:v>685.30999999999938</c:v>
                </c:pt>
                <c:pt idx="1397">
                  <c:v>685.30999999999938</c:v>
                </c:pt>
                <c:pt idx="1398">
                  <c:v>685.30999999999938</c:v>
                </c:pt>
                <c:pt idx="1399">
                  <c:v>670.61400000000003</c:v>
                </c:pt>
                <c:pt idx="1400">
                  <c:v>670.61400000000003</c:v>
                </c:pt>
                <c:pt idx="1401">
                  <c:v>670.61400000000003</c:v>
                </c:pt>
                <c:pt idx="1402">
                  <c:v>670.61400000000003</c:v>
                </c:pt>
                <c:pt idx="1403">
                  <c:v>670.61400000000003</c:v>
                </c:pt>
                <c:pt idx="1404">
                  <c:v>670.61400000000003</c:v>
                </c:pt>
                <c:pt idx="1405">
                  <c:v>670.61400000000003</c:v>
                </c:pt>
                <c:pt idx="1406">
                  <c:v>618.45699999999738</c:v>
                </c:pt>
                <c:pt idx="1407">
                  <c:v>618.45699999999738</c:v>
                </c:pt>
                <c:pt idx="1408">
                  <c:v>618.45699999999738</c:v>
                </c:pt>
                <c:pt idx="1409">
                  <c:v>603.423</c:v>
                </c:pt>
                <c:pt idx="1410">
                  <c:v>603.423</c:v>
                </c:pt>
                <c:pt idx="1411">
                  <c:v>603.423</c:v>
                </c:pt>
                <c:pt idx="1412">
                  <c:v>603.423</c:v>
                </c:pt>
                <c:pt idx="1413">
                  <c:v>603.423</c:v>
                </c:pt>
                <c:pt idx="1414">
                  <c:v>560.67200000000003</c:v>
                </c:pt>
                <c:pt idx="1415">
                  <c:v>560.67200000000003</c:v>
                </c:pt>
                <c:pt idx="1416">
                  <c:v>560.67200000000003</c:v>
                </c:pt>
                <c:pt idx="1417">
                  <c:v>560.67200000000003</c:v>
                </c:pt>
                <c:pt idx="1418">
                  <c:v>560.67200000000003</c:v>
                </c:pt>
                <c:pt idx="1419">
                  <c:v>560.67200000000003</c:v>
                </c:pt>
                <c:pt idx="1420">
                  <c:v>560.67200000000003</c:v>
                </c:pt>
                <c:pt idx="1421">
                  <c:v>560.67200000000003</c:v>
                </c:pt>
                <c:pt idx="1422">
                  <c:v>560.67200000000003</c:v>
                </c:pt>
                <c:pt idx="1423">
                  <c:v>560.67200000000003</c:v>
                </c:pt>
                <c:pt idx="1424">
                  <c:v>560.67200000000003</c:v>
                </c:pt>
                <c:pt idx="1425">
                  <c:v>560.67200000000003</c:v>
                </c:pt>
                <c:pt idx="1426">
                  <c:v>560.67200000000003</c:v>
                </c:pt>
                <c:pt idx="1427">
                  <c:v>560.67200000000003</c:v>
                </c:pt>
                <c:pt idx="1428">
                  <c:v>560.67200000000003</c:v>
                </c:pt>
                <c:pt idx="1429">
                  <c:v>560.67200000000003</c:v>
                </c:pt>
                <c:pt idx="1430">
                  <c:v>560.67200000000003</c:v>
                </c:pt>
                <c:pt idx="1431">
                  <c:v>560.67200000000003</c:v>
                </c:pt>
                <c:pt idx="1432">
                  <c:v>560.67200000000003</c:v>
                </c:pt>
                <c:pt idx="1433">
                  <c:v>560.67200000000003</c:v>
                </c:pt>
                <c:pt idx="1434">
                  <c:v>560.67200000000003</c:v>
                </c:pt>
                <c:pt idx="1435">
                  <c:v>560.67200000000003</c:v>
                </c:pt>
                <c:pt idx="1436">
                  <c:v>560.67200000000003</c:v>
                </c:pt>
                <c:pt idx="1437">
                  <c:v>560.67200000000003</c:v>
                </c:pt>
                <c:pt idx="1438">
                  <c:v>560.67200000000003</c:v>
                </c:pt>
                <c:pt idx="1439">
                  <c:v>560.67200000000003</c:v>
                </c:pt>
                <c:pt idx="1440">
                  <c:v>560.67200000000003</c:v>
                </c:pt>
                <c:pt idx="1441">
                  <c:v>560.67200000000003</c:v>
                </c:pt>
                <c:pt idx="1442">
                  <c:v>560.67200000000003</c:v>
                </c:pt>
                <c:pt idx="1443">
                  <c:v>560.67200000000003</c:v>
                </c:pt>
                <c:pt idx="1444">
                  <c:v>560.67200000000003</c:v>
                </c:pt>
                <c:pt idx="1445">
                  <c:v>560.67200000000003</c:v>
                </c:pt>
                <c:pt idx="1446">
                  <c:v>560.67200000000003</c:v>
                </c:pt>
                <c:pt idx="1447">
                  <c:v>560.67200000000003</c:v>
                </c:pt>
                <c:pt idx="1448">
                  <c:v>560.67200000000003</c:v>
                </c:pt>
                <c:pt idx="1449">
                  <c:v>560.67200000000003</c:v>
                </c:pt>
                <c:pt idx="1450">
                  <c:v>560.67200000000003</c:v>
                </c:pt>
                <c:pt idx="1451">
                  <c:v>560.67200000000003</c:v>
                </c:pt>
                <c:pt idx="1452">
                  <c:v>560.67200000000003</c:v>
                </c:pt>
                <c:pt idx="1453">
                  <c:v>560.67200000000003</c:v>
                </c:pt>
                <c:pt idx="1454">
                  <c:v>560.67200000000003</c:v>
                </c:pt>
                <c:pt idx="1455">
                  <c:v>560.67200000000003</c:v>
                </c:pt>
                <c:pt idx="1456">
                  <c:v>560.67200000000003</c:v>
                </c:pt>
                <c:pt idx="1457">
                  <c:v>560.67200000000003</c:v>
                </c:pt>
                <c:pt idx="1458">
                  <c:v>560.67200000000003</c:v>
                </c:pt>
                <c:pt idx="1459">
                  <c:v>438.70499999999993</c:v>
                </c:pt>
                <c:pt idx="1460">
                  <c:v>438.70499999999993</c:v>
                </c:pt>
                <c:pt idx="1461">
                  <c:v>438.70499999999993</c:v>
                </c:pt>
                <c:pt idx="1462">
                  <c:v>438.70499999999993</c:v>
                </c:pt>
                <c:pt idx="1463">
                  <c:v>438.70499999999993</c:v>
                </c:pt>
                <c:pt idx="1464">
                  <c:v>438.70499999999993</c:v>
                </c:pt>
                <c:pt idx="1465">
                  <c:v>438.70499999999993</c:v>
                </c:pt>
                <c:pt idx="1466">
                  <c:v>438.70499999999993</c:v>
                </c:pt>
                <c:pt idx="1467">
                  <c:v>438.70499999999993</c:v>
                </c:pt>
                <c:pt idx="1468">
                  <c:v>438.70499999999993</c:v>
                </c:pt>
                <c:pt idx="1469">
                  <c:v>438.70499999999993</c:v>
                </c:pt>
                <c:pt idx="1470">
                  <c:v>438.70499999999993</c:v>
                </c:pt>
                <c:pt idx="1471">
                  <c:v>438.70499999999993</c:v>
                </c:pt>
                <c:pt idx="1472">
                  <c:v>438.70499999999993</c:v>
                </c:pt>
                <c:pt idx="1473">
                  <c:v>438.70499999999993</c:v>
                </c:pt>
                <c:pt idx="1474">
                  <c:v>438.70499999999993</c:v>
                </c:pt>
                <c:pt idx="1475">
                  <c:v>438.70499999999993</c:v>
                </c:pt>
                <c:pt idx="1476">
                  <c:v>438.70499999999993</c:v>
                </c:pt>
                <c:pt idx="1477">
                  <c:v>438.70499999999993</c:v>
                </c:pt>
                <c:pt idx="1478">
                  <c:v>438.70499999999993</c:v>
                </c:pt>
                <c:pt idx="1479">
                  <c:v>438.70499999999993</c:v>
                </c:pt>
                <c:pt idx="1480">
                  <c:v>438.70499999999993</c:v>
                </c:pt>
                <c:pt idx="1481">
                  <c:v>438.70499999999993</c:v>
                </c:pt>
                <c:pt idx="1482">
                  <c:v>438.70499999999993</c:v>
                </c:pt>
                <c:pt idx="1483">
                  <c:v>438.70499999999993</c:v>
                </c:pt>
                <c:pt idx="1484">
                  <c:v>438.70499999999993</c:v>
                </c:pt>
                <c:pt idx="1485">
                  <c:v>438.70499999999993</c:v>
                </c:pt>
                <c:pt idx="1486">
                  <c:v>438.70499999999993</c:v>
                </c:pt>
                <c:pt idx="1487">
                  <c:v>438.70499999999993</c:v>
                </c:pt>
                <c:pt idx="1488">
                  <c:v>438.70499999999993</c:v>
                </c:pt>
                <c:pt idx="1489">
                  <c:v>438.70499999999993</c:v>
                </c:pt>
                <c:pt idx="1490">
                  <c:v>438.70499999999993</c:v>
                </c:pt>
                <c:pt idx="1491">
                  <c:v>379.05099999999999</c:v>
                </c:pt>
                <c:pt idx="1492">
                  <c:v>328.80900000000008</c:v>
                </c:pt>
                <c:pt idx="1493">
                  <c:v>328.80900000000008</c:v>
                </c:pt>
                <c:pt idx="1494">
                  <c:v>328.80900000000008</c:v>
                </c:pt>
                <c:pt idx="1495">
                  <c:v>328.80900000000008</c:v>
                </c:pt>
                <c:pt idx="1496">
                  <c:v>305.82499999999999</c:v>
                </c:pt>
                <c:pt idx="1497">
                  <c:v>273.57400000000001</c:v>
                </c:pt>
                <c:pt idx="1498">
                  <c:v>273.57400000000001</c:v>
                </c:pt>
                <c:pt idx="1499">
                  <c:v>273.57400000000001</c:v>
                </c:pt>
                <c:pt idx="1500">
                  <c:v>273.57400000000001</c:v>
                </c:pt>
                <c:pt idx="1501">
                  <c:v>273.57400000000001</c:v>
                </c:pt>
                <c:pt idx="1502">
                  <c:v>273.57400000000001</c:v>
                </c:pt>
                <c:pt idx="1503">
                  <c:v>273.57400000000001</c:v>
                </c:pt>
                <c:pt idx="1504">
                  <c:v>273.57400000000001</c:v>
                </c:pt>
                <c:pt idx="1505">
                  <c:v>273.57400000000001</c:v>
                </c:pt>
                <c:pt idx="1506">
                  <c:v>273.57400000000001</c:v>
                </c:pt>
                <c:pt idx="1507">
                  <c:v>273.57400000000001</c:v>
                </c:pt>
                <c:pt idx="1508">
                  <c:v>273.57400000000001</c:v>
                </c:pt>
                <c:pt idx="1509">
                  <c:v>273.57400000000001</c:v>
                </c:pt>
                <c:pt idx="1510">
                  <c:v>273.57400000000001</c:v>
                </c:pt>
                <c:pt idx="1511">
                  <c:v>273.57400000000001</c:v>
                </c:pt>
                <c:pt idx="1512">
                  <c:v>273.57400000000001</c:v>
                </c:pt>
                <c:pt idx="1513">
                  <c:v>273.57400000000001</c:v>
                </c:pt>
                <c:pt idx="1514">
                  <c:v>273.57400000000001</c:v>
                </c:pt>
                <c:pt idx="1515">
                  <c:v>273.57400000000001</c:v>
                </c:pt>
                <c:pt idx="1516">
                  <c:v>273.57400000000001</c:v>
                </c:pt>
                <c:pt idx="1517">
                  <c:v>273.57400000000001</c:v>
                </c:pt>
                <c:pt idx="1518">
                  <c:v>273.57400000000001</c:v>
                </c:pt>
                <c:pt idx="1519">
                  <c:v>273.57400000000001</c:v>
                </c:pt>
                <c:pt idx="1520">
                  <c:v>273.57400000000001</c:v>
                </c:pt>
                <c:pt idx="1521">
                  <c:v>273.57400000000001</c:v>
                </c:pt>
                <c:pt idx="1522">
                  <c:v>273.57400000000001</c:v>
                </c:pt>
                <c:pt idx="1523">
                  <c:v>273.57400000000001</c:v>
                </c:pt>
                <c:pt idx="1524">
                  <c:v>273.57400000000001</c:v>
                </c:pt>
                <c:pt idx="1525">
                  <c:v>273.57400000000001</c:v>
                </c:pt>
                <c:pt idx="1526">
                  <c:v>273.57400000000001</c:v>
                </c:pt>
                <c:pt idx="1527">
                  <c:v>273.57400000000001</c:v>
                </c:pt>
                <c:pt idx="1528">
                  <c:v>273.57400000000001</c:v>
                </c:pt>
                <c:pt idx="1529">
                  <c:v>273.57400000000001</c:v>
                </c:pt>
                <c:pt idx="1530">
                  <c:v>273.57400000000001</c:v>
                </c:pt>
                <c:pt idx="1531">
                  <c:v>273.57400000000001</c:v>
                </c:pt>
                <c:pt idx="1532">
                  <c:v>273.57400000000001</c:v>
                </c:pt>
                <c:pt idx="1533">
                  <c:v>273.57400000000001</c:v>
                </c:pt>
                <c:pt idx="1534">
                  <c:v>273.57400000000001</c:v>
                </c:pt>
                <c:pt idx="1535">
                  <c:v>273.57400000000001</c:v>
                </c:pt>
                <c:pt idx="1536">
                  <c:v>273.57400000000001</c:v>
                </c:pt>
                <c:pt idx="1537">
                  <c:v>273.57400000000001</c:v>
                </c:pt>
                <c:pt idx="1538">
                  <c:v>273.57400000000001</c:v>
                </c:pt>
                <c:pt idx="1539">
                  <c:v>273.57400000000001</c:v>
                </c:pt>
                <c:pt idx="1540">
                  <c:v>273.57400000000001</c:v>
                </c:pt>
                <c:pt idx="1541">
                  <c:v>273.57400000000001</c:v>
                </c:pt>
                <c:pt idx="1542">
                  <c:v>273.57400000000001</c:v>
                </c:pt>
                <c:pt idx="1543">
                  <c:v>273.57400000000001</c:v>
                </c:pt>
                <c:pt idx="1544">
                  <c:v>273.57400000000001</c:v>
                </c:pt>
                <c:pt idx="1545">
                  <c:v>273.57400000000001</c:v>
                </c:pt>
                <c:pt idx="1546">
                  <c:v>273.57400000000001</c:v>
                </c:pt>
                <c:pt idx="1547">
                  <c:v>273.57400000000001</c:v>
                </c:pt>
                <c:pt idx="1548">
                  <c:v>273.57400000000001</c:v>
                </c:pt>
                <c:pt idx="1549">
                  <c:v>273.57400000000001</c:v>
                </c:pt>
                <c:pt idx="1550">
                  <c:v>273.57400000000001</c:v>
                </c:pt>
                <c:pt idx="1551">
                  <c:v>273.57400000000001</c:v>
                </c:pt>
                <c:pt idx="1552">
                  <c:v>273.57400000000001</c:v>
                </c:pt>
                <c:pt idx="1553">
                  <c:v>273.57400000000001</c:v>
                </c:pt>
                <c:pt idx="1554">
                  <c:v>273.57400000000001</c:v>
                </c:pt>
                <c:pt idx="1555">
                  <c:v>242.44900000000001</c:v>
                </c:pt>
                <c:pt idx="1556">
                  <c:v>242.44900000000001</c:v>
                </c:pt>
                <c:pt idx="1557">
                  <c:v>242.44900000000001</c:v>
                </c:pt>
                <c:pt idx="1558">
                  <c:v>242.44900000000001</c:v>
                </c:pt>
                <c:pt idx="1559">
                  <c:v>237.99199999999999</c:v>
                </c:pt>
                <c:pt idx="1560">
                  <c:v>237.99199999999999</c:v>
                </c:pt>
                <c:pt idx="1561">
                  <c:v>237.99199999999999</c:v>
                </c:pt>
                <c:pt idx="1562">
                  <c:v>237.99199999999999</c:v>
                </c:pt>
                <c:pt idx="1563">
                  <c:v>237.99199999999999</c:v>
                </c:pt>
                <c:pt idx="1564">
                  <c:v>237.99199999999999</c:v>
                </c:pt>
                <c:pt idx="1565">
                  <c:v>237.99199999999999</c:v>
                </c:pt>
                <c:pt idx="1566">
                  <c:v>237.99199999999999</c:v>
                </c:pt>
                <c:pt idx="1567">
                  <c:v>237.99199999999999</c:v>
                </c:pt>
                <c:pt idx="1568">
                  <c:v>237.99199999999999</c:v>
                </c:pt>
                <c:pt idx="1569">
                  <c:v>237.99199999999999</c:v>
                </c:pt>
                <c:pt idx="1570">
                  <c:v>237.99199999999999</c:v>
                </c:pt>
                <c:pt idx="1571">
                  <c:v>237.99199999999999</c:v>
                </c:pt>
                <c:pt idx="1572">
                  <c:v>237.99199999999999</c:v>
                </c:pt>
                <c:pt idx="1573">
                  <c:v>237.99199999999999</c:v>
                </c:pt>
                <c:pt idx="1574">
                  <c:v>237.99199999999999</c:v>
                </c:pt>
                <c:pt idx="1575">
                  <c:v>242.44900000000001</c:v>
                </c:pt>
                <c:pt idx="1576">
                  <c:v>242.44900000000001</c:v>
                </c:pt>
                <c:pt idx="1577">
                  <c:v>292.75700000000001</c:v>
                </c:pt>
                <c:pt idx="1578">
                  <c:v>292.75700000000001</c:v>
                </c:pt>
                <c:pt idx="1579">
                  <c:v>292.75700000000001</c:v>
                </c:pt>
                <c:pt idx="1580">
                  <c:v>292.75700000000001</c:v>
                </c:pt>
                <c:pt idx="1581">
                  <c:v>292.75700000000001</c:v>
                </c:pt>
                <c:pt idx="1582">
                  <c:v>292.75700000000001</c:v>
                </c:pt>
                <c:pt idx="1583">
                  <c:v>292.75700000000001</c:v>
                </c:pt>
                <c:pt idx="1584">
                  <c:v>292.75700000000001</c:v>
                </c:pt>
                <c:pt idx="1585">
                  <c:v>292.75700000000001</c:v>
                </c:pt>
                <c:pt idx="1586">
                  <c:v>292.75700000000001</c:v>
                </c:pt>
                <c:pt idx="1587">
                  <c:v>292.75700000000001</c:v>
                </c:pt>
                <c:pt idx="1588">
                  <c:v>292.75700000000001</c:v>
                </c:pt>
                <c:pt idx="1589">
                  <c:v>292.75700000000001</c:v>
                </c:pt>
                <c:pt idx="1590">
                  <c:v>292.75700000000001</c:v>
                </c:pt>
                <c:pt idx="1591">
                  <c:v>292.75700000000001</c:v>
                </c:pt>
                <c:pt idx="1592">
                  <c:v>323.92899999999861</c:v>
                </c:pt>
                <c:pt idx="1593">
                  <c:v>323.92899999999861</c:v>
                </c:pt>
                <c:pt idx="1594">
                  <c:v>323.92899999999861</c:v>
                </c:pt>
                <c:pt idx="1595">
                  <c:v>323.92899999999861</c:v>
                </c:pt>
                <c:pt idx="1596">
                  <c:v>323.92899999999861</c:v>
                </c:pt>
                <c:pt idx="1597">
                  <c:v>323.92899999999861</c:v>
                </c:pt>
                <c:pt idx="1598">
                  <c:v>323.92899999999861</c:v>
                </c:pt>
                <c:pt idx="1599">
                  <c:v>327.81099999999992</c:v>
                </c:pt>
                <c:pt idx="1600">
                  <c:v>327.81099999999992</c:v>
                </c:pt>
                <c:pt idx="1601">
                  <c:v>327.81099999999992</c:v>
                </c:pt>
                <c:pt idx="1602">
                  <c:v>327.81099999999992</c:v>
                </c:pt>
                <c:pt idx="1603">
                  <c:v>327.81099999999992</c:v>
                </c:pt>
                <c:pt idx="1604">
                  <c:v>327.81099999999992</c:v>
                </c:pt>
                <c:pt idx="1605">
                  <c:v>327.81099999999992</c:v>
                </c:pt>
                <c:pt idx="1606">
                  <c:v>327.81099999999992</c:v>
                </c:pt>
                <c:pt idx="1607">
                  <c:v>327.81099999999992</c:v>
                </c:pt>
                <c:pt idx="1608">
                  <c:v>327.81099999999992</c:v>
                </c:pt>
                <c:pt idx="1609">
                  <c:v>327.81099999999992</c:v>
                </c:pt>
                <c:pt idx="1610">
                  <c:v>327.81099999999992</c:v>
                </c:pt>
                <c:pt idx="1611">
                  <c:v>327.81099999999992</c:v>
                </c:pt>
                <c:pt idx="1612">
                  <c:v>388.07100000000003</c:v>
                </c:pt>
                <c:pt idx="1613">
                  <c:v>388.07100000000003</c:v>
                </c:pt>
                <c:pt idx="1614">
                  <c:v>388.07100000000003</c:v>
                </c:pt>
                <c:pt idx="1615">
                  <c:v>388.07100000000003</c:v>
                </c:pt>
                <c:pt idx="1616">
                  <c:v>390.12799999999999</c:v>
                </c:pt>
                <c:pt idx="1617">
                  <c:v>390.12799999999999</c:v>
                </c:pt>
                <c:pt idx="1618">
                  <c:v>390.12799999999999</c:v>
                </c:pt>
                <c:pt idx="1619">
                  <c:v>390.12799999999999</c:v>
                </c:pt>
                <c:pt idx="1620">
                  <c:v>390.12799999999999</c:v>
                </c:pt>
                <c:pt idx="1621">
                  <c:v>390.12799999999999</c:v>
                </c:pt>
                <c:pt idx="1622">
                  <c:v>390.12799999999999</c:v>
                </c:pt>
                <c:pt idx="1623">
                  <c:v>390.12799999999999</c:v>
                </c:pt>
                <c:pt idx="1624">
                  <c:v>390.12799999999999</c:v>
                </c:pt>
                <c:pt idx="1625">
                  <c:v>390.12799999999999</c:v>
                </c:pt>
                <c:pt idx="1626">
                  <c:v>390.12799999999999</c:v>
                </c:pt>
                <c:pt idx="1627">
                  <c:v>390.12799999999999</c:v>
                </c:pt>
                <c:pt idx="1628">
                  <c:v>390.12799999999999</c:v>
                </c:pt>
                <c:pt idx="1629">
                  <c:v>390.12799999999999</c:v>
                </c:pt>
                <c:pt idx="1630">
                  <c:v>390.12799999999999</c:v>
                </c:pt>
                <c:pt idx="1631">
                  <c:v>390.12799999999999</c:v>
                </c:pt>
                <c:pt idx="1632">
                  <c:v>390.12799999999999</c:v>
                </c:pt>
                <c:pt idx="1633">
                  <c:v>390.12799999999999</c:v>
                </c:pt>
                <c:pt idx="1634">
                  <c:v>390.12799999999999</c:v>
                </c:pt>
                <c:pt idx="1635">
                  <c:v>400.07499999999999</c:v>
                </c:pt>
                <c:pt idx="1636">
                  <c:v>400.07499999999999</c:v>
                </c:pt>
                <c:pt idx="1637">
                  <c:v>400.07499999999999</c:v>
                </c:pt>
                <c:pt idx="1638">
                  <c:v>400.07499999999999</c:v>
                </c:pt>
                <c:pt idx="1639">
                  <c:v>400.07499999999999</c:v>
                </c:pt>
                <c:pt idx="1640">
                  <c:v>400.07499999999999</c:v>
                </c:pt>
                <c:pt idx="1641">
                  <c:v>400.07499999999999</c:v>
                </c:pt>
                <c:pt idx="1642">
                  <c:v>400.07499999999999</c:v>
                </c:pt>
                <c:pt idx="1643">
                  <c:v>400.07499999999999</c:v>
                </c:pt>
                <c:pt idx="1644">
                  <c:v>400.07499999999999</c:v>
                </c:pt>
                <c:pt idx="1645">
                  <c:v>400.07499999999999</c:v>
                </c:pt>
                <c:pt idx="1646">
                  <c:v>400.07499999999999</c:v>
                </c:pt>
                <c:pt idx="1647">
                  <c:v>400.07499999999999</c:v>
                </c:pt>
                <c:pt idx="1648">
                  <c:v>400.07499999999999</c:v>
                </c:pt>
                <c:pt idx="1649">
                  <c:v>400.07499999999999</c:v>
                </c:pt>
                <c:pt idx="1650">
                  <c:v>400.07499999999999</c:v>
                </c:pt>
                <c:pt idx="1651">
                  <c:v>400.07499999999999</c:v>
                </c:pt>
                <c:pt idx="1652">
                  <c:v>400.07499999999999</c:v>
                </c:pt>
                <c:pt idx="1653">
                  <c:v>400.07499999999999</c:v>
                </c:pt>
                <c:pt idx="1654">
                  <c:v>400.07499999999999</c:v>
                </c:pt>
                <c:pt idx="1655">
                  <c:v>400.07499999999999</c:v>
                </c:pt>
                <c:pt idx="1656">
                  <c:v>400.07499999999999</c:v>
                </c:pt>
                <c:pt idx="1657">
                  <c:v>400.07499999999999</c:v>
                </c:pt>
                <c:pt idx="1658">
                  <c:v>400.07499999999999</c:v>
                </c:pt>
                <c:pt idx="1659">
                  <c:v>400.07499999999999</c:v>
                </c:pt>
                <c:pt idx="1660">
                  <c:v>400.07499999999999</c:v>
                </c:pt>
                <c:pt idx="1661">
                  <c:v>400.07499999999999</c:v>
                </c:pt>
                <c:pt idx="1662">
                  <c:v>400.07499999999999</c:v>
                </c:pt>
                <c:pt idx="1663">
                  <c:v>400.07499999999999</c:v>
                </c:pt>
                <c:pt idx="1664">
                  <c:v>400.07499999999999</c:v>
                </c:pt>
                <c:pt idx="1665">
                  <c:v>400.07499999999999</c:v>
                </c:pt>
                <c:pt idx="1666">
                  <c:v>400.07499999999999</c:v>
                </c:pt>
                <c:pt idx="1667">
                  <c:v>400.07499999999999</c:v>
                </c:pt>
                <c:pt idx="1668">
                  <c:v>400.07499999999999</c:v>
                </c:pt>
                <c:pt idx="1669">
                  <c:v>400.07499999999999</c:v>
                </c:pt>
                <c:pt idx="1670">
                  <c:v>400.07499999999999</c:v>
                </c:pt>
                <c:pt idx="1671">
                  <c:v>400.07499999999999</c:v>
                </c:pt>
                <c:pt idx="1672">
                  <c:v>400.07499999999999</c:v>
                </c:pt>
                <c:pt idx="1673">
                  <c:v>400.07499999999999</c:v>
                </c:pt>
                <c:pt idx="1674">
                  <c:v>400.07499999999999</c:v>
                </c:pt>
                <c:pt idx="1675">
                  <c:v>400.07499999999999</c:v>
                </c:pt>
                <c:pt idx="1676">
                  <c:v>400.07499999999999</c:v>
                </c:pt>
                <c:pt idx="1677">
                  <c:v>400.07499999999999</c:v>
                </c:pt>
                <c:pt idx="1678">
                  <c:v>400.07499999999999</c:v>
                </c:pt>
                <c:pt idx="1679">
                  <c:v>400.07499999999999</c:v>
                </c:pt>
                <c:pt idx="1680">
                  <c:v>400.07499999999999</c:v>
                </c:pt>
                <c:pt idx="1681">
                  <c:v>400.07499999999999</c:v>
                </c:pt>
                <c:pt idx="1682">
                  <c:v>400.07499999999999</c:v>
                </c:pt>
                <c:pt idx="1683">
                  <c:v>400.07499999999999</c:v>
                </c:pt>
                <c:pt idx="1684">
                  <c:v>400.07499999999999</c:v>
                </c:pt>
                <c:pt idx="1685">
                  <c:v>400.07499999999999</c:v>
                </c:pt>
                <c:pt idx="1686">
                  <c:v>400.07499999999999</c:v>
                </c:pt>
                <c:pt idx="1687">
                  <c:v>400.07499999999999</c:v>
                </c:pt>
                <c:pt idx="1688">
                  <c:v>400.07499999999999</c:v>
                </c:pt>
                <c:pt idx="1689">
                  <c:v>400.07499999999999</c:v>
                </c:pt>
                <c:pt idx="1690">
                  <c:v>400.07499999999999</c:v>
                </c:pt>
                <c:pt idx="1691">
                  <c:v>400.07499999999999</c:v>
                </c:pt>
                <c:pt idx="1692">
                  <c:v>400.07499999999999</c:v>
                </c:pt>
                <c:pt idx="1693">
                  <c:v>400.07499999999999</c:v>
                </c:pt>
                <c:pt idx="1694">
                  <c:v>400.07499999999999</c:v>
                </c:pt>
                <c:pt idx="1695">
                  <c:v>400.07499999999999</c:v>
                </c:pt>
                <c:pt idx="1696">
                  <c:v>400.07499999999999</c:v>
                </c:pt>
                <c:pt idx="1697">
                  <c:v>400.07499999999999</c:v>
                </c:pt>
                <c:pt idx="1698">
                  <c:v>400.07499999999999</c:v>
                </c:pt>
                <c:pt idx="1699">
                  <c:v>400.07499999999999</c:v>
                </c:pt>
                <c:pt idx="1700">
                  <c:v>400.07499999999999</c:v>
                </c:pt>
                <c:pt idx="1701">
                  <c:v>400.07499999999999</c:v>
                </c:pt>
                <c:pt idx="1702">
                  <c:v>400.07499999999999</c:v>
                </c:pt>
                <c:pt idx="1703">
                  <c:v>400.07499999999999</c:v>
                </c:pt>
                <c:pt idx="1704">
                  <c:v>400.07499999999999</c:v>
                </c:pt>
                <c:pt idx="1705">
                  <c:v>400.07499999999999</c:v>
                </c:pt>
                <c:pt idx="1706">
                  <c:v>400.07499999999999</c:v>
                </c:pt>
                <c:pt idx="1707">
                  <c:v>400.07499999999999</c:v>
                </c:pt>
                <c:pt idx="1708">
                  <c:v>400.07499999999999</c:v>
                </c:pt>
                <c:pt idx="1709">
                  <c:v>400.07499999999999</c:v>
                </c:pt>
                <c:pt idx="1710">
                  <c:v>400.07499999999999</c:v>
                </c:pt>
                <c:pt idx="1711">
                  <c:v>400.07499999999999</c:v>
                </c:pt>
                <c:pt idx="1712">
                  <c:v>400.07499999999999</c:v>
                </c:pt>
                <c:pt idx="1713">
                  <c:v>400.07499999999999</c:v>
                </c:pt>
                <c:pt idx="1714">
                  <c:v>400.07499999999999</c:v>
                </c:pt>
                <c:pt idx="1715">
                  <c:v>400.07499999999999</c:v>
                </c:pt>
                <c:pt idx="1716">
                  <c:v>400.07499999999999</c:v>
                </c:pt>
                <c:pt idx="1717">
                  <c:v>343.60500000000002</c:v>
                </c:pt>
                <c:pt idx="1718">
                  <c:v>343.60500000000002</c:v>
                </c:pt>
                <c:pt idx="1719">
                  <c:v>343.60500000000002</c:v>
                </c:pt>
                <c:pt idx="1720">
                  <c:v>343.60500000000002</c:v>
                </c:pt>
                <c:pt idx="1721">
                  <c:v>343.60500000000002</c:v>
                </c:pt>
                <c:pt idx="1722">
                  <c:v>343.60500000000002</c:v>
                </c:pt>
                <c:pt idx="1723">
                  <c:v>343.60500000000002</c:v>
                </c:pt>
                <c:pt idx="1724">
                  <c:v>343.60500000000002</c:v>
                </c:pt>
                <c:pt idx="1725">
                  <c:v>343.60500000000002</c:v>
                </c:pt>
                <c:pt idx="1726">
                  <c:v>343.60500000000002</c:v>
                </c:pt>
                <c:pt idx="1727">
                  <c:v>343.60500000000002</c:v>
                </c:pt>
                <c:pt idx="1728">
                  <c:v>343.60500000000002</c:v>
                </c:pt>
                <c:pt idx="1729">
                  <c:v>343.60500000000002</c:v>
                </c:pt>
                <c:pt idx="1730">
                  <c:v>343.60500000000002</c:v>
                </c:pt>
                <c:pt idx="1731">
                  <c:v>343.60500000000002</c:v>
                </c:pt>
                <c:pt idx="1732">
                  <c:v>343.60500000000002</c:v>
                </c:pt>
                <c:pt idx="1733">
                  <c:v>343.60500000000002</c:v>
                </c:pt>
                <c:pt idx="1734">
                  <c:v>343.60500000000002</c:v>
                </c:pt>
                <c:pt idx="1735">
                  <c:v>343.60500000000002</c:v>
                </c:pt>
                <c:pt idx="1736">
                  <c:v>335.59899999999891</c:v>
                </c:pt>
                <c:pt idx="1737">
                  <c:v>335.59899999999891</c:v>
                </c:pt>
                <c:pt idx="1738">
                  <c:v>335.59899999999891</c:v>
                </c:pt>
                <c:pt idx="1739">
                  <c:v>335.59899999999891</c:v>
                </c:pt>
                <c:pt idx="1740">
                  <c:v>335.59899999999891</c:v>
                </c:pt>
                <c:pt idx="1741">
                  <c:v>335.59899999999891</c:v>
                </c:pt>
                <c:pt idx="1742">
                  <c:v>335.59899999999891</c:v>
                </c:pt>
                <c:pt idx="1743">
                  <c:v>335.59899999999891</c:v>
                </c:pt>
                <c:pt idx="1744">
                  <c:v>335.59899999999891</c:v>
                </c:pt>
                <c:pt idx="1745">
                  <c:v>335.59899999999891</c:v>
                </c:pt>
                <c:pt idx="1746">
                  <c:v>335.59899999999891</c:v>
                </c:pt>
                <c:pt idx="1747">
                  <c:v>335.59899999999891</c:v>
                </c:pt>
                <c:pt idx="1748">
                  <c:v>335.59899999999891</c:v>
                </c:pt>
                <c:pt idx="1749">
                  <c:v>335.59899999999891</c:v>
                </c:pt>
                <c:pt idx="1750">
                  <c:v>335.59899999999891</c:v>
                </c:pt>
                <c:pt idx="1751">
                  <c:v>335.59899999999891</c:v>
                </c:pt>
                <c:pt idx="1752">
                  <c:v>335.59899999999891</c:v>
                </c:pt>
                <c:pt idx="1753">
                  <c:v>335.59899999999891</c:v>
                </c:pt>
                <c:pt idx="1754">
                  <c:v>335.59899999999891</c:v>
                </c:pt>
                <c:pt idx="1755">
                  <c:v>335.59899999999891</c:v>
                </c:pt>
                <c:pt idx="1756">
                  <c:v>335.59899999999891</c:v>
                </c:pt>
                <c:pt idx="1757">
                  <c:v>296.22199999999862</c:v>
                </c:pt>
                <c:pt idx="1758">
                  <c:v>296.22199999999862</c:v>
                </c:pt>
                <c:pt idx="1759">
                  <c:v>296.22199999999862</c:v>
                </c:pt>
                <c:pt idx="1760">
                  <c:v>296.22199999999862</c:v>
                </c:pt>
                <c:pt idx="1761">
                  <c:v>296.22199999999862</c:v>
                </c:pt>
                <c:pt idx="1762">
                  <c:v>296.22199999999862</c:v>
                </c:pt>
                <c:pt idx="1763">
                  <c:v>296.22199999999862</c:v>
                </c:pt>
                <c:pt idx="1764">
                  <c:v>296.22199999999862</c:v>
                </c:pt>
                <c:pt idx="1765">
                  <c:v>296.22199999999862</c:v>
                </c:pt>
                <c:pt idx="1766">
                  <c:v>296.22199999999862</c:v>
                </c:pt>
                <c:pt idx="1767">
                  <c:v>296.22199999999862</c:v>
                </c:pt>
                <c:pt idx="1768">
                  <c:v>296.22199999999862</c:v>
                </c:pt>
                <c:pt idx="1769">
                  <c:v>343.60500000000002</c:v>
                </c:pt>
                <c:pt idx="1770">
                  <c:v>343.60500000000002</c:v>
                </c:pt>
                <c:pt idx="1771">
                  <c:v>343.60500000000002</c:v>
                </c:pt>
                <c:pt idx="1772">
                  <c:v>343.60500000000002</c:v>
                </c:pt>
                <c:pt idx="1773">
                  <c:v>343.60500000000002</c:v>
                </c:pt>
                <c:pt idx="1774">
                  <c:v>343.60500000000002</c:v>
                </c:pt>
                <c:pt idx="1775">
                  <c:v>343.60500000000002</c:v>
                </c:pt>
                <c:pt idx="1776">
                  <c:v>343.60500000000002</c:v>
                </c:pt>
                <c:pt idx="1777">
                  <c:v>343.60500000000002</c:v>
                </c:pt>
                <c:pt idx="1778">
                  <c:v>343.60500000000002</c:v>
                </c:pt>
                <c:pt idx="1779">
                  <c:v>343.60500000000002</c:v>
                </c:pt>
                <c:pt idx="1780">
                  <c:v>343.60500000000002</c:v>
                </c:pt>
                <c:pt idx="1781">
                  <c:v>343.60500000000002</c:v>
                </c:pt>
                <c:pt idx="1782">
                  <c:v>343.60500000000002</c:v>
                </c:pt>
                <c:pt idx="1783">
                  <c:v>343.60500000000002</c:v>
                </c:pt>
                <c:pt idx="1784">
                  <c:v>343.60500000000002</c:v>
                </c:pt>
                <c:pt idx="1785">
                  <c:v>343.60500000000002</c:v>
                </c:pt>
                <c:pt idx="1786">
                  <c:v>343.60500000000002</c:v>
                </c:pt>
                <c:pt idx="1787">
                  <c:v>343.60500000000002</c:v>
                </c:pt>
                <c:pt idx="1788">
                  <c:v>343.60500000000002</c:v>
                </c:pt>
                <c:pt idx="1789">
                  <c:v>343.60500000000002</c:v>
                </c:pt>
                <c:pt idx="1790">
                  <c:v>343.60500000000002</c:v>
                </c:pt>
                <c:pt idx="1791">
                  <c:v>343.60500000000002</c:v>
                </c:pt>
                <c:pt idx="1792">
                  <c:v>295.74099999999999</c:v>
                </c:pt>
                <c:pt idx="1793">
                  <c:v>295.74099999999999</c:v>
                </c:pt>
                <c:pt idx="1794">
                  <c:v>295.74099999999999</c:v>
                </c:pt>
                <c:pt idx="1795">
                  <c:v>295.74099999999999</c:v>
                </c:pt>
                <c:pt idx="1796">
                  <c:v>295.74099999999999</c:v>
                </c:pt>
                <c:pt idx="1797">
                  <c:v>295.74099999999999</c:v>
                </c:pt>
                <c:pt idx="1798">
                  <c:v>295.74099999999999</c:v>
                </c:pt>
                <c:pt idx="1799">
                  <c:v>295.74099999999999</c:v>
                </c:pt>
                <c:pt idx="1800">
                  <c:v>295.74099999999999</c:v>
                </c:pt>
                <c:pt idx="1801">
                  <c:v>295.74099999999999</c:v>
                </c:pt>
                <c:pt idx="1802">
                  <c:v>295.74099999999999</c:v>
                </c:pt>
                <c:pt idx="1803">
                  <c:v>295.74099999999999</c:v>
                </c:pt>
                <c:pt idx="1804">
                  <c:v>295.74099999999999</c:v>
                </c:pt>
                <c:pt idx="1805">
                  <c:v>295.74099999999999</c:v>
                </c:pt>
                <c:pt idx="1806">
                  <c:v>295.74099999999999</c:v>
                </c:pt>
                <c:pt idx="1807">
                  <c:v>295.74099999999999</c:v>
                </c:pt>
                <c:pt idx="1808">
                  <c:v>295.74099999999999</c:v>
                </c:pt>
                <c:pt idx="1809">
                  <c:v>295.74099999999999</c:v>
                </c:pt>
                <c:pt idx="1810">
                  <c:v>295.74099999999999</c:v>
                </c:pt>
                <c:pt idx="1811">
                  <c:v>295.74099999999999</c:v>
                </c:pt>
                <c:pt idx="1812">
                  <c:v>295.74099999999999</c:v>
                </c:pt>
                <c:pt idx="1813">
                  <c:v>295.74099999999999</c:v>
                </c:pt>
                <c:pt idx="1814">
                  <c:v>295.74099999999999</c:v>
                </c:pt>
                <c:pt idx="1815">
                  <c:v>295.74099999999999</c:v>
                </c:pt>
                <c:pt idx="1816">
                  <c:v>295.74099999999999</c:v>
                </c:pt>
                <c:pt idx="1817">
                  <c:v>295.74099999999999</c:v>
                </c:pt>
                <c:pt idx="1818">
                  <c:v>295.74099999999999</c:v>
                </c:pt>
                <c:pt idx="1819">
                  <c:v>295.74099999999999</c:v>
                </c:pt>
                <c:pt idx="1820">
                  <c:v>295.74099999999999</c:v>
                </c:pt>
                <c:pt idx="1821">
                  <c:v>295.74099999999999</c:v>
                </c:pt>
                <c:pt idx="1822">
                  <c:v>295.74099999999999</c:v>
                </c:pt>
                <c:pt idx="1823">
                  <c:v>295.74099999999999</c:v>
                </c:pt>
                <c:pt idx="1824">
                  <c:v>295.74099999999999</c:v>
                </c:pt>
                <c:pt idx="1825">
                  <c:v>295.74099999999999</c:v>
                </c:pt>
                <c:pt idx="1826">
                  <c:v>295.74099999999999</c:v>
                </c:pt>
                <c:pt idx="1827">
                  <c:v>295.74099999999999</c:v>
                </c:pt>
                <c:pt idx="1828">
                  <c:v>295.74099999999999</c:v>
                </c:pt>
                <c:pt idx="1829">
                  <c:v>295.74099999999999</c:v>
                </c:pt>
                <c:pt idx="1830">
                  <c:v>295.74099999999999</c:v>
                </c:pt>
                <c:pt idx="1831">
                  <c:v>295.74099999999999</c:v>
                </c:pt>
                <c:pt idx="1832">
                  <c:v>295.74099999999999</c:v>
                </c:pt>
                <c:pt idx="1833">
                  <c:v>295.74099999999999</c:v>
                </c:pt>
                <c:pt idx="1834">
                  <c:v>295.74099999999999</c:v>
                </c:pt>
                <c:pt idx="1835">
                  <c:v>295.74099999999999</c:v>
                </c:pt>
                <c:pt idx="1836">
                  <c:v>295.74099999999999</c:v>
                </c:pt>
                <c:pt idx="1837">
                  <c:v>295.74099999999999</c:v>
                </c:pt>
                <c:pt idx="1838">
                  <c:v>295.74099999999999</c:v>
                </c:pt>
                <c:pt idx="1839">
                  <c:v>295.74099999999999</c:v>
                </c:pt>
                <c:pt idx="1840">
                  <c:v>367.38400000000001</c:v>
                </c:pt>
                <c:pt idx="1841">
                  <c:v>367.38400000000001</c:v>
                </c:pt>
                <c:pt idx="1842">
                  <c:v>367.38400000000001</c:v>
                </c:pt>
                <c:pt idx="1843">
                  <c:v>367.38400000000001</c:v>
                </c:pt>
                <c:pt idx="1844">
                  <c:v>367.38400000000001</c:v>
                </c:pt>
                <c:pt idx="1845">
                  <c:v>428.59</c:v>
                </c:pt>
                <c:pt idx="1846">
                  <c:v>428.59</c:v>
                </c:pt>
                <c:pt idx="1847">
                  <c:v>428.59</c:v>
                </c:pt>
                <c:pt idx="1848">
                  <c:v>428.59</c:v>
                </c:pt>
                <c:pt idx="1849">
                  <c:v>428.59</c:v>
                </c:pt>
                <c:pt idx="1850">
                  <c:v>428.59</c:v>
                </c:pt>
                <c:pt idx="1851">
                  <c:v>428.59</c:v>
                </c:pt>
                <c:pt idx="1852">
                  <c:v>428.59</c:v>
                </c:pt>
                <c:pt idx="1853">
                  <c:v>428.59</c:v>
                </c:pt>
                <c:pt idx="1854">
                  <c:v>428.59</c:v>
                </c:pt>
                <c:pt idx="1855">
                  <c:v>428.59</c:v>
                </c:pt>
                <c:pt idx="1856">
                  <c:v>428.59</c:v>
                </c:pt>
                <c:pt idx="1857">
                  <c:v>428.59</c:v>
                </c:pt>
                <c:pt idx="1858">
                  <c:v>428.59</c:v>
                </c:pt>
                <c:pt idx="1859">
                  <c:v>428.59</c:v>
                </c:pt>
                <c:pt idx="1860">
                  <c:v>428.59</c:v>
                </c:pt>
                <c:pt idx="1861">
                  <c:v>428.59</c:v>
                </c:pt>
                <c:pt idx="1862">
                  <c:v>428.59</c:v>
                </c:pt>
                <c:pt idx="1863">
                  <c:v>428.59</c:v>
                </c:pt>
                <c:pt idx="1864">
                  <c:v>428.59</c:v>
                </c:pt>
                <c:pt idx="1865">
                  <c:v>428.59</c:v>
                </c:pt>
                <c:pt idx="1866">
                  <c:v>428.59</c:v>
                </c:pt>
                <c:pt idx="1867">
                  <c:v>428.59</c:v>
                </c:pt>
                <c:pt idx="1868">
                  <c:v>428.59</c:v>
                </c:pt>
                <c:pt idx="1869">
                  <c:v>428.59</c:v>
                </c:pt>
                <c:pt idx="1870">
                  <c:v>428.59</c:v>
                </c:pt>
                <c:pt idx="1871">
                  <c:v>428.59</c:v>
                </c:pt>
                <c:pt idx="1872">
                  <c:v>428.59</c:v>
                </c:pt>
                <c:pt idx="1873">
                  <c:v>428.59</c:v>
                </c:pt>
                <c:pt idx="1874">
                  <c:v>428.59</c:v>
                </c:pt>
                <c:pt idx="1875">
                  <c:v>428.59</c:v>
                </c:pt>
                <c:pt idx="1876">
                  <c:v>428.59</c:v>
                </c:pt>
                <c:pt idx="1877">
                  <c:v>428.59</c:v>
                </c:pt>
                <c:pt idx="1878">
                  <c:v>428.59</c:v>
                </c:pt>
                <c:pt idx="1879">
                  <c:v>428.59</c:v>
                </c:pt>
                <c:pt idx="1880">
                  <c:v>428.59</c:v>
                </c:pt>
                <c:pt idx="1881">
                  <c:v>428.59</c:v>
                </c:pt>
                <c:pt idx="1882">
                  <c:v>428.59</c:v>
                </c:pt>
                <c:pt idx="1883">
                  <c:v>428.59</c:v>
                </c:pt>
                <c:pt idx="1884">
                  <c:v>428.59</c:v>
                </c:pt>
                <c:pt idx="1885">
                  <c:v>428.59</c:v>
                </c:pt>
                <c:pt idx="1886">
                  <c:v>428.59</c:v>
                </c:pt>
                <c:pt idx="1887">
                  <c:v>428.59</c:v>
                </c:pt>
                <c:pt idx="1888">
                  <c:v>428.59</c:v>
                </c:pt>
                <c:pt idx="1889">
                  <c:v>428.59</c:v>
                </c:pt>
                <c:pt idx="1890">
                  <c:v>428.59</c:v>
                </c:pt>
                <c:pt idx="1891">
                  <c:v>428.59</c:v>
                </c:pt>
                <c:pt idx="1892">
                  <c:v>428.59</c:v>
                </c:pt>
                <c:pt idx="1893">
                  <c:v>428.59</c:v>
                </c:pt>
                <c:pt idx="1894">
                  <c:v>428.59</c:v>
                </c:pt>
                <c:pt idx="1895">
                  <c:v>428.59</c:v>
                </c:pt>
                <c:pt idx="1896">
                  <c:v>428.59</c:v>
                </c:pt>
                <c:pt idx="1897">
                  <c:v>428.59</c:v>
                </c:pt>
                <c:pt idx="1898">
                  <c:v>428.59</c:v>
                </c:pt>
                <c:pt idx="1899">
                  <c:v>428.59</c:v>
                </c:pt>
              </c:numCache>
            </c:numRef>
          </c:yVal>
          <c:smooth val="0"/>
          <c:extLst>
            <c:ext xmlns:c16="http://schemas.microsoft.com/office/drawing/2014/chart" uri="{C3380CC4-5D6E-409C-BE32-E72D297353CC}">
              <c16:uniqueId val="{00000002-3A2D-104F-85EF-C2C37043908F}"/>
            </c:ext>
          </c:extLst>
        </c:ser>
        <c:ser>
          <c:idx val="5"/>
          <c:order val="3"/>
          <c:tx>
            <c:v> FM</c:v>
          </c:tx>
          <c:spPr>
            <a:ln w="101600"/>
          </c:spPr>
          <c:marker>
            <c:symbol val="circle"/>
            <c:size val="5"/>
          </c:marker>
          <c:yVal>
            <c:numRef>
              <c:f>details!$T$2:$T$1901</c:f>
              <c:numCache>
                <c:formatCode>General</c:formatCode>
                <c:ptCount val="1900"/>
                <c:pt idx="0">
                  <c:v>394.584</c:v>
                </c:pt>
                <c:pt idx="1">
                  <c:v>394.584</c:v>
                </c:pt>
                <c:pt idx="2">
                  <c:v>394.584</c:v>
                </c:pt>
                <c:pt idx="3">
                  <c:v>403.01600000000002</c:v>
                </c:pt>
                <c:pt idx="4">
                  <c:v>403.01600000000002</c:v>
                </c:pt>
                <c:pt idx="5">
                  <c:v>403.01600000000002</c:v>
                </c:pt>
                <c:pt idx="6">
                  <c:v>403.01600000000002</c:v>
                </c:pt>
                <c:pt idx="7">
                  <c:v>403.01600000000002</c:v>
                </c:pt>
                <c:pt idx="8">
                  <c:v>403.01600000000002</c:v>
                </c:pt>
                <c:pt idx="9">
                  <c:v>403.01600000000002</c:v>
                </c:pt>
                <c:pt idx="10">
                  <c:v>403.01600000000002</c:v>
                </c:pt>
                <c:pt idx="11">
                  <c:v>403.01600000000002</c:v>
                </c:pt>
                <c:pt idx="12">
                  <c:v>403.01600000000002</c:v>
                </c:pt>
                <c:pt idx="13">
                  <c:v>403.01600000000002</c:v>
                </c:pt>
                <c:pt idx="14">
                  <c:v>403.01600000000002</c:v>
                </c:pt>
                <c:pt idx="15">
                  <c:v>438.09300000000002</c:v>
                </c:pt>
                <c:pt idx="16">
                  <c:v>438.09300000000002</c:v>
                </c:pt>
                <c:pt idx="17">
                  <c:v>438.09300000000002</c:v>
                </c:pt>
                <c:pt idx="18">
                  <c:v>438.09300000000002</c:v>
                </c:pt>
                <c:pt idx="19">
                  <c:v>438.09300000000002</c:v>
                </c:pt>
                <c:pt idx="20">
                  <c:v>438.09300000000002</c:v>
                </c:pt>
                <c:pt idx="21">
                  <c:v>438.09300000000002</c:v>
                </c:pt>
                <c:pt idx="22">
                  <c:v>438.09300000000002</c:v>
                </c:pt>
                <c:pt idx="23">
                  <c:v>445.05399999999992</c:v>
                </c:pt>
                <c:pt idx="24">
                  <c:v>445.05399999999992</c:v>
                </c:pt>
                <c:pt idx="25">
                  <c:v>495.48599999999891</c:v>
                </c:pt>
                <c:pt idx="26">
                  <c:v>495.48599999999891</c:v>
                </c:pt>
                <c:pt idx="27">
                  <c:v>495.48599999999891</c:v>
                </c:pt>
                <c:pt idx="28">
                  <c:v>495.48599999999891</c:v>
                </c:pt>
                <c:pt idx="29">
                  <c:v>495.48599999999891</c:v>
                </c:pt>
                <c:pt idx="30">
                  <c:v>543.60599999999999</c:v>
                </c:pt>
                <c:pt idx="31">
                  <c:v>543.60599999999999</c:v>
                </c:pt>
                <c:pt idx="32">
                  <c:v>543.60599999999999</c:v>
                </c:pt>
                <c:pt idx="33">
                  <c:v>543.60599999999999</c:v>
                </c:pt>
                <c:pt idx="34">
                  <c:v>543.60599999999999</c:v>
                </c:pt>
                <c:pt idx="35">
                  <c:v>543.60599999999999</c:v>
                </c:pt>
                <c:pt idx="36">
                  <c:v>543.60599999999999</c:v>
                </c:pt>
                <c:pt idx="37">
                  <c:v>543.60599999999999</c:v>
                </c:pt>
                <c:pt idx="38">
                  <c:v>543.60599999999999</c:v>
                </c:pt>
                <c:pt idx="39">
                  <c:v>543.60599999999999</c:v>
                </c:pt>
                <c:pt idx="40">
                  <c:v>543.60599999999999</c:v>
                </c:pt>
                <c:pt idx="41">
                  <c:v>543.60599999999999</c:v>
                </c:pt>
                <c:pt idx="42">
                  <c:v>543.60599999999999</c:v>
                </c:pt>
                <c:pt idx="43">
                  <c:v>543.60599999999999</c:v>
                </c:pt>
                <c:pt idx="44">
                  <c:v>543.60599999999999</c:v>
                </c:pt>
                <c:pt idx="45">
                  <c:v>543.60599999999999</c:v>
                </c:pt>
                <c:pt idx="46">
                  <c:v>543.60599999999999</c:v>
                </c:pt>
                <c:pt idx="47">
                  <c:v>543.60599999999999</c:v>
                </c:pt>
                <c:pt idx="48">
                  <c:v>543.60599999999999</c:v>
                </c:pt>
                <c:pt idx="49">
                  <c:v>543.60599999999999</c:v>
                </c:pt>
                <c:pt idx="50">
                  <c:v>543.60599999999999</c:v>
                </c:pt>
                <c:pt idx="51">
                  <c:v>543.60599999999999</c:v>
                </c:pt>
                <c:pt idx="52">
                  <c:v>543.60599999999999</c:v>
                </c:pt>
                <c:pt idx="53">
                  <c:v>543.60599999999999</c:v>
                </c:pt>
                <c:pt idx="54">
                  <c:v>543.60599999999999</c:v>
                </c:pt>
                <c:pt idx="55">
                  <c:v>543.60599999999999</c:v>
                </c:pt>
                <c:pt idx="56">
                  <c:v>543.60599999999999</c:v>
                </c:pt>
                <c:pt idx="57">
                  <c:v>543.60599999999999</c:v>
                </c:pt>
                <c:pt idx="58">
                  <c:v>543.60599999999999</c:v>
                </c:pt>
                <c:pt idx="59">
                  <c:v>543.60599999999999</c:v>
                </c:pt>
                <c:pt idx="60">
                  <c:v>543.60599999999999</c:v>
                </c:pt>
                <c:pt idx="61">
                  <c:v>543.60599999999999</c:v>
                </c:pt>
                <c:pt idx="62">
                  <c:v>543.60599999999999</c:v>
                </c:pt>
                <c:pt idx="63">
                  <c:v>543.60599999999999</c:v>
                </c:pt>
                <c:pt idx="64">
                  <c:v>543.60599999999999</c:v>
                </c:pt>
                <c:pt idx="65">
                  <c:v>543.60599999999999</c:v>
                </c:pt>
                <c:pt idx="66">
                  <c:v>543.60599999999999</c:v>
                </c:pt>
                <c:pt idx="67">
                  <c:v>543.60599999999999</c:v>
                </c:pt>
                <c:pt idx="68">
                  <c:v>543.60599999999999</c:v>
                </c:pt>
                <c:pt idx="69">
                  <c:v>543.60599999999999</c:v>
                </c:pt>
                <c:pt idx="70">
                  <c:v>543.60599999999999</c:v>
                </c:pt>
                <c:pt idx="71">
                  <c:v>543.60599999999999</c:v>
                </c:pt>
                <c:pt idx="72">
                  <c:v>543.60599999999999</c:v>
                </c:pt>
                <c:pt idx="73">
                  <c:v>543.60599999999999</c:v>
                </c:pt>
                <c:pt idx="74">
                  <c:v>543.60599999999999</c:v>
                </c:pt>
                <c:pt idx="75">
                  <c:v>543.60599999999999</c:v>
                </c:pt>
                <c:pt idx="76">
                  <c:v>543.60599999999999</c:v>
                </c:pt>
                <c:pt idx="77">
                  <c:v>543.60599999999999</c:v>
                </c:pt>
                <c:pt idx="78">
                  <c:v>543.60599999999999</c:v>
                </c:pt>
                <c:pt idx="79">
                  <c:v>543.60599999999999</c:v>
                </c:pt>
                <c:pt idx="80">
                  <c:v>543.60599999999999</c:v>
                </c:pt>
                <c:pt idx="81">
                  <c:v>543.60599999999999</c:v>
                </c:pt>
                <c:pt idx="82">
                  <c:v>543.60599999999999</c:v>
                </c:pt>
                <c:pt idx="83">
                  <c:v>543.60599999999999</c:v>
                </c:pt>
                <c:pt idx="84">
                  <c:v>543.60599999999999</c:v>
                </c:pt>
                <c:pt idx="85">
                  <c:v>543.60599999999999</c:v>
                </c:pt>
                <c:pt idx="86">
                  <c:v>543.60599999999999</c:v>
                </c:pt>
                <c:pt idx="87">
                  <c:v>543.60599999999999</c:v>
                </c:pt>
                <c:pt idx="88">
                  <c:v>543.60599999999999</c:v>
                </c:pt>
                <c:pt idx="89">
                  <c:v>543.60599999999999</c:v>
                </c:pt>
                <c:pt idx="90">
                  <c:v>543.60599999999999</c:v>
                </c:pt>
                <c:pt idx="91">
                  <c:v>543.60599999999999</c:v>
                </c:pt>
                <c:pt idx="92">
                  <c:v>543.60599999999999</c:v>
                </c:pt>
                <c:pt idx="93">
                  <c:v>543.60599999999999</c:v>
                </c:pt>
                <c:pt idx="94">
                  <c:v>543.60599999999999</c:v>
                </c:pt>
                <c:pt idx="95">
                  <c:v>543.60599999999999</c:v>
                </c:pt>
                <c:pt idx="96">
                  <c:v>543.60599999999999</c:v>
                </c:pt>
                <c:pt idx="97">
                  <c:v>543.60599999999999</c:v>
                </c:pt>
                <c:pt idx="98">
                  <c:v>543.60599999999999</c:v>
                </c:pt>
                <c:pt idx="99">
                  <c:v>543.60599999999999</c:v>
                </c:pt>
                <c:pt idx="100">
                  <c:v>543.60599999999999</c:v>
                </c:pt>
                <c:pt idx="101">
                  <c:v>543.60599999999999</c:v>
                </c:pt>
                <c:pt idx="102">
                  <c:v>543.60599999999999</c:v>
                </c:pt>
                <c:pt idx="103">
                  <c:v>543.60599999999999</c:v>
                </c:pt>
                <c:pt idx="104">
                  <c:v>543.60599999999999</c:v>
                </c:pt>
                <c:pt idx="105">
                  <c:v>543.60599999999999</c:v>
                </c:pt>
                <c:pt idx="106">
                  <c:v>543.60599999999999</c:v>
                </c:pt>
                <c:pt idx="107">
                  <c:v>543.60599999999999</c:v>
                </c:pt>
                <c:pt idx="108">
                  <c:v>543.60599999999999</c:v>
                </c:pt>
                <c:pt idx="109">
                  <c:v>543.60599999999999</c:v>
                </c:pt>
                <c:pt idx="110">
                  <c:v>543.60599999999999</c:v>
                </c:pt>
                <c:pt idx="111">
                  <c:v>543.60599999999999</c:v>
                </c:pt>
                <c:pt idx="112">
                  <c:v>543.60599999999999</c:v>
                </c:pt>
                <c:pt idx="113">
                  <c:v>543.60599999999999</c:v>
                </c:pt>
                <c:pt idx="114">
                  <c:v>543.60599999999999</c:v>
                </c:pt>
                <c:pt idx="115">
                  <c:v>543.60599999999999</c:v>
                </c:pt>
                <c:pt idx="116">
                  <c:v>543.60599999999999</c:v>
                </c:pt>
                <c:pt idx="117">
                  <c:v>543.60599999999999</c:v>
                </c:pt>
                <c:pt idx="118">
                  <c:v>543.60599999999999</c:v>
                </c:pt>
                <c:pt idx="119">
                  <c:v>543.60599999999999</c:v>
                </c:pt>
                <c:pt idx="120">
                  <c:v>543.60599999999999</c:v>
                </c:pt>
                <c:pt idx="121">
                  <c:v>543.60599999999999</c:v>
                </c:pt>
                <c:pt idx="122">
                  <c:v>543.60599999999999</c:v>
                </c:pt>
                <c:pt idx="123">
                  <c:v>543.60599999999999</c:v>
                </c:pt>
                <c:pt idx="124">
                  <c:v>543.60599999999999</c:v>
                </c:pt>
                <c:pt idx="125">
                  <c:v>543.60599999999999</c:v>
                </c:pt>
                <c:pt idx="126">
                  <c:v>487.161</c:v>
                </c:pt>
                <c:pt idx="127">
                  <c:v>487.161</c:v>
                </c:pt>
                <c:pt idx="128">
                  <c:v>487.161</c:v>
                </c:pt>
                <c:pt idx="129">
                  <c:v>487.161</c:v>
                </c:pt>
                <c:pt idx="130">
                  <c:v>487.161</c:v>
                </c:pt>
                <c:pt idx="131">
                  <c:v>440.43200000000002</c:v>
                </c:pt>
                <c:pt idx="132">
                  <c:v>440.43200000000002</c:v>
                </c:pt>
                <c:pt idx="133">
                  <c:v>440.43200000000002</c:v>
                </c:pt>
                <c:pt idx="134">
                  <c:v>440.43200000000002</c:v>
                </c:pt>
                <c:pt idx="135">
                  <c:v>440.43200000000002</c:v>
                </c:pt>
                <c:pt idx="136">
                  <c:v>440.43200000000002</c:v>
                </c:pt>
                <c:pt idx="137">
                  <c:v>440.43200000000002</c:v>
                </c:pt>
                <c:pt idx="138">
                  <c:v>440.43200000000002</c:v>
                </c:pt>
                <c:pt idx="139">
                  <c:v>440.43200000000002</c:v>
                </c:pt>
                <c:pt idx="140">
                  <c:v>440.43200000000002</c:v>
                </c:pt>
                <c:pt idx="141">
                  <c:v>440.43200000000002</c:v>
                </c:pt>
                <c:pt idx="142">
                  <c:v>440.43200000000002</c:v>
                </c:pt>
                <c:pt idx="143">
                  <c:v>440.43200000000002</c:v>
                </c:pt>
                <c:pt idx="144">
                  <c:v>440.43200000000002</c:v>
                </c:pt>
                <c:pt idx="145">
                  <c:v>379.40599999999961</c:v>
                </c:pt>
                <c:pt idx="146">
                  <c:v>379.40599999999961</c:v>
                </c:pt>
                <c:pt idx="147">
                  <c:v>362.28500000000003</c:v>
                </c:pt>
                <c:pt idx="148">
                  <c:v>362.28500000000003</c:v>
                </c:pt>
                <c:pt idx="149">
                  <c:v>330.69</c:v>
                </c:pt>
                <c:pt idx="150">
                  <c:v>330.69</c:v>
                </c:pt>
                <c:pt idx="151">
                  <c:v>330.69</c:v>
                </c:pt>
                <c:pt idx="152">
                  <c:v>330.69</c:v>
                </c:pt>
                <c:pt idx="153">
                  <c:v>330.69</c:v>
                </c:pt>
                <c:pt idx="154">
                  <c:v>330.69</c:v>
                </c:pt>
                <c:pt idx="155">
                  <c:v>330.69</c:v>
                </c:pt>
                <c:pt idx="156">
                  <c:v>330.69</c:v>
                </c:pt>
                <c:pt idx="157">
                  <c:v>330.69</c:v>
                </c:pt>
                <c:pt idx="158">
                  <c:v>330.69</c:v>
                </c:pt>
                <c:pt idx="159">
                  <c:v>330.69</c:v>
                </c:pt>
                <c:pt idx="160">
                  <c:v>330.69</c:v>
                </c:pt>
                <c:pt idx="161">
                  <c:v>289.57900000000001</c:v>
                </c:pt>
                <c:pt idx="162">
                  <c:v>289.48599999999891</c:v>
                </c:pt>
                <c:pt idx="163">
                  <c:v>289.48599999999891</c:v>
                </c:pt>
                <c:pt idx="164">
                  <c:v>289.48599999999891</c:v>
                </c:pt>
                <c:pt idx="165">
                  <c:v>289.48599999999891</c:v>
                </c:pt>
                <c:pt idx="166">
                  <c:v>289.48599999999891</c:v>
                </c:pt>
                <c:pt idx="167">
                  <c:v>289.48599999999891</c:v>
                </c:pt>
                <c:pt idx="168">
                  <c:v>354.80700000000002</c:v>
                </c:pt>
                <c:pt idx="169">
                  <c:v>354.80700000000002</c:v>
                </c:pt>
                <c:pt idx="170">
                  <c:v>354.80700000000002</c:v>
                </c:pt>
                <c:pt idx="171">
                  <c:v>354.80700000000002</c:v>
                </c:pt>
                <c:pt idx="172">
                  <c:v>354.80700000000002</c:v>
                </c:pt>
                <c:pt idx="173">
                  <c:v>354.80700000000002</c:v>
                </c:pt>
                <c:pt idx="174">
                  <c:v>354.80700000000002</c:v>
                </c:pt>
                <c:pt idx="175">
                  <c:v>354.80700000000002</c:v>
                </c:pt>
                <c:pt idx="176">
                  <c:v>354.80700000000002</c:v>
                </c:pt>
                <c:pt idx="177">
                  <c:v>354.80700000000002</c:v>
                </c:pt>
                <c:pt idx="178">
                  <c:v>354.80700000000002</c:v>
                </c:pt>
                <c:pt idx="179">
                  <c:v>379.40599999999961</c:v>
                </c:pt>
                <c:pt idx="180">
                  <c:v>379.40599999999961</c:v>
                </c:pt>
                <c:pt idx="181">
                  <c:v>379.40599999999961</c:v>
                </c:pt>
                <c:pt idx="182">
                  <c:v>379.40599999999961</c:v>
                </c:pt>
                <c:pt idx="183">
                  <c:v>447.27600000000001</c:v>
                </c:pt>
                <c:pt idx="184">
                  <c:v>447.27600000000001</c:v>
                </c:pt>
                <c:pt idx="185">
                  <c:v>447.27600000000001</c:v>
                </c:pt>
                <c:pt idx="186">
                  <c:v>514.73900000000003</c:v>
                </c:pt>
                <c:pt idx="187">
                  <c:v>514.73900000000003</c:v>
                </c:pt>
                <c:pt idx="188">
                  <c:v>514.73900000000003</c:v>
                </c:pt>
                <c:pt idx="189">
                  <c:v>514.73900000000003</c:v>
                </c:pt>
                <c:pt idx="190">
                  <c:v>514.73900000000003</c:v>
                </c:pt>
                <c:pt idx="191">
                  <c:v>514.73900000000003</c:v>
                </c:pt>
                <c:pt idx="192">
                  <c:v>514.73900000000003</c:v>
                </c:pt>
                <c:pt idx="193">
                  <c:v>517.721</c:v>
                </c:pt>
                <c:pt idx="194">
                  <c:v>517.721</c:v>
                </c:pt>
                <c:pt idx="195">
                  <c:v>517.721</c:v>
                </c:pt>
                <c:pt idx="196">
                  <c:v>517.721</c:v>
                </c:pt>
                <c:pt idx="197">
                  <c:v>517.721</c:v>
                </c:pt>
                <c:pt idx="198">
                  <c:v>517.721</c:v>
                </c:pt>
                <c:pt idx="199">
                  <c:v>517.721</c:v>
                </c:pt>
                <c:pt idx="200">
                  <c:v>517.721</c:v>
                </c:pt>
                <c:pt idx="201">
                  <c:v>517.721</c:v>
                </c:pt>
                <c:pt idx="202">
                  <c:v>517.721</c:v>
                </c:pt>
                <c:pt idx="203">
                  <c:v>517.721</c:v>
                </c:pt>
                <c:pt idx="204">
                  <c:v>517.721</c:v>
                </c:pt>
                <c:pt idx="205">
                  <c:v>517.721</c:v>
                </c:pt>
                <c:pt idx="206">
                  <c:v>531.19299999999998</c:v>
                </c:pt>
                <c:pt idx="207">
                  <c:v>531.19299999999998</c:v>
                </c:pt>
                <c:pt idx="208">
                  <c:v>531.19299999999998</c:v>
                </c:pt>
                <c:pt idx="209">
                  <c:v>531.19299999999998</c:v>
                </c:pt>
                <c:pt idx="210">
                  <c:v>531.19299999999998</c:v>
                </c:pt>
                <c:pt idx="211">
                  <c:v>531.19299999999998</c:v>
                </c:pt>
                <c:pt idx="212">
                  <c:v>531.19299999999998</c:v>
                </c:pt>
                <c:pt idx="213">
                  <c:v>531.19299999999998</c:v>
                </c:pt>
                <c:pt idx="214">
                  <c:v>531.19299999999998</c:v>
                </c:pt>
                <c:pt idx="215">
                  <c:v>531.19299999999998</c:v>
                </c:pt>
                <c:pt idx="216">
                  <c:v>531.19299999999998</c:v>
                </c:pt>
                <c:pt idx="217">
                  <c:v>531.19299999999998</c:v>
                </c:pt>
                <c:pt idx="218">
                  <c:v>531.19299999999998</c:v>
                </c:pt>
                <c:pt idx="219">
                  <c:v>531.19299999999998</c:v>
                </c:pt>
                <c:pt idx="220">
                  <c:v>531.19299999999998</c:v>
                </c:pt>
                <c:pt idx="221">
                  <c:v>531.19299999999998</c:v>
                </c:pt>
                <c:pt idx="222">
                  <c:v>531.19299999999998</c:v>
                </c:pt>
                <c:pt idx="223">
                  <c:v>531.19299999999998</c:v>
                </c:pt>
                <c:pt idx="224">
                  <c:v>531.19299999999998</c:v>
                </c:pt>
                <c:pt idx="225">
                  <c:v>531.19299999999998</c:v>
                </c:pt>
                <c:pt idx="226">
                  <c:v>531.19299999999998</c:v>
                </c:pt>
                <c:pt idx="227">
                  <c:v>531.19299999999998</c:v>
                </c:pt>
                <c:pt idx="228">
                  <c:v>531.19299999999998</c:v>
                </c:pt>
                <c:pt idx="229">
                  <c:v>531.19299999999998</c:v>
                </c:pt>
                <c:pt idx="230">
                  <c:v>531.19299999999998</c:v>
                </c:pt>
                <c:pt idx="231">
                  <c:v>531.19299999999998</c:v>
                </c:pt>
                <c:pt idx="232">
                  <c:v>531.19299999999998</c:v>
                </c:pt>
                <c:pt idx="233">
                  <c:v>531.19299999999998</c:v>
                </c:pt>
                <c:pt idx="234">
                  <c:v>531.19299999999998</c:v>
                </c:pt>
                <c:pt idx="235">
                  <c:v>531.19299999999998</c:v>
                </c:pt>
                <c:pt idx="236">
                  <c:v>531.19299999999998</c:v>
                </c:pt>
                <c:pt idx="237">
                  <c:v>531.19299999999998</c:v>
                </c:pt>
                <c:pt idx="238">
                  <c:v>531.19299999999998</c:v>
                </c:pt>
                <c:pt idx="239">
                  <c:v>531.19299999999998</c:v>
                </c:pt>
                <c:pt idx="240">
                  <c:v>531.19299999999998</c:v>
                </c:pt>
                <c:pt idx="241">
                  <c:v>531.19299999999998</c:v>
                </c:pt>
                <c:pt idx="242">
                  <c:v>531.19299999999998</c:v>
                </c:pt>
                <c:pt idx="243">
                  <c:v>531.19299999999998</c:v>
                </c:pt>
                <c:pt idx="244">
                  <c:v>531.19299999999998</c:v>
                </c:pt>
                <c:pt idx="245">
                  <c:v>531.19299999999998</c:v>
                </c:pt>
                <c:pt idx="246">
                  <c:v>531.19299999999998</c:v>
                </c:pt>
                <c:pt idx="247">
                  <c:v>531.19299999999998</c:v>
                </c:pt>
                <c:pt idx="248">
                  <c:v>531.19299999999998</c:v>
                </c:pt>
                <c:pt idx="249">
                  <c:v>531.19299999999998</c:v>
                </c:pt>
                <c:pt idx="250">
                  <c:v>531.19299999999998</c:v>
                </c:pt>
                <c:pt idx="251">
                  <c:v>531.19299999999998</c:v>
                </c:pt>
                <c:pt idx="252">
                  <c:v>531.19299999999998</c:v>
                </c:pt>
                <c:pt idx="253">
                  <c:v>531.19299999999998</c:v>
                </c:pt>
                <c:pt idx="254">
                  <c:v>531.19299999999998</c:v>
                </c:pt>
                <c:pt idx="255">
                  <c:v>531.19299999999998</c:v>
                </c:pt>
                <c:pt idx="256">
                  <c:v>531.19299999999998</c:v>
                </c:pt>
                <c:pt idx="257">
                  <c:v>531.19299999999998</c:v>
                </c:pt>
                <c:pt idx="258">
                  <c:v>531.19299999999998</c:v>
                </c:pt>
                <c:pt idx="259">
                  <c:v>531.19299999999998</c:v>
                </c:pt>
                <c:pt idx="260">
                  <c:v>531.19299999999998</c:v>
                </c:pt>
                <c:pt idx="261">
                  <c:v>531.19299999999998</c:v>
                </c:pt>
                <c:pt idx="262">
                  <c:v>531.19299999999998</c:v>
                </c:pt>
                <c:pt idx="263">
                  <c:v>531.19299999999998</c:v>
                </c:pt>
                <c:pt idx="264">
                  <c:v>531.19299999999998</c:v>
                </c:pt>
                <c:pt idx="265">
                  <c:v>531.19299999999998</c:v>
                </c:pt>
                <c:pt idx="266">
                  <c:v>531.19299999999998</c:v>
                </c:pt>
                <c:pt idx="267">
                  <c:v>531.19299999999998</c:v>
                </c:pt>
                <c:pt idx="268">
                  <c:v>531.19299999999998</c:v>
                </c:pt>
                <c:pt idx="269">
                  <c:v>531.19299999999998</c:v>
                </c:pt>
                <c:pt idx="270">
                  <c:v>531.19299999999998</c:v>
                </c:pt>
                <c:pt idx="271">
                  <c:v>531.19299999999998</c:v>
                </c:pt>
                <c:pt idx="272">
                  <c:v>531.19299999999998</c:v>
                </c:pt>
                <c:pt idx="273">
                  <c:v>531.19299999999998</c:v>
                </c:pt>
                <c:pt idx="274">
                  <c:v>531.19299999999998</c:v>
                </c:pt>
                <c:pt idx="275">
                  <c:v>531.19299999999998</c:v>
                </c:pt>
                <c:pt idx="276">
                  <c:v>531.19299999999998</c:v>
                </c:pt>
                <c:pt idx="277">
                  <c:v>531.19299999999998</c:v>
                </c:pt>
                <c:pt idx="278">
                  <c:v>531.19299999999998</c:v>
                </c:pt>
                <c:pt idx="279">
                  <c:v>531.19299999999998</c:v>
                </c:pt>
                <c:pt idx="280">
                  <c:v>531.19299999999998</c:v>
                </c:pt>
                <c:pt idx="281">
                  <c:v>531.19299999999998</c:v>
                </c:pt>
                <c:pt idx="282">
                  <c:v>538.84199999999737</c:v>
                </c:pt>
                <c:pt idx="283">
                  <c:v>538.84199999999737</c:v>
                </c:pt>
                <c:pt idx="284">
                  <c:v>538.84199999999737</c:v>
                </c:pt>
                <c:pt idx="285">
                  <c:v>538.84199999999737</c:v>
                </c:pt>
                <c:pt idx="286">
                  <c:v>538.84199999999737</c:v>
                </c:pt>
                <c:pt idx="287">
                  <c:v>538.84199999999737</c:v>
                </c:pt>
                <c:pt idx="288">
                  <c:v>538.84199999999737</c:v>
                </c:pt>
                <c:pt idx="289">
                  <c:v>538.84199999999737</c:v>
                </c:pt>
                <c:pt idx="290">
                  <c:v>538.84199999999737</c:v>
                </c:pt>
                <c:pt idx="291">
                  <c:v>538.84199999999737</c:v>
                </c:pt>
                <c:pt idx="292">
                  <c:v>538.84199999999737</c:v>
                </c:pt>
                <c:pt idx="293">
                  <c:v>538.84199999999737</c:v>
                </c:pt>
                <c:pt idx="294">
                  <c:v>538.84199999999737</c:v>
                </c:pt>
                <c:pt idx="295">
                  <c:v>538.84199999999737</c:v>
                </c:pt>
                <c:pt idx="296">
                  <c:v>538.84199999999737</c:v>
                </c:pt>
                <c:pt idx="297">
                  <c:v>538.84199999999737</c:v>
                </c:pt>
                <c:pt idx="298">
                  <c:v>538.84199999999737</c:v>
                </c:pt>
                <c:pt idx="299">
                  <c:v>538.84199999999737</c:v>
                </c:pt>
                <c:pt idx="300">
                  <c:v>538.84199999999737</c:v>
                </c:pt>
                <c:pt idx="301">
                  <c:v>538.84199999999737</c:v>
                </c:pt>
                <c:pt idx="302">
                  <c:v>538.84199999999737</c:v>
                </c:pt>
                <c:pt idx="303">
                  <c:v>538.84199999999737</c:v>
                </c:pt>
                <c:pt idx="304">
                  <c:v>538.84199999999737</c:v>
                </c:pt>
                <c:pt idx="305">
                  <c:v>538.84199999999737</c:v>
                </c:pt>
                <c:pt idx="306">
                  <c:v>538.84199999999737</c:v>
                </c:pt>
                <c:pt idx="307">
                  <c:v>511.92899999999861</c:v>
                </c:pt>
                <c:pt idx="308">
                  <c:v>511.92899999999861</c:v>
                </c:pt>
                <c:pt idx="309">
                  <c:v>511.92899999999861</c:v>
                </c:pt>
                <c:pt idx="310">
                  <c:v>511.92899999999861</c:v>
                </c:pt>
                <c:pt idx="311">
                  <c:v>511.92899999999861</c:v>
                </c:pt>
                <c:pt idx="312">
                  <c:v>511.92899999999861</c:v>
                </c:pt>
                <c:pt idx="313">
                  <c:v>511.92899999999861</c:v>
                </c:pt>
                <c:pt idx="314">
                  <c:v>511.92899999999861</c:v>
                </c:pt>
                <c:pt idx="315">
                  <c:v>511.92899999999861</c:v>
                </c:pt>
                <c:pt idx="316">
                  <c:v>511.92899999999861</c:v>
                </c:pt>
                <c:pt idx="317">
                  <c:v>511.92899999999861</c:v>
                </c:pt>
                <c:pt idx="318">
                  <c:v>511.92899999999861</c:v>
                </c:pt>
                <c:pt idx="319">
                  <c:v>511.92899999999861</c:v>
                </c:pt>
                <c:pt idx="320">
                  <c:v>511.92899999999861</c:v>
                </c:pt>
                <c:pt idx="321">
                  <c:v>511.92899999999861</c:v>
                </c:pt>
                <c:pt idx="322">
                  <c:v>480.86700000000002</c:v>
                </c:pt>
                <c:pt idx="323">
                  <c:v>480.86700000000002</c:v>
                </c:pt>
                <c:pt idx="324">
                  <c:v>480.86700000000002</c:v>
                </c:pt>
                <c:pt idx="325">
                  <c:v>480.86700000000002</c:v>
                </c:pt>
                <c:pt idx="326">
                  <c:v>480.86700000000002</c:v>
                </c:pt>
                <c:pt idx="327">
                  <c:v>480.86700000000002</c:v>
                </c:pt>
                <c:pt idx="328">
                  <c:v>480.86700000000002</c:v>
                </c:pt>
                <c:pt idx="329">
                  <c:v>480.86700000000002</c:v>
                </c:pt>
                <c:pt idx="330">
                  <c:v>480.86700000000002</c:v>
                </c:pt>
                <c:pt idx="331">
                  <c:v>480.86700000000002</c:v>
                </c:pt>
                <c:pt idx="332">
                  <c:v>480.86700000000002</c:v>
                </c:pt>
                <c:pt idx="333">
                  <c:v>480.86700000000002</c:v>
                </c:pt>
                <c:pt idx="334">
                  <c:v>480.86700000000002</c:v>
                </c:pt>
                <c:pt idx="335">
                  <c:v>480.86700000000002</c:v>
                </c:pt>
                <c:pt idx="336">
                  <c:v>480.86700000000002</c:v>
                </c:pt>
                <c:pt idx="337">
                  <c:v>480.86700000000002</c:v>
                </c:pt>
                <c:pt idx="338">
                  <c:v>480.86700000000002</c:v>
                </c:pt>
                <c:pt idx="339">
                  <c:v>480.86700000000002</c:v>
                </c:pt>
                <c:pt idx="340">
                  <c:v>480.86700000000002</c:v>
                </c:pt>
                <c:pt idx="341">
                  <c:v>480.86700000000002</c:v>
                </c:pt>
                <c:pt idx="342">
                  <c:v>480.86700000000002</c:v>
                </c:pt>
                <c:pt idx="343">
                  <c:v>480.86700000000002</c:v>
                </c:pt>
                <c:pt idx="344">
                  <c:v>480.86700000000002</c:v>
                </c:pt>
                <c:pt idx="345">
                  <c:v>480.86700000000002</c:v>
                </c:pt>
                <c:pt idx="346">
                  <c:v>480.86700000000002</c:v>
                </c:pt>
                <c:pt idx="347">
                  <c:v>480.86700000000002</c:v>
                </c:pt>
                <c:pt idx="348">
                  <c:v>480.86700000000002</c:v>
                </c:pt>
                <c:pt idx="349">
                  <c:v>480.86700000000002</c:v>
                </c:pt>
                <c:pt idx="350">
                  <c:v>480.86700000000002</c:v>
                </c:pt>
                <c:pt idx="351">
                  <c:v>584.48099999999999</c:v>
                </c:pt>
                <c:pt idx="352">
                  <c:v>584.48099999999999</c:v>
                </c:pt>
                <c:pt idx="353">
                  <c:v>584.48099999999999</c:v>
                </c:pt>
                <c:pt idx="354">
                  <c:v>584.48099999999999</c:v>
                </c:pt>
                <c:pt idx="355">
                  <c:v>584.48099999999999</c:v>
                </c:pt>
                <c:pt idx="356">
                  <c:v>584.48099999999999</c:v>
                </c:pt>
                <c:pt idx="357">
                  <c:v>584.48099999999999</c:v>
                </c:pt>
                <c:pt idx="358">
                  <c:v>584.48099999999999</c:v>
                </c:pt>
                <c:pt idx="359">
                  <c:v>584.48099999999999</c:v>
                </c:pt>
                <c:pt idx="360">
                  <c:v>584.48099999999999</c:v>
                </c:pt>
                <c:pt idx="361">
                  <c:v>584.48099999999999</c:v>
                </c:pt>
                <c:pt idx="362">
                  <c:v>584.48099999999999</c:v>
                </c:pt>
                <c:pt idx="363">
                  <c:v>584.48099999999999</c:v>
                </c:pt>
                <c:pt idx="364">
                  <c:v>584.48099999999999</c:v>
                </c:pt>
                <c:pt idx="365">
                  <c:v>584.48099999999999</c:v>
                </c:pt>
                <c:pt idx="366">
                  <c:v>584.48099999999999</c:v>
                </c:pt>
                <c:pt idx="367">
                  <c:v>584.48099999999999</c:v>
                </c:pt>
                <c:pt idx="368">
                  <c:v>584.48099999999999</c:v>
                </c:pt>
                <c:pt idx="369">
                  <c:v>584.48099999999999</c:v>
                </c:pt>
                <c:pt idx="370">
                  <c:v>584.48099999999999</c:v>
                </c:pt>
                <c:pt idx="371">
                  <c:v>584.48099999999999</c:v>
                </c:pt>
                <c:pt idx="372">
                  <c:v>584.48099999999999</c:v>
                </c:pt>
                <c:pt idx="373">
                  <c:v>584.48099999999999</c:v>
                </c:pt>
                <c:pt idx="374">
                  <c:v>584.48099999999999</c:v>
                </c:pt>
                <c:pt idx="375">
                  <c:v>584.48099999999999</c:v>
                </c:pt>
                <c:pt idx="376">
                  <c:v>584.48099999999999</c:v>
                </c:pt>
                <c:pt idx="377">
                  <c:v>584.48099999999999</c:v>
                </c:pt>
                <c:pt idx="378">
                  <c:v>584.48099999999999</c:v>
                </c:pt>
                <c:pt idx="379">
                  <c:v>584.48099999999999</c:v>
                </c:pt>
                <c:pt idx="380">
                  <c:v>584.48099999999999</c:v>
                </c:pt>
                <c:pt idx="381">
                  <c:v>584.48099999999999</c:v>
                </c:pt>
                <c:pt idx="382">
                  <c:v>584.48099999999999</c:v>
                </c:pt>
                <c:pt idx="383">
                  <c:v>480.86700000000002</c:v>
                </c:pt>
                <c:pt idx="384">
                  <c:v>480.86700000000002</c:v>
                </c:pt>
                <c:pt idx="385">
                  <c:v>480.86700000000002</c:v>
                </c:pt>
                <c:pt idx="386">
                  <c:v>480.86700000000002</c:v>
                </c:pt>
                <c:pt idx="387">
                  <c:v>480.86700000000002</c:v>
                </c:pt>
                <c:pt idx="388">
                  <c:v>480.86700000000002</c:v>
                </c:pt>
                <c:pt idx="389">
                  <c:v>480.86700000000002</c:v>
                </c:pt>
                <c:pt idx="390">
                  <c:v>480.86700000000002</c:v>
                </c:pt>
                <c:pt idx="391">
                  <c:v>480.86700000000002</c:v>
                </c:pt>
                <c:pt idx="392">
                  <c:v>480.86700000000002</c:v>
                </c:pt>
                <c:pt idx="393">
                  <c:v>480.86700000000002</c:v>
                </c:pt>
                <c:pt idx="394">
                  <c:v>480.678</c:v>
                </c:pt>
                <c:pt idx="395">
                  <c:v>480.678</c:v>
                </c:pt>
                <c:pt idx="396">
                  <c:v>480.678</c:v>
                </c:pt>
                <c:pt idx="397">
                  <c:v>480.678</c:v>
                </c:pt>
                <c:pt idx="398">
                  <c:v>480.678</c:v>
                </c:pt>
                <c:pt idx="399">
                  <c:v>480.678</c:v>
                </c:pt>
                <c:pt idx="400">
                  <c:v>480.678</c:v>
                </c:pt>
                <c:pt idx="401">
                  <c:v>480.678</c:v>
                </c:pt>
                <c:pt idx="402">
                  <c:v>425.55900000000008</c:v>
                </c:pt>
                <c:pt idx="403">
                  <c:v>425.55900000000008</c:v>
                </c:pt>
                <c:pt idx="404">
                  <c:v>425.55900000000008</c:v>
                </c:pt>
                <c:pt idx="405">
                  <c:v>425.55900000000008</c:v>
                </c:pt>
                <c:pt idx="406">
                  <c:v>425.55900000000008</c:v>
                </c:pt>
                <c:pt idx="407">
                  <c:v>425.55900000000008</c:v>
                </c:pt>
                <c:pt idx="408">
                  <c:v>425.55900000000008</c:v>
                </c:pt>
                <c:pt idx="409">
                  <c:v>425.55900000000008</c:v>
                </c:pt>
                <c:pt idx="410">
                  <c:v>425.55900000000008</c:v>
                </c:pt>
                <c:pt idx="411">
                  <c:v>425.55900000000008</c:v>
                </c:pt>
                <c:pt idx="412">
                  <c:v>425.55900000000008</c:v>
                </c:pt>
                <c:pt idx="413">
                  <c:v>425.55900000000008</c:v>
                </c:pt>
                <c:pt idx="414">
                  <c:v>425.55900000000008</c:v>
                </c:pt>
                <c:pt idx="415">
                  <c:v>423.77600000000001</c:v>
                </c:pt>
                <c:pt idx="416">
                  <c:v>423.77600000000001</c:v>
                </c:pt>
                <c:pt idx="417">
                  <c:v>423.77600000000001</c:v>
                </c:pt>
                <c:pt idx="418">
                  <c:v>423.77600000000001</c:v>
                </c:pt>
                <c:pt idx="419">
                  <c:v>423.77600000000001</c:v>
                </c:pt>
                <c:pt idx="420">
                  <c:v>423.77600000000001</c:v>
                </c:pt>
                <c:pt idx="421">
                  <c:v>423.77600000000001</c:v>
                </c:pt>
                <c:pt idx="422">
                  <c:v>423.77600000000001</c:v>
                </c:pt>
                <c:pt idx="423">
                  <c:v>423.77600000000001</c:v>
                </c:pt>
                <c:pt idx="424">
                  <c:v>402.15600000000001</c:v>
                </c:pt>
                <c:pt idx="425">
                  <c:v>402.15600000000001</c:v>
                </c:pt>
                <c:pt idx="426">
                  <c:v>402.15600000000001</c:v>
                </c:pt>
                <c:pt idx="427">
                  <c:v>402.15600000000001</c:v>
                </c:pt>
                <c:pt idx="428">
                  <c:v>402.15600000000001</c:v>
                </c:pt>
                <c:pt idx="429">
                  <c:v>402.15600000000001</c:v>
                </c:pt>
                <c:pt idx="430">
                  <c:v>402.15600000000001</c:v>
                </c:pt>
                <c:pt idx="431">
                  <c:v>402.15600000000001</c:v>
                </c:pt>
                <c:pt idx="432">
                  <c:v>402.15600000000001</c:v>
                </c:pt>
                <c:pt idx="433">
                  <c:v>402.15600000000001</c:v>
                </c:pt>
                <c:pt idx="434">
                  <c:v>402.15600000000001</c:v>
                </c:pt>
                <c:pt idx="435">
                  <c:v>402.15600000000001</c:v>
                </c:pt>
                <c:pt idx="436">
                  <c:v>402.15600000000001</c:v>
                </c:pt>
                <c:pt idx="437">
                  <c:v>402.15600000000001</c:v>
                </c:pt>
                <c:pt idx="438">
                  <c:v>395.66500000000002</c:v>
                </c:pt>
                <c:pt idx="439">
                  <c:v>395.66500000000002</c:v>
                </c:pt>
                <c:pt idx="440">
                  <c:v>395.66500000000002</c:v>
                </c:pt>
                <c:pt idx="441">
                  <c:v>395.66500000000002</c:v>
                </c:pt>
                <c:pt idx="442">
                  <c:v>395.66500000000002</c:v>
                </c:pt>
                <c:pt idx="443">
                  <c:v>395.66500000000002</c:v>
                </c:pt>
                <c:pt idx="444">
                  <c:v>395.66500000000002</c:v>
                </c:pt>
                <c:pt idx="445">
                  <c:v>395.66500000000002</c:v>
                </c:pt>
                <c:pt idx="446">
                  <c:v>395.66500000000002</c:v>
                </c:pt>
                <c:pt idx="447">
                  <c:v>395.66500000000002</c:v>
                </c:pt>
                <c:pt idx="448">
                  <c:v>395.66500000000002</c:v>
                </c:pt>
                <c:pt idx="449">
                  <c:v>395.66500000000002</c:v>
                </c:pt>
                <c:pt idx="450">
                  <c:v>395.66500000000002</c:v>
                </c:pt>
                <c:pt idx="451">
                  <c:v>395.66500000000002</c:v>
                </c:pt>
                <c:pt idx="452">
                  <c:v>377.42500000000001</c:v>
                </c:pt>
                <c:pt idx="453">
                  <c:v>377.42500000000001</c:v>
                </c:pt>
                <c:pt idx="454">
                  <c:v>367.29</c:v>
                </c:pt>
                <c:pt idx="455">
                  <c:v>367.29</c:v>
                </c:pt>
                <c:pt idx="456">
                  <c:v>367.29</c:v>
                </c:pt>
                <c:pt idx="457">
                  <c:v>367.29</c:v>
                </c:pt>
                <c:pt idx="458">
                  <c:v>367.29</c:v>
                </c:pt>
                <c:pt idx="459">
                  <c:v>366.464</c:v>
                </c:pt>
                <c:pt idx="460">
                  <c:v>366.464</c:v>
                </c:pt>
                <c:pt idx="461">
                  <c:v>366.464</c:v>
                </c:pt>
                <c:pt idx="462">
                  <c:v>366.464</c:v>
                </c:pt>
                <c:pt idx="463">
                  <c:v>366.464</c:v>
                </c:pt>
                <c:pt idx="464">
                  <c:v>346.52</c:v>
                </c:pt>
                <c:pt idx="465">
                  <c:v>340.24</c:v>
                </c:pt>
                <c:pt idx="466">
                  <c:v>340.24</c:v>
                </c:pt>
                <c:pt idx="467">
                  <c:v>340.24</c:v>
                </c:pt>
                <c:pt idx="468">
                  <c:v>340.24</c:v>
                </c:pt>
                <c:pt idx="469">
                  <c:v>340.24</c:v>
                </c:pt>
                <c:pt idx="470">
                  <c:v>340.24</c:v>
                </c:pt>
                <c:pt idx="471">
                  <c:v>340.24</c:v>
                </c:pt>
                <c:pt idx="472">
                  <c:v>340.24</c:v>
                </c:pt>
                <c:pt idx="473">
                  <c:v>321.70100000000002</c:v>
                </c:pt>
                <c:pt idx="474">
                  <c:v>321.70100000000002</c:v>
                </c:pt>
                <c:pt idx="475">
                  <c:v>321.70100000000002</c:v>
                </c:pt>
                <c:pt idx="476">
                  <c:v>321.70100000000002</c:v>
                </c:pt>
                <c:pt idx="477">
                  <c:v>321.70100000000002</c:v>
                </c:pt>
                <c:pt idx="478">
                  <c:v>321.70100000000002</c:v>
                </c:pt>
                <c:pt idx="479">
                  <c:v>321.70100000000002</c:v>
                </c:pt>
                <c:pt idx="480">
                  <c:v>321.70100000000002</c:v>
                </c:pt>
                <c:pt idx="481">
                  <c:v>321.70100000000002</c:v>
                </c:pt>
                <c:pt idx="482">
                  <c:v>321.70100000000002</c:v>
                </c:pt>
                <c:pt idx="483">
                  <c:v>321.70100000000002</c:v>
                </c:pt>
                <c:pt idx="484">
                  <c:v>321.70100000000002</c:v>
                </c:pt>
                <c:pt idx="485">
                  <c:v>321.70100000000002</c:v>
                </c:pt>
                <c:pt idx="486">
                  <c:v>321.70100000000002</c:v>
                </c:pt>
                <c:pt idx="487">
                  <c:v>321.70100000000002</c:v>
                </c:pt>
                <c:pt idx="488">
                  <c:v>321.70100000000002</c:v>
                </c:pt>
                <c:pt idx="489">
                  <c:v>321.70100000000002</c:v>
                </c:pt>
                <c:pt idx="490">
                  <c:v>321.70100000000002</c:v>
                </c:pt>
                <c:pt idx="491">
                  <c:v>321.70100000000002</c:v>
                </c:pt>
                <c:pt idx="492">
                  <c:v>321.70100000000002</c:v>
                </c:pt>
                <c:pt idx="493">
                  <c:v>321.70100000000002</c:v>
                </c:pt>
                <c:pt idx="494">
                  <c:v>321.70100000000002</c:v>
                </c:pt>
                <c:pt idx="495">
                  <c:v>321.70100000000002</c:v>
                </c:pt>
                <c:pt idx="496">
                  <c:v>321.70100000000002</c:v>
                </c:pt>
                <c:pt idx="497">
                  <c:v>264.19299999999993</c:v>
                </c:pt>
                <c:pt idx="498">
                  <c:v>264.19299999999993</c:v>
                </c:pt>
                <c:pt idx="499">
                  <c:v>264.19299999999993</c:v>
                </c:pt>
                <c:pt idx="500">
                  <c:v>264.19299999999993</c:v>
                </c:pt>
                <c:pt idx="501">
                  <c:v>264.19299999999993</c:v>
                </c:pt>
                <c:pt idx="502">
                  <c:v>254.41200000000001</c:v>
                </c:pt>
                <c:pt idx="503">
                  <c:v>254.41200000000001</c:v>
                </c:pt>
                <c:pt idx="504">
                  <c:v>254.41200000000001</c:v>
                </c:pt>
                <c:pt idx="505">
                  <c:v>254.41200000000001</c:v>
                </c:pt>
                <c:pt idx="506">
                  <c:v>254.41200000000001</c:v>
                </c:pt>
                <c:pt idx="507">
                  <c:v>217.71100000000001</c:v>
                </c:pt>
                <c:pt idx="508">
                  <c:v>217.71100000000001</c:v>
                </c:pt>
                <c:pt idx="509">
                  <c:v>217.71100000000001</c:v>
                </c:pt>
                <c:pt idx="510">
                  <c:v>217.71100000000001</c:v>
                </c:pt>
                <c:pt idx="511">
                  <c:v>217.71100000000001</c:v>
                </c:pt>
                <c:pt idx="512">
                  <c:v>217.71100000000001</c:v>
                </c:pt>
                <c:pt idx="513">
                  <c:v>217.71100000000001</c:v>
                </c:pt>
                <c:pt idx="514">
                  <c:v>217.71100000000001</c:v>
                </c:pt>
                <c:pt idx="515">
                  <c:v>217.71100000000001</c:v>
                </c:pt>
                <c:pt idx="516">
                  <c:v>217.71100000000001</c:v>
                </c:pt>
                <c:pt idx="517">
                  <c:v>217.71100000000001</c:v>
                </c:pt>
                <c:pt idx="518">
                  <c:v>217.71100000000001</c:v>
                </c:pt>
                <c:pt idx="519">
                  <c:v>217.71100000000001</c:v>
                </c:pt>
                <c:pt idx="520">
                  <c:v>217.71100000000001</c:v>
                </c:pt>
                <c:pt idx="521">
                  <c:v>217.71100000000001</c:v>
                </c:pt>
                <c:pt idx="522">
                  <c:v>217.71100000000001</c:v>
                </c:pt>
                <c:pt idx="523">
                  <c:v>217.71100000000001</c:v>
                </c:pt>
                <c:pt idx="524">
                  <c:v>217.71100000000001</c:v>
                </c:pt>
                <c:pt idx="525">
                  <c:v>217.71100000000001</c:v>
                </c:pt>
                <c:pt idx="526">
                  <c:v>217.71100000000001</c:v>
                </c:pt>
                <c:pt idx="527">
                  <c:v>217.71100000000001</c:v>
                </c:pt>
                <c:pt idx="528">
                  <c:v>217.71100000000001</c:v>
                </c:pt>
                <c:pt idx="529">
                  <c:v>217.71100000000001</c:v>
                </c:pt>
                <c:pt idx="530">
                  <c:v>217.71100000000001</c:v>
                </c:pt>
                <c:pt idx="531">
                  <c:v>217.71100000000001</c:v>
                </c:pt>
                <c:pt idx="532">
                  <c:v>210.40199999999999</c:v>
                </c:pt>
                <c:pt idx="533">
                  <c:v>210.40199999999999</c:v>
                </c:pt>
                <c:pt idx="534">
                  <c:v>210.40199999999999</c:v>
                </c:pt>
                <c:pt idx="535">
                  <c:v>210.40199999999999</c:v>
                </c:pt>
                <c:pt idx="536">
                  <c:v>210.40199999999999</c:v>
                </c:pt>
                <c:pt idx="537">
                  <c:v>254.41200000000001</c:v>
                </c:pt>
                <c:pt idx="538">
                  <c:v>254.41200000000001</c:v>
                </c:pt>
                <c:pt idx="539">
                  <c:v>254.41200000000001</c:v>
                </c:pt>
                <c:pt idx="540">
                  <c:v>254.41200000000001</c:v>
                </c:pt>
                <c:pt idx="541">
                  <c:v>254.41200000000001</c:v>
                </c:pt>
                <c:pt idx="542">
                  <c:v>254.41200000000001</c:v>
                </c:pt>
                <c:pt idx="543">
                  <c:v>254.41200000000001</c:v>
                </c:pt>
                <c:pt idx="544">
                  <c:v>254.41200000000001</c:v>
                </c:pt>
                <c:pt idx="545">
                  <c:v>254.41200000000001</c:v>
                </c:pt>
                <c:pt idx="546">
                  <c:v>254.41200000000001</c:v>
                </c:pt>
                <c:pt idx="547">
                  <c:v>254.41200000000001</c:v>
                </c:pt>
                <c:pt idx="548">
                  <c:v>254.41200000000001</c:v>
                </c:pt>
                <c:pt idx="549">
                  <c:v>254.41200000000001</c:v>
                </c:pt>
                <c:pt idx="550">
                  <c:v>254.41200000000001</c:v>
                </c:pt>
                <c:pt idx="551">
                  <c:v>254.41200000000001</c:v>
                </c:pt>
                <c:pt idx="552">
                  <c:v>254.41200000000001</c:v>
                </c:pt>
                <c:pt idx="553">
                  <c:v>254.41200000000001</c:v>
                </c:pt>
                <c:pt idx="554">
                  <c:v>254.41200000000001</c:v>
                </c:pt>
                <c:pt idx="555">
                  <c:v>254.41200000000001</c:v>
                </c:pt>
                <c:pt idx="556">
                  <c:v>254.41200000000001</c:v>
                </c:pt>
                <c:pt idx="557">
                  <c:v>254.41200000000001</c:v>
                </c:pt>
                <c:pt idx="558">
                  <c:v>254.41200000000001</c:v>
                </c:pt>
                <c:pt idx="559">
                  <c:v>254.41200000000001</c:v>
                </c:pt>
                <c:pt idx="560">
                  <c:v>254.41200000000001</c:v>
                </c:pt>
                <c:pt idx="561">
                  <c:v>254.41200000000001</c:v>
                </c:pt>
                <c:pt idx="562">
                  <c:v>254.41200000000001</c:v>
                </c:pt>
                <c:pt idx="563">
                  <c:v>254.41200000000001</c:v>
                </c:pt>
                <c:pt idx="564">
                  <c:v>254.41200000000001</c:v>
                </c:pt>
                <c:pt idx="565">
                  <c:v>254.41200000000001</c:v>
                </c:pt>
                <c:pt idx="566">
                  <c:v>254.41200000000001</c:v>
                </c:pt>
                <c:pt idx="567">
                  <c:v>254.41200000000001</c:v>
                </c:pt>
                <c:pt idx="568">
                  <c:v>254.41200000000001</c:v>
                </c:pt>
                <c:pt idx="569">
                  <c:v>254.41200000000001</c:v>
                </c:pt>
                <c:pt idx="570">
                  <c:v>270.55</c:v>
                </c:pt>
                <c:pt idx="571">
                  <c:v>270.55</c:v>
                </c:pt>
                <c:pt idx="572">
                  <c:v>270.55</c:v>
                </c:pt>
                <c:pt idx="573">
                  <c:v>270.55</c:v>
                </c:pt>
                <c:pt idx="574">
                  <c:v>270.55</c:v>
                </c:pt>
                <c:pt idx="575">
                  <c:v>270.55</c:v>
                </c:pt>
                <c:pt idx="576">
                  <c:v>270.55</c:v>
                </c:pt>
                <c:pt idx="577">
                  <c:v>270.55</c:v>
                </c:pt>
                <c:pt idx="578">
                  <c:v>270.55</c:v>
                </c:pt>
                <c:pt idx="579">
                  <c:v>270.55</c:v>
                </c:pt>
                <c:pt idx="580">
                  <c:v>270.55</c:v>
                </c:pt>
                <c:pt idx="581">
                  <c:v>270.55</c:v>
                </c:pt>
                <c:pt idx="582">
                  <c:v>270.55</c:v>
                </c:pt>
                <c:pt idx="583">
                  <c:v>270.55</c:v>
                </c:pt>
                <c:pt idx="584">
                  <c:v>270.55</c:v>
                </c:pt>
                <c:pt idx="585">
                  <c:v>270.55</c:v>
                </c:pt>
                <c:pt idx="586">
                  <c:v>270.55</c:v>
                </c:pt>
                <c:pt idx="587">
                  <c:v>270.55</c:v>
                </c:pt>
                <c:pt idx="588">
                  <c:v>270.55</c:v>
                </c:pt>
                <c:pt idx="589">
                  <c:v>270.55</c:v>
                </c:pt>
                <c:pt idx="590">
                  <c:v>270.55</c:v>
                </c:pt>
                <c:pt idx="591">
                  <c:v>270.55</c:v>
                </c:pt>
                <c:pt idx="592">
                  <c:v>270.55</c:v>
                </c:pt>
                <c:pt idx="593">
                  <c:v>270.55</c:v>
                </c:pt>
                <c:pt idx="594">
                  <c:v>270.55</c:v>
                </c:pt>
                <c:pt idx="595">
                  <c:v>270.55</c:v>
                </c:pt>
                <c:pt idx="596">
                  <c:v>270.55</c:v>
                </c:pt>
                <c:pt idx="597">
                  <c:v>270.55</c:v>
                </c:pt>
                <c:pt idx="598">
                  <c:v>270.55</c:v>
                </c:pt>
                <c:pt idx="599">
                  <c:v>270.55</c:v>
                </c:pt>
                <c:pt idx="600">
                  <c:v>270.55</c:v>
                </c:pt>
                <c:pt idx="601">
                  <c:v>270.55</c:v>
                </c:pt>
                <c:pt idx="602">
                  <c:v>270.55</c:v>
                </c:pt>
                <c:pt idx="603">
                  <c:v>270.55</c:v>
                </c:pt>
                <c:pt idx="604">
                  <c:v>270.55</c:v>
                </c:pt>
                <c:pt idx="605">
                  <c:v>270.55</c:v>
                </c:pt>
                <c:pt idx="606">
                  <c:v>270.55</c:v>
                </c:pt>
                <c:pt idx="607">
                  <c:v>270.55</c:v>
                </c:pt>
                <c:pt idx="608">
                  <c:v>270.55</c:v>
                </c:pt>
                <c:pt idx="609">
                  <c:v>270.55</c:v>
                </c:pt>
                <c:pt idx="610">
                  <c:v>270.55</c:v>
                </c:pt>
                <c:pt idx="611">
                  <c:v>270.55</c:v>
                </c:pt>
                <c:pt idx="612">
                  <c:v>270.55</c:v>
                </c:pt>
                <c:pt idx="613">
                  <c:v>270.55</c:v>
                </c:pt>
                <c:pt idx="614">
                  <c:v>270.55</c:v>
                </c:pt>
                <c:pt idx="615">
                  <c:v>270.55</c:v>
                </c:pt>
                <c:pt idx="616">
                  <c:v>270.55</c:v>
                </c:pt>
                <c:pt idx="617">
                  <c:v>270.55</c:v>
                </c:pt>
                <c:pt idx="618">
                  <c:v>270.55</c:v>
                </c:pt>
                <c:pt idx="619">
                  <c:v>270.55</c:v>
                </c:pt>
                <c:pt idx="620">
                  <c:v>270.55</c:v>
                </c:pt>
                <c:pt idx="621">
                  <c:v>270.55</c:v>
                </c:pt>
                <c:pt idx="622">
                  <c:v>270.55</c:v>
                </c:pt>
                <c:pt idx="623">
                  <c:v>270.55</c:v>
                </c:pt>
                <c:pt idx="624">
                  <c:v>270.55</c:v>
                </c:pt>
                <c:pt idx="625">
                  <c:v>270.55</c:v>
                </c:pt>
                <c:pt idx="626">
                  <c:v>270.55</c:v>
                </c:pt>
                <c:pt idx="627">
                  <c:v>270.55</c:v>
                </c:pt>
                <c:pt idx="628">
                  <c:v>270.55</c:v>
                </c:pt>
                <c:pt idx="629">
                  <c:v>270.55</c:v>
                </c:pt>
                <c:pt idx="630">
                  <c:v>270.55</c:v>
                </c:pt>
                <c:pt idx="631">
                  <c:v>270.55</c:v>
                </c:pt>
                <c:pt idx="632">
                  <c:v>270.55</c:v>
                </c:pt>
                <c:pt idx="633">
                  <c:v>270.55</c:v>
                </c:pt>
                <c:pt idx="634">
                  <c:v>270.55</c:v>
                </c:pt>
                <c:pt idx="635">
                  <c:v>270.55</c:v>
                </c:pt>
                <c:pt idx="636">
                  <c:v>270.55</c:v>
                </c:pt>
                <c:pt idx="637">
                  <c:v>270.55</c:v>
                </c:pt>
                <c:pt idx="638">
                  <c:v>228.35</c:v>
                </c:pt>
                <c:pt idx="639">
                  <c:v>228.35</c:v>
                </c:pt>
                <c:pt idx="640">
                  <c:v>228.35</c:v>
                </c:pt>
                <c:pt idx="641">
                  <c:v>228.35</c:v>
                </c:pt>
                <c:pt idx="642">
                  <c:v>228.35</c:v>
                </c:pt>
                <c:pt idx="643">
                  <c:v>228.35</c:v>
                </c:pt>
                <c:pt idx="644">
                  <c:v>364.149</c:v>
                </c:pt>
                <c:pt idx="645">
                  <c:v>364.149</c:v>
                </c:pt>
                <c:pt idx="646">
                  <c:v>364.149</c:v>
                </c:pt>
                <c:pt idx="647">
                  <c:v>364.149</c:v>
                </c:pt>
                <c:pt idx="648">
                  <c:v>364.149</c:v>
                </c:pt>
                <c:pt idx="649">
                  <c:v>364.149</c:v>
                </c:pt>
                <c:pt idx="650">
                  <c:v>364.149</c:v>
                </c:pt>
                <c:pt idx="651">
                  <c:v>364.149</c:v>
                </c:pt>
                <c:pt idx="652">
                  <c:v>364.149</c:v>
                </c:pt>
                <c:pt idx="653">
                  <c:v>364.149</c:v>
                </c:pt>
                <c:pt idx="654">
                  <c:v>364.149</c:v>
                </c:pt>
                <c:pt idx="655">
                  <c:v>364.149</c:v>
                </c:pt>
                <c:pt idx="656">
                  <c:v>364.149</c:v>
                </c:pt>
                <c:pt idx="657">
                  <c:v>364.149</c:v>
                </c:pt>
                <c:pt idx="658">
                  <c:v>364.149</c:v>
                </c:pt>
                <c:pt idx="659">
                  <c:v>364.149</c:v>
                </c:pt>
                <c:pt idx="660">
                  <c:v>364.149</c:v>
                </c:pt>
                <c:pt idx="661">
                  <c:v>364.149</c:v>
                </c:pt>
                <c:pt idx="662">
                  <c:v>364.149</c:v>
                </c:pt>
                <c:pt idx="663">
                  <c:v>364.149</c:v>
                </c:pt>
                <c:pt idx="664">
                  <c:v>364.149</c:v>
                </c:pt>
                <c:pt idx="665">
                  <c:v>364.149</c:v>
                </c:pt>
                <c:pt idx="666">
                  <c:v>364.149</c:v>
                </c:pt>
                <c:pt idx="667">
                  <c:v>364.149</c:v>
                </c:pt>
                <c:pt idx="668">
                  <c:v>364.149</c:v>
                </c:pt>
                <c:pt idx="669">
                  <c:v>364.149</c:v>
                </c:pt>
                <c:pt idx="670">
                  <c:v>364.149</c:v>
                </c:pt>
                <c:pt idx="671">
                  <c:v>228.35</c:v>
                </c:pt>
                <c:pt idx="672">
                  <c:v>228.35</c:v>
                </c:pt>
                <c:pt idx="673">
                  <c:v>228.35</c:v>
                </c:pt>
                <c:pt idx="674">
                  <c:v>221.477</c:v>
                </c:pt>
                <c:pt idx="675">
                  <c:v>221.477</c:v>
                </c:pt>
                <c:pt idx="676">
                  <c:v>221.477</c:v>
                </c:pt>
                <c:pt idx="677">
                  <c:v>221.477</c:v>
                </c:pt>
                <c:pt idx="678">
                  <c:v>221.477</c:v>
                </c:pt>
                <c:pt idx="679">
                  <c:v>221.477</c:v>
                </c:pt>
                <c:pt idx="680">
                  <c:v>221.477</c:v>
                </c:pt>
                <c:pt idx="681">
                  <c:v>221.477</c:v>
                </c:pt>
                <c:pt idx="682">
                  <c:v>221.477</c:v>
                </c:pt>
                <c:pt idx="683">
                  <c:v>307.61399999999992</c:v>
                </c:pt>
                <c:pt idx="684">
                  <c:v>307.61399999999992</c:v>
                </c:pt>
                <c:pt idx="685">
                  <c:v>307.61399999999992</c:v>
                </c:pt>
                <c:pt idx="686">
                  <c:v>307.61399999999992</c:v>
                </c:pt>
                <c:pt idx="687">
                  <c:v>307.61399999999992</c:v>
                </c:pt>
                <c:pt idx="688">
                  <c:v>307.61399999999992</c:v>
                </c:pt>
                <c:pt idx="689">
                  <c:v>307.61399999999992</c:v>
                </c:pt>
                <c:pt idx="690">
                  <c:v>307.61399999999992</c:v>
                </c:pt>
                <c:pt idx="691">
                  <c:v>307.61399999999992</c:v>
                </c:pt>
                <c:pt idx="692">
                  <c:v>307.61399999999992</c:v>
                </c:pt>
                <c:pt idx="693">
                  <c:v>307.61399999999992</c:v>
                </c:pt>
                <c:pt idx="694">
                  <c:v>307.61399999999992</c:v>
                </c:pt>
                <c:pt idx="695">
                  <c:v>307.61399999999992</c:v>
                </c:pt>
                <c:pt idx="696">
                  <c:v>307.61399999999992</c:v>
                </c:pt>
                <c:pt idx="697">
                  <c:v>307.61399999999992</c:v>
                </c:pt>
                <c:pt idx="698">
                  <c:v>307.61399999999992</c:v>
                </c:pt>
                <c:pt idx="699">
                  <c:v>307.61399999999992</c:v>
                </c:pt>
                <c:pt idx="700">
                  <c:v>307.61399999999992</c:v>
                </c:pt>
                <c:pt idx="701">
                  <c:v>307.61399999999992</c:v>
                </c:pt>
                <c:pt idx="702">
                  <c:v>307.61399999999992</c:v>
                </c:pt>
                <c:pt idx="703">
                  <c:v>307.61399999999992</c:v>
                </c:pt>
                <c:pt idx="704">
                  <c:v>307.61399999999992</c:v>
                </c:pt>
                <c:pt idx="705">
                  <c:v>307.61399999999992</c:v>
                </c:pt>
                <c:pt idx="706">
                  <c:v>307.61399999999992</c:v>
                </c:pt>
                <c:pt idx="707">
                  <c:v>307.61399999999992</c:v>
                </c:pt>
                <c:pt idx="708">
                  <c:v>307.61399999999992</c:v>
                </c:pt>
                <c:pt idx="709">
                  <c:v>307.61399999999992</c:v>
                </c:pt>
                <c:pt idx="710">
                  <c:v>307.61399999999992</c:v>
                </c:pt>
                <c:pt idx="711">
                  <c:v>307.61399999999992</c:v>
                </c:pt>
                <c:pt idx="712">
                  <c:v>307.61399999999992</c:v>
                </c:pt>
                <c:pt idx="713">
                  <c:v>307.61399999999992</c:v>
                </c:pt>
                <c:pt idx="714">
                  <c:v>307.61399999999992</c:v>
                </c:pt>
                <c:pt idx="715">
                  <c:v>307.61399999999992</c:v>
                </c:pt>
                <c:pt idx="716">
                  <c:v>307.61399999999992</c:v>
                </c:pt>
                <c:pt idx="717">
                  <c:v>307.61399999999992</c:v>
                </c:pt>
                <c:pt idx="718">
                  <c:v>307.61399999999992</c:v>
                </c:pt>
                <c:pt idx="719">
                  <c:v>307.61399999999992</c:v>
                </c:pt>
                <c:pt idx="720">
                  <c:v>307.61399999999992</c:v>
                </c:pt>
                <c:pt idx="721">
                  <c:v>307.61399999999992</c:v>
                </c:pt>
                <c:pt idx="722">
                  <c:v>307.61399999999992</c:v>
                </c:pt>
                <c:pt idx="723">
                  <c:v>307.61399999999992</c:v>
                </c:pt>
                <c:pt idx="724">
                  <c:v>307.61399999999992</c:v>
                </c:pt>
                <c:pt idx="725">
                  <c:v>307.61399999999992</c:v>
                </c:pt>
                <c:pt idx="726">
                  <c:v>307.61399999999992</c:v>
                </c:pt>
                <c:pt idx="727">
                  <c:v>307.61399999999992</c:v>
                </c:pt>
                <c:pt idx="728">
                  <c:v>307.61399999999992</c:v>
                </c:pt>
                <c:pt idx="729">
                  <c:v>307.61399999999992</c:v>
                </c:pt>
                <c:pt idx="730">
                  <c:v>307.61399999999992</c:v>
                </c:pt>
                <c:pt idx="731">
                  <c:v>307.61399999999992</c:v>
                </c:pt>
                <c:pt idx="732">
                  <c:v>307.61399999999992</c:v>
                </c:pt>
                <c:pt idx="733">
                  <c:v>307.61399999999992</c:v>
                </c:pt>
                <c:pt idx="734">
                  <c:v>307.61399999999992</c:v>
                </c:pt>
                <c:pt idx="735">
                  <c:v>307.61399999999992</c:v>
                </c:pt>
                <c:pt idx="736">
                  <c:v>307.61399999999992</c:v>
                </c:pt>
                <c:pt idx="737">
                  <c:v>307.61399999999992</c:v>
                </c:pt>
                <c:pt idx="738">
                  <c:v>307.61399999999992</c:v>
                </c:pt>
                <c:pt idx="739">
                  <c:v>307.61399999999992</c:v>
                </c:pt>
                <c:pt idx="740">
                  <c:v>307.61399999999992</c:v>
                </c:pt>
                <c:pt idx="741">
                  <c:v>307.61399999999992</c:v>
                </c:pt>
                <c:pt idx="742">
                  <c:v>307.61399999999992</c:v>
                </c:pt>
                <c:pt idx="743">
                  <c:v>307.61399999999992</c:v>
                </c:pt>
                <c:pt idx="744">
                  <c:v>307.61399999999992</c:v>
                </c:pt>
                <c:pt idx="745">
                  <c:v>264.75099999999992</c:v>
                </c:pt>
                <c:pt idx="746">
                  <c:v>264.75099999999992</c:v>
                </c:pt>
                <c:pt idx="747">
                  <c:v>264.75099999999992</c:v>
                </c:pt>
                <c:pt idx="748">
                  <c:v>264.75099999999992</c:v>
                </c:pt>
                <c:pt idx="749">
                  <c:v>264.75099999999992</c:v>
                </c:pt>
                <c:pt idx="750">
                  <c:v>264.75099999999992</c:v>
                </c:pt>
                <c:pt idx="751">
                  <c:v>264.75099999999992</c:v>
                </c:pt>
                <c:pt idx="752">
                  <c:v>307.61399999999992</c:v>
                </c:pt>
                <c:pt idx="753">
                  <c:v>307.61399999999992</c:v>
                </c:pt>
                <c:pt idx="754">
                  <c:v>307.61399999999992</c:v>
                </c:pt>
                <c:pt idx="755">
                  <c:v>307.61399999999992</c:v>
                </c:pt>
                <c:pt idx="756">
                  <c:v>307.61399999999992</c:v>
                </c:pt>
                <c:pt idx="757">
                  <c:v>307.61399999999992</c:v>
                </c:pt>
                <c:pt idx="758">
                  <c:v>307.61399999999992</c:v>
                </c:pt>
                <c:pt idx="759">
                  <c:v>307.61399999999992</c:v>
                </c:pt>
                <c:pt idx="760">
                  <c:v>307.61399999999992</c:v>
                </c:pt>
                <c:pt idx="761">
                  <c:v>307.61399999999992</c:v>
                </c:pt>
                <c:pt idx="762">
                  <c:v>307.61399999999992</c:v>
                </c:pt>
                <c:pt idx="763">
                  <c:v>307.61399999999992</c:v>
                </c:pt>
                <c:pt idx="764">
                  <c:v>307.61399999999992</c:v>
                </c:pt>
                <c:pt idx="765">
                  <c:v>307.61399999999992</c:v>
                </c:pt>
                <c:pt idx="766">
                  <c:v>307.61399999999992</c:v>
                </c:pt>
                <c:pt idx="767">
                  <c:v>307.61399999999992</c:v>
                </c:pt>
                <c:pt idx="768">
                  <c:v>307.61399999999992</c:v>
                </c:pt>
                <c:pt idx="769">
                  <c:v>307.61399999999992</c:v>
                </c:pt>
                <c:pt idx="770">
                  <c:v>307.61399999999992</c:v>
                </c:pt>
                <c:pt idx="771">
                  <c:v>307.61399999999992</c:v>
                </c:pt>
                <c:pt idx="772">
                  <c:v>307.61399999999992</c:v>
                </c:pt>
                <c:pt idx="773">
                  <c:v>307.61399999999992</c:v>
                </c:pt>
                <c:pt idx="774">
                  <c:v>307.61399999999992</c:v>
                </c:pt>
                <c:pt idx="775">
                  <c:v>307.61399999999992</c:v>
                </c:pt>
                <c:pt idx="776">
                  <c:v>307.61399999999992</c:v>
                </c:pt>
                <c:pt idx="777">
                  <c:v>307.61399999999992</c:v>
                </c:pt>
                <c:pt idx="778">
                  <c:v>307.61399999999992</c:v>
                </c:pt>
                <c:pt idx="779">
                  <c:v>307.61399999999992</c:v>
                </c:pt>
                <c:pt idx="780">
                  <c:v>307.61399999999992</c:v>
                </c:pt>
                <c:pt idx="781">
                  <c:v>307.61399999999992</c:v>
                </c:pt>
                <c:pt idx="782">
                  <c:v>307.61399999999992</c:v>
                </c:pt>
                <c:pt idx="783">
                  <c:v>307.61399999999992</c:v>
                </c:pt>
                <c:pt idx="784">
                  <c:v>264.75099999999992</c:v>
                </c:pt>
                <c:pt idx="785">
                  <c:v>264.75099999999992</c:v>
                </c:pt>
                <c:pt idx="786">
                  <c:v>264.75099999999992</c:v>
                </c:pt>
                <c:pt idx="787">
                  <c:v>264.75099999999992</c:v>
                </c:pt>
                <c:pt idx="788">
                  <c:v>264.75099999999992</c:v>
                </c:pt>
                <c:pt idx="789">
                  <c:v>264.75099999999992</c:v>
                </c:pt>
                <c:pt idx="790">
                  <c:v>264.75099999999992</c:v>
                </c:pt>
                <c:pt idx="791">
                  <c:v>264.75099999999992</c:v>
                </c:pt>
                <c:pt idx="792">
                  <c:v>264.75099999999992</c:v>
                </c:pt>
                <c:pt idx="793">
                  <c:v>264.75099999999992</c:v>
                </c:pt>
                <c:pt idx="794">
                  <c:v>264.75099999999992</c:v>
                </c:pt>
                <c:pt idx="795">
                  <c:v>264.75099999999992</c:v>
                </c:pt>
                <c:pt idx="796">
                  <c:v>264.75099999999992</c:v>
                </c:pt>
                <c:pt idx="797">
                  <c:v>264.75099999999992</c:v>
                </c:pt>
                <c:pt idx="798">
                  <c:v>264.75099999999992</c:v>
                </c:pt>
                <c:pt idx="799">
                  <c:v>264.75099999999992</c:v>
                </c:pt>
                <c:pt idx="800">
                  <c:v>264.75099999999992</c:v>
                </c:pt>
                <c:pt idx="801">
                  <c:v>264.75099999999992</c:v>
                </c:pt>
                <c:pt idx="802">
                  <c:v>264.75099999999992</c:v>
                </c:pt>
                <c:pt idx="803">
                  <c:v>264.75099999999992</c:v>
                </c:pt>
                <c:pt idx="804">
                  <c:v>264.75099999999992</c:v>
                </c:pt>
                <c:pt idx="805">
                  <c:v>264.75099999999992</c:v>
                </c:pt>
                <c:pt idx="806">
                  <c:v>316.47199999999862</c:v>
                </c:pt>
                <c:pt idx="807">
                  <c:v>316.47199999999862</c:v>
                </c:pt>
                <c:pt idx="808">
                  <c:v>316.47199999999862</c:v>
                </c:pt>
                <c:pt idx="809">
                  <c:v>316.47199999999862</c:v>
                </c:pt>
                <c:pt idx="810">
                  <c:v>316.47199999999862</c:v>
                </c:pt>
                <c:pt idx="811">
                  <c:v>316.47199999999862</c:v>
                </c:pt>
                <c:pt idx="812">
                  <c:v>316.47199999999862</c:v>
                </c:pt>
                <c:pt idx="813">
                  <c:v>316.47199999999862</c:v>
                </c:pt>
                <c:pt idx="814">
                  <c:v>316.47199999999862</c:v>
                </c:pt>
                <c:pt idx="815">
                  <c:v>316.47199999999862</c:v>
                </c:pt>
                <c:pt idx="816">
                  <c:v>316.47199999999862</c:v>
                </c:pt>
                <c:pt idx="817">
                  <c:v>316.47199999999862</c:v>
                </c:pt>
                <c:pt idx="818">
                  <c:v>316.47199999999862</c:v>
                </c:pt>
                <c:pt idx="819">
                  <c:v>316.47199999999862</c:v>
                </c:pt>
                <c:pt idx="820">
                  <c:v>316.47199999999862</c:v>
                </c:pt>
                <c:pt idx="821">
                  <c:v>316.47199999999862</c:v>
                </c:pt>
                <c:pt idx="822">
                  <c:v>316.47199999999862</c:v>
                </c:pt>
                <c:pt idx="823">
                  <c:v>316.47199999999862</c:v>
                </c:pt>
                <c:pt idx="824">
                  <c:v>316.47199999999862</c:v>
                </c:pt>
                <c:pt idx="825">
                  <c:v>316.47199999999862</c:v>
                </c:pt>
                <c:pt idx="826">
                  <c:v>316.47199999999862</c:v>
                </c:pt>
                <c:pt idx="827">
                  <c:v>316.47199999999862</c:v>
                </c:pt>
                <c:pt idx="828">
                  <c:v>316.47199999999862</c:v>
                </c:pt>
                <c:pt idx="829">
                  <c:v>316.47199999999862</c:v>
                </c:pt>
                <c:pt idx="830">
                  <c:v>316.47199999999862</c:v>
                </c:pt>
                <c:pt idx="831">
                  <c:v>316.47199999999862</c:v>
                </c:pt>
                <c:pt idx="832">
                  <c:v>316.47199999999862</c:v>
                </c:pt>
                <c:pt idx="833">
                  <c:v>316.47199999999862</c:v>
                </c:pt>
                <c:pt idx="834">
                  <c:v>316.47199999999862</c:v>
                </c:pt>
                <c:pt idx="835">
                  <c:v>316.47199999999862</c:v>
                </c:pt>
                <c:pt idx="836">
                  <c:v>316.47199999999862</c:v>
                </c:pt>
                <c:pt idx="837">
                  <c:v>316.47199999999862</c:v>
                </c:pt>
                <c:pt idx="838">
                  <c:v>316.47199999999862</c:v>
                </c:pt>
                <c:pt idx="839">
                  <c:v>316.47199999999862</c:v>
                </c:pt>
                <c:pt idx="840">
                  <c:v>316.47199999999862</c:v>
                </c:pt>
                <c:pt idx="841">
                  <c:v>316.47199999999862</c:v>
                </c:pt>
                <c:pt idx="842">
                  <c:v>316.47199999999862</c:v>
                </c:pt>
                <c:pt idx="843">
                  <c:v>316.47199999999862</c:v>
                </c:pt>
                <c:pt idx="844">
                  <c:v>316.47199999999862</c:v>
                </c:pt>
                <c:pt idx="845">
                  <c:v>316.47199999999862</c:v>
                </c:pt>
                <c:pt idx="846">
                  <c:v>316.47199999999862</c:v>
                </c:pt>
                <c:pt idx="847">
                  <c:v>316.47199999999862</c:v>
                </c:pt>
                <c:pt idx="848">
                  <c:v>316.47199999999862</c:v>
                </c:pt>
                <c:pt idx="849">
                  <c:v>316.47199999999862</c:v>
                </c:pt>
                <c:pt idx="850">
                  <c:v>316.47199999999862</c:v>
                </c:pt>
                <c:pt idx="851">
                  <c:v>316.47199999999862</c:v>
                </c:pt>
                <c:pt idx="852">
                  <c:v>316.47199999999862</c:v>
                </c:pt>
                <c:pt idx="853">
                  <c:v>212.87100000000001</c:v>
                </c:pt>
                <c:pt idx="854">
                  <c:v>225.60499999999999</c:v>
                </c:pt>
                <c:pt idx="855">
                  <c:v>225.60499999999999</c:v>
                </c:pt>
                <c:pt idx="856">
                  <c:v>225.60499999999999</c:v>
                </c:pt>
                <c:pt idx="857">
                  <c:v>225.60499999999999</c:v>
                </c:pt>
                <c:pt idx="858">
                  <c:v>225.60499999999999</c:v>
                </c:pt>
                <c:pt idx="859">
                  <c:v>225.60499999999999</c:v>
                </c:pt>
                <c:pt idx="860">
                  <c:v>225.60499999999999</c:v>
                </c:pt>
                <c:pt idx="861">
                  <c:v>225.60499999999999</c:v>
                </c:pt>
                <c:pt idx="862">
                  <c:v>225.60499999999999</c:v>
                </c:pt>
                <c:pt idx="863">
                  <c:v>225.60499999999999</c:v>
                </c:pt>
                <c:pt idx="864">
                  <c:v>225.60499999999999</c:v>
                </c:pt>
                <c:pt idx="865">
                  <c:v>225.60499999999999</c:v>
                </c:pt>
                <c:pt idx="866">
                  <c:v>225.60499999999999</c:v>
                </c:pt>
                <c:pt idx="867">
                  <c:v>225.60499999999999</c:v>
                </c:pt>
                <c:pt idx="868">
                  <c:v>225.60499999999999</c:v>
                </c:pt>
                <c:pt idx="869">
                  <c:v>225.60499999999999</c:v>
                </c:pt>
                <c:pt idx="870">
                  <c:v>225.60499999999999</c:v>
                </c:pt>
                <c:pt idx="871">
                  <c:v>225.60499999999999</c:v>
                </c:pt>
                <c:pt idx="872">
                  <c:v>225.60499999999999</c:v>
                </c:pt>
                <c:pt idx="873">
                  <c:v>225.60499999999999</c:v>
                </c:pt>
                <c:pt idx="874">
                  <c:v>225.60499999999999</c:v>
                </c:pt>
                <c:pt idx="875">
                  <c:v>225.60499999999999</c:v>
                </c:pt>
                <c:pt idx="876">
                  <c:v>225.60499999999999</c:v>
                </c:pt>
                <c:pt idx="877">
                  <c:v>226.785</c:v>
                </c:pt>
                <c:pt idx="878">
                  <c:v>226.785</c:v>
                </c:pt>
                <c:pt idx="879">
                  <c:v>226.785</c:v>
                </c:pt>
                <c:pt idx="880">
                  <c:v>226.785</c:v>
                </c:pt>
                <c:pt idx="881">
                  <c:v>226.785</c:v>
                </c:pt>
                <c:pt idx="882">
                  <c:v>226.785</c:v>
                </c:pt>
                <c:pt idx="883">
                  <c:v>226.785</c:v>
                </c:pt>
                <c:pt idx="884">
                  <c:v>226.785</c:v>
                </c:pt>
                <c:pt idx="885">
                  <c:v>226.785</c:v>
                </c:pt>
                <c:pt idx="886">
                  <c:v>226.785</c:v>
                </c:pt>
                <c:pt idx="887">
                  <c:v>226.785</c:v>
                </c:pt>
                <c:pt idx="888">
                  <c:v>226.785</c:v>
                </c:pt>
                <c:pt idx="889">
                  <c:v>226.785</c:v>
                </c:pt>
                <c:pt idx="890">
                  <c:v>226.785</c:v>
                </c:pt>
                <c:pt idx="891">
                  <c:v>226.785</c:v>
                </c:pt>
                <c:pt idx="892">
                  <c:v>226.785</c:v>
                </c:pt>
                <c:pt idx="893">
                  <c:v>226.785</c:v>
                </c:pt>
                <c:pt idx="894">
                  <c:v>226.785</c:v>
                </c:pt>
                <c:pt idx="895">
                  <c:v>226.785</c:v>
                </c:pt>
                <c:pt idx="896">
                  <c:v>226.785</c:v>
                </c:pt>
                <c:pt idx="897">
                  <c:v>226.785</c:v>
                </c:pt>
                <c:pt idx="898">
                  <c:v>226.785</c:v>
                </c:pt>
                <c:pt idx="899">
                  <c:v>226.785</c:v>
                </c:pt>
                <c:pt idx="900">
                  <c:v>226.785</c:v>
                </c:pt>
                <c:pt idx="901">
                  <c:v>226.785</c:v>
                </c:pt>
                <c:pt idx="902">
                  <c:v>226.785</c:v>
                </c:pt>
                <c:pt idx="903">
                  <c:v>226.785</c:v>
                </c:pt>
                <c:pt idx="904">
                  <c:v>226.785</c:v>
                </c:pt>
                <c:pt idx="905">
                  <c:v>226.785</c:v>
                </c:pt>
                <c:pt idx="906">
                  <c:v>226.785</c:v>
                </c:pt>
                <c:pt idx="907">
                  <c:v>225.60499999999999</c:v>
                </c:pt>
                <c:pt idx="908">
                  <c:v>225.60499999999999</c:v>
                </c:pt>
                <c:pt idx="909">
                  <c:v>225.60499999999999</c:v>
                </c:pt>
                <c:pt idx="910">
                  <c:v>225.60499999999999</c:v>
                </c:pt>
                <c:pt idx="911">
                  <c:v>225.60499999999999</c:v>
                </c:pt>
                <c:pt idx="912">
                  <c:v>225.60499999999999</c:v>
                </c:pt>
                <c:pt idx="913">
                  <c:v>225.60499999999999</c:v>
                </c:pt>
                <c:pt idx="914">
                  <c:v>225.60499999999999</c:v>
                </c:pt>
                <c:pt idx="915">
                  <c:v>225.60499999999999</c:v>
                </c:pt>
                <c:pt idx="916">
                  <c:v>225.60499999999999</c:v>
                </c:pt>
                <c:pt idx="917">
                  <c:v>225.60499999999999</c:v>
                </c:pt>
                <c:pt idx="918">
                  <c:v>225.60499999999999</c:v>
                </c:pt>
                <c:pt idx="919">
                  <c:v>226.785</c:v>
                </c:pt>
                <c:pt idx="920">
                  <c:v>226.785</c:v>
                </c:pt>
                <c:pt idx="921">
                  <c:v>226.785</c:v>
                </c:pt>
                <c:pt idx="922">
                  <c:v>226.785</c:v>
                </c:pt>
                <c:pt idx="923">
                  <c:v>226.785</c:v>
                </c:pt>
                <c:pt idx="924">
                  <c:v>226.785</c:v>
                </c:pt>
                <c:pt idx="925">
                  <c:v>226.785</c:v>
                </c:pt>
                <c:pt idx="926">
                  <c:v>226.785</c:v>
                </c:pt>
                <c:pt idx="927">
                  <c:v>226.785</c:v>
                </c:pt>
                <c:pt idx="928">
                  <c:v>226.785</c:v>
                </c:pt>
                <c:pt idx="929">
                  <c:v>226.785</c:v>
                </c:pt>
                <c:pt idx="930">
                  <c:v>226.785</c:v>
                </c:pt>
                <c:pt idx="931">
                  <c:v>226.785</c:v>
                </c:pt>
                <c:pt idx="932">
                  <c:v>226.785</c:v>
                </c:pt>
                <c:pt idx="933">
                  <c:v>226.785</c:v>
                </c:pt>
                <c:pt idx="934">
                  <c:v>226.785</c:v>
                </c:pt>
                <c:pt idx="935">
                  <c:v>226.785</c:v>
                </c:pt>
                <c:pt idx="936">
                  <c:v>226.785</c:v>
                </c:pt>
                <c:pt idx="937">
                  <c:v>226.785</c:v>
                </c:pt>
                <c:pt idx="938">
                  <c:v>226.785</c:v>
                </c:pt>
                <c:pt idx="939">
                  <c:v>226.785</c:v>
                </c:pt>
                <c:pt idx="940">
                  <c:v>226.785</c:v>
                </c:pt>
                <c:pt idx="941">
                  <c:v>226.785</c:v>
                </c:pt>
                <c:pt idx="942">
                  <c:v>226.785</c:v>
                </c:pt>
                <c:pt idx="943">
                  <c:v>226.785</c:v>
                </c:pt>
                <c:pt idx="944">
                  <c:v>226.785</c:v>
                </c:pt>
                <c:pt idx="945">
                  <c:v>226.785</c:v>
                </c:pt>
                <c:pt idx="946">
                  <c:v>226.785</c:v>
                </c:pt>
                <c:pt idx="947">
                  <c:v>226.785</c:v>
                </c:pt>
                <c:pt idx="948">
                  <c:v>226.785</c:v>
                </c:pt>
                <c:pt idx="949">
                  <c:v>226.785</c:v>
                </c:pt>
                <c:pt idx="950">
                  <c:v>226.785</c:v>
                </c:pt>
                <c:pt idx="951">
                  <c:v>226.785</c:v>
                </c:pt>
                <c:pt idx="952">
                  <c:v>226.785</c:v>
                </c:pt>
                <c:pt idx="953">
                  <c:v>226.785</c:v>
                </c:pt>
                <c:pt idx="954">
                  <c:v>226.785</c:v>
                </c:pt>
                <c:pt idx="955">
                  <c:v>226.785</c:v>
                </c:pt>
                <c:pt idx="956">
                  <c:v>226.785</c:v>
                </c:pt>
                <c:pt idx="957">
                  <c:v>226.785</c:v>
                </c:pt>
                <c:pt idx="958">
                  <c:v>226.785</c:v>
                </c:pt>
                <c:pt idx="959">
                  <c:v>226.785</c:v>
                </c:pt>
                <c:pt idx="960">
                  <c:v>226.785</c:v>
                </c:pt>
                <c:pt idx="961">
                  <c:v>226.785</c:v>
                </c:pt>
                <c:pt idx="962">
                  <c:v>226.785</c:v>
                </c:pt>
                <c:pt idx="963">
                  <c:v>226.785</c:v>
                </c:pt>
                <c:pt idx="964">
                  <c:v>240.75299999999999</c:v>
                </c:pt>
                <c:pt idx="965">
                  <c:v>240.75299999999999</c:v>
                </c:pt>
                <c:pt idx="966">
                  <c:v>240.75299999999999</c:v>
                </c:pt>
                <c:pt idx="967">
                  <c:v>240.75299999999999</c:v>
                </c:pt>
                <c:pt idx="968">
                  <c:v>240.75299999999999</c:v>
                </c:pt>
                <c:pt idx="969">
                  <c:v>240.75299999999999</c:v>
                </c:pt>
                <c:pt idx="970">
                  <c:v>255.57400000000001</c:v>
                </c:pt>
                <c:pt idx="971">
                  <c:v>256.18900000000002</c:v>
                </c:pt>
                <c:pt idx="972">
                  <c:v>256.58</c:v>
                </c:pt>
                <c:pt idx="973">
                  <c:v>256.58</c:v>
                </c:pt>
                <c:pt idx="974">
                  <c:v>256.58</c:v>
                </c:pt>
                <c:pt idx="975">
                  <c:v>256.58</c:v>
                </c:pt>
                <c:pt idx="976">
                  <c:v>261.48099999999891</c:v>
                </c:pt>
                <c:pt idx="977">
                  <c:v>279.32799999999992</c:v>
                </c:pt>
                <c:pt idx="978">
                  <c:v>279.32799999999992</c:v>
                </c:pt>
                <c:pt idx="979">
                  <c:v>303.61599999999999</c:v>
                </c:pt>
                <c:pt idx="980">
                  <c:v>315.142</c:v>
                </c:pt>
                <c:pt idx="981">
                  <c:v>315.142</c:v>
                </c:pt>
                <c:pt idx="982">
                  <c:v>315.142</c:v>
                </c:pt>
                <c:pt idx="983">
                  <c:v>315.142</c:v>
                </c:pt>
                <c:pt idx="984">
                  <c:v>359.83</c:v>
                </c:pt>
                <c:pt idx="985">
                  <c:v>359.83</c:v>
                </c:pt>
                <c:pt idx="986">
                  <c:v>359.83</c:v>
                </c:pt>
                <c:pt idx="987">
                  <c:v>359.83</c:v>
                </c:pt>
                <c:pt idx="988">
                  <c:v>359.83</c:v>
                </c:pt>
                <c:pt idx="989">
                  <c:v>359.83</c:v>
                </c:pt>
                <c:pt idx="990">
                  <c:v>359.83</c:v>
                </c:pt>
                <c:pt idx="991">
                  <c:v>359.83</c:v>
                </c:pt>
                <c:pt idx="992">
                  <c:v>359.83</c:v>
                </c:pt>
                <c:pt idx="993">
                  <c:v>359.83</c:v>
                </c:pt>
                <c:pt idx="994">
                  <c:v>359.83</c:v>
                </c:pt>
                <c:pt idx="995">
                  <c:v>359.83</c:v>
                </c:pt>
                <c:pt idx="996">
                  <c:v>359.83</c:v>
                </c:pt>
                <c:pt idx="997">
                  <c:v>359.83</c:v>
                </c:pt>
                <c:pt idx="998">
                  <c:v>359.83</c:v>
                </c:pt>
                <c:pt idx="999">
                  <c:v>359.83</c:v>
                </c:pt>
                <c:pt idx="1000">
                  <c:v>359.83</c:v>
                </c:pt>
                <c:pt idx="1001">
                  <c:v>359.83</c:v>
                </c:pt>
                <c:pt idx="1002">
                  <c:v>359.83</c:v>
                </c:pt>
                <c:pt idx="1003">
                  <c:v>359.83</c:v>
                </c:pt>
                <c:pt idx="1004">
                  <c:v>359.83</c:v>
                </c:pt>
                <c:pt idx="1005">
                  <c:v>359.83</c:v>
                </c:pt>
                <c:pt idx="1006">
                  <c:v>359.83</c:v>
                </c:pt>
                <c:pt idx="1007">
                  <c:v>359.83</c:v>
                </c:pt>
                <c:pt idx="1008">
                  <c:v>359.83</c:v>
                </c:pt>
                <c:pt idx="1009">
                  <c:v>359.83</c:v>
                </c:pt>
                <c:pt idx="1010">
                  <c:v>359.83</c:v>
                </c:pt>
                <c:pt idx="1011">
                  <c:v>359.83</c:v>
                </c:pt>
                <c:pt idx="1012">
                  <c:v>359.83</c:v>
                </c:pt>
                <c:pt idx="1013">
                  <c:v>359.83</c:v>
                </c:pt>
                <c:pt idx="1014">
                  <c:v>359.83</c:v>
                </c:pt>
                <c:pt idx="1015">
                  <c:v>359.83</c:v>
                </c:pt>
                <c:pt idx="1016">
                  <c:v>359.83</c:v>
                </c:pt>
                <c:pt idx="1017">
                  <c:v>359.83</c:v>
                </c:pt>
                <c:pt idx="1018">
                  <c:v>359.83</c:v>
                </c:pt>
                <c:pt idx="1019">
                  <c:v>359.83</c:v>
                </c:pt>
                <c:pt idx="1020">
                  <c:v>359.83</c:v>
                </c:pt>
                <c:pt idx="1021">
                  <c:v>359.83</c:v>
                </c:pt>
                <c:pt idx="1022">
                  <c:v>359.83</c:v>
                </c:pt>
                <c:pt idx="1023">
                  <c:v>359.83</c:v>
                </c:pt>
                <c:pt idx="1024">
                  <c:v>359.83</c:v>
                </c:pt>
                <c:pt idx="1025">
                  <c:v>359.83</c:v>
                </c:pt>
                <c:pt idx="1026">
                  <c:v>359.83</c:v>
                </c:pt>
                <c:pt idx="1027">
                  <c:v>359.83</c:v>
                </c:pt>
                <c:pt idx="1028">
                  <c:v>359.83</c:v>
                </c:pt>
                <c:pt idx="1029">
                  <c:v>359.83</c:v>
                </c:pt>
                <c:pt idx="1030">
                  <c:v>359.83</c:v>
                </c:pt>
                <c:pt idx="1031">
                  <c:v>359.83</c:v>
                </c:pt>
                <c:pt idx="1032">
                  <c:v>359.83</c:v>
                </c:pt>
                <c:pt idx="1033">
                  <c:v>359.83</c:v>
                </c:pt>
                <c:pt idx="1034">
                  <c:v>359.83</c:v>
                </c:pt>
                <c:pt idx="1035">
                  <c:v>359.83</c:v>
                </c:pt>
                <c:pt idx="1036">
                  <c:v>359.83</c:v>
                </c:pt>
                <c:pt idx="1037">
                  <c:v>359.83</c:v>
                </c:pt>
                <c:pt idx="1038">
                  <c:v>359.83</c:v>
                </c:pt>
                <c:pt idx="1039">
                  <c:v>359.83</c:v>
                </c:pt>
                <c:pt idx="1040">
                  <c:v>359.83</c:v>
                </c:pt>
                <c:pt idx="1041">
                  <c:v>359.83</c:v>
                </c:pt>
                <c:pt idx="1042">
                  <c:v>359.83</c:v>
                </c:pt>
                <c:pt idx="1043">
                  <c:v>359.83</c:v>
                </c:pt>
                <c:pt idx="1044">
                  <c:v>359.83</c:v>
                </c:pt>
                <c:pt idx="1045">
                  <c:v>455.65300000000002</c:v>
                </c:pt>
                <c:pt idx="1046">
                  <c:v>364.5224</c:v>
                </c:pt>
                <c:pt idx="1047">
                  <c:v>364.5224</c:v>
                </c:pt>
                <c:pt idx="1048">
                  <c:v>395.90879999999862</c:v>
                </c:pt>
                <c:pt idx="1049">
                  <c:v>395.90879999999862</c:v>
                </c:pt>
                <c:pt idx="1050">
                  <c:v>403.61439999999999</c:v>
                </c:pt>
                <c:pt idx="1051">
                  <c:v>403.61439999999999</c:v>
                </c:pt>
                <c:pt idx="1052">
                  <c:v>403.61439999999999</c:v>
                </c:pt>
                <c:pt idx="1053">
                  <c:v>403.61439999999999</c:v>
                </c:pt>
                <c:pt idx="1054">
                  <c:v>403.61439999999999</c:v>
                </c:pt>
                <c:pt idx="1055">
                  <c:v>403.61439999999999</c:v>
                </c:pt>
                <c:pt idx="1056">
                  <c:v>403.61439999999999</c:v>
                </c:pt>
                <c:pt idx="1057">
                  <c:v>403.61439999999999</c:v>
                </c:pt>
                <c:pt idx="1058">
                  <c:v>403.61439999999999</c:v>
                </c:pt>
                <c:pt idx="1059">
                  <c:v>403.61439999999999</c:v>
                </c:pt>
                <c:pt idx="1060">
                  <c:v>405.08159999999862</c:v>
                </c:pt>
                <c:pt idx="1061">
                  <c:v>405.08159999999862</c:v>
                </c:pt>
                <c:pt idx="1062">
                  <c:v>405.08159999999862</c:v>
                </c:pt>
                <c:pt idx="1063">
                  <c:v>405.08159999999862</c:v>
                </c:pt>
                <c:pt idx="1064">
                  <c:v>405.08159999999862</c:v>
                </c:pt>
                <c:pt idx="1065">
                  <c:v>405.08159999999862</c:v>
                </c:pt>
                <c:pt idx="1066">
                  <c:v>405.08159999999862</c:v>
                </c:pt>
                <c:pt idx="1067">
                  <c:v>405.08159999999862</c:v>
                </c:pt>
                <c:pt idx="1068">
                  <c:v>405.08159999999862</c:v>
                </c:pt>
                <c:pt idx="1069">
                  <c:v>405.08159999999862</c:v>
                </c:pt>
                <c:pt idx="1070">
                  <c:v>418.6</c:v>
                </c:pt>
                <c:pt idx="1071">
                  <c:v>418.6</c:v>
                </c:pt>
                <c:pt idx="1072">
                  <c:v>418.6</c:v>
                </c:pt>
                <c:pt idx="1073">
                  <c:v>418.6</c:v>
                </c:pt>
                <c:pt idx="1074">
                  <c:v>418.6</c:v>
                </c:pt>
                <c:pt idx="1075">
                  <c:v>446.5</c:v>
                </c:pt>
                <c:pt idx="1076">
                  <c:v>446.5</c:v>
                </c:pt>
                <c:pt idx="1077">
                  <c:v>446.5</c:v>
                </c:pt>
                <c:pt idx="1078">
                  <c:v>446.5</c:v>
                </c:pt>
                <c:pt idx="1079">
                  <c:v>506.64879999999999</c:v>
                </c:pt>
                <c:pt idx="1080">
                  <c:v>506.64879999999999</c:v>
                </c:pt>
                <c:pt idx="1081">
                  <c:v>506.64879999999999</c:v>
                </c:pt>
                <c:pt idx="1082">
                  <c:v>527.37759999999787</c:v>
                </c:pt>
                <c:pt idx="1083">
                  <c:v>527.37759999999787</c:v>
                </c:pt>
                <c:pt idx="1084">
                  <c:v>527.37759999999787</c:v>
                </c:pt>
                <c:pt idx="1085">
                  <c:v>527.37759999999787</c:v>
                </c:pt>
                <c:pt idx="1086">
                  <c:v>527.37759999999787</c:v>
                </c:pt>
                <c:pt idx="1087">
                  <c:v>527.37759999999787</c:v>
                </c:pt>
                <c:pt idx="1088">
                  <c:v>527.37759999999787</c:v>
                </c:pt>
                <c:pt idx="1089">
                  <c:v>527.37759999999787</c:v>
                </c:pt>
                <c:pt idx="1090">
                  <c:v>535.28</c:v>
                </c:pt>
                <c:pt idx="1091">
                  <c:v>535.28</c:v>
                </c:pt>
                <c:pt idx="1092">
                  <c:v>535.28</c:v>
                </c:pt>
                <c:pt idx="1093">
                  <c:v>535.28</c:v>
                </c:pt>
                <c:pt idx="1094">
                  <c:v>535.28</c:v>
                </c:pt>
                <c:pt idx="1095">
                  <c:v>535.28</c:v>
                </c:pt>
                <c:pt idx="1096">
                  <c:v>535.28</c:v>
                </c:pt>
                <c:pt idx="1097">
                  <c:v>535.28</c:v>
                </c:pt>
                <c:pt idx="1098">
                  <c:v>535.28</c:v>
                </c:pt>
                <c:pt idx="1099">
                  <c:v>535.28</c:v>
                </c:pt>
                <c:pt idx="1100">
                  <c:v>535.28</c:v>
                </c:pt>
                <c:pt idx="1101">
                  <c:v>535.28</c:v>
                </c:pt>
                <c:pt idx="1102">
                  <c:v>561.41039999999998</c:v>
                </c:pt>
                <c:pt idx="1103">
                  <c:v>561.41039999999998</c:v>
                </c:pt>
                <c:pt idx="1104">
                  <c:v>561.41039999999998</c:v>
                </c:pt>
                <c:pt idx="1105">
                  <c:v>561.41039999999998</c:v>
                </c:pt>
                <c:pt idx="1106">
                  <c:v>561.41039999999998</c:v>
                </c:pt>
                <c:pt idx="1107">
                  <c:v>561.41039999999998</c:v>
                </c:pt>
                <c:pt idx="1108">
                  <c:v>561.41039999999998</c:v>
                </c:pt>
                <c:pt idx="1109">
                  <c:v>561.41039999999998</c:v>
                </c:pt>
                <c:pt idx="1110">
                  <c:v>561.41039999999998</c:v>
                </c:pt>
                <c:pt idx="1111">
                  <c:v>561.41039999999998</c:v>
                </c:pt>
                <c:pt idx="1112">
                  <c:v>561.41039999999998</c:v>
                </c:pt>
                <c:pt idx="1113">
                  <c:v>561.41039999999998</c:v>
                </c:pt>
                <c:pt idx="1114">
                  <c:v>561.41039999999998</c:v>
                </c:pt>
                <c:pt idx="1115">
                  <c:v>561.41039999999998</c:v>
                </c:pt>
                <c:pt idx="1116">
                  <c:v>561.41039999999998</c:v>
                </c:pt>
                <c:pt idx="1117">
                  <c:v>561.41039999999998</c:v>
                </c:pt>
                <c:pt idx="1118">
                  <c:v>561.41039999999998</c:v>
                </c:pt>
                <c:pt idx="1119">
                  <c:v>561.41039999999998</c:v>
                </c:pt>
                <c:pt idx="1120">
                  <c:v>561.41039999999998</c:v>
                </c:pt>
                <c:pt idx="1121">
                  <c:v>561.41039999999998</c:v>
                </c:pt>
                <c:pt idx="1122">
                  <c:v>561.41039999999998</c:v>
                </c:pt>
                <c:pt idx="1123">
                  <c:v>561.41039999999998</c:v>
                </c:pt>
                <c:pt idx="1124">
                  <c:v>561.41039999999998</c:v>
                </c:pt>
                <c:pt idx="1125">
                  <c:v>561.41039999999998</c:v>
                </c:pt>
                <c:pt idx="1126">
                  <c:v>561.41039999999998</c:v>
                </c:pt>
                <c:pt idx="1127">
                  <c:v>561.41039999999998</c:v>
                </c:pt>
                <c:pt idx="1128">
                  <c:v>561.41039999999998</c:v>
                </c:pt>
                <c:pt idx="1129">
                  <c:v>561.41039999999998</c:v>
                </c:pt>
                <c:pt idx="1130">
                  <c:v>561.41039999999998</c:v>
                </c:pt>
                <c:pt idx="1131">
                  <c:v>561.41039999999998</c:v>
                </c:pt>
                <c:pt idx="1132">
                  <c:v>561.41039999999998</c:v>
                </c:pt>
                <c:pt idx="1133">
                  <c:v>561.41039999999998</c:v>
                </c:pt>
                <c:pt idx="1134">
                  <c:v>561.41039999999998</c:v>
                </c:pt>
                <c:pt idx="1135">
                  <c:v>561.41039999999998</c:v>
                </c:pt>
                <c:pt idx="1136">
                  <c:v>561.41039999999998</c:v>
                </c:pt>
                <c:pt idx="1137">
                  <c:v>561.41039999999998</c:v>
                </c:pt>
                <c:pt idx="1138">
                  <c:v>561.41039999999998</c:v>
                </c:pt>
                <c:pt idx="1139">
                  <c:v>561.41039999999998</c:v>
                </c:pt>
                <c:pt idx="1140">
                  <c:v>561.41039999999998</c:v>
                </c:pt>
                <c:pt idx="1141">
                  <c:v>561.41039999999998</c:v>
                </c:pt>
                <c:pt idx="1142">
                  <c:v>561.41039999999998</c:v>
                </c:pt>
                <c:pt idx="1143">
                  <c:v>561.41039999999998</c:v>
                </c:pt>
                <c:pt idx="1144">
                  <c:v>561.41039999999998</c:v>
                </c:pt>
                <c:pt idx="1145">
                  <c:v>561.41039999999998</c:v>
                </c:pt>
                <c:pt idx="1146">
                  <c:v>561.41039999999998</c:v>
                </c:pt>
                <c:pt idx="1147">
                  <c:v>561.41039999999998</c:v>
                </c:pt>
                <c:pt idx="1148">
                  <c:v>561.41039999999998</c:v>
                </c:pt>
                <c:pt idx="1149">
                  <c:v>561.41039999999998</c:v>
                </c:pt>
                <c:pt idx="1150">
                  <c:v>561.41039999999998</c:v>
                </c:pt>
                <c:pt idx="1151">
                  <c:v>561.41039999999998</c:v>
                </c:pt>
                <c:pt idx="1152">
                  <c:v>561.41039999999998</c:v>
                </c:pt>
                <c:pt idx="1153">
                  <c:v>561.41039999999998</c:v>
                </c:pt>
                <c:pt idx="1154">
                  <c:v>561.41039999999998</c:v>
                </c:pt>
                <c:pt idx="1155">
                  <c:v>561.41039999999998</c:v>
                </c:pt>
                <c:pt idx="1156">
                  <c:v>561.41039999999998</c:v>
                </c:pt>
                <c:pt idx="1157">
                  <c:v>561.41039999999998</c:v>
                </c:pt>
                <c:pt idx="1158">
                  <c:v>561.41039999999998</c:v>
                </c:pt>
                <c:pt idx="1159">
                  <c:v>561.41039999999998</c:v>
                </c:pt>
                <c:pt idx="1160">
                  <c:v>561.41039999999998</c:v>
                </c:pt>
                <c:pt idx="1161">
                  <c:v>561.41039999999998</c:v>
                </c:pt>
                <c:pt idx="1162">
                  <c:v>561.41039999999998</c:v>
                </c:pt>
                <c:pt idx="1163">
                  <c:v>561.41039999999998</c:v>
                </c:pt>
                <c:pt idx="1164">
                  <c:v>561.41039999999998</c:v>
                </c:pt>
                <c:pt idx="1165">
                  <c:v>561.41039999999998</c:v>
                </c:pt>
                <c:pt idx="1166">
                  <c:v>561.41039999999998</c:v>
                </c:pt>
                <c:pt idx="1167">
                  <c:v>561.41039999999998</c:v>
                </c:pt>
                <c:pt idx="1168">
                  <c:v>561.41039999999998</c:v>
                </c:pt>
                <c:pt idx="1169">
                  <c:v>561.41039999999998</c:v>
                </c:pt>
                <c:pt idx="1170">
                  <c:v>561.41039999999998</c:v>
                </c:pt>
                <c:pt idx="1171">
                  <c:v>561.41039999999998</c:v>
                </c:pt>
                <c:pt idx="1172">
                  <c:v>561.41039999999998</c:v>
                </c:pt>
                <c:pt idx="1173">
                  <c:v>561.41039999999998</c:v>
                </c:pt>
                <c:pt idx="1174">
                  <c:v>561.41039999999998</c:v>
                </c:pt>
                <c:pt idx="1175">
                  <c:v>561.41039999999998</c:v>
                </c:pt>
                <c:pt idx="1176">
                  <c:v>561.41039999999998</c:v>
                </c:pt>
                <c:pt idx="1177">
                  <c:v>561.41039999999998</c:v>
                </c:pt>
                <c:pt idx="1178">
                  <c:v>561.41039999999998</c:v>
                </c:pt>
                <c:pt idx="1179">
                  <c:v>561.41039999999998</c:v>
                </c:pt>
                <c:pt idx="1180">
                  <c:v>561.41039999999998</c:v>
                </c:pt>
                <c:pt idx="1181">
                  <c:v>561.41039999999998</c:v>
                </c:pt>
                <c:pt idx="1182">
                  <c:v>561.41039999999998</c:v>
                </c:pt>
                <c:pt idx="1183">
                  <c:v>561.41039999999998</c:v>
                </c:pt>
                <c:pt idx="1184">
                  <c:v>561.41039999999998</c:v>
                </c:pt>
                <c:pt idx="1185">
                  <c:v>561.41039999999998</c:v>
                </c:pt>
                <c:pt idx="1186">
                  <c:v>561.41039999999998</c:v>
                </c:pt>
                <c:pt idx="1187">
                  <c:v>561.41039999999998</c:v>
                </c:pt>
                <c:pt idx="1188">
                  <c:v>561.41039999999998</c:v>
                </c:pt>
                <c:pt idx="1189">
                  <c:v>572.33999999999787</c:v>
                </c:pt>
                <c:pt idx="1190">
                  <c:v>572.33999999999787</c:v>
                </c:pt>
                <c:pt idx="1191">
                  <c:v>572.33999999999787</c:v>
                </c:pt>
                <c:pt idx="1192">
                  <c:v>572.33999999999787</c:v>
                </c:pt>
                <c:pt idx="1193">
                  <c:v>572.33999999999787</c:v>
                </c:pt>
                <c:pt idx="1194">
                  <c:v>572.33999999999787</c:v>
                </c:pt>
                <c:pt idx="1195">
                  <c:v>572.33999999999787</c:v>
                </c:pt>
                <c:pt idx="1196">
                  <c:v>572.33999999999787</c:v>
                </c:pt>
                <c:pt idx="1197">
                  <c:v>572.33999999999787</c:v>
                </c:pt>
                <c:pt idx="1198">
                  <c:v>572.33999999999787</c:v>
                </c:pt>
                <c:pt idx="1199">
                  <c:v>572.33999999999787</c:v>
                </c:pt>
                <c:pt idx="1200">
                  <c:v>572.33999999999787</c:v>
                </c:pt>
                <c:pt idx="1201">
                  <c:v>572.33999999999787</c:v>
                </c:pt>
                <c:pt idx="1202">
                  <c:v>572.33999999999787</c:v>
                </c:pt>
                <c:pt idx="1203">
                  <c:v>537.7296</c:v>
                </c:pt>
                <c:pt idx="1204">
                  <c:v>537.7296</c:v>
                </c:pt>
                <c:pt idx="1205">
                  <c:v>537.7296</c:v>
                </c:pt>
                <c:pt idx="1206">
                  <c:v>537.7296</c:v>
                </c:pt>
                <c:pt idx="1207">
                  <c:v>537.7296</c:v>
                </c:pt>
                <c:pt idx="1208">
                  <c:v>537.7296</c:v>
                </c:pt>
                <c:pt idx="1209">
                  <c:v>537.7296</c:v>
                </c:pt>
                <c:pt idx="1210">
                  <c:v>537.7296</c:v>
                </c:pt>
                <c:pt idx="1211">
                  <c:v>537.7296</c:v>
                </c:pt>
                <c:pt idx="1212">
                  <c:v>537.7296</c:v>
                </c:pt>
                <c:pt idx="1213">
                  <c:v>537.7296</c:v>
                </c:pt>
                <c:pt idx="1214">
                  <c:v>537.7296</c:v>
                </c:pt>
                <c:pt idx="1215">
                  <c:v>537.7296</c:v>
                </c:pt>
                <c:pt idx="1216">
                  <c:v>537.7296</c:v>
                </c:pt>
                <c:pt idx="1217">
                  <c:v>537.7296</c:v>
                </c:pt>
                <c:pt idx="1218">
                  <c:v>537.7296</c:v>
                </c:pt>
                <c:pt idx="1219">
                  <c:v>537.7296</c:v>
                </c:pt>
                <c:pt idx="1220">
                  <c:v>537.7296</c:v>
                </c:pt>
                <c:pt idx="1221">
                  <c:v>537.7296</c:v>
                </c:pt>
                <c:pt idx="1222">
                  <c:v>537.7296</c:v>
                </c:pt>
                <c:pt idx="1223">
                  <c:v>537.7296</c:v>
                </c:pt>
                <c:pt idx="1224">
                  <c:v>537.7296</c:v>
                </c:pt>
                <c:pt idx="1225">
                  <c:v>537.7296</c:v>
                </c:pt>
                <c:pt idx="1226">
                  <c:v>537.7296</c:v>
                </c:pt>
                <c:pt idx="1227">
                  <c:v>537.7296</c:v>
                </c:pt>
                <c:pt idx="1228">
                  <c:v>537.7296</c:v>
                </c:pt>
                <c:pt idx="1229">
                  <c:v>537.7296</c:v>
                </c:pt>
                <c:pt idx="1230">
                  <c:v>537.7296</c:v>
                </c:pt>
                <c:pt idx="1231">
                  <c:v>537.7296</c:v>
                </c:pt>
                <c:pt idx="1232">
                  <c:v>537.7296</c:v>
                </c:pt>
                <c:pt idx="1233">
                  <c:v>537.7296</c:v>
                </c:pt>
                <c:pt idx="1234">
                  <c:v>537.7296</c:v>
                </c:pt>
                <c:pt idx="1235">
                  <c:v>537.7296</c:v>
                </c:pt>
                <c:pt idx="1236">
                  <c:v>537.7296</c:v>
                </c:pt>
                <c:pt idx="1237">
                  <c:v>537.7296</c:v>
                </c:pt>
                <c:pt idx="1238">
                  <c:v>537.7296</c:v>
                </c:pt>
                <c:pt idx="1239">
                  <c:v>537.7296</c:v>
                </c:pt>
                <c:pt idx="1240">
                  <c:v>537.7296</c:v>
                </c:pt>
                <c:pt idx="1241">
                  <c:v>537.7296</c:v>
                </c:pt>
                <c:pt idx="1242">
                  <c:v>537.7296</c:v>
                </c:pt>
                <c:pt idx="1243">
                  <c:v>537.7296</c:v>
                </c:pt>
                <c:pt idx="1244">
                  <c:v>537.7296</c:v>
                </c:pt>
                <c:pt idx="1245">
                  <c:v>537.7296</c:v>
                </c:pt>
                <c:pt idx="1246">
                  <c:v>537.7296</c:v>
                </c:pt>
                <c:pt idx="1247">
                  <c:v>537.7296</c:v>
                </c:pt>
                <c:pt idx="1248">
                  <c:v>537.7296</c:v>
                </c:pt>
                <c:pt idx="1249">
                  <c:v>537.7296</c:v>
                </c:pt>
                <c:pt idx="1250">
                  <c:v>537.7296</c:v>
                </c:pt>
                <c:pt idx="1251">
                  <c:v>537.7296</c:v>
                </c:pt>
                <c:pt idx="1252">
                  <c:v>537.7296</c:v>
                </c:pt>
                <c:pt idx="1253">
                  <c:v>537.7296</c:v>
                </c:pt>
                <c:pt idx="1254">
                  <c:v>537.7296</c:v>
                </c:pt>
                <c:pt idx="1255">
                  <c:v>537.7296</c:v>
                </c:pt>
                <c:pt idx="1256">
                  <c:v>537.7296</c:v>
                </c:pt>
                <c:pt idx="1257">
                  <c:v>537.7296</c:v>
                </c:pt>
                <c:pt idx="1258">
                  <c:v>537.7296</c:v>
                </c:pt>
                <c:pt idx="1259">
                  <c:v>537.7296</c:v>
                </c:pt>
                <c:pt idx="1260">
                  <c:v>537.7296</c:v>
                </c:pt>
                <c:pt idx="1261">
                  <c:v>537.7296</c:v>
                </c:pt>
                <c:pt idx="1262">
                  <c:v>537.7296</c:v>
                </c:pt>
                <c:pt idx="1263">
                  <c:v>537.7296</c:v>
                </c:pt>
                <c:pt idx="1264">
                  <c:v>537.7296</c:v>
                </c:pt>
                <c:pt idx="1265">
                  <c:v>537.7296</c:v>
                </c:pt>
                <c:pt idx="1266">
                  <c:v>537.7296</c:v>
                </c:pt>
                <c:pt idx="1267">
                  <c:v>537.7296</c:v>
                </c:pt>
                <c:pt idx="1268">
                  <c:v>537.7296</c:v>
                </c:pt>
                <c:pt idx="1269">
                  <c:v>537.7296</c:v>
                </c:pt>
                <c:pt idx="1270">
                  <c:v>537.7296</c:v>
                </c:pt>
                <c:pt idx="1271">
                  <c:v>537.7296</c:v>
                </c:pt>
                <c:pt idx="1272">
                  <c:v>537.7296</c:v>
                </c:pt>
                <c:pt idx="1273">
                  <c:v>537.7296</c:v>
                </c:pt>
                <c:pt idx="1274">
                  <c:v>537.7296</c:v>
                </c:pt>
                <c:pt idx="1275">
                  <c:v>537.7296</c:v>
                </c:pt>
                <c:pt idx="1276">
                  <c:v>537.7296</c:v>
                </c:pt>
                <c:pt idx="1277">
                  <c:v>537.7296</c:v>
                </c:pt>
                <c:pt idx="1278">
                  <c:v>537.7296</c:v>
                </c:pt>
                <c:pt idx="1279">
                  <c:v>537.7296</c:v>
                </c:pt>
                <c:pt idx="1280">
                  <c:v>537.7296</c:v>
                </c:pt>
                <c:pt idx="1281">
                  <c:v>537.7296</c:v>
                </c:pt>
                <c:pt idx="1282">
                  <c:v>537.7296</c:v>
                </c:pt>
                <c:pt idx="1283">
                  <c:v>501.33199999999891</c:v>
                </c:pt>
                <c:pt idx="1284">
                  <c:v>501.33199999999891</c:v>
                </c:pt>
                <c:pt idx="1285">
                  <c:v>501.33199999999891</c:v>
                </c:pt>
                <c:pt idx="1286">
                  <c:v>479.07600000000002</c:v>
                </c:pt>
                <c:pt idx="1287">
                  <c:v>479.07600000000002</c:v>
                </c:pt>
                <c:pt idx="1288">
                  <c:v>479.07600000000002</c:v>
                </c:pt>
                <c:pt idx="1289">
                  <c:v>479.07600000000002</c:v>
                </c:pt>
                <c:pt idx="1290">
                  <c:v>475.43040000000002</c:v>
                </c:pt>
                <c:pt idx="1291">
                  <c:v>475.43040000000002</c:v>
                </c:pt>
                <c:pt idx="1292">
                  <c:v>475.43040000000002</c:v>
                </c:pt>
                <c:pt idx="1293">
                  <c:v>475.43040000000002</c:v>
                </c:pt>
                <c:pt idx="1294">
                  <c:v>475.43040000000002</c:v>
                </c:pt>
                <c:pt idx="1295">
                  <c:v>475.43040000000002</c:v>
                </c:pt>
                <c:pt idx="1296">
                  <c:v>475.43040000000002</c:v>
                </c:pt>
                <c:pt idx="1297">
                  <c:v>475.43040000000002</c:v>
                </c:pt>
                <c:pt idx="1298">
                  <c:v>475.43040000000002</c:v>
                </c:pt>
                <c:pt idx="1299">
                  <c:v>475.43040000000002</c:v>
                </c:pt>
                <c:pt idx="1300">
                  <c:v>475.43040000000002</c:v>
                </c:pt>
                <c:pt idx="1301">
                  <c:v>475.43040000000002</c:v>
                </c:pt>
                <c:pt idx="1302">
                  <c:v>459.51839999999862</c:v>
                </c:pt>
                <c:pt idx="1303">
                  <c:v>459.51839999999862</c:v>
                </c:pt>
                <c:pt idx="1304">
                  <c:v>457.2704</c:v>
                </c:pt>
                <c:pt idx="1305">
                  <c:v>457.2704</c:v>
                </c:pt>
                <c:pt idx="1306">
                  <c:v>447.13040000000001</c:v>
                </c:pt>
                <c:pt idx="1307">
                  <c:v>447.13040000000001</c:v>
                </c:pt>
                <c:pt idx="1308">
                  <c:v>447.13040000000001</c:v>
                </c:pt>
                <c:pt idx="1309">
                  <c:v>447.13040000000001</c:v>
                </c:pt>
                <c:pt idx="1310">
                  <c:v>447.13040000000001</c:v>
                </c:pt>
                <c:pt idx="1311">
                  <c:v>447.13040000000001</c:v>
                </c:pt>
                <c:pt idx="1312">
                  <c:v>447.13040000000001</c:v>
                </c:pt>
                <c:pt idx="1313">
                  <c:v>447.13040000000001</c:v>
                </c:pt>
                <c:pt idx="1314">
                  <c:v>447.13040000000001</c:v>
                </c:pt>
                <c:pt idx="1315">
                  <c:v>447.13040000000001</c:v>
                </c:pt>
                <c:pt idx="1316">
                  <c:v>447.13040000000001</c:v>
                </c:pt>
                <c:pt idx="1317">
                  <c:v>447.13040000000001</c:v>
                </c:pt>
                <c:pt idx="1318">
                  <c:v>447.13040000000001</c:v>
                </c:pt>
                <c:pt idx="1319">
                  <c:v>447.13040000000001</c:v>
                </c:pt>
                <c:pt idx="1320">
                  <c:v>447.13040000000001</c:v>
                </c:pt>
                <c:pt idx="1321">
                  <c:v>447.13040000000001</c:v>
                </c:pt>
                <c:pt idx="1322">
                  <c:v>447.13040000000001</c:v>
                </c:pt>
                <c:pt idx="1323">
                  <c:v>447.13040000000001</c:v>
                </c:pt>
                <c:pt idx="1324">
                  <c:v>447.13040000000001</c:v>
                </c:pt>
                <c:pt idx="1325">
                  <c:v>447.13040000000001</c:v>
                </c:pt>
                <c:pt idx="1326">
                  <c:v>447.13040000000001</c:v>
                </c:pt>
                <c:pt idx="1327">
                  <c:v>447.13040000000001</c:v>
                </c:pt>
                <c:pt idx="1328">
                  <c:v>447.13040000000001</c:v>
                </c:pt>
                <c:pt idx="1329">
                  <c:v>447.13040000000001</c:v>
                </c:pt>
                <c:pt idx="1330">
                  <c:v>447.13040000000001</c:v>
                </c:pt>
                <c:pt idx="1331">
                  <c:v>447.13040000000001</c:v>
                </c:pt>
                <c:pt idx="1332">
                  <c:v>447.13040000000001</c:v>
                </c:pt>
                <c:pt idx="1333">
                  <c:v>447.13040000000001</c:v>
                </c:pt>
                <c:pt idx="1334">
                  <c:v>447.13040000000001</c:v>
                </c:pt>
                <c:pt idx="1335">
                  <c:v>447.13040000000001</c:v>
                </c:pt>
                <c:pt idx="1336">
                  <c:v>447.13040000000001</c:v>
                </c:pt>
                <c:pt idx="1337">
                  <c:v>447.13040000000001</c:v>
                </c:pt>
                <c:pt idx="1338">
                  <c:v>447.13040000000001</c:v>
                </c:pt>
                <c:pt idx="1339">
                  <c:v>447.13040000000001</c:v>
                </c:pt>
                <c:pt idx="1340">
                  <c:v>447.13040000000001</c:v>
                </c:pt>
                <c:pt idx="1341">
                  <c:v>447.13040000000001</c:v>
                </c:pt>
                <c:pt idx="1342">
                  <c:v>447.13040000000001</c:v>
                </c:pt>
                <c:pt idx="1343">
                  <c:v>447.13040000000001</c:v>
                </c:pt>
                <c:pt idx="1344">
                  <c:v>447.13040000000001</c:v>
                </c:pt>
                <c:pt idx="1345">
                  <c:v>447.13040000000001</c:v>
                </c:pt>
                <c:pt idx="1346">
                  <c:v>447.13040000000001</c:v>
                </c:pt>
                <c:pt idx="1347">
                  <c:v>447.13040000000001</c:v>
                </c:pt>
                <c:pt idx="1348">
                  <c:v>447.13040000000001</c:v>
                </c:pt>
                <c:pt idx="1349">
                  <c:v>447.13040000000001</c:v>
                </c:pt>
                <c:pt idx="1350">
                  <c:v>447.13040000000001</c:v>
                </c:pt>
                <c:pt idx="1351">
                  <c:v>447.13040000000001</c:v>
                </c:pt>
                <c:pt idx="1352">
                  <c:v>447.13040000000001</c:v>
                </c:pt>
                <c:pt idx="1353">
                  <c:v>447.13040000000001</c:v>
                </c:pt>
                <c:pt idx="1354">
                  <c:v>447.13040000000001</c:v>
                </c:pt>
                <c:pt idx="1355">
                  <c:v>447.13040000000001</c:v>
                </c:pt>
                <c:pt idx="1356">
                  <c:v>447.13040000000001</c:v>
                </c:pt>
                <c:pt idx="1357">
                  <c:v>447.13040000000001</c:v>
                </c:pt>
                <c:pt idx="1358">
                  <c:v>447.13040000000001</c:v>
                </c:pt>
                <c:pt idx="1359">
                  <c:v>447.13040000000001</c:v>
                </c:pt>
                <c:pt idx="1360">
                  <c:v>447.13040000000001</c:v>
                </c:pt>
                <c:pt idx="1361">
                  <c:v>447.13040000000001</c:v>
                </c:pt>
                <c:pt idx="1362">
                  <c:v>447.13040000000001</c:v>
                </c:pt>
                <c:pt idx="1363">
                  <c:v>447.13040000000001</c:v>
                </c:pt>
                <c:pt idx="1364">
                  <c:v>447.13040000000001</c:v>
                </c:pt>
                <c:pt idx="1365">
                  <c:v>447.13040000000001</c:v>
                </c:pt>
                <c:pt idx="1366">
                  <c:v>447.13040000000001</c:v>
                </c:pt>
                <c:pt idx="1367">
                  <c:v>442.16399999999999</c:v>
                </c:pt>
                <c:pt idx="1368">
                  <c:v>442.16399999999999</c:v>
                </c:pt>
                <c:pt idx="1369">
                  <c:v>442.16399999999999</c:v>
                </c:pt>
                <c:pt idx="1370">
                  <c:v>410.54599999999999</c:v>
                </c:pt>
                <c:pt idx="1371">
                  <c:v>410.54599999999999</c:v>
                </c:pt>
                <c:pt idx="1372">
                  <c:v>410.54599999999999</c:v>
                </c:pt>
                <c:pt idx="1373">
                  <c:v>410.54599999999999</c:v>
                </c:pt>
                <c:pt idx="1374">
                  <c:v>410.54599999999999</c:v>
                </c:pt>
                <c:pt idx="1375">
                  <c:v>410.54599999999999</c:v>
                </c:pt>
                <c:pt idx="1376">
                  <c:v>410.54599999999999</c:v>
                </c:pt>
                <c:pt idx="1377">
                  <c:v>410.54599999999999</c:v>
                </c:pt>
                <c:pt idx="1378">
                  <c:v>410.54599999999999</c:v>
                </c:pt>
                <c:pt idx="1379">
                  <c:v>410.54599999999999</c:v>
                </c:pt>
                <c:pt idx="1380">
                  <c:v>410.54599999999999</c:v>
                </c:pt>
                <c:pt idx="1381">
                  <c:v>374.77499999999992</c:v>
                </c:pt>
                <c:pt idx="1382">
                  <c:v>374.77499999999992</c:v>
                </c:pt>
                <c:pt idx="1383">
                  <c:v>374.77499999999992</c:v>
                </c:pt>
                <c:pt idx="1384">
                  <c:v>374.77499999999992</c:v>
                </c:pt>
                <c:pt idx="1385">
                  <c:v>374.77499999999992</c:v>
                </c:pt>
                <c:pt idx="1386">
                  <c:v>374.77499999999992</c:v>
                </c:pt>
                <c:pt idx="1387">
                  <c:v>374.77499999999992</c:v>
                </c:pt>
                <c:pt idx="1388">
                  <c:v>359.02499999999992</c:v>
                </c:pt>
                <c:pt idx="1389">
                  <c:v>359.02499999999992</c:v>
                </c:pt>
                <c:pt idx="1390">
                  <c:v>359.02499999999992</c:v>
                </c:pt>
                <c:pt idx="1391">
                  <c:v>359.02499999999992</c:v>
                </c:pt>
                <c:pt idx="1392">
                  <c:v>359.02499999999992</c:v>
                </c:pt>
                <c:pt idx="1393">
                  <c:v>359.02499999999992</c:v>
                </c:pt>
                <c:pt idx="1394">
                  <c:v>359.02499999999992</c:v>
                </c:pt>
                <c:pt idx="1395">
                  <c:v>359.02499999999992</c:v>
                </c:pt>
                <c:pt idx="1396">
                  <c:v>364.19200000000001</c:v>
                </c:pt>
                <c:pt idx="1397">
                  <c:v>364.19200000000001</c:v>
                </c:pt>
                <c:pt idx="1398">
                  <c:v>364.19200000000001</c:v>
                </c:pt>
                <c:pt idx="1399">
                  <c:v>364.19200000000001</c:v>
                </c:pt>
                <c:pt idx="1400">
                  <c:v>364.19200000000001</c:v>
                </c:pt>
                <c:pt idx="1401">
                  <c:v>364.19200000000001</c:v>
                </c:pt>
                <c:pt idx="1402">
                  <c:v>364.19200000000001</c:v>
                </c:pt>
                <c:pt idx="1403">
                  <c:v>364.19200000000001</c:v>
                </c:pt>
                <c:pt idx="1404">
                  <c:v>364.19200000000001</c:v>
                </c:pt>
                <c:pt idx="1405">
                  <c:v>364.19200000000001</c:v>
                </c:pt>
                <c:pt idx="1406">
                  <c:v>364.19200000000001</c:v>
                </c:pt>
                <c:pt idx="1407">
                  <c:v>364.19200000000001</c:v>
                </c:pt>
                <c:pt idx="1408">
                  <c:v>364.19200000000001</c:v>
                </c:pt>
                <c:pt idx="1409">
                  <c:v>364.19200000000001</c:v>
                </c:pt>
                <c:pt idx="1410">
                  <c:v>364.19200000000001</c:v>
                </c:pt>
                <c:pt idx="1411">
                  <c:v>364.19200000000001</c:v>
                </c:pt>
                <c:pt idx="1412">
                  <c:v>364.19200000000001</c:v>
                </c:pt>
                <c:pt idx="1413">
                  <c:v>364.19200000000001</c:v>
                </c:pt>
                <c:pt idx="1414">
                  <c:v>364.19200000000001</c:v>
                </c:pt>
                <c:pt idx="1415">
                  <c:v>364.19200000000001</c:v>
                </c:pt>
                <c:pt idx="1416">
                  <c:v>364.19200000000001</c:v>
                </c:pt>
                <c:pt idx="1417">
                  <c:v>364.19200000000001</c:v>
                </c:pt>
                <c:pt idx="1418">
                  <c:v>364.19200000000001</c:v>
                </c:pt>
                <c:pt idx="1419">
                  <c:v>364.19200000000001</c:v>
                </c:pt>
                <c:pt idx="1420">
                  <c:v>364.19200000000001</c:v>
                </c:pt>
                <c:pt idx="1421">
                  <c:v>364.19200000000001</c:v>
                </c:pt>
                <c:pt idx="1422">
                  <c:v>364.19200000000001</c:v>
                </c:pt>
                <c:pt idx="1423">
                  <c:v>364.19200000000001</c:v>
                </c:pt>
                <c:pt idx="1424">
                  <c:v>364.19200000000001</c:v>
                </c:pt>
                <c:pt idx="1425">
                  <c:v>342.85500000000002</c:v>
                </c:pt>
                <c:pt idx="1426">
                  <c:v>342.85500000000002</c:v>
                </c:pt>
                <c:pt idx="1427">
                  <c:v>342.85500000000002</c:v>
                </c:pt>
                <c:pt idx="1428">
                  <c:v>342.85500000000002</c:v>
                </c:pt>
                <c:pt idx="1429">
                  <c:v>342.85500000000002</c:v>
                </c:pt>
                <c:pt idx="1430">
                  <c:v>342.85500000000002</c:v>
                </c:pt>
                <c:pt idx="1431">
                  <c:v>342.85500000000002</c:v>
                </c:pt>
                <c:pt idx="1432">
                  <c:v>342.85500000000002</c:v>
                </c:pt>
                <c:pt idx="1433">
                  <c:v>342.85500000000002</c:v>
                </c:pt>
                <c:pt idx="1434">
                  <c:v>342.85500000000002</c:v>
                </c:pt>
                <c:pt idx="1435">
                  <c:v>342.85500000000002</c:v>
                </c:pt>
                <c:pt idx="1436">
                  <c:v>342.85500000000002</c:v>
                </c:pt>
                <c:pt idx="1437">
                  <c:v>342.85500000000002</c:v>
                </c:pt>
                <c:pt idx="1438">
                  <c:v>342.85500000000002</c:v>
                </c:pt>
                <c:pt idx="1439">
                  <c:v>342.85500000000002</c:v>
                </c:pt>
                <c:pt idx="1440">
                  <c:v>342.85500000000002</c:v>
                </c:pt>
                <c:pt idx="1441">
                  <c:v>342.85500000000002</c:v>
                </c:pt>
                <c:pt idx="1442">
                  <c:v>342.85500000000002</c:v>
                </c:pt>
                <c:pt idx="1443">
                  <c:v>342.85500000000002</c:v>
                </c:pt>
                <c:pt idx="1444">
                  <c:v>342.85500000000002</c:v>
                </c:pt>
                <c:pt idx="1445">
                  <c:v>342.85500000000002</c:v>
                </c:pt>
                <c:pt idx="1446">
                  <c:v>342.85500000000002</c:v>
                </c:pt>
                <c:pt idx="1447">
                  <c:v>342.85500000000002</c:v>
                </c:pt>
                <c:pt idx="1448">
                  <c:v>342.85500000000002</c:v>
                </c:pt>
                <c:pt idx="1449">
                  <c:v>342.85500000000002</c:v>
                </c:pt>
                <c:pt idx="1450">
                  <c:v>342.85500000000002</c:v>
                </c:pt>
                <c:pt idx="1451">
                  <c:v>342.85500000000002</c:v>
                </c:pt>
                <c:pt idx="1452">
                  <c:v>342.85500000000002</c:v>
                </c:pt>
                <c:pt idx="1453">
                  <c:v>342.85500000000002</c:v>
                </c:pt>
                <c:pt idx="1454">
                  <c:v>342.85500000000002</c:v>
                </c:pt>
                <c:pt idx="1455">
                  <c:v>342.85500000000002</c:v>
                </c:pt>
                <c:pt idx="1456">
                  <c:v>342.85500000000002</c:v>
                </c:pt>
                <c:pt idx="1457">
                  <c:v>342.85500000000002</c:v>
                </c:pt>
                <c:pt idx="1458">
                  <c:v>342.85500000000002</c:v>
                </c:pt>
                <c:pt idx="1459">
                  <c:v>342.85500000000002</c:v>
                </c:pt>
                <c:pt idx="1460">
                  <c:v>342.85500000000002</c:v>
                </c:pt>
                <c:pt idx="1461">
                  <c:v>342.85500000000002</c:v>
                </c:pt>
                <c:pt idx="1462">
                  <c:v>342.85500000000002</c:v>
                </c:pt>
                <c:pt idx="1463">
                  <c:v>342.85500000000002</c:v>
                </c:pt>
                <c:pt idx="1464">
                  <c:v>342.85500000000002</c:v>
                </c:pt>
                <c:pt idx="1465">
                  <c:v>342.85500000000002</c:v>
                </c:pt>
                <c:pt idx="1466">
                  <c:v>342.85500000000002</c:v>
                </c:pt>
                <c:pt idx="1467">
                  <c:v>342.85500000000002</c:v>
                </c:pt>
                <c:pt idx="1468">
                  <c:v>342.85500000000002</c:v>
                </c:pt>
                <c:pt idx="1469">
                  <c:v>342.85500000000002</c:v>
                </c:pt>
                <c:pt idx="1470">
                  <c:v>342.85500000000002</c:v>
                </c:pt>
                <c:pt idx="1471">
                  <c:v>342.85500000000002</c:v>
                </c:pt>
                <c:pt idx="1472">
                  <c:v>342.85500000000002</c:v>
                </c:pt>
                <c:pt idx="1473">
                  <c:v>342.85500000000002</c:v>
                </c:pt>
                <c:pt idx="1474">
                  <c:v>342.85500000000002</c:v>
                </c:pt>
                <c:pt idx="1475">
                  <c:v>342.85500000000002</c:v>
                </c:pt>
                <c:pt idx="1476">
                  <c:v>342.85500000000002</c:v>
                </c:pt>
                <c:pt idx="1477">
                  <c:v>342.85500000000002</c:v>
                </c:pt>
                <c:pt idx="1478">
                  <c:v>342.85500000000002</c:v>
                </c:pt>
                <c:pt idx="1479">
                  <c:v>342.85500000000002</c:v>
                </c:pt>
                <c:pt idx="1480">
                  <c:v>342.85500000000002</c:v>
                </c:pt>
                <c:pt idx="1481">
                  <c:v>342.85500000000002</c:v>
                </c:pt>
                <c:pt idx="1482">
                  <c:v>342.85500000000002</c:v>
                </c:pt>
                <c:pt idx="1483">
                  <c:v>342.85500000000002</c:v>
                </c:pt>
                <c:pt idx="1484">
                  <c:v>342.85500000000002</c:v>
                </c:pt>
                <c:pt idx="1485">
                  <c:v>342.85500000000002</c:v>
                </c:pt>
                <c:pt idx="1486">
                  <c:v>342.85500000000002</c:v>
                </c:pt>
                <c:pt idx="1487">
                  <c:v>342.85500000000002</c:v>
                </c:pt>
                <c:pt idx="1488">
                  <c:v>342.85500000000002</c:v>
                </c:pt>
                <c:pt idx="1489">
                  <c:v>342.85500000000002</c:v>
                </c:pt>
                <c:pt idx="1490">
                  <c:v>342.85500000000002</c:v>
                </c:pt>
                <c:pt idx="1491">
                  <c:v>342.85500000000002</c:v>
                </c:pt>
                <c:pt idx="1492">
                  <c:v>342.85500000000002</c:v>
                </c:pt>
                <c:pt idx="1493">
                  <c:v>316.13900000000001</c:v>
                </c:pt>
                <c:pt idx="1494">
                  <c:v>316.13900000000001</c:v>
                </c:pt>
                <c:pt idx="1495">
                  <c:v>316.13900000000001</c:v>
                </c:pt>
                <c:pt idx="1496">
                  <c:v>316.13900000000001</c:v>
                </c:pt>
                <c:pt idx="1497">
                  <c:v>233.21</c:v>
                </c:pt>
                <c:pt idx="1498">
                  <c:v>233.21</c:v>
                </c:pt>
                <c:pt idx="1499">
                  <c:v>233.21</c:v>
                </c:pt>
                <c:pt idx="1500">
                  <c:v>233.21</c:v>
                </c:pt>
                <c:pt idx="1501">
                  <c:v>233.21</c:v>
                </c:pt>
                <c:pt idx="1502">
                  <c:v>233.21</c:v>
                </c:pt>
                <c:pt idx="1503">
                  <c:v>233.21</c:v>
                </c:pt>
                <c:pt idx="1504">
                  <c:v>233.21</c:v>
                </c:pt>
                <c:pt idx="1505">
                  <c:v>233.21</c:v>
                </c:pt>
                <c:pt idx="1506">
                  <c:v>233.21</c:v>
                </c:pt>
                <c:pt idx="1507">
                  <c:v>233.21</c:v>
                </c:pt>
                <c:pt idx="1508">
                  <c:v>233.21</c:v>
                </c:pt>
                <c:pt idx="1509">
                  <c:v>233.21</c:v>
                </c:pt>
                <c:pt idx="1510">
                  <c:v>233.21</c:v>
                </c:pt>
                <c:pt idx="1511">
                  <c:v>233.21</c:v>
                </c:pt>
                <c:pt idx="1512">
                  <c:v>233.21</c:v>
                </c:pt>
                <c:pt idx="1513">
                  <c:v>233.21</c:v>
                </c:pt>
                <c:pt idx="1514">
                  <c:v>233.21</c:v>
                </c:pt>
                <c:pt idx="1515">
                  <c:v>233.21</c:v>
                </c:pt>
                <c:pt idx="1516">
                  <c:v>233.21</c:v>
                </c:pt>
                <c:pt idx="1517">
                  <c:v>233.21</c:v>
                </c:pt>
                <c:pt idx="1518">
                  <c:v>233.21</c:v>
                </c:pt>
                <c:pt idx="1519">
                  <c:v>233.21</c:v>
                </c:pt>
                <c:pt idx="1520">
                  <c:v>233.21</c:v>
                </c:pt>
                <c:pt idx="1521">
                  <c:v>233.21</c:v>
                </c:pt>
                <c:pt idx="1522">
                  <c:v>233.21</c:v>
                </c:pt>
                <c:pt idx="1523">
                  <c:v>233.21</c:v>
                </c:pt>
                <c:pt idx="1524">
                  <c:v>233.21</c:v>
                </c:pt>
                <c:pt idx="1525">
                  <c:v>233.21</c:v>
                </c:pt>
                <c:pt idx="1526">
                  <c:v>233.21</c:v>
                </c:pt>
                <c:pt idx="1527">
                  <c:v>233.21</c:v>
                </c:pt>
                <c:pt idx="1528">
                  <c:v>233.21</c:v>
                </c:pt>
                <c:pt idx="1529">
                  <c:v>233.21</c:v>
                </c:pt>
                <c:pt idx="1530">
                  <c:v>233.21</c:v>
                </c:pt>
                <c:pt idx="1531">
                  <c:v>233.21</c:v>
                </c:pt>
                <c:pt idx="1532">
                  <c:v>233.21</c:v>
                </c:pt>
                <c:pt idx="1533">
                  <c:v>233.21</c:v>
                </c:pt>
                <c:pt idx="1534">
                  <c:v>233.21</c:v>
                </c:pt>
                <c:pt idx="1535">
                  <c:v>233.21</c:v>
                </c:pt>
                <c:pt idx="1536">
                  <c:v>233.21</c:v>
                </c:pt>
                <c:pt idx="1537">
                  <c:v>233.21</c:v>
                </c:pt>
                <c:pt idx="1538">
                  <c:v>233.21</c:v>
                </c:pt>
                <c:pt idx="1539">
                  <c:v>233.21</c:v>
                </c:pt>
                <c:pt idx="1540">
                  <c:v>233.21</c:v>
                </c:pt>
                <c:pt idx="1541">
                  <c:v>233.21</c:v>
                </c:pt>
                <c:pt idx="1542">
                  <c:v>233.21</c:v>
                </c:pt>
                <c:pt idx="1543">
                  <c:v>233.21</c:v>
                </c:pt>
                <c:pt idx="1544">
                  <c:v>233.21</c:v>
                </c:pt>
                <c:pt idx="1545">
                  <c:v>233.21</c:v>
                </c:pt>
                <c:pt idx="1546">
                  <c:v>233.21</c:v>
                </c:pt>
                <c:pt idx="1547">
                  <c:v>233.21</c:v>
                </c:pt>
                <c:pt idx="1548">
                  <c:v>233.21</c:v>
                </c:pt>
                <c:pt idx="1549">
                  <c:v>233.21</c:v>
                </c:pt>
                <c:pt idx="1550">
                  <c:v>233.21</c:v>
                </c:pt>
                <c:pt idx="1551">
                  <c:v>233.21</c:v>
                </c:pt>
                <c:pt idx="1552">
                  <c:v>233.21</c:v>
                </c:pt>
                <c:pt idx="1553">
                  <c:v>233.21</c:v>
                </c:pt>
                <c:pt idx="1554">
                  <c:v>233.21</c:v>
                </c:pt>
                <c:pt idx="1555">
                  <c:v>225.35400000000001</c:v>
                </c:pt>
                <c:pt idx="1556">
                  <c:v>225.35400000000001</c:v>
                </c:pt>
                <c:pt idx="1557">
                  <c:v>225.35400000000001</c:v>
                </c:pt>
                <c:pt idx="1558">
                  <c:v>225.35400000000001</c:v>
                </c:pt>
                <c:pt idx="1559">
                  <c:v>225.35400000000001</c:v>
                </c:pt>
                <c:pt idx="1560">
                  <c:v>225.35400000000001</c:v>
                </c:pt>
                <c:pt idx="1561">
                  <c:v>225.35400000000001</c:v>
                </c:pt>
                <c:pt idx="1562">
                  <c:v>225.35400000000001</c:v>
                </c:pt>
                <c:pt idx="1563">
                  <c:v>225.35400000000001</c:v>
                </c:pt>
                <c:pt idx="1564">
                  <c:v>225.35400000000001</c:v>
                </c:pt>
                <c:pt idx="1565">
                  <c:v>225.35400000000001</c:v>
                </c:pt>
                <c:pt idx="1566">
                  <c:v>225.35400000000001</c:v>
                </c:pt>
                <c:pt idx="1567">
                  <c:v>225.35400000000001</c:v>
                </c:pt>
                <c:pt idx="1568">
                  <c:v>225.35400000000001</c:v>
                </c:pt>
                <c:pt idx="1569">
                  <c:v>225.35400000000001</c:v>
                </c:pt>
                <c:pt idx="1570">
                  <c:v>225.35400000000001</c:v>
                </c:pt>
                <c:pt idx="1571">
                  <c:v>225.35400000000001</c:v>
                </c:pt>
                <c:pt idx="1572">
                  <c:v>225.35400000000001</c:v>
                </c:pt>
                <c:pt idx="1573">
                  <c:v>225.35400000000001</c:v>
                </c:pt>
                <c:pt idx="1574">
                  <c:v>225.35400000000001</c:v>
                </c:pt>
                <c:pt idx="1575">
                  <c:v>233.21</c:v>
                </c:pt>
                <c:pt idx="1576">
                  <c:v>233.21</c:v>
                </c:pt>
                <c:pt idx="1577">
                  <c:v>233.21</c:v>
                </c:pt>
                <c:pt idx="1578">
                  <c:v>233.21</c:v>
                </c:pt>
                <c:pt idx="1579">
                  <c:v>233.21</c:v>
                </c:pt>
                <c:pt idx="1580">
                  <c:v>233.21</c:v>
                </c:pt>
                <c:pt idx="1581">
                  <c:v>233.21</c:v>
                </c:pt>
                <c:pt idx="1582">
                  <c:v>233.21</c:v>
                </c:pt>
                <c:pt idx="1583">
                  <c:v>233.21</c:v>
                </c:pt>
                <c:pt idx="1584">
                  <c:v>233.21</c:v>
                </c:pt>
                <c:pt idx="1585">
                  <c:v>233.21</c:v>
                </c:pt>
                <c:pt idx="1586">
                  <c:v>233.21</c:v>
                </c:pt>
                <c:pt idx="1587">
                  <c:v>233.21</c:v>
                </c:pt>
                <c:pt idx="1588">
                  <c:v>233.21</c:v>
                </c:pt>
                <c:pt idx="1589">
                  <c:v>225.35400000000001</c:v>
                </c:pt>
                <c:pt idx="1590">
                  <c:v>225.35400000000001</c:v>
                </c:pt>
                <c:pt idx="1591">
                  <c:v>225.35400000000001</c:v>
                </c:pt>
                <c:pt idx="1592">
                  <c:v>316.65800000000002</c:v>
                </c:pt>
                <c:pt idx="1593">
                  <c:v>316.65800000000002</c:v>
                </c:pt>
                <c:pt idx="1594">
                  <c:v>316.65800000000002</c:v>
                </c:pt>
                <c:pt idx="1595">
                  <c:v>316.65800000000002</c:v>
                </c:pt>
                <c:pt idx="1596">
                  <c:v>316.65800000000002</c:v>
                </c:pt>
                <c:pt idx="1597">
                  <c:v>316.65800000000002</c:v>
                </c:pt>
                <c:pt idx="1598">
                  <c:v>316.65800000000002</c:v>
                </c:pt>
                <c:pt idx="1599">
                  <c:v>316.65800000000002</c:v>
                </c:pt>
                <c:pt idx="1600">
                  <c:v>316.65800000000002</c:v>
                </c:pt>
                <c:pt idx="1601">
                  <c:v>316.65800000000002</c:v>
                </c:pt>
                <c:pt idx="1602">
                  <c:v>316.65800000000002</c:v>
                </c:pt>
                <c:pt idx="1603">
                  <c:v>316.65800000000002</c:v>
                </c:pt>
                <c:pt idx="1604">
                  <c:v>316.65800000000002</c:v>
                </c:pt>
                <c:pt idx="1605">
                  <c:v>316.65800000000002</c:v>
                </c:pt>
                <c:pt idx="1606">
                  <c:v>316.65800000000002</c:v>
                </c:pt>
                <c:pt idx="1607">
                  <c:v>316.65800000000002</c:v>
                </c:pt>
                <c:pt idx="1608">
                  <c:v>316.65800000000002</c:v>
                </c:pt>
                <c:pt idx="1609">
                  <c:v>316.65800000000002</c:v>
                </c:pt>
                <c:pt idx="1610">
                  <c:v>316.65800000000002</c:v>
                </c:pt>
                <c:pt idx="1611">
                  <c:v>316.65800000000002</c:v>
                </c:pt>
                <c:pt idx="1612">
                  <c:v>316.65800000000002</c:v>
                </c:pt>
                <c:pt idx="1613">
                  <c:v>316.65800000000002</c:v>
                </c:pt>
                <c:pt idx="1614">
                  <c:v>316.65800000000002</c:v>
                </c:pt>
                <c:pt idx="1615">
                  <c:v>316.65800000000002</c:v>
                </c:pt>
                <c:pt idx="1616">
                  <c:v>316.65800000000002</c:v>
                </c:pt>
                <c:pt idx="1617">
                  <c:v>316.65800000000002</c:v>
                </c:pt>
                <c:pt idx="1618">
                  <c:v>316.65800000000002</c:v>
                </c:pt>
                <c:pt idx="1619">
                  <c:v>316.65800000000002</c:v>
                </c:pt>
                <c:pt idx="1620">
                  <c:v>316.65800000000002</c:v>
                </c:pt>
                <c:pt idx="1621">
                  <c:v>316.65800000000002</c:v>
                </c:pt>
                <c:pt idx="1622">
                  <c:v>316.65800000000002</c:v>
                </c:pt>
                <c:pt idx="1623">
                  <c:v>316.65800000000002</c:v>
                </c:pt>
                <c:pt idx="1624">
                  <c:v>316.65800000000002</c:v>
                </c:pt>
                <c:pt idx="1625">
                  <c:v>316.65800000000002</c:v>
                </c:pt>
                <c:pt idx="1626">
                  <c:v>316.65800000000002</c:v>
                </c:pt>
                <c:pt idx="1627">
                  <c:v>316.65800000000002</c:v>
                </c:pt>
                <c:pt idx="1628">
                  <c:v>316.65800000000002</c:v>
                </c:pt>
                <c:pt idx="1629">
                  <c:v>316.65800000000002</c:v>
                </c:pt>
                <c:pt idx="1630">
                  <c:v>316.65800000000002</c:v>
                </c:pt>
                <c:pt idx="1631">
                  <c:v>316.65800000000002</c:v>
                </c:pt>
                <c:pt idx="1632">
                  <c:v>316.65800000000002</c:v>
                </c:pt>
                <c:pt idx="1633">
                  <c:v>316.65800000000002</c:v>
                </c:pt>
                <c:pt idx="1634">
                  <c:v>316.65800000000002</c:v>
                </c:pt>
                <c:pt idx="1635">
                  <c:v>329.01499999999999</c:v>
                </c:pt>
                <c:pt idx="1636">
                  <c:v>329.01499999999999</c:v>
                </c:pt>
                <c:pt idx="1637">
                  <c:v>329.01499999999999</c:v>
                </c:pt>
                <c:pt idx="1638">
                  <c:v>329.01499999999999</c:v>
                </c:pt>
                <c:pt idx="1639">
                  <c:v>329.01499999999999</c:v>
                </c:pt>
                <c:pt idx="1640">
                  <c:v>329.01499999999999</c:v>
                </c:pt>
                <c:pt idx="1641">
                  <c:v>329.01499999999999</c:v>
                </c:pt>
                <c:pt idx="1642">
                  <c:v>329.01499999999999</c:v>
                </c:pt>
                <c:pt idx="1643">
                  <c:v>329.01499999999999</c:v>
                </c:pt>
                <c:pt idx="1644">
                  <c:v>329.01499999999999</c:v>
                </c:pt>
                <c:pt idx="1645">
                  <c:v>329.01499999999999</c:v>
                </c:pt>
                <c:pt idx="1646">
                  <c:v>329.01499999999999</c:v>
                </c:pt>
                <c:pt idx="1647">
                  <c:v>329.01499999999999</c:v>
                </c:pt>
                <c:pt idx="1648">
                  <c:v>329.01499999999999</c:v>
                </c:pt>
                <c:pt idx="1649">
                  <c:v>329.01499999999999</c:v>
                </c:pt>
                <c:pt idx="1650">
                  <c:v>329.01499999999999</c:v>
                </c:pt>
                <c:pt idx="1651">
                  <c:v>329.01499999999999</c:v>
                </c:pt>
                <c:pt idx="1652">
                  <c:v>329.01499999999999</c:v>
                </c:pt>
                <c:pt idx="1653">
                  <c:v>329.01499999999999</c:v>
                </c:pt>
                <c:pt idx="1654">
                  <c:v>329.01499999999999</c:v>
                </c:pt>
                <c:pt idx="1655">
                  <c:v>329.01499999999999</c:v>
                </c:pt>
                <c:pt idx="1656">
                  <c:v>329.01499999999999</c:v>
                </c:pt>
                <c:pt idx="1657">
                  <c:v>329.01499999999999</c:v>
                </c:pt>
                <c:pt idx="1658">
                  <c:v>329.01499999999999</c:v>
                </c:pt>
                <c:pt idx="1659">
                  <c:v>329.01499999999999</c:v>
                </c:pt>
                <c:pt idx="1660">
                  <c:v>329.01499999999999</c:v>
                </c:pt>
                <c:pt idx="1661">
                  <c:v>329.01499999999999</c:v>
                </c:pt>
                <c:pt idx="1662">
                  <c:v>329.01499999999999</c:v>
                </c:pt>
                <c:pt idx="1663">
                  <c:v>329.01499999999999</c:v>
                </c:pt>
                <c:pt idx="1664">
                  <c:v>329.01499999999999</c:v>
                </c:pt>
                <c:pt idx="1665">
                  <c:v>329.01499999999999</c:v>
                </c:pt>
                <c:pt idx="1666">
                  <c:v>329.01499999999999</c:v>
                </c:pt>
                <c:pt idx="1667">
                  <c:v>329.01499999999999</c:v>
                </c:pt>
                <c:pt idx="1668">
                  <c:v>329.01499999999999</c:v>
                </c:pt>
                <c:pt idx="1669">
                  <c:v>329.01499999999999</c:v>
                </c:pt>
                <c:pt idx="1670">
                  <c:v>329.01499999999999</c:v>
                </c:pt>
                <c:pt idx="1671">
                  <c:v>329.01499999999999</c:v>
                </c:pt>
                <c:pt idx="1672">
                  <c:v>329.01499999999999</c:v>
                </c:pt>
                <c:pt idx="1673">
                  <c:v>329.01499999999999</c:v>
                </c:pt>
                <c:pt idx="1674">
                  <c:v>329.01499999999999</c:v>
                </c:pt>
                <c:pt idx="1675">
                  <c:v>329.01499999999999</c:v>
                </c:pt>
                <c:pt idx="1676">
                  <c:v>329.01499999999999</c:v>
                </c:pt>
                <c:pt idx="1677">
                  <c:v>329.01499999999999</c:v>
                </c:pt>
                <c:pt idx="1678">
                  <c:v>329.01499999999999</c:v>
                </c:pt>
                <c:pt idx="1679">
                  <c:v>329.01499999999999</c:v>
                </c:pt>
                <c:pt idx="1680">
                  <c:v>329.01499999999999</c:v>
                </c:pt>
                <c:pt idx="1681">
                  <c:v>329.01499999999999</c:v>
                </c:pt>
                <c:pt idx="1682">
                  <c:v>329.01499999999999</c:v>
                </c:pt>
                <c:pt idx="1683">
                  <c:v>329.01499999999999</c:v>
                </c:pt>
                <c:pt idx="1684">
                  <c:v>329.01499999999999</c:v>
                </c:pt>
                <c:pt idx="1685">
                  <c:v>329.01499999999999</c:v>
                </c:pt>
                <c:pt idx="1686">
                  <c:v>329.01499999999999</c:v>
                </c:pt>
                <c:pt idx="1687">
                  <c:v>329.01499999999999</c:v>
                </c:pt>
                <c:pt idx="1688">
                  <c:v>329.01499999999999</c:v>
                </c:pt>
                <c:pt idx="1689">
                  <c:v>329.01499999999999</c:v>
                </c:pt>
                <c:pt idx="1690">
                  <c:v>329.01499999999999</c:v>
                </c:pt>
                <c:pt idx="1691">
                  <c:v>329.01499999999999</c:v>
                </c:pt>
                <c:pt idx="1692">
                  <c:v>329.01499999999999</c:v>
                </c:pt>
                <c:pt idx="1693">
                  <c:v>324.05099999999999</c:v>
                </c:pt>
                <c:pt idx="1694">
                  <c:v>324.05099999999999</c:v>
                </c:pt>
                <c:pt idx="1695">
                  <c:v>324.05099999999999</c:v>
                </c:pt>
                <c:pt idx="1696">
                  <c:v>324.05099999999999</c:v>
                </c:pt>
                <c:pt idx="1697">
                  <c:v>324.05099999999999</c:v>
                </c:pt>
                <c:pt idx="1698">
                  <c:v>324.05099999999999</c:v>
                </c:pt>
                <c:pt idx="1699">
                  <c:v>324.05099999999999</c:v>
                </c:pt>
                <c:pt idx="1700">
                  <c:v>324.05099999999999</c:v>
                </c:pt>
                <c:pt idx="1701">
                  <c:v>324.05099999999999</c:v>
                </c:pt>
                <c:pt idx="1702">
                  <c:v>324.05099999999999</c:v>
                </c:pt>
                <c:pt idx="1703">
                  <c:v>324.05099999999999</c:v>
                </c:pt>
                <c:pt idx="1704">
                  <c:v>324.05099999999999</c:v>
                </c:pt>
                <c:pt idx="1705">
                  <c:v>324.05099999999999</c:v>
                </c:pt>
                <c:pt idx="1706">
                  <c:v>324.05099999999999</c:v>
                </c:pt>
                <c:pt idx="1707">
                  <c:v>324.05099999999999</c:v>
                </c:pt>
                <c:pt idx="1708">
                  <c:v>324.05099999999999</c:v>
                </c:pt>
                <c:pt idx="1709">
                  <c:v>324.05099999999999</c:v>
                </c:pt>
                <c:pt idx="1710">
                  <c:v>324.05099999999999</c:v>
                </c:pt>
                <c:pt idx="1711">
                  <c:v>324.05099999999999</c:v>
                </c:pt>
                <c:pt idx="1712">
                  <c:v>324.05099999999999</c:v>
                </c:pt>
                <c:pt idx="1713">
                  <c:v>324.05099999999999</c:v>
                </c:pt>
                <c:pt idx="1714">
                  <c:v>324.05099999999999</c:v>
                </c:pt>
                <c:pt idx="1715">
                  <c:v>324.05099999999999</c:v>
                </c:pt>
                <c:pt idx="1716">
                  <c:v>324.05099999999999</c:v>
                </c:pt>
                <c:pt idx="1717">
                  <c:v>324.05099999999999</c:v>
                </c:pt>
                <c:pt idx="1718">
                  <c:v>324.05099999999999</c:v>
                </c:pt>
                <c:pt idx="1719">
                  <c:v>324.05099999999999</c:v>
                </c:pt>
                <c:pt idx="1720">
                  <c:v>324.05099999999999</c:v>
                </c:pt>
                <c:pt idx="1721">
                  <c:v>324.05099999999999</c:v>
                </c:pt>
                <c:pt idx="1722">
                  <c:v>324.05099999999999</c:v>
                </c:pt>
                <c:pt idx="1723">
                  <c:v>324.05099999999999</c:v>
                </c:pt>
                <c:pt idx="1724">
                  <c:v>324.05099999999999</c:v>
                </c:pt>
                <c:pt idx="1725">
                  <c:v>324.05099999999999</c:v>
                </c:pt>
                <c:pt idx="1726">
                  <c:v>324.05099999999999</c:v>
                </c:pt>
                <c:pt idx="1727">
                  <c:v>324.05099999999999</c:v>
                </c:pt>
                <c:pt idx="1728">
                  <c:v>324.05099999999999</c:v>
                </c:pt>
                <c:pt idx="1729">
                  <c:v>324.05099999999999</c:v>
                </c:pt>
                <c:pt idx="1730">
                  <c:v>324.05099999999999</c:v>
                </c:pt>
                <c:pt idx="1731">
                  <c:v>324.05099999999999</c:v>
                </c:pt>
                <c:pt idx="1732">
                  <c:v>324.05099999999999</c:v>
                </c:pt>
                <c:pt idx="1733">
                  <c:v>324.05099999999999</c:v>
                </c:pt>
                <c:pt idx="1734">
                  <c:v>324.05099999999999</c:v>
                </c:pt>
                <c:pt idx="1735">
                  <c:v>324.05099999999999</c:v>
                </c:pt>
                <c:pt idx="1736">
                  <c:v>266.32</c:v>
                </c:pt>
                <c:pt idx="1737">
                  <c:v>266.32</c:v>
                </c:pt>
                <c:pt idx="1738">
                  <c:v>266.32</c:v>
                </c:pt>
                <c:pt idx="1739">
                  <c:v>266.32</c:v>
                </c:pt>
                <c:pt idx="1740">
                  <c:v>266.32</c:v>
                </c:pt>
                <c:pt idx="1741">
                  <c:v>266.32</c:v>
                </c:pt>
                <c:pt idx="1742">
                  <c:v>266.32</c:v>
                </c:pt>
                <c:pt idx="1743">
                  <c:v>266.32</c:v>
                </c:pt>
                <c:pt idx="1744">
                  <c:v>266.32</c:v>
                </c:pt>
                <c:pt idx="1745">
                  <c:v>266.32</c:v>
                </c:pt>
                <c:pt idx="1746">
                  <c:v>266.32</c:v>
                </c:pt>
                <c:pt idx="1747">
                  <c:v>266.32</c:v>
                </c:pt>
                <c:pt idx="1748">
                  <c:v>293.55099999999999</c:v>
                </c:pt>
                <c:pt idx="1749">
                  <c:v>293.55099999999999</c:v>
                </c:pt>
                <c:pt idx="1750">
                  <c:v>293.55099999999999</c:v>
                </c:pt>
                <c:pt idx="1751">
                  <c:v>293.55099999999999</c:v>
                </c:pt>
                <c:pt idx="1752">
                  <c:v>293.55099999999999</c:v>
                </c:pt>
                <c:pt idx="1753">
                  <c:v>293.55099999999999</c:v>
                </c:pt>
                <c:pt idx="1754">
                  <c:v>293.55099999999999</c:v>
                </c:pt>
                <c:pt idx="1755">
                  <c:v>293.55099999999999</c:v>
                </c:pt>
                <c:pt idx="1756">
                  <c:v>293.55099999999999</c:v>
                </c:pt>
                <c:pt idx="1757">
                  <c:v>293.55099999999999</c:v>
                </c:pt>
                <c:pt idx="1758">
                  <c:v>293.55099999999999</c:v>
                </c:pt>
                <c:pt idx="1759">
                  <c:v>293.55099999999999</c:v>
                </c:pt>
                <c:pt idx="1760">
                  <c:v>293.55099999999999</c:v>
                </c:pt>
                <c:pt idx="1761">
                  <c:v>293.55099999999999</c:v>
                </c:pt>
                <c:pt idx="1762">
                  <c:v>293.55099999999999</c:v>
                </c:pt>
                <c:pt idx="1763">
                  <c:v>293.55099999999999</c:v>
                </c:pt>
                <c:pt idx="1764">
                  <c:v>293.55099999999999</c:v>
                </c:pt>
                <c:pt idx="1765">
                  <c:v>293.55099999999999</c:v>
                </c:pt>
                <c:pt idx="1766">
                  <c:v>293.55099999999999</c:v>
                </c:pt>
                <c:pt idx="1767">
                  <c:v>293.55099999999999</c:v>
                </c:pt>
                <c:pt idx="1768">
                  <c:v>293.55099999999999</c:v>
                </c:pt>
                <c:pt idx="1769">
                  <c:v>324.05099999999999</c:v>
                </c:pt>
                <c:pt idx="1770">
                  <c:v>324.05099999999999</c:v>
                </c:pt>
                <c:pt idx="1771">
                  <c:v>324.05099999999999</c:v>
                </c:pt>
                <c:pt idx="1772">
                  <c:v>324.05099999999999</c:v>
                </c:pt>
                <c:pt idx="1773">
                  <c:v>324.05099999999999</c:v>
                </c:pt>
                <c:pt idx="1774">
                  <c:v>324.05099999999999</c:v>
                </c:pt>
                <c:pt idx="1775">
                  <c:v>324.05099999999999</c:v>
                </c:pt>
                <c:pt idx="1776">
                  <c:v>324.05099999999999</c:v>
                </c:pt>
                <c:pt idx="1777">
                  <c:v>324.05099999999999</c:v>
                </c:pt>
                <c:pt idx="1778">
                  <c:v>324.05099999999999</c:v>
                </c:pt>
                <c:pt idx="1779">
                  <c:v>324.05099999999999</c:v>
                </c:pt>
                <c:pt idx="1780">
                  <c:v>324.05099999999999</c:v>
                </c:pt>
                <c:pt idx="1781">
                  <c:v>293.55099999999999</c:v>
                </c:pt>
                <c:pt idx="1782">
                  <c:v>293.55099999999999</c:v>
                </c:pt>
                <c:pt idx="1783">
                  <c:v>293.55099999999999</c:v>
                </c:pt>
                <c:pt idx="1784">
                  <c:v>293.55099999999999</c:v>
                </c:pt>
                <c:pt idx="1785">
                  <c:v>293.55099999999999</c:v>
                </c:pt>
                <c:pt idx="1786">
                  <c:v>293.55099999999999</c:v>
                </c:pt>
                <c:pt idx="1787">
                  <c:v>293.55099999999999</c:v>
                </c:pt>
                <c:pt idx="1788">
                  <c:v>293.55099999999999</c:v>
                </c:pt>
                <c:pt idx="1789">
                  <c:v>293.55099999999999</c:v>
                </c:pt>
                <c:pt idx="1790">
                  <c:v>293.55099999999999</c:v>
                </c:pt>
                <c:pt idx="1791">
                  <c:v>293.55099999999999</c:v>
                </c:pt>
                <c:pt idx="1792">
                  <c:v>293.55099999999999</c:v>
                </c:pt>
                <c:pt idx="1793">
                  <c:v>293.55099999999999</c:v>
                </c:pt>
                <c:pt idx="1794">
                  <c:v>293.55099999999999</c:v>
                </c:pt>
                <c:pt idx="1795">
                  <c:v>293.55099999999999</c:v>
                </c:pt>
                <c:pt idx="1796">
                  <c:v>293.55099999999999</c:v>
                </c:pt>
                <c:pt idx="1797">
                  <c:v>293.55099999999999</c:v>
                </c:pt>
                <c:pt idx="1798">
                  <c:v>293.55099999999999</c:v>
                </c:pt>
                <c:pt idx="1799">
                  <c:v>293.55099999999999</c:v>
                </c:pt>
                <c:pt idx="1800">
                  <c:v>293.55099999999999</c:v>
                </c:pt>
                <c:pt idx="1801">
                  <c:v>293.55099999999999</c:v>
                </c:pt>
                <c:pt idx="1802">
                  <c:v>293.55099999999999</c:v>
                </c:pt>
                <c:pt idx="1803">
                  <c:v>293.55099999999999</c:v>
                </c:pt>
                <c:pt idx="1804">
                  <c:v>293.55099999999999</c:v>
                </c:pt>
                <c:pt idx="1805">
                  <c:v>293.55099999999999</c:v>
                </c:pt>
                <c:pt idx="1806">
                  <c:v>293.55099999999999</c:v>
                </c:pt>
                <c:pt idx="1807">
                  <c:v>293.55099999999999</c:v>
                </c:pt>
                <c:pt idx="1808">
                  <c:v>293.55099999999999</c:v>
                </c:pt>
                <c:pt idx="1809">
                  <c:v>293.55099999999999</c:v>
                </c:pt>
                <c:pt idx="1810">
                  <c:v>293.55099999999999</c:v>
                </c:pt>
                <c:pt idx="1811">
                  <c:v>293.55099999999999</c:v>
                </c:pt>
                <c:pt idx="1812">
                  <c:v>293.55099999999999</c:v>
                </c:pt>
                <c:pt idx="1813">
                  <c:v>293.55099999999999</c:v>
                </c:pt>
                <c:pt idx="1814">
                  <c:v>293.55099999999999</c:v>
                </c:pt>
                <c:pt idx="1815">
                  <c:v>293.55099999999999</c:v>
                </c:pt>
                <c:pt idx="1816">
                  <c:v>293.55099999999999</c:v>
                </c:pt>
                <c:pt idx="1817">
                  <c:v>293.55099999999999</c:v>
                </c:pt>
                <c:pt idx="1818">
                  <c:v>293.55099999999999</c:v>
                </c:pt>
                <c:pt idx="1819">
                  <c:v>293.55099999999999</c:v>
                </c:pt>
                <c:pt idx="1820">
                  <c:v>293.55099999999999</c:v>
                </c:pt>
                <c:pt idx="1821">
                  <c:v>293.55099999999999</c:v>
                </c:pt>
                <c:pt idx="1822">
                  <c:v>293.55099999999999</c:v>
                </c:pt>
                <c:pt idx="1823">
                  <c:v>293.55099999999999</c:v>
                </c:pt>
                <c:pt idx="1824">
                  <c:v>293.55099999999999</c:v>
                </c:pt>
                <c:pt idx="1825">
                  <c:v>293.55099999999999</c:v>
                </c:pt>
                <c:pt idx="1826">
                  <c:v>293.55099999999999</c:v>
                </c:pt>
                <c:pt idx="1827">
                  <c:v>293.55099999999999</c:v>
                </c:pt>
                <c:pt idx="1828">
                  <c:v>293.55099999999999</c:v>
                </c:pt>
                <c:pt idx="1829">
                  <c:v>293.55099999999999</c:v>
                </c:pt>
                <c:pt idx="1830">
                  <c:v>293.55099999999999</c:v>
                </c:pt>
                <c:pt idx="1831">
                  <c:v>293.55099999999999</c:v>
                </c:pt>
                <c:pt idx="1832">
                  <c:v>293.55099999999999</c:v>
                </c:pt>
                <c:pt idx="1833">
                  <c:v>293.55099999999999</c:v>
                </c:pt>
                <c:pt idx="1834">
                  <c:v>293.55099999999999</c:v>
                </c:pt>
                <c:pt idx="1835">
                  <c:v>293.55099999999999</c:v>
                </c:pt>
                <c:pt idx="1836">
                  <c:v>293.55099999999999</c:v>
                </c:pt>
                <c:pt idx="1837">
                  <c:v>293.55099999999999</c:v>
                </c:pt>
                <c:pt idx="1838">
                  <c:v>293.55099999999999</c:v>
                </c:pt>
                <c:pt idx="1839">
                  <c:v>293.55099999999999</c:v>
                </c:pt>
                <c:pt idx="1840">
                  <c:v>303.30399999999992</c:v>
                </c:pt>
                <c:pt idx="1841">
                  <c:v>303.30399999999992</c:v>
                </c:pt>
                <c:pt idx="1842">
                  <c:v>303.30399999999992</c:v>
                </c:pt>
                <c:pt idx="1843">
                  <c:v>303.30399999999992</c:v>
                </c:pt>
                <c:pt idx="1844">
                  <c:v>303.30399999999992</c:v>
                </c:pt>
                <c:pt idx="1845">
                  <c:v>303.30399999999992</c:v>
                </c:pt>
                <c:pt idx="1846">
                  <c:v>346.47699999999861</c:v>
                </c:pt>
                <c:pt idx="1847">
                  <c:v>346.47699999999861</c:v>
                </c:pt>
                <c:pt idx="1848">
                  <c:v>346.47699999999861</c:v>
                </c:pt>
                <c:pt idx="1849">
                  <c:v>346.47699999999861</c:v>
                </c:pt>
                <c:pt idx="1850">
                  <c:v>346.47699999999861</c:v>
                </c:pt>
                <c:pt idx="1851">
                  <c:v>346.47699999999861</c:v>
                </c:pt>
                <c:pt idx="1852">
                  <c:v>346.47699999999861</c:v>
                </c:pt>
                <c:pt idx="1853">
                  <c:v>346.47699999999861</c:v>
                </c:pt>
                <c:pt idx="1854">
                  <c:v>346.47699999999861</c:v>
                </c:pt>
                <c:pt idx="1855">
                  <c:v>346.47699999999861</c:v>
                </c:pt>
                <c:pt idx="1856">
                  <c:v>346.47699999999861</c:v>
                </c:pt>
                <c:pt idx="1857">
                  <c:v>346.47699999999861</c:v>
                </c:pt>
                <c:pt idx="1858">
                  <c:v>346.47699999999861</c:v>
                </c:pt>
                <c:pt idx="1859">
                  <c:v>346.47699999999861</c:v>
                </c:pt>
                <c:pt idx="1860">
                  <c:v>346.47699999999861</c:v>
                </c:pt>
                <c:pt idx="1861">
                  <c:v>346.47699999999861</c:v>
                </c:pt>
                <c:pt idx="1862">
                  <c:v>346.47699999999861</c:v>
                </c:pt>
                <c:pt idx="1863">
                  <c:v>346.47699999999861</c:v>
                </c:pt>
                <c:pt idx="1864">
                  <c:v>346.47699999999861</c:v>
                </c:pt>
                <c:pt idx="1865">
                  <c:v>346.47699999999861</c:v>
                </c:pt>
                <c:pt idx="1866">
                  <c:v>346.47699999999861</c:v>
                </c:pt>
                <c:pt idx="1867">
                  <c:v>346.47699999999861</c:v>
                </c:pt>
                <c:pt idx="1868">
                  <c:v>346.47699999999861</c:v>
                </c:pt>
                <c:pt idx="1869">
                  <c:v>346.47699999999861</c:v>
                </c:pt>
                <c:pt idx="1870">
                  <c:v>333.24200000000002</c:v>
                </c:pt>
                <c:pt idx="1871">
                  <c:v>333.24200000000002</c:v>
                </c:pt>
                <c:pt idx="1872">
                  <c:v>333.24200000000002</c:v>
                </c:pt>
                <c:pt idx="1873">
                  <c:v>333.24200000000002</c:v>
                </c:pt>
                <c:pt idx="1874">
                  <c:v>333.24200000000002</c:v>
                </c:pt>
                <c:pt idx="1875">
                  <c:v>333.24200000000002</c:v>
                </c:pt>
                <c:pt idx="1876">
                  <c:v>333.24200000000002</c:v>
                </c:pt>
                <c:pt idx="1877">
                  <c:v>333.24200000000002</c:v>
                </c:pt>
                <c:pt idx="1878">
                  <c:v>333.24200000000002</c:v>
                </c:pt>
                <c:pt idx="1879">
                  <c:v>333.24200000000002</c:v>
                </c:pt>
                <c:pt idx="1880">
                  <c:v>333.24200000000002</c:v>
                </c:pt>
                <c:pt idx="1881">
                  <c:v>333.24200000000002</c:v>
                </c:pt>
                <c:pt idx="1882">
                  <c:v>333.24200000000002</c:v>
                </c:pt>
                <c:pt idx="1883">
                  <c:v>333.24200000000002</c:v>
                </c:pt>
                <c:pt idx="1884">
                  <c:v>333.24200000000002</c:v>
                </c:pt>
                <c:pt idx="1885">
                  <c:v>333.24200000000002</c:v>
                </c:pt>
                <c:pt idx="1886">
                  <c:v>333.24200000000002</c:v>
                </c:pt>
                <c:pt idx="1887">
                  <c:v>333.24200000000002</c:v>
                </c:pt>
                <c:pt idx="1888">
                  <c:v>333.24200000000002</c:v>
                </c:pt>
                <c:pt idx="1889">
                  <c:v>333.24200000000002</c:v>
                </c:pt>
                <c:pt idx="1890">
                  <c:v>333.24200000000002</c:v>
                </c:pt>
                <c:pt idx="1891">
                  <c:v>333.24200000000002</c:v>
                </c:pt>
                <c:pt idx="1892">
                  <c:v>333.24200000000002</c:v>
                </c:pt>
                <c:pt idx="1893">
                  <c:v>333.24200000000002</c:v>
                </c:pt>
                <c:pt idx="1894">
                  <c:v>333.24200000000002</c:v>
                </c:pt>
                <c:pt idx="1895">
                  <c:v>333.24200000000002</c:v>
                </c:pt>
                <c:pt idx="1896">
                  <c:v>333.24200000000002</c:v>
                </c:pt>
                <c:pt idx="1897">
                  <c:v>333.24200000000002</c:v>
                </c:pt>
                <c:pt idx="1898">
                  <c:v>333.24200000000002</c:v>
                </c:pt>
                <c:pt idx="1899">
                  <c:v>333.24200000000002</c:v>
                </c:pt>
              </c:numCache>
            </c:numRef>
          </c:yVal>
          <c:smooth val="0"/>
          <c:extLst>
            <c:ext xmlns:c16="http://schemas.microsoft.com/office/drawing/2014/chart" uri="{C3380CC4-5D6E-409C-BE32-E72D297353CC}">
              <c16:uniqueId val="{00000003-3A2D-104F-85EF-C2C37043908F}"/>
            </c:ext>
          </c:extLst>
        </c:ser>
        <c:dLbls>
          <c:showLegendKey val="0"/>
          <c:showVal val="0"/>
          <c:showCatName val="0"/>
          <c:showSerName val="0"/>
          <c:showPercent val="0"/>
          <c:showBubbleSize val="0"/>
        </c:dLbls>
        <c:axId val="2077420648"/>
        <c:axId val="2080677224"/>
      </c:scatterChart>
      <c:valAx>
        <c:axId val="2077420648"/>
        <c:scaling>
          <c:orientation val="minMax"/>
        </c:scaling>
        <c:delete val="0"/>
        <c:axPos val="b"/>
        <c:title>
          <c:tx>
            <c:rich>
              <a:bodyPr/>
              <a:lstStyle/>
              <a:p>
                <a:pPr>
                  <a:defRPr sz="2800" b="0">
                    <a:latin typeface="Avenir Next Condensed"/>
                  </a:defRPr>
                </a:pPr>
                <a:r>
                  <a:rPr lang="en-US" sz="2800" b="0" dirty="0">
                    <a:latin typeface="Avenir Next Condensed"/>
                  </a:rPr>
                  <a:t>Lucene RPS</a:t>
                </a:r>
              </a:p>
            </c:rich>
          </c:tx>
          <c:layout>
            <c:manualLayout>
              <c:xMode val="edge"/>
              <c:yMode val="edge"/>
              <c:x val="0.537529159122489"/>
              <c:y val="0.86359184553985602"/>
            </c:manualLayout>
          </c:layout>
          <c:overlay val="0"/>
        </c:title>
        <c:numFmt formatCode="General" sourceLinked="1"/>
        <c:majorTickMark val="none"/>
        <c:minorTickMark val="none"/>
        <c:tickLblPos val="none"/>
        <c:txPr>
          <a:bodyPr/>
          <a:lstStyle/>
          <a:p>
            <a:pPr>
              <a:defRPr sz="1800">
                <a:latin typeface="Avenir Next Condensed"/>
              </a:defRPr>
            </a:pPr>
            <a:endParaRPr lang="en-US"/>
          </a:p>
        </c:txPr>
        <c:crossAx val="2080677224"/>
        <c:crosses val="autoZero"/>
        <c:crossBetween val="midCat"/>
      </c:valAx>
      <c:valAx>
        <c:axId val="2080677224"/>
        <c:scaling>
          <c:orientation val="minMax"/>
          <c:max val="1600"/>
          <c:min val="0"/>
        </c:scaling>
        <c:delete val="0"/>
        <c:axPos val="l"/>
        <c:majorGridlines>
          <c:spPr>
            <a:ln>
              <a:solidFill>
                <a:schemeClr val="bg1">
                  <a:lumMod val="65000"/>
                  <a:alpha val="49000"/>
                </a:schemeClr>
              </a:solidFill>
              <a:prstDash val="dash"/>
            </a:ln>
          </c:spPr>
        </c:majorGridlines>
        <c:title>
          <c:tx>
            <c:rich>
              <a:bodyPr rot="-5400000" vert="horz"/>
              <a:lstStyle/>
              <a:p>
                <a:pPr>
                  <a:defRPr sz="2800" b="0">
                    <a:latin typeface="Avenir Next Condensed"/>
                  </a:defRPr>
                </a:pPr>
                <a:r>
                  <a:rPr lang="en-US" sz="2800" b="0" dirty="0">
                    <a:latin typeface="Avenir Next Condensed"/>
                  </a:rPr>
                  <a:t>Tail</a:t>
                </a:r>
                <a:r>
                  <a:rPr lang="en-US" sz="2800" b="0" baseline="0" dirty="0">
                    <a:latin typeface="Avenir Next Condensed"/>
                  </a:rPr>
                  <a:t> latency  </a:t>
                </a:r>
                <a:r>
                  <a:rPr lang="en-US" sz="2800" b="0" i="1" baseline="0" dirty="0" err="1">
                    <a:latin typeface="Avenir Next Condensed"/>
                  </a:rPr>
                  <a:t>ms</a:t>
                </a:r>
                <a:endParaRPr lang="en-US" sz="2800" b="0" i="1" dirty="0">
                  <a:latin typeface="Avenir Next Condensed"/>
                </a:endParaRPr>
              </a:p>
            </c:rich>
          </c:tx>
          <c:overlay val="0"/>
        </c:title>
        <c:numFmt formatCode="General" sourceLinked="1"/>
        <c:majorTickMark val="out"/>
        <c:minorTickMark val="none"/>
        <c:tickLblPos val="nextTo"/>
        <c:txPr>
          <a:bodyPr/>
          <a:lstStyle/>
          <a:p>
            <a:pPr>
              <a:defRPr sz="1800">
                <a:latin typeface="Avenir Next Condensed"/>
              </a:defRPr>
            </a:pPr>
            <a:endParaRPr lang="en-US"/>
          </a:p>
        </c:txPr>
        <c:crossAx val="2077420648"/>
        <c:crosses val="autoZero"/>
        <c:crossBetween val="midCat"/>
        <c:majorUnit val="400"/>
      </c:valAx>
    </c:plotArea>
    <c:legend>
      <c:legendPos val="t"/>
      <c:layout>
        <c:manualLayout>
          <c:xMode val="edge"/>
          <c:yMode val="edge"/>
          <c:x val="0"/>
          <c:y val="1.6771485701070399E-2"/>
          <c:w val="0.99498312710911097"/>
          <c:h val="9.6147824139087096E-2"/>
        </c:manualLayout>
      </c:layout>
      <c:overlay val="0"/>
      <c:txPr>
        <a:bodyPr/>
        <a:lstStyle/>
        <a:p>
          <a:pPr>
            <a:defRPr sz="2800">
              <a:latin typeface="Avenir Next Medium"/>
              <a:cs typeface="Avenir Next Medium"/>
            </a:defRPr>
          </a:pPr>
          <a:endParaRPr lang="en-US"/>
        </a:p>
      </c:txPr>
    </c:legend>
    <c:plotVisOnly val="1"/>
    <c:dispBlanksAs val="gap"/>
    <c:showDLblsOverMax val="0"/>
  </c:chart>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 Sequential</c:v>
          </c:tx>
          <c:spPr>
            <a:ln w="101600">
              <a:solidFill>
                <a:schemeClr val="tx1"/>
              </a:solidFill>
            </a:ln>
          </c:spPr>
          <c:marker>
            <c:symbol val="square"/>
            <c:size val="5"/>
            <c:spPr>
              <a:solidFill>
                <a:schemeClr val="tx1"/>
              </a:solidFill>
              <a:ln>
                <a:solidFill>
                  <a:schemeClr val="tx1"/>
                </a:solidFill>
              </a:ln>
            </c:spPr>
          </c:marker>
          <c:xVal>
            <c:numRef>
              <c:f>Summary!$B$39:$B$51</c:f>
              <c:numCache>
                <c:formatCode>General</c:formatCode>
                <c:ptCount val="13"/>
                <c:pt idx="0">
                  <c:v>31.22731211</c:v>
                </c:pt>
                <c:pt idx="1">
                  <c:v>32.259194361799999</c:v>
                </c:pt>
                <c:pt idx="2">
                  <c:v>33.334417807000001</c:v>
                </c:pt>
                <c:pt idx="3">
                  <c:v>34.441977295000001</c:v>
                </c:pt>
                <c:pt idx="4">
                  <c:v>35.716767365199999</c:v>
                </c:pt>
                <c:pt idx="5">
                  <c:v>37.077497145899997</c:v>
                </c:pt>
                <c:pt idx="6">
                  <c:v>38.479971479699721</c:v>
                </c:pt>
                <c:pt idx="7">
                  <c:v>40.018310003400003</c:v>
                </c:pt>
                <c:pt idx="8">
                  <c:v>41.261688336900008</c:v>
                </c:pt>
                <c:pt idx="9">
                  <c:v>43.55187982719999</c:v>
                </c:pt>
                <c:pt idx="10">
                  <c:v>45.379880427099742</c:v>
                </c:pt>
                <c:pt idx="11">
                  <c:v>47.456008043399997</c:v>
                </c:pt>
                <c:pt idx="12">
                  <c:v>52.207504777700002</c:v>
                </c:pt>
              </c:numCache>
            </c:numRef>
          </c:xVal>
          <c:yVal>
            <c:numRef>
              <c:f>Summary!$C$39:$C$51</c:f>
              <c:numCache>
                <c:formatCode>General</c:formatCode>
                <c:ptCount val="13"/>
                <c:pt idx="0">
                  <c:v>825.09372000000053</c:v>
                </c:pt>
                <c:pt idx="1">
                  <c:v>857.48913000000005</c:v>
                </c:pt>
                <c:pt idx="2">
                  <c:v>837.97371000000055</c:v>
                </c:pt>
                <c:pt idx="3">
                  <c:v>838.80665999999735</c:v>
                </c:pt>
                <c:pt idx="4">
                  <c:v>848.38806</c:v>
                </c:pt>
                <c:pt idx="5">
                  <c:v>856.99278000000004</c:v>
                </c:pt>
                <c:pt idx="6">
                  <c:v>909.70191</c:v>
                </c:pt>
                <c:pt idx="7">
                  <c:v>914.85926999999515</c:v>
                </c:pt>
                <c:pt idx="8">
                  <c:v>969.87440000000004</c:v>
                </c:pt>
                <c:pt idx="9">
                  <c:v>1058.06952</c:v>
                </c:pt>
                <c:pt idx="10">
                  <c:v>1516.84277</c:v>
                </c:pt>
                <c:pt idx="11">
                  <c:v>2107.4300100000009</c:v>
                </c:pt>
                <c:pt idx="12">
                  <c:v>4214.860020000001</c:v>
                </c:pt>
              </c:numCache>
            </c:numRef>
          </c:yVal>
          <c:smooth val="0"/>
          <c:extLst>
            <c:ext xmlns:c16="http://schemas.microsoft.com/office/drawing/2014/chart" uri="{C3380CC4-5D6E-409C-BE32-E72D297353CC}">
              <c16:uniqueId val="{00000000-1949-904C-BCB4-8092B93BE529}"/>
            </c:ext>
          </c:extLst>
        </c:ser>
        <c:ser>
          <c:idx val="5"/>
          <c:order val="1"/>
          <c:tx>
            <c:v> FM</c:v>
          </c:tx>
          <c:spPr>
            <a:ln w="101600"/>
          </c:spPr>
          <c:marker>
            <c:symbol val="circle"/>
            <c:size val="5"/>
          </c:marker>
          <c:xVal>
            <c:numRef>
              <c:f>Summary!$K$39:$K$51</c:f>
              <c:numCache>
                <c:formatCode>General</c:formatCode>
                <c:ptCount val="13"/>
                <c:pt idx="0">
                  <c:v>31.2788720627</c:v>
                </c:pt>
                <c:pt idx="1">
                  <c:v>32.269392970600009</c:v>
                </c:pt>
                <c:pt idx="2">
                  <c:v>33.352844844299987</c:v>
                </c:pt>
                <c:pt idx="3">
                  <c:v>34.454889994499993</c:v>
                </c:pt>
                <c:pt idx="4">
                  <c:v>35.705961679399998</c:v>
                </c:pt>
                <c:pt idx="5">
                  <c:v>37.112464931600002</c:v>
                </c:pt>
                <c:pt idx="6">
                  <c:v>38.555200686399999</c:v>
                </c:pt>
                <c:pt idx="7">
                  <c:v>40.057546094999999</c:v>
                </c:pt>
                <c:pt idx="8">
                  <c:v>41.863117472100001</c:v>
                </c:pt>
                <c:pt idx="9">
                  <c:v>43.619560548000003</c:v>
                </c:pt>
                <c:pt idx="10">
                  <c:v>45.387632746000001</c:v>
                </c:pt>
                <c:pt idx="11">
                  <c:v>47.564104481900003</c:v>
                </c:pt>
                <c:pt idx="12">
                  <c:v>52.207504777700002</c:v>
                </c:pt>
              </c:numCache>
            </c:numRef>
          </c:xVal>
          <c:yVal>
            <c:numRef>
              <c:f>Summary!$L$39:$L$51</c:f>
              <c:numCache>
                <c:formatCode>General</c:formatCode>
                <c:ptCount val="13"/>
                <c:pt idx="0">
                  <c:v>317.46960000000001</c:v>
                </c:pt>
                <c:pt idx="1">
                  <c:v>316.35460000000012</c:v>
                </c:pt>
                <c:pt idx="2">
                  <c:v>333.2704</c:v>
                </c:pt>
                <c:pt idx="3">
                  <c:v>353.97369999999961</c:v>
                </c:pt>
                <c:pt idx="4">
                  <c:v>375.13329999999962</c:v>
                </c:pt>
                <c:pt idx="5">
                  <c:v>376.59249999999992</c:v>
                </c:pt>
                <c:pt idx="6">
                  <c:v>385.28819999999718</c:v>
                </c:pt>
                <c:pt idx="7">
                  <c:v>410.5127</c:v>
                </c:pt>
                <c:pt idx="8">
                  <c:v>455.0027</c:v>
                </c:pt>
                <c:pt idx="9">
                  <c:v>587.43179999999938</c:v>
                </c:pt>
                <c:pt idx="10">
                  <c:v>819.99480000000005</c:v>
                </c:pt>
                <c:pt idx="11">
                  <c:v>1083.3503000000001</c:v>
                </c:pt>
                <c:pt idx="12">
                  <c:v>3609.4288000000001</c:v>
                </c:pt>
              </c:numCache>
            </c:numRef>
          </c:yVal>
          <c:smooth val="0"/>
          <c:extLst>
            <c:ext xmlns:c16="http://schemas.microsoft.com/office/drawing/2014/chart" uri="{C3380CC4-5D6E-409C-BE32-E72D297353CC}">
              <c16:uniqueId val="{00000001-1949-904C-BCB4-8092B93BE529}"/>
            </c:ext>
          </c:extLst>
        </c:ser>
        <c:dLbls>
          <c:showLegendKey val="0"/>
          <c:showVal val="0"/>
          <c:showCatName val="0"/>
          <c:showSerName val="0"/>
          <c:showPercent val="0"/>
          <c:showBubbleSize val="0"/>
        </c:dLbls>
        <c:axId val="2135959752"/>
        <c:axId val="2135953960"/>
      </c:scatterChart>
      <c:valAx>
        <c:axId val="2135959752"/>
        <c:scaling>
          <c:orientation val="minMax"/>
          <c:max val="48"/>
          <c:min val="30"/>
        </c:scaling>
        <c:delete val="0"/>
        <c:axPos val="b"/>
        <c:title>
          <c:tx>
            <c:rich>
              <a:bodyPr/>
              <a:lstStyle/>
              <a:p>
                <a:pPr>
                  <a:defRPr sz="2800" b="0">
                    <a:latin typeface="Avenir Next Condensed"/>
                  </a:defRPr>
                </a:pPr>
                <a:r>
                  <a:rPr lang="en-US" sz="2800" b="0" dirty="0">
                    <a:latin typeface="Avenir Next Condensed"/>
                  </a:rPr>
                  <a:t>Lucene RPS</a:t>
                </a:r>
              </a:p>
            </c:rich>
          </c:tx>
          <c:overlay val="0"/>
        </c:title>
        <c:numFmt formatCode="General" sourceLinked="1"/>
        <c:majorTickMark val="out"/>
        <c:minorTickMark val="none"/>
        <c:tickLblPos val="nextTo"/>
        <c:txPr>
          <a:bodyPr/>
          <a:lstStyle/>
          <a:p>
            <a:pPr>
              <a:defRPr sz="1800">
                <a:latin typeface="Avenir Next Condensed"/>
              </a:defRPr>
            </a:pPr>
            <a:endParaRPr lang="en-US"/>
          </a:p>
        </c:txPr>
        <c:crossAx val="2135953960"/>
        <c:crosses val="autoZero"/>
        <c:crossBetween val="midCat"/>
        <c:majorUnit val="2"/>
      </c:valAx>
      <c:valAx>
        <c:axId val="2135953960"/>
        <c:scaling>
          <c:orientation val="minMax"/>
          <c:max val="1600"/>
          <c:min val="300"/>
        </c:scaling>
        <c:delete val="0"/>
        <c:axPos val="l"/>
        <c:majorGridlines>
          <c:spPr>
            <a:ln>
              <a:solidFill>
                <a:schemeClr val="bg1">
                  <a:lumMod val="65000"/>
                  <a:alpha val="49000"/>
                </a:schemeClr>
              </a:solidFill>
              <a:prstDash val="dash"/>
            </a:ln>
          </c:spPr>
        </c:majorGridlines>
        <c:title>
          <c:tx>
            <c:rich>
              <a:bodyPr rot="-5400000" vert="horz"/>
              <a:lstStyle/>
              <a:p>
                <a:pPr>
                  <a:defRPr sz="2800" b="0">
                    <a:latin typeface="Avenir Next Medium"/>
                    <a:cs typeface="Avenir Next Medium"/>
                  </a:defRPr>
                </a:pPr>
                <a:r>
                  <a:rPr lang="en-US" sz="2800" b="0" dirty="0">
                    <a:latin typeface="Avenir Next Medium"/>
                    <a:cs typeface="Avenir Next Medium"/>
                  </a:rPr>
                  <a:t>Tail</a:t>
                </a:r>
                <a:r>
                  <a:rPr lang="en-US" sz="2800" b="0" baseline="0" dirty="0">
                    <a:latin typeface="Avenir Next Medium"/>
                    <a:cs typeface="Avenir Next Medium"/>
                  </a:rPr>
                  <a:t> latency  </a:t>
                </a:r>
                <a:r>
                  <a:rPr lang="en-US" sz="2800" b="0" i="1" baseline="0" dirty="0" err="1">
                    <a:latin typeface="Avenir Next Medium"/>
                    <a:cs typeface="Avenir Next Medium"/>
                  </a:rPr>
                  <a:t>ms</a:t>
                </a:r>
                <a:endParaRPr lang="en-US" sz="2800" b="0" i="1" dirty="0">
                  <a:latin typeface="Avenir Next Medium"/>
                  <a:cs typeface="Avenir Next Medium"/>
                </a:endParaRPr>
              </a:p>
            </c:rich>
          </c:tx>
          <c:overlay val="0"/>
        </c:title>
        <c:numFmt formatCode="General" sourceLinked="1"/>
        <c:majorTickMark val="out"/>
        <c:minorTickMark val="none"/>
        <c:tickLblPos val="nextTo"/>
        <c:txPr>
          <a:bodyPr/>
          <a:lstStyle/>
          <a:p>
            <a:pPr>
              <a:defRPr sz="1800">
                <a:latin typeface="Avenir Next Condensed"/>
              </a:defRPr>
            </a:pPr>
            <a:endParaRPr lang="en-US"/>
          </a:p>
        </c:txPr>
        <c:crossAx val="2135959752"/>
        <c:crosses val="autoZero"/>
        <c:crossBetween val="midCat"/>
        <c:majorUnit val="300"/>
      </c:valAx>
    </c:plotArea>
    <c:legend>
      <c:legendPos val="t"/>
      <c:overlay val="0"/>
      <c:txPr>
        <a:bodyPr/>
        <a:lstStyle/>
        <a:p>
          <a:pPr>
            <a:defRPr sz="2800">
              <a:latin typeface="Avenir Next Medium"/>
              <a:cs typeface="Avenir Next Medium"/>
            </a:defRPr>
          </a:pPr>
          <a:endParaRPr lang="en-US"/>
        </a:p>
      </c:txPr>
    </c:legend>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 Adaptive</c:v>
          </c:tx>
          <c:spPr>
            <a:ln w="101600">
              <a:solidFill>
                <a:srgbClr val="800080"/>
              </a:solidFill>
            </a:ln>
          </c:spPr>
          <c:marker>
            <c:symbol val="diamond"/>
            <c:size val="5"/>
            <c:spPr>
              <a:solidFill>
                <a:srgbClr val="800080"/>
              </a:solidFill>
              <a:ln>
                <a:solidFill>
                  <a:srgbClr val="8000FF"/>
                </a:solidFill>
              </a:ln>
            </c:spPr>
          </c:marker>
          <c:xVal>
            <c:numRef>
              <c:f>Summary!$B$81:$B$93</c:f>
              <c:numCache>
                <c:formatCode>General</c:formatCode>
                <c:ptCount val="13"/>
                <c:pt idx="0">
                  <c:v>31.253849007199999</c:v>
                </c:pt>
                <c:pt idx="1">
                  <c:v>32.208305124699997</c:v>
                </c:pt>
                <c:pt idx="2">
                  <c:v>33.375765039599997</c:v>
                </c:pt>
                <c:pt idx="3">
                  <c:v>34.523398920799998</c:v>
                </c:pt>
                <c:pt idx="4">
                  <c:v>35.705233870600011</c:v>
                </c:pt>
                <c:pt idx="5">
                  <c:v>37.0892360231</c:v>
                </c:pt>
                <c:pt idx="6">
                  <c:v>38.534574544200012</c:v>
                </c:pt>
                <c:pt idx="7">
                  <c:v>40.121578257099998</c:v>
                </c:pt>
                <c:pt idx="8">
                  <c:v>41.863117472100001</c:v>
                </c:pt>
                <c:pt idx="9">
                  <c:v>43.575368697600013</c:v>
                </c:pt>
                <c:pt idx="10">
                  <c:v>45.563225468900001</c:v>
                </c:pt>
                <c:pt idx="11">
                  <c:v>47.332672053000003</c:v>
                </c:pt>
                <c:pt idx="12">
                  <c:v>52.207504777700002</c:v>
                </c:pt>
              </c:numCache>
            </c:numRef>
          </c:xVal>
          <c:yVal>
            <c:numRef>
              <c:f>Summary!$C$81:$C$93</c:f>
              <c:numCache>
                <c:formatCode>General</c:formatCode>
                <c:ptCount val="13"/>
                <c:pt idx="0">
                  <c:v>400.47519999999861</c:v>
                </c:pt>
                <c:pt idx="1">
                  <c:v>405.32600000000002</c:v>
                </c:pt>
                <c:pt idx="2">
                  <c:v>428.79360000000003</c:v>
                </c:pt>
                <c:pt idx="3">
                  <c:v>430.28219999999891</c:v>
                </c:pt>
                <c:pt idx="4">
                  <c:v>456.25619999999861</c:v>
                </c:pt>
                <c:pt idx="5">
                  <c:v>471.97300000000001</c:v>
                </c:pt>
                <c:pt idx="6">
                  <c:v>554.24219999999787</c:v>
                </c:pt>
                <c:pt idx="7">
                  <c:v>604.32559999999739</c:v>
                </c:pt>
                <c:pt idx="8">
                  <c:v>744.70929999999998</c:v>
                </c:pt>
                <c:pt idx="9">
                  <c:v>844.70929999999998</c:v>
                </c:pt>
                <c:pt idx="10">
                  <c:v>1561.0598</c:v>
                </c:pt>
                <c:pt idx="11">
                  <c:v>1889.4431999999999</c:v>
                </c:pt>
                <c:pt idx="12">
                  <c:v>3954.4474</c:v>
                </c:pt>
              </c:numCache>
            </c:numRef>
          </c:yVal>
          <c:smooth val="0"/>
          <c:extLst>
            <c:ext xmlns:c16="http://schemas.microsoft.com/office/drawing/2014/chart" uri="{C3380CC4-5D6E-409C-BE32-E72D297353CC}">
              <c16:uniqueId val="{00000000-6A34-0B48-AFDD-BDC0A8877ED0}"/>
            </c:ext>
          </c:extLst>
        </c:ser>
        <c:ser>
          <c:idx val="4"/>
          <c:order val="1"/>
          <c:tx>
            <c:v> FM</c:v>
          </c:tx>
          <c:spPr>
            <a:ln w="101600">
              <a:solidFill>
                <a:schemeClr val="accent6"/>
              </a:solidFill>
            </a:ln>
          </c:spPr>
          <c:marker>
            <c:symbol val="circle"/>
            <c:size val="5"/>
            <c:spPr>
              <a:solidFill>
                <a:schemeClr val="accent6"/>
              </a:solidFill>
              <a:ln>
                <a:solidFill>
                  <a:schemeClr val="accent6"/>
                </a:solidFill>
              </a:ln>
            </c:spPr>
          </c:marker>
          <c:xVal>
            <c:numRef>
              <c:f>Summary!$F$81:$F$93</c:f>
              <c:numCache>
                <c:formatCode>General</c:formatCode>
                <c:ptCount val="13"/>
                <c:pt idx="0">
                  <c:v>31.2788720627</c:v>
                </c:pt>
                <c:pt idx="1">
                  <c:v>32.269392970600002</c:v>
                </c:pt>
                <c:pt idx="2">
                  <c:v>33.352844844299987</c:v>
                </c:pt>
                <c:pt idx="3">
                  <c:v>34.454889994499993</c:v>
                </c:pt>
                <c:pt idx="4">
                  <c:v>35.705961679399998</c:v>
                </c:pt>
                <c:pt idx="5">
                  <c:v>37.112464931600002</c:v>
                </c:pt>
                <c:pt idx="6">
                  <c:v>38.555200686399999</c:v>
                </c:pt>
                <c:pt idx="7">
                  <c:v>40.057546094999999</c:v>
                </c:pt>
                <c:pt idx="8">
                  <c:v>41.863117472100001</c:v>
                </c:pt>
                <c:pt idx="9">
                  <c:v>43.619560548000003</c:v>
                </c:pt>
                <c:pt idx="10">
                  <c:v>45.387632746000001</c:v>
                </c:pt>
                <c:pt idx="11">
                  <c:v>47.564104481900003</c:v>
                </c:pt>
                <c:pt idx="12">
                  <c:v>52.207504777700002</c:v>
                </c:pt>
              </c:numCache>
            </c:numRef>
          </c:xVal>
          <c:yVal>
            <c:numRef>
              <c:f>Summary!$G$81:$G$93</c:f>
              <c:numCache>
                <c:formatCode>General</c:formatCode>
                <c:ptCount val="13"/>
                <c:pt idx="0">
                  <c:v>317.46960000000001</c:v>
                </c:pt>
                <c:pt idx="1">
                  <c:v>316.3546</c:v>
                </c:pt>
                <c:pt idx="2">
                  <c:v>333.2704</c:v>
                </c:pt>
                <c:pt idx="3">
                  <c:v>353.97370000000001</c:v>
                </c:pt>
                <c:pt idx="4">
                  <c:v>375.13330000000002</c:v>
                </c:pt>
                <c:pt idx="5">
                  <c:v>376.59249999999992</c:v>
                </c:pt>
                <c:pt idx="6">
                  <c:v>385.28820000000002</c:v>
                </c:pt>
                <c:pt idx="7">
                  <c:v>410.5127</c:v>
                </c:pt>
                <c:pt idx="8">
                  <c:v>455.0027</c:v>
                </c:pt>
                <c:pt idx="9">
                  <c:v>587.43179999999938</c:v>
                </c:pt>
                <c:pt idx="10">
                  <c:v>819.99480000000005</c:v>
                </c:pt>
                <c:pt idx="11">
                  <c:v>1083.3503000000001</c:v>
                </c:pt>
                <c:pt idx="12">
                  <c:v>3609.4288000000001</c:v>
                </c:pt>
              </c:numCache>
            </c:numRef>
          </c:yVal>
          <c:smooth val="0"/>
          <c:extLst>
            <c:ext xmlns:c16="http://schemas.microsoft.com/office/drawing/2014/chart" uri="{C3380CC4-5D6E-409C-BE32-E72D297353CC}">
              <c16:uniqueId val="{00000001-6A34-0B48-AFDD-BDC0A8877ED0}"/>
            </c:ext>
          </c:extLst>
        </c:ser>
        <c:dLbls>
          <c:showLegendKey val="0"/>
          <c:showVal val="0"/>
          <c:showCatName val="0"/>
          <c:showSerName val="0"/>
          <c:showPercent val="0"/>
          <c:showBubbleSize val="0"/>
        </c:dLbls>
        <c:axId val="2080678392"/>
        <c:axId val="2080678760"/>
      </c:scatterChart>
      <c:valAx>
        <c:axId val="2080678392"/>
        <c:scaling>
          <c:orientation val="minMax"/>
          <c:max val="48"/>
          <c:min val="30"/>
        </c:scaling>
        <c:delete val="0"/>
        <c:axPos val="b"/>
        <c:title>
          <c:tx>
            <c:rich>
              <a:bodyPr/>
              <a:lstStyle/>
              <a:p>
                <a:pPr>
                  <a:defRPr sz="2800" b="0">
                    <a:latin typeface="Avenir Next Condensed"/>
                  </a:defRPr>
                </a:pPr>
                <a:r>
                  <a:rPr lang="en-US" sz="2800" b="0">
                    <a:latin typeface="Avenir Next Condensed"/>
                  </a:rPr>
                  <a:t>Lucene RPS</a:t>
                </a:r>
                <a:endParaRPr lang="en-US" sz="2800" b="0" dirty="0">
                  <a:latin typeface="Avenir Next Condensed"/>
                </a:endParaRPr>
              </a:p>
            </c:rich>
          </c:tx>
          <c:overlay val="0"/>
        </c:title>
        <c:numFmt formatCode="General" sourceLinked="1"/>
        <c:majorTickMark val="out"/>
        <c:minorTickMark val="none"/>
        <c:tickLblPos val="nextTo"/>
        <c:txPr>
          <a:bodyPr/>
          <a:lstStyle/>
          <a:p>
            <a:pPr>
              <a:defRPr sz="1800">
                <a:latin typeface="Avenir Next Condensed"/>
              </a:defRPr>
            </a:pPr>
            <a:endParaRPr lang="en-US"/>
          </a:p>
        </c:txPr>
        <c:crossAx val="2080678760"/>
        <c:crosses val="autoZero"/>
        <c:crossBetween val="midCat"/>
        <c:majorUnit val="2"/>
      </c:valAx>
      <c:valAx>
        <c:axId val="2080678760"/>
        <c:scaling>
          <c:orientation val="minMax"/>
          <c:max val="1600"/>
          <c:min val="300"/>
        </c:scaling>
        <c:delete val="1"/>
        <c:axPos val="l"/>
        <c:majorGridlines>
          <c:spPr>
            <a:ln>
              <a:solidFill>
                <a:schemeClr val="bg1">
                  <a:lumMod val="65000"/>
                  <a:alpha val="49000"/>
                </a:schemeClr>
              </a:solidFill>
              <a:prstDash val="dash"/>
            </a:ln>
          </c:spPr>
        </c:majorGridlines>
        <c:numFmt formatCode="General" sourceLinked="1"/>
        <c:majorTickMark val="out"/>
        <c:minorTickMark val="none"/>
        <c:tickLblPos val="nextTo"/>
        <c:crossAx val="2080678392"/>
        <c:crosses val="autoZero"/>
        <c:crossBetween val="midCat"/>
        <c:majorUnit val="300"/>
      </c:valAx>
    </c:plotArea>
    <c:legend>
      <c:legendPos val="t"/>
      <c:layout>
        <c:manualLayout>
          <c:xMode val="edge"/>
          <c:yMode val="edge"/>
          <c:x val="1.20208188262181E-2"/>
          <c:y val="3.3032840407144201E-2"/>
          <c:w val="0.93032995875515601"/>
          <c:h val="8.6559724203220001E-2"/>
        </c:manualLayout>
      </c:layout>
      <c:overlay val="0"/>
      <c:txPr>
        <a:bodyPr/>
        <a:lstStyle/>
        <a:p>
          <a:pPr>
            <a:defRPr sz="2800">
              <a:latin typeface="Avenir Next Medium"/>
              <a:cs typeface="Avenir Next Medium"/>
            </a:defRPr>
          </a:pPr>
          <a:endParaRPr lang="en-US"/>
        </a:p>
      </c:txPr>
    </c:legend>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Sheet1!$AT$9</c:f>
              <c:strCache>
                <c:ptCount val="1"/>
                <c:pt idx="0">
                  <c:v>default 1 KHz </c:v>
                </c:pt>
              </c:strCache>
            </c:strRef>
          </c:tx>
          <c:spPr>
            <a:solidFill>
              <a:srgbClr val="FF0000"/>
            </a:solidFill>
          </c:spPr>
          <c:invertIfNegative val="0"/>
          <c:val>
            <c:numRef>
              <c:f>Sheet1!$AF$3:$AF$12</c:f>
              <c:numCache>
                <c:formatCode>General</c:formatCode>
                <c:ptCount val="10"/>
                <c:pt idx="0">
                  <c:v>1.1419999999999999</c:v>
                </c:pt>
                <c:pt idx="1">
                  <c:v>1.143</c:v>
                </c:pt>
                <c:pt idx="2">
                  <c:v>1.1419999999999999</c:v>
                </c:pt>
                <c:pt idx="3">
                  <c:v>1.139</c:v>
                </c:pt>
                <c:pt idx="4">
                  <c:v>1.1379999999999999</c:v>
                </c:pt>
                <c:pt idx="5">
                  <c:v>1.141</c:v>
                </c:pt>
                <c:pt idx="6">
                  <c:v>1.1479999999999999</c:v>
                </c:pt>
                <c:pt idx="7">
                  <c:v>1.141</c:v>
                </c:pt>
                <c:pt idx="8">
                  <c:v>1.137</c:v>
                </c:pt>
                <c:pt idx="9">
                  <c:v>1.135</c:v>
                </c:pt>
              </c:numCache>
            </c:numRef>
          </c:val>
          <c:extLst>
            <c:ext xmlns:c16="http://schemas.microsoft.com/office/drawing/2014/chart" uri="{C3380CC4-5D6E-409C-BE32-E72D297353CC}">
              <c16:uniqueId val="{00000000-1202-AE40-BEC0-1E3ACBBE929C}"/>
            </c:ext>
          </c:extLst>
        </c:ser>
        <c:ser>
          <c:idx val="1"/>
          <c:order val="1"/>
          <c:tx>
            <c:strRef>
              <c:f>Sheet1!$AT$10</c:f>
              <c:strCache>
                <c:ptCount val="1"/>
                <c:pt idx="0">
                  <c:v>maximum 100 KHz</c:v>
                </c:pt>
              </c:strCache>
            </c:strRef>
          </c:tx>
          <c:spPr>
            <a:solidFill>
              <a:srgbClr val="0000FF"/>
            </a:solidFill>
          </c:spPr>
          <c:invertIfNegative val="0"/>
          <c:val>
            <c:numRef>
              <c:f>Sheet1!$AO$3:$AO$12</c:f>
              <c:numCache>
                <c:formatCode>General</c:formatCode>
                <c:ptCount val="10"/>
                <c:pt idx="0">
                  <c:v>1.1359999999999999</c:v>
                </c:pt>
                <c:pt idx="1">
                  <c:v>1.131</c:v>
                </c:pt>
                <c:pt idx="2">
                  <c:v>1.1419999999999999</c:v>
                </c:pt>
                <c:pt idx="3">
                  <c:v>1.123</c:v>
                </c:pt>
                <c:pt idx="4">
                  <c:v>1.131</c:v>
                </c:pt>
                <c:pt idx="5">
                  <c:v>1.133</c:v>
                </c:pt>
                <c:pt idx="6">
                  <c:v>1.1970000000000001</c:v>
                </c:pt>
                <c:pt idx="7">
                  <c:v>1.1399999999999999</c:v>
                </c:pt>
                <c:pt idx="8">
                  <c:v>1.198</c:v>
                </c:pt>
                <c:pt idx="9">
                  <c:v>1.1779999999999999</c:v>
                </c:pt>
              </c:numCache>
            </c:numRef>
          </c:val>
          <c:extLst>
            <c:ext xmlns:c16="http://schemas.microsoft.com/office/drawing/2014/chart" uri="{C3380CC4-5D6E-409C-BE32-E72D297353CC}">
              <c16:uniqueId val="{00000001-1202-AE40-BEC0-1E3ACBBE929C}"/>
            </c:ext>
          </c:extLst>
        </c:ser>
        <c:ser>
          <c:idx val="2"/>
          <c:order val="2"/>
          <c:tx>
            <c:strRef>
              <c:f>Sheet1!$AT$11</c:f>
              <c:strCache>
                <c:ptCount val="1"/>
                <c:pt idx="0">
                  <c:v>SHIM 10 MHz </c:v>
                </c:pt>
              </c:strCache>
            </c:strRef>
          </c:tx>
          <c:spPr>
            <a:solidFill>
              <a:srgbClr val="008000"/>
            </a:solidFill>
          </c:spPr>
          <c:invertIfNegative val="0"/>
          <c:val>
            <c:numRef>
              <c:f>Sheet1!$AX$4:$AX$13</c:f>
              <c:numCache>
                <c:formatCode>General</c:formatCode>
                <c:ptCount val="10"/>
                <c:pt idx="0">
                  <c:v>1.32</c:v>
                </c:pt>
                <c:pt idx="1">
                  <c:v>1.3580000000000001</c:v>
                </c:pt>
                <c:pt idx="2">
                  <c:v>1.335</c:v>
                </c:pt>
                <c:pt idx="3">
                  <c:v>4.9000000000000002E-2</c:v>
                </c:pt>
                <c:pt idx="4">
                  <c:v>1.351</c:v>
                </c:pt>
                <c:pt idx="5">
                  <c:v>1.3420000000000001</c:v>
                </c:pt>
                <c:pt idx="6">
                  <c:v>1.056</c:v>
                </c:pt>
                <c:pt idx="7">
                  <c:v>1.371</c:v>
                </c:pt>
                <c:pt idx="8">
                  <c:v>1.526</c:v>
                </c:pt>
                <c:pt idx="9">
                  <c:v>1.097</c:v>
                </c:pt>
              </c:numCache>
            </c:numRef>
          </c:val>
          <c:extLst>
            <c:ext xmlns:c16="http://schemas.microsoft.com/office/drawing/2014/chart" uri="{C3380CC4-5D6E-409C-BE32-E72D297353CC}">
              <c16:uniqueId val="{00000002-1202-AE40-BEC0-1E3ACBBE929C}"/>
            </c:ext>
          </c:extLst>
        </c:ser>
        <c:dLbls>
          <c:showLegendKey val="0"/>
          <c:showVal val="0"/>
          <c:showCatName val="0"/>
          <c:showSerName val="0"/>
          <c:showPercent val="0"/>
          <c:showBubbleSize val="0"/>
        </c:dLbls>
        <c:gapWidth val="75"/>
        <c:overlap val="-25"/>
        <c:axId val="2077746760"/>
        <c:axId val="2077749768"/>
      </c:barChart>
      <c:catAx>
        <c:axId val="2077746760"/>
        <c:scaling>
          <c:orientation val="minMax"/>
        </c:scaling>
        <c:delete val="0"/>
        <c:axPos val="b"/>
        <c:majorTickMark val="none"/>
        <c:minorTickMark val="none"/>
        <c:tickLblPos val="nextTo"/>
        <c:txPr>
          <a:bodyPr/>
          <a:lstStyle/>
          <a:p>
            <a:pPr>
              <a:defRPr sz="1600"/>
            </a:pPr>
            <a:endParaRPr lang="en-US"/>
          </a:p>
        </c:txPr>
        <c:crossAx val="2077749768"/>
        <c:crosses val="autoZero"/>
        <c:auto val="1"/>
        <c:lblAlgn val="ctr"/>
        <c:lblOffset val="100"/>
        <c:noMultiLvlLbl val="0"/>
      </c:catAx>
      <c:valAx>
        <c:axId val="2077749768"/>
        <c:scaling>
          <c:orientation val="minMax"/>
          <c:max val="1.6"/>
          <c:min val="0"/>
        </c:scaling>
        <c:delete val="0"/>
        <c:axPos val="l"/>
        <c:majorGridlines/>
        <c:numFmt formatCode="General" sourceLinked="1"/>
        <c:majorTickMark val="none"/>
        <c:minorTickMark val="none"/>
        <c:tickLblPos val="nextTo"/>
        <c:spPr>
          <a:ln w="9525">
            <a:noFill/>
          </a:ln>
        </c:spPr>
        <c:txPr>
          <a:bodyPr/>
          <a:lstStyle/>
          <a:p>
            <a:pPr>
              <a:defRPr sz="1600"/>
            </a:pPr>
            <a:endParaRPr lang="en-US"/>
          </a:p>
        </c:txPr>
        <c:crossAx val="2077746760"/>
        <c:crosses val="autoZero"/>
        <c:crossBetween val="between"/>
        <c:majorUnit val="0.2"/>
      </c:valAx>
    </c:plotArea>
    <c:legend>
      <c:legendPos val="t"/>
      <c:layout>
        <c:manualLayout>
          <c:xMode val="edge"/>
          <c:yMode val="edge"/>
          <c:x val="2.45170690012433E-2"/>
          <c:y val="2.3972309941117198E-3"/>
          <c:w val="0.94034239060281399"/>
          <c:h val="0.23700248495553999"/>
        </c:manualLayout>
      </c:layout>
      <c:overlay val="0"/>
      <c:txPr>
        <a:bodyPr/>
        <a:lstStyle/>
        <a:p>
          <a:pPr>
            <a:defRPr sz="2000" baseline="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spPr>
            <a:ln>
              <a:solidFill>
                <a:schemeClr val="accent1">
                  <a:shade val="95000"/>
                  <a:satMod val="105000"/>
                </a:schemeClr>
              </a:solidFill>
              <a:prstDash val="solid"/>
            </a:ln>
          </c:spPr>
          <c:marker>
            <c:symbol val="none"/>
          </c:marker>
          <c:val>
            <c:numRef>
              <c:f>Sheet1!$BT$387:$BT$422</c:f>
              <c:numCache>
                <c:formatCode>General</c:formatCode>
                <c:ptCount val="36"/>
                <c:pt idx="0">
                  <c:v>0.92500000000000004</c:v>
                </c:pt>
                <c:pt idx="1">
                  <c:v>0.57999999999999996</c:v>
                </c:pt>
                <c:pt idx="2">
                  <c:v>0.86299999999999999</c:v>
                </c:pt>
                <c:pt idx="3">
                  <c:v>1.173</c:v>
                </c:pt>
                <c:pt idx="4">
                  <c:v>1.32</c:v>
                </c:pt>
                <c:pt idx="5">
                  <c:v>0.67300000000000004</c:v>
                </c:pt>
                <c:pt idx="6">
                  <c:v>3.5999999999999997E-2</c:v>
                </c:pt>
                <c:pt idx="7">
                  <c:v>0.59599999999999997</c:v>
                </c:pt>
                <c:pt idx="8">
                  <c:v>0.80700000000000005</c:v>
                </c:pt>
                <c:pt idx="9">
                  <c:v>4.2999999999999997E-2</c:v>
                </c:pt>
                <c:pt idx="10">
                  <c:v>0.98899999999999999</c:v>
                </c:pt>
                <c:pt idx="11">
                  <c:v>0.73899999999999999</c:v>
                </c:pt>
                <c:pt idx="12">
                  <c:v>0.78200000000000003</c:v>
                </c:pt>
                <c:pt idx="13">
                  <c:v>1.7000000000000001E-2</c:v>
                </c:pt>
                <c:pt idx="14">
                  <c:v>0.21199999999999999</c:v>
                </c:pt>
                <c:pt idx="15">
                  <c:v>2.9000000000000001E-2</c:v>
                </c:pt>
                <c:pt idx="16">
                  <c:v>0.85299999999999998</c:v>
                </c:pt>
                <c:pt idx="17">
                  <c:v>0.65300000000000002</c:v>
                </c:pt>
                <c:pt idx="18">
                  <c:v>0.98399999999999999</c:v>
                </c:pt>
                <c:pt idx="19">
                  <c:v>1.2070000000000001</c:v>
                </c:pt>
                <c:pt idx="20">
                  <c:v>1.2849999999999999</c:v>
                </c:pt>
                <c:pt idx="21">
                  <c:v>0.182</c:v>
                </c:pt>
                <c:pt idx="22">
                  <c:v>1.7999999999999999E-2</c:v>
                </c:pt>
                <c:pt idx="23">
                  <c:v>1.151</c:v>
                </c:pt>
                <c:pt idx="24">
                  <c:v>8.3000000000000004E-2</c:v>
                </c:pt>
                <c:pt idx="25">
                  <c:v>1.673</c:v>
                </c:pt>
                <c:pt idx="26">
                  <c:v>1.5049999999999999</c:v>
                </c:pt>
                <c:pt idx="27">
                  <c:v>0.93700000000000006</c:v>
                </c:pt>
                <c:pt idx="28">
                  <c:v>2.0129999999999999</c:v>
                </c:pt>
                <c:pt idx="29">
                  <c:v>1.048</c:v>
                </c:pt>
                <c:pt idx="30">
                  <c:v>1.8029999999999999</c:v>
                </c:pt>
                <c:pt idx="31">
                  <c:v>1.948</c:v>
                </c:pt>
                <c:pt idx="32">
                  <c:v>0.28699999999999998</c:v>
                </c:pt>
                <c:pt idx="33">
                  <c:v>0.248</c:v>
                </c:pt>
                <c:pt idx="34">
                  <c:v>0.252</c:v>
                </c:pt>
                <c:pt idx="35">
                  <c:v>0.48399999999999999</c:v>
                </c:pt>
              </c:numCache>
            </c:numRef>
          </c:val>
          <c:smooth val="0"/>
          <c:extLst>
            <c:ext xmlns:c16="http://schemas.microsoft.com/office/drawing/2014/chart" uri="{C3380CC4-5D6E-409C-BE32-E72D297353CC}">
              <c16:uniqueId val="{00000000-C5D0-0047-8128-AAF12B7A780F}"/>
            </c:ext>
          </c:extLst>
        </c:ser>
        <c:dLbls>
          <c:showLegendKey val="0"/>
          <c:showVal val="0"/>
          <c:showCatName val="0"/>
          <c:showSerName val="0"/>
          <c:showPercent val="0"/>
          <c:showBubbleSize val="0"/>
        </c:dLbls>
        <c:smooth val="0"/>
        <c:axId val="2135702936"/>
        <c:axId val="2135705880"/>
      </c:lineChart>
      <c:catAx>
        <c:axId val="2135702936"/>
        <c:scaling>
          <c:orientation val="minMax"/>
        </c:scaling>
        <c:delete val="1"/>
        <c:axPos val="b"/>
        <c:majorTickMark val="none"/>
        <c:minorTickMark val="none"/>
        <c:tickLblPos val="nextTo"/>
        <c:crossAx val="2135705880"/>
        <c:crosses val="autoZero"/>
        <c:auto val="1"/>
        <c:lblAlgn val="ctr"/>
        <c:lblOffset val="100"/>
        <c:noMultiLvlLbl val="0"/>
      </c:catAx>
      <c:valAx>
        <c:axId val="2135705880"/>
        <c:scaling>
          <c:orientation val="minMax"/>
          <c:max val="4"/>
          <c:min val="0"/>
        </c:scaling>
        <c:delete val="0"/>
        <c:axPos val="l"/>
        <c:minorGridlines>
          <c:spPr>
            <a:ln>
              <a:solidFill>
                <a:schemeClr val="bg1">
                  <a:lumMod val="85000"/>
                </a:schemeClr>
              </a:solidFill>
            </a:ln>
          </c:spPr>
        </c:minorGridlines>
        <c:numFmt formatCode="General" sourceLinked="1"/>
        <c:majorTickMark val="none"/>
        <c:minorTickMark val="none"/>
        <c:tickLblPos val="nextTo"/>
        <c:crossAx val="2135702936"/>
        <c:crosses val="autoZero"/>
        <c:crossBetween val="between"/>
        <c:majorUnit val="4"/>
        <c:minorUnit val="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val>
            <c:numRef>
              <c:f>Sheet1!$BZ$387:$BZ$422</c:f>
              <c:numCache>
                <c:formatCode>General</c:formatCode>
                <c:ptCount val="36"/>
                <c:pt idx="0">
                  <c:v>1.425</c:v>
                </c:pt>
                <c:pt idx="1">
                  <c:v>1.01</c:v>
                </c:pt>
                <c:pt idx="2">
                  <c:v>1.363</c:v>
                </c:pt>
                <c:pt idx="3">
                  <c:v>1.663</c:v>
                </c:pt>
                <c:pt idx="4">
                  <c:v>1.82</c:v>
                </c:pt>
                <c:pt idx="5">
                  <c:v>1.1830000000000001</c:v>
                </c:pt>
                <c:pt idx="6">
                  <c:v>0.53600000000000003</c:v>
                </c:pt>
                <c:pt idx="7">
                  <c:v>1.1060000000000001</c:v>
                </c:pt>
                <c:pt idx="8">
                  <c:v>1.3069999999999999</c:v>
                </c:pt>
                <c:pt idx="9">
                  <c:v>0.53300000000000003</c:v>
                </c:pt>
                <c:pt idx="10">
                  <c:v>1.4890000000000001</c:v>
                </c:pt>
                <c:pt idx="11">
                  <c:v>1.2589999999999999</c:v>
                </c:pt>
                <c:pt idx="12">
                  <c:v>1.282</c:v>
                </c:pt>
                <c:pt idx="13">
                  <c:v>0.52700000000000002</c:v>
                </c:pt>
                <c:pt idx="14">
                  <c:v>0.71199999999999997</c:v>
                </c:pt>
                <c:pt idx="15">
                  <c:v>0.52900000000000003</c:v>
                </c:pt>
                <c:pt idx="16">
                  <c:v>1.353</c:v>
                </c:pt>
                <c:pt idx="17">
                  <c:v>1.153</c:v>
                </c:pt>
                <c:pt idx="18">
                  <c:v>1.484</c:v>
                </c:pt>
                <c:pt idx="19">
                  <c:v>1.7070000000000001</c:v>
                </c:pt>
                <c:pt idx="20">
                  <c:v>1.7849999999999999</c:v>
                </c:pt>
                <c:pt idx="21">
                  <c:v>0.67200000000000004</c:v>
                </c:pt>
                <c:pt idx="22">
                  <c:v>0.51800000000000002</c:v>
                </c:pt>
                <c:pt idx="23">
                  <c:v>1.651</c:v>
                </c:pt>
                <c:pt idx="24">
                  <c:v>0.58299999999999996</c:v>
                </c:pt>
                <c:pt idx="25">
                  <c:v>2.173</c:v>
                </c:pt>
                <c:pt idx="26">
                  <c:v>2.0049999999999999</c:v>
                </c:pt>
                <c:pt idx="27">
                  <c:v>1.4370000000000001</c:v>
                </c:pt>
                <c:pt idx="28">
                  <c:v>2.5129999999999999</c:v>
                </c:pt>
                <c:pt idx="29">
                  <c:v>1.5580000000000001</c:v>
                </c:pt>
                <c:pt idx="30">
                  <c:v>2.3029999999999999</c:v>
                </c:pt>
                <c:pt idx="31">
                  <c:v>2.448</c:v>
                </c:pt>
                <c:pt idx="32">
                  <c:v>0.78700000000000003</c:v>
                </c:pt>
                <c:pt idx="33">
                  <c:v>0.84799999999999998</c:v>
                </c:pt>
                <c:pt idx="34">
                  <c:v>0.752</c:v>
                </c:pt>
                <c:pt idx="35">
                  <c:v>0.98399999999999999</c:v>
                </c:pt>
              </c:numCache>
            </c:numRef>
          </c:val>
          <c:smooth val="0"/>
          <c:extLst>
            <c:ext xmlns:c16="http://schemas.microsoft.com/office/drawing/2014/chart" uri="{C3380CC4-5D6E-409C-BE32-E72D297353CC}">
              <c16:uniqueId val="{00000000-E701-2D48-8310-49940A405D76}"/>
            </c:ext>
          </c:extLst>
        </c:ser>
        <c:dLbls>
          <c:showLegendKey val="0"/>
          <c:showVal val="0"/>
          <c:showCatName val="0"/>
          <c:showSerName val="0"/>
          <c:showPercent val="0"/>
          <c:showBubbleSize val="0"/>
        </c:dLbls>
        <c:smooth val="0"/>
        <c:axId val="2135728200"/>
        <c:axId val="2135731144"/>
      </c:lineChart>
      <c:catAx>
        <c:axId val="2135728200"/>
        <c:scaling>
          <c:orientation val="minMax"/>
        </c:scaling>
        <c:delete val="1"/>
        <c:axPos val="b"/>
        <c:majorTickMark val="none"/>
        <c:minorTickMark val="none"/>
        <c:tickLblPos val="nextTo"/>
        <c:crossAx val="2135731144"/>
        <c:crosses val="autoZero"/>
        <c:auto val="1"/>
        <c:lblAlgn val="ctr"/>
        <c:lblOffset val="100"/>
        <c:noMultiLvlLbl val="0"/>
      </c:catAx>
      <c:valAx>
        <c:axId val="2135731144"/>
        <c:scaling>
          <c:orientation val="minMax"/>
          <c:max val="4"/>
          <c:min val="0"/>
        </c:scaling>
        <c:delete val="0"/>
        <c:axPos val="l"/>
        <c:minorGridlines>
          <c:spPr>
            <a:ln>
              <a:solidFill>
                <a:schemeClr val="bg1">
                  <a:lumMod val="85000"/>
                </a:schemeClr>
              </a:solidFill>
            </a:ln>
          </c:spPr>
        </c:minorGridlines>
        <c:numFmt formatCode="General" sourceLinked="1"/>
        <c:majorTickMark val="none"/>
        <c:minorTickMark val="none"/>
        <c:tickLblPos val="nextTo"/>
        <c:crossAx val="2135728200"/>
        <c:crosses val="autoZero"/>
        <c:crossBetween val="between"/>
        <c:majorUnit val="4"/>
        <c:minorUnit val="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5232271685164201E-2"/>
          <c:y val="0.209677419354839"/>
          <c:w val="0.90443184750738304"/>
          <c:h val="0.69354838709677402"/>
        </c:manualLayout>
      </c:layout>
      <c:lineChart>
        <c:grouping val="standard"/>
        <c:varyColors val="0"/>
        <c:ser>
          <c:idx val="0"/>
          <c:order val="0"/>
          <c:marker>
            <c:symbol val="none"/>
          </c:marker>
          <c:val>
            <c:numRef>
              <c:f>Sheet1!$BY$387:$BY$422</c:f>
              <c:numCache>
                <c:formatCode>General</c:formatCode>
                <c:ptCount val="36"/>
                <c:pt idx="0">
                  <c:v>0.5</c:v>
                </c:pt>
                <c:pt idx="1">
                  <c:v>0.43</c:v>
                </c:pt>
                <c:pt idx="2">
                  <c:v>0.5</c:v>
                </c:pt>
                <c:pt idx="3">
                  <c:v>0.49</c:v>
                </c:pt>
                <c:pt idx="4">
                  <c:v>0.5</c:v>
                </c:pt>
                <c:pt idx="5">
                  <c:v>0.51</c:v>
                </c:pt>
                <c:pt idx="6">
                  <c:v>0.5</c:v>
                </c:pt>
                <c:pt idx="7">
                  <c:v>0.51</c:v>
                </c:pt>
                <c:pt idx="8">
                  <c:v>0.5</c:v>
                </c:pt>
                <c:pt idx="9">
                  <c:v>0.49</c:v>
                </c:pt>
                <c:pt idx="10">
                  <c:v>0.5</c:v>
                </c:pt>
                <c:pt idx="11">
                  <c:v>0.52</c:v>
                </c:pt>
                <c:pt idx="12">
                  <c:v>0.5</c:v>
                </c:pt>
                <c:pt idx="13">
                  <c:v>0.51</c:v>
                </c:pt>
                <c:pt idx="14">
                  <c:v>0.5</c:v>
                </c:pt>
                <c:pt idx="15">
                  <c:v>0.5</c:v>
                </c:pt>
                <c:pt idx="16">
                  <c:v>0.5</c:v>
                </c:pt>
                <c:pt idx="17">
                  <c:v>0.5</c:v>
                </c:pt>
                <c:pt idx="18">
                  <c:v>0.5</c:v>
                </c:pt>
                <c:pt idx="19">
                  <c:v>0.5</c:v>
                </c:pt>
                <c:pt idx="20">
                  <c:v>0.5</c:v>
                </c:pt>
                <c:pt idx="21">
                  <c:v>0.49</c:v>
                </c:pt>
                <c:pt idx="22">
                  <c:v>0.5</c:v>
                </c:pt>
                <c:pt idx="23">
                  <c:v>0.5</c:v>
                </c:pt>
                <c:pt idx="24">
                  <c:v>0.5</c:v>
                </c:pt>
                <c:pt idx="25">
                  <c:v>0.5</c:v>
                </c:pt>
                <c:pt idx="26">
                  <c:v>0.5</c:v>
                </c:pt>
                <c:pt idx="27">
                  <c:v>0.5</c:v>
                </c:pt>
                <c:pt idx="28">
                  <c:v>0.5</c:v>
                </c:pt>
                <c:pt idx="29">
                  <c:v>0.51</c:v>
                </c:pt>
                <c:pt idx="30">
                  <c:v>0.5</c:v>
                </c:pt>
                <c:pt idx="31">
                  <c:v>0.5</c:v>
                </c:pt>
                <c:pt idx="32">
                  <c:v>0.5</c:v>
                </c:pt>
                <c:pt idx="33">
                  <c:v>0.6</c:v>
                </c:pt>
                <c:pt idx="34">
                  <c:v>0.5</c:v>
                </c:pt>
                <c:pt idx="35">
                  <c:v>0.5</c:v>
                </c:pt>
              </c:numCache>
            </c:numRef>
          </c:val>
          <c:smooth val="0"/>
          <c:extLst>
            <c:ext xmlns:c16="http://schemas.microsoft.com/office/drawing/2014/chart" uri="{C3380CC4-5D6E-409C-BE32-E72D297353CC}">
              <c16:uniqueId val="{00000000-7FE0-A240-8058-9B79D3E8D664}"/>
            </c:ext>
          </c:extLst>
        </c:ser>
        <c:dLbls>
          <c:showLegendKey val="0"/>
          <c:showVal val="0"/>
          <c:showCatName val="0"/>
          <c:showSerName val="0"/>
          <c:showPercent val="0"/>
          <c:showBubbleSize val="0"/>
        </c:dLbls>
        <c:smooth val="0"/>
        <c:axId val="2135753704"/>
        <c:axId val="2135756648"/>
      </c:lineChart>
      <c:catAx>
        <c:axId val="2135753704"/>
        <c:scaling>
          <c:orientation val="minMax"/>
        </c:scaling>
        <c:delete val="1"/>
        <c:axPos val="b"/>
        <c:majorTickMark val="none"/>
        <c:minorTickMark val="none"/>
        <c:tickLblPos val="nextTo"/>
        <c:crossAx val="2135756648"/>
        <c:crosses val="autoZero"/>
        <c:auto val="1"/>
        <c:lblAlgn val="ctr"/>
        <c:lblOffset val="100"/>
        <c:noMultiLvlLbl val="0"/>
      </c:catAx>
      <c:valAx>
        <c:axId val="2135756648"/>
        <c:scaling>
          <c:orientation val="minMax"/>
          <c:max val="4"/>
          <c:min val="0"/>
        </c:scaling>
        <c:delete val="0"/>
        <c:axPos val="l"/>
        <c:minorGridlines>
          <c:spPr>
            <a:ln>
              <a:solidFill>
                <a:schemeClr val="bg1">
                  <a:lumMod val="85000"/>
                </a:schemeClr>
              </a:solidFill>
            </a:ln>
          </c:spPr>
        </c:minorGridlines>
        <c:numFmt formatCode="General" sourceLinked="1"/>
        <c:majorTickMark val="none"/>
        <c:minorTickMark val="none"/>
        <c:tickLblPos val="nextTo"/>
        <c:crossAx val="2135753704"/>
        <c:crosses val="autoZero"/>
        <c:crossBetween val="between"/>
        <c:majorUnit val="4"/>
        <c:minorUnit val="1"/>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marker>
            <c:symbol val="none"/>
          </c:marker>
          <c:val>
            <c:numRef>
              <c:f>Sheet1!$BT$387:$BT$422</c:f>
              <c:numCache>
                <c:formatCode>General</c:formatCode>
                <c:ptCount val="36"/>
                <c:pt idx="0">
                  <c:v>0.57999999999999996</c:v>
                </c:pt>
                <c:pt idx="1">
                  <c:v>0.86299999999999999</c:v>
                </c:pt>
                <c:pt idx="2">
                  <c:v>1.173</c:v>
                </c:pt>
                <c:pt idx="3">
                  <c:v>1.32</c:v>
                </c:pt>
                <c:pt idx="4">
                  <c:v>0.67300000000000004</c:v>
                </c:pt>
                <c:pt idx="5">
                  <c:v>3.5999999999999997E-2</c:v>
                </c:pt>
                <c:pt idx="6">
                  <c:v>0.59599999999999997</c:v>
                </c:pt>
                <c:pt idx="7">
                  <c:v>0.80700000000000005</c:v>
                </c:pt>
                <c:pt idx="8">
                  <c:v>4.2999999999999997E-2</c:v>
                </c:pt>
                <c:pt idx="9">
                  <c:v>0.98899999999999999</c:v>
                </c:pt>
                <c:pt idx="10">
                  <c:v>0.73899999999999999</c:v>
                </c:pt>
                <c:pt idx="11">
                  <c:v>0.78200000000000003</c:v>
                </c:pt>
                <c:pt idx="12">
                  <c:v>1.7000000000000001E-2</c:v>
                </c:pt>
                <c:pt idx="13">
                  <c:v>0.21199999999999999</c:v>
                </c:pt>
                <c:pt idx="14">
                  <c:v>2.9000000000000001E-2</c:v>
                </c:pt>
                <c:pt idx="15">
                  <c:v>0.85299999999999998</c:v>
                </c:pt>
                <c:pt idx="16">
                  <c:v>0.65300000000000002</c:v>
                </c:pt>
                <c:pt idx="17">
                  <c:v>0.98399999999999999</c:v>
                </c:pt>
                <c:pt idx="18">
                  <c:v>1.2070000000000001</c:v>
                </c:pt>
                <c:pt idx="19">
                  <c:v>1.2849999999999999</c:v>
                </c:pt>
                <c:pt idx="20">
                  <c:v>0.182</c:v>
                </c:pt>
                <c:pt idx="21">
                  <c:v>1.7999999999999999E-2</c:v>
                </c:pt>
                <c:pt idx="22">
                  <c:v>1.151</c:v>
                </c:pt>
                <c:pt idx="23">
                  <c:v>8.3000000000000004E-2</c:v>
                </c:pt>
                <c:pt idx="24">
                  <c:v>1.673</c:v>
                </c:pt>
                <c:pt idx="25">
                  <c:v>1.5049999999999999</c:v>
                </c:pt>
                <c:pt idx="26">
                  <c:v>0.93700000000000006</c:v>
                </c:pt>
                <c:pt idx="27">
                  <c:v>2.0129999999999999</c:v>
                </c:pt>
                <c:pt idx="28">
                  <c:v>1.048</c:v>
                </c:pt>
                <c:pt idx="29">
                  <c:v>1.8029999999999999</c:v>
                </c:pt>
                <c:pt idx="30">
                  <c:v>1.948</c:v>
                </c:pt>
                <c:pt idx="31">
                  <c:v>0.28699999999999998</c:v>
                </c:pt>
                <c:pt idx="32">
                  <c:v>0.248</c:v>
                </c:pt>
                <c:pt idx="33">
                  <c:v>0.252</c:v>
                </c:pt>
                <c:pt idx="34">
                  <c:v>0.48399999999999999</c:v>
                </c:pt>
                <c:pt idx="35">
                  <c:v>0</c:v>
                </c:pt>
              </c:numCache>
            </c:numRef>
          </c:val>
          <c:smooth val="0"/>
          <c:extLst>
            <c:ext xmlns:c16="http://schemas.microsoft.com/office/drawing/2014/chart" uri="{C3380CC4-5D6E-409C-BE32-E72D297353CC}">
              <c16:uniqueId val="{00000000-A6F3-9D49-A6C5-81FB28ECC43B}"/>
            </c:ext>
          </c:extLst>
        </c:ser>
        <c:dLbls>
          <c:showLegendKey val="0"/>
          <c:showVal val="0"/>
          <c:showCatName val="0"/>
          <c:showSerName val="0"/>
          <c:showPercent val="0"/>
          <c:showBubbleSize val="0"/>
        </c:dLbls>
        <c:smooth val="0"/>
        <c:axId val="2135835464"/>
        <c:axId val="2135838408"/>
      </c:lineChart>
      <c:catAx>
        <c:axId val="2135835464"/>
        <c:scaling>
          <c:orientation val="minMax"/>
        </c:scaling>
        <c:delete val="1"/>
        <c:axPos val="b"/>
        <c:majorTickMark val="none"/>
        <c:minorTickMark val="none"/>
        <c:tickLblPos val="nextTo"/>
        <c:crossAx val="2135838408"/>
        <c:crosses val="autoZero"/>
        <c:auto val="1"/>
        <c:lblAlgn val="ctr"/>
        <c:lblOffset val="100"/>
        <c:noMultiLvlLbl val="0"/>
      </c:catAx>
      <c:valAx>
        <c:axId val="2135838408"/>
        <c:scaling>
          <c:orientation val="minMax"/>
          <c:max val="4"/>
          <c:min val="0"/>
        </c:scaling>
        <c:delete val="0"/>
        <c:axPos val="l"/>
        <c:majorGridlines/>
        <c:numFmt formatCode="General" sourceLinked="1"/>
        <c:majorTickMark val="none"/>
        <c:minorTickMark val="none"/>
        <c:tickLblPos val="nextTo"/>
        <c:crossAx val="2135835464"/>
        <c:crosses val="autoZero"/>
        <c:crossBetween val="between"/>
        <c:majorUnit val="1"/>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val>
            <c:numRef>
              <c:f>Sheet1!$BZ$387:$BZ$422</c:f>
              <c:numCache>
                <c:formatCode>General</c:formatCode>
                <c:ptCount val="36"/>
                <c:pt idx="0">
                  <c:v>1.01</c:v>
                </c:pt>
                <c:pt idx="1">
                  <c:v>1.363</c:v>
                </c:pt>
                <c:pt idx="2">
                  <c:v>1.663</c:v>
                </c:pt>
                <c:pt idx="3">
                  <c:v>1.82</c:v>
                </c:pt>
                <c:pt idx="4">
                  <c:v>1.1830000000000001</c:v>
                </c:pt>
                <c:pt idx="5">
                  <c:v>0.53600000000000003</c:v>
                </c:pt>
                <c:pt idx="6">
                  <c:v>1.1060000000000001</c:v>
                </c:pt>
                <c:pt idx="7">
                  <c:v>1.3069999999999999</c:v>
                </c:pt>
                <c:pt idx="8">
                  <c:v>0.53300000000000003</c:v>
                </c:pt>
                <c:pt idx="9">
                  <c:v>1.4890000000000001</c:v>
                </c:pt>
                <c:pt idx="10">
                  <c:v>1.2589999999999999</c:v>
                </c:pt>
                <c:pt idx="11">
                  <c:v>1.282</c:v>
                </c:pt>
                <c:pt idx="12">
                  <c:v>0.52700000000000002</c:v>
                </c:pt>
                <c:pt idx="13">
                  <c:v>0.71199999999999997</c:v>
                </c:pt>
                <c:pt idx="14">
                  <c:v>0.52900000000000003</c:v>
                </c:pt>
                <c:pt idx="15">
                  <c:v>1.353</c:v>
                </c:pt>
                <c:pt idx="16">
                  <c:v>1.153</c:v>
                </c:pt>
                <c:pt idx="17">
                  <c:v>1.484</c:v>
                </c:pt>
                <c:pt idx="18">
                  <c:v>1.7070000000000001</c:v>
                </c:pt>
                <c:pt idx="19">
                  <c:v>1.7849999999999999</c:v>
                </c:pt>
                <c:pt idx="20">
                  <c:v>0.67200000000000004</c:v>
                </c:pt>
                <c:pt idx="21">
                  <c:v>0.51800000000000002</c:v>
                </c:pt>
                <c:pt idx="22">
                  <c:v>1.651</c:v>
                </c:pt>
                <c:pt idx="23">
                  <c:v>0.58299999999999996</c:v>
                </c:pt>
                <c:pt idx="24">
                  <c:v>2.173</c:v>
                </c:pt>
                <c:pt idx="25">
                  <c:v>2.0049999999999999</c:v>
                </c:pt>
                <c:pt idx="26">
                  <c:v>1.4370000000000001</c:v>
                </c:pt>
                <c:pt idx="27">
                  <c:v>2.5129999999999999</c:v>
                </c:pt>
                <c:pt idx="28">
                  <c:v>1.5580000000000001</c:v>
                </c:pt>
                <c:pt idx="29">
                  <c:v>2.3029999999999999</c:v>
                </c:pt>
                <c:pt idx="30">
                  <c:v>2.448</c:v>
                </c:pt>
                <c:pt idx="31">
                  <c:v>0.78700000000000003</c:v>
                </c:pt>
                <c:pt idx="32">
                  <c:v>0.84799999999999998</c:v>
                </c:pt>
                <c:pt idx="33">
                  <c:v>0.752</c:v>
                </c:pt>
                <c:pt idx="34">
                  <c:v>0.98399999999999999</c:v>
                </c:pt>
              </c:numCache>
            </c:numRef>
          </c:val>
          <c:smooth val="0"/>
          <c:extLst>
            <c:ext xmlns:c16="http://schemas.microsoft.com/office/drawing/2014/chart" uri="{C3380CC4-5D6E-409C-BE32-E72D297353CC}">
              <c16:uniqueId val="{00000000-2A83-C84D-95AA-3D4A6B53270D}"/>
            </c:ext>
          </c:extLst>
        </c:ser>
        <c:dLbls>
          <c:showLegendKey val="0"/>
          <c:showVal val="0"/>
          <c:showCatName val="0"/>
          <c:showSerName val="0"/>
          <c:showPercent val="0"/>
          <c:showBubbleSize val="0"/>
        </c:dLbls>
        <c:smooth val="0"/>
        <c:axId val="2135860344"/>
        <c:axId val="2135863288"/>
      </c:lineChart>
      <c:catAx>
        <c:axId val="2135860344"/>
        <c:scaling>
          <c:orientation val="minMax"/>
        </c:scaling>
        <c:delete val="1"/>
        <c:axPos val="b"/>
        <c:majorTickMark val="none"/>
        <c:minorTickMark val="none"/>
        <c:tickLblPos val="nextTo"/>
        <c:crossAx val="2135863288"/>
        <c:crosses val="autoZero"/>
        <c:auto val="1"/>
        <c:lblAlgn val="ctr"/>
        <c:lblOffset val="100"/>
        <c:noMultiLvlLbl val="0"/>
      </c:catAx>
      <c:valAx>
        <c:axId val="2135863288"/>
        <c:scaling>
          <c:orientation val="minMax"/>
          <c:max val="4"/>
          <c:min val="0"/>
        </c:scaling>
        <c:delete val="0"/>
        <c:axPos val="l"/>
        <c:majorGridlines/>
        <c:numFmt formatCode="General" sourceLinked="1"/>
        <c:majorTickMark val="none"/>
        <c:minorTickMark val="none"/>
        <c:tickLblPos val="nextTo"/>
        <c:crossAx val="2135860344"/>
        <c:crosses val="autoZero"/>
        <c:crossBetween val="between"/>
        <c:majorUnit val="1"/>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5232271685164201E-2"/>
          <c:y val="0.209677419354839"/>
          <c:w val="0.90443184750738304"/>
          <c:h val="0.58064516129032295"/>
        </c:manualLayout>
      </c:layout>
      <c:lineChart>
        <c:grouping val="standard"/>
        <c:varyColors val="0"/>
        <c:ser>
          <c:idx val="0"/>
          <c:order val="0"/>
          <c:marker>
            <c:symbol val="none"/>
          </c:marker>
          <c:val>
            <c:numRef>
              <c:f>Sheet1!$BY$387:$BY$422</c:f>
              <c:numCache>
                <c:formatCode>General</c:formatCode>
                <c:ptCount val="36"/>
                <c:pt idx="0">
                  <c:v>0.43</c:v>
                </c:pt>
                <c:pt idx="1">
                  <c:v>0.5</c:v>
                </c:pt>
                <c:pt idx="2">
                  <c:v>0.49</c:v>
                </c:pt>
                <c:pt idx="3">
                  <c:v>0.5</c:v>
                </c:pt>
                <c:pt idx="4">
                  <c:v>0.51</c:v>
                </c:pt>
                <c:pt idx="5">
                  <c:v>0.5</c:v>
                </c:pt>
                <c:pt idx="6">
                  <c:v>0.51</c:v>
                </c:pt>
                <c:pt idx="7">
                  <c:v>0.5</c:v>
                </c:pt>
                <c:pt idx="8">
                  <c:v>0.49</c:v>
                </c:pt>
                <c:pt idx="9">
                  <c:v>0.5</c:v>
                </c:pt>
                <c:pt idx="10">
                  <c:v>0.52</c:v>
                </c:pt>
                <c:pt idx="11">
                  <c:v>0.5</c:v>
                </c:pt>
                <c:pt idx="12">
                  <c:v>0.51</c:v>
                </c:pt>
                <c:pt idx="13">
                  <c:v>0.5</c:v>
                </c:pt>
                <c:pt idx="14">
                  <c:v>0.5</c:v>
                </c:pt>
                <c:pt idx="15">
                  <c:v>0.5</c:v>
                </c:pt>
                <c:pt idx="16">
                  <c:v>0.5</c:v>
                </c:pt>
                <c:pt idx="17">
                  <c:v>0.5</c:v>
                </c:pt>
                <c:pt idx="18">
                  <c:v>0.5</c:v>
                </c:pt>
                <c:pt idx="19">
                  <c:v>0.5</c:v>
                </c:pt>
                <c:pt idx="20">
                  <c:v>0.49</c:v>
                </c:pt>
                <c:pt idx="21">
                  <c:v>0.5</c:v>
                </c:pt>
                <c:pt idx="22">
                  <c:v>0.5</c:v>
                </c:pt>
                <c:pt idx="23">
                  <c:v>0.5</c:v>
                </c:pt>
                <c:pt idx="24">
                  <c:v>0.5</c:v>
                </c:pt>
                <c:pt idx="25">
                  <c:v>0.5</c:v>
                </c:pt>
                <c:pt idx="26">
                  <c:v>0.5</c:v>
                </c:pt>
                <c:pt idx="27">
                  <c:v>0.5</c:v>
                </c:pt>
                <c:pt idx="28">
                  <c:v>0.51</c:v>
                </c:pt>
                <c:pt idx="29">
                  <c:v>0.5</c:v>
                </c:pt>
                <c:pt idx="30">
                  <c:v>0.5</c:v>
                </c:pt>
                <c:pt idx="31">
                  <c:v>0.5</c:v>
                </c:pt>
                <c:pt idx="32">
                  <c:v>0.6</c:v>
                </c:pt>
                <c:pt idx="33">
                  <c:v>0.5</c:v>
                </c:pt>
                <c:pt idx="34">
                  <c:v>0.5</c:v>
                </c:pt>
              </c:numCache>
            </c:numRef>
          </c:val>
          <c:smooth val="0"/>
          <c:extLst>
            <c:ext xmlns:c16="http://schemas.microsoft.com/office/drawing/2014/chart" uri="{C3380CC4-5D6E-409C-BE32-E72D297353CC}">
              <c16:uniqueId val="{00000000-C952-A048-ACDB-E0B542AD5886}"/>
            </c:ext>
          </c:extLst>
        </c:ser>
        <c:dLbls>
          <c:showLegendKey val="0"/>
          <c:showVal val="0"/>
          <c:showCatName val="0"/>
          <c:showSerName val="0"/>
          <c:showPercent val="0"/>
          <c:showBubbleSize val="0"/>
        </c:dLbls>
        <c:smooth val="0"/>
        <c:axId val="2114317352"/>
        <c:axId val="2114318392"/>
      </c:lineChart>
      <c:catAx>
        <c:axId val="2114317352"/>
        <c:scaling>
          <c:orientation val="minMax"/>
        </c:scaling>
        <c:delete val="1"/>
        <c:axPos val="b"/>
        <c:majorTickMark val="none"/>
        <c:minorTickMark val="none"/>
        <c:tickLblPos val="nextTo"/>
        <c:crossAx val="2114318392"/>
        <c:crosses val="autoZero"/>
        <c:auto val="1"/>
        <c:lblAlgn val="ctr"/>
        <c:lblOffset val="100"/>
        <c:noMultiLvlLbl val="0"/>
      </c:catAx>
      <c:valAx>
        <c:axId val="2114318392"/>
        <c:scaling>
          <c:orientation val="minMax"/>
          <c:max val="4"/>
          <c:min val="0"/>
        </c:scaling>
        <c:delete val="0"/>
        <c:axPos val="l"/>
        <c:majorGridlines/>
        <c:numFmt formatCode="General" sourceLinked="1"/>
        <c:majorTickMark val="none"/>
        <c:minorTickMark val="none"/>
        <c:tickLblPos val="nextTo"/>
        <c:crossAx val="2114317352"/>
        <c:crosses val="autoZero"/>
        <c:crossBetween val="between"/>
        <c:majorUnit val="1"/>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marker>
            <c:symbol val="none"/>
          </c:marker>
          <c:val>
            <c:numRef>
              <c:f>Sheet1!$CE$2:$CE$41</c:f>
              <c:numCache>
                <c:formatCode>General</c:formatCode>
                <c:ptCount val="40"/>
                <c:pt idx="0">
                  <c:v>1</c:v>
                </c:pt>
                <c:pt idx="1">
                  <c:v>1</c:v>
                </c:pt>
                <c:pt idx="2">
                  <c:v>2</c:v>
                </c:pt>
                <c:pt idx="3">
                  <c:v>2</c:v>
                </c:pt>
                <c:pt idx="4">
                  <c:v>2</c:v>
                </c:pt>
                <c:pt idx="5">
                  <c:v>2</c:v>
                </c:pt>
                <c:pt idx="6">
                  <c:v>2</c:v>
                </c:pt>
                <c:pt idx="7">
                  <c:v>1</c:v>
                </c:pt>
                <c:pt idx="8">
                  <c:v>3</c:v>
                </c:pt>
                <c:pt idx="9">
                  <c:v>3</c:v>
                </c:pt>
                <c:pt idx="10">
                  <c:v>3</c:v>
                </c:pt>
                <c:pt idx="11">
                  <c:v>3</c:v>
                </c:pt>
                <c:pt idx="12">
                  <c:v>3</c:v>
                </c:pt>
                <c:pt idx="13">
                  <c:v>1</c:v>
                </c:pt>
                <c:pt idx="14">
                  <c:v>1</c:v>
                </c:pt>
                <c:pt idx="15">
                  <c:v>1</c:v>
                </c:pt>
                <c:pt idx="16">
                  <c:v>1</c:v>
                </c:pt>
                <c:pt idx="17">
                  <c:v>2</c:v>
                </c:pt>
                <c:pt idx="18">
                  <c:v>2</c:v>
                </c:pt>
                <c:pt idx="19">
                  <c:v>2</c:v>
                </c:pt>
                <c:pt idx="20">
                  <c:v>2</c:v>
                </c:pt>
                <c:pt idx="21">
                  <c:v>2</c:v>
                </c:pt>
                <c:pt idx="22">
                  <c:v>1</c:v>
                </c:pt>
                <c:pt idx="23">
                  <c:v>3</c:v>
                </c:pt>
                <c:pt idx="24">
                  <c:v>3</c:v>
                </c:pt>
                <c:pt idx="25">
                  <c:v>3</c:v>
                </c:pt>
                <c:pt idx="26">
                  <c:v>3</c:v>
                </c:pt>
                <c:pt idx="27">
                  <c:v>3</c:v>
                </c:pt>
                <c:pt idx="28">
                  <c:v>1</c:v>
                </c:pt>
                <c:pt idx="29">
                  <c:v>1</c:v>
                </c:pt>
                <c:pt idx="30">
                  <c:v>1</c:v>
                </c:pt>
                <c:pt idx="31">
                  <c:v>1</c:v>
                </c:pt>
                <c:pt idx="32">
                  <c:v>2</c:v>
                </c:pt>
                <c:pt idx="33">
                  <c:v>2</c:v>
                </c:pt>
                <c:pt idx="34">
                  <c:v>2</c:v>
                </c:pt>
                <c:pt idx="35">
                  <c:v>2</c:v>
                </c:pt>
                <c:pt idx="36">
                  <c:v>2</c:v>
                </c:pt>
                <c:pt idx="37">
                  <c:v>1</c:v>
                </c:pt>
                <c:pt idx="38">
                  <c:v>3</c:v>
                </c:pt>
                <c:pt idx="39">
                  <c:v>3</c:v>
                </c:pt>
              </c:numCache>
            </c:numRef>
          </c:val>
          <c:smooth val="0"/>
          <c:extLst>
            <c:ext xmlns:c16="http://schemas.microsoft.com/office/drawing/2014/chart" uri="{C3380CC4-5D6E-409C-BE32-E72D297353CC}">
              <c16:uniqueId val="{00000000-001C-A74C-AC8C-8B1891A41B81}"/>
            </c:ext>
          </c:extLst>
        </c:ser>
        <c:dLbls>
          <c:showLegendKey val="0"/>
          <c:showVal val="0"/>
          <c:showCatName val="0"/>
          <c:showSerName val="0"/>
          <c:showPercent val="0"/>
          <c:showBubbleSize val="0"/>
        </c:dLbls>
        <c:smooth val="0"/>
        <c:axId val="2079280152"/>
        <c:axId val="2079283096"/>
      </c:lineChart>
      <c:catAx>
        <c:axId val="2079280152"/>
        <c:scaling>
          <c:orientation val="minMax"/>
        </c:scaling>
        <c:delete val="1"/>
        <c:axPos val="b"/>
        <c:majorTickMark val="none"/>
        <c:minorTickMark val="none"/>
        <c:tickLblPos val="nextTo"/>
        <c:crossAx val="2079283096"/>
        <c:crosses val="autoZero"/>
        <c:auto val="1"/>
        <c:lblAlgn val="ctr"/>
        <c:lblOffset val="100"/>
        <c:noMultiLvlLbl val="0"/>
      </c:catAx>
      <c:valAx>
        <c:axId val="2079283096"/>
        <c:scaling>
          <c:orientation val="minMax"/>
          <c:max val="3"/>
          <c:min val="1"/>
        </c:scaling>
        <c:delete val="0"/>
        <c:axPos val="l"/>
        <c:majorGridlines/>
        <c:numFmt formatCode="General" sourceLinked="1"/>
        <c:majorTickMark val="none"/>
        <c:minorTickMark val="none"/>
        <c:tickLblPos val="nextTo"/>
        <c:crossAx val="2079280152"/>
        <c:crosses val="autoZero"/>
        <c:crossBetween val="between"/>
        <c:majorUnit val="1"/>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E8F59-C997-384D-8B5B-DB32CAEE80CB}" type="doc">
      <dgm:prSet loTypeId="urn:microsoft.com/office/officeart/2009/3/layout/SpiralPicture" loCatId="" qsTypeId="urn:microsoft.com/office/officeart/2005/8/quickstyle/simple4" qsCatId="simple" csTypeId="urn:microsoft.com/office/officeart/2005/8/colors/accent1_2" csCatId="accent1" phldr="1"/>
      <dgm:spPr/>
      <dgm:t>
        <a:bodyPr/>
        <a:lstStyle/>
        <a:p>
          <a:endParaRPr lang="en-US"/>
        </a:p>
      </dgm:t>
    </dgm:pt>
    <dgm:pt modelId="{B588F87D-CD79-1A4F-A335-A510090EC5B2}">
      <dgm:prSet/>
      <dgm:spPr/>
      <dgm:t>
        <a:bodyPr/>
        <a:lstStyle/>
        <a:p>
          <a:endParaRPr lang="en-US"/>
        </a:p>
      </dgm:t>
    </dgm:pt>
    <dgm:pt modelId="{5AE2C34B-8143-4549-B924-068B34DC8A31}" type="parTrans" cxnId="{D14926B7-E125-6041-95BA-CA22EE571D77}">
      <dgm:prSet/>
      <dgm:spPr/>
      <dgm:t>
        <a:bodyPr/>
        <a:lstStyle/>
        <a:p>
          <a:endParaRPr lang="en-US"/>
        </a:p>
      </dgm:t>
    </dgm:pt>
    <dgm:pt modelId="{B233E4F0-012C-6449-B21E-81ADC28C7522}" type="sibTrans" cxnId="{D14926B7-E125-6041-95BA-CA22EE571D77}">
      <dgm:prSet/>
      <dgm:spPr>
        <a:solidFill>
          <a:srgbClr val="800080"/>
        </a:solidFill>
      </dgm:spPr>
      <dgm:t>
        <a:bodyPr/>
        <a:lstStyle/>
        <a:p>
          <a:endParaRPr lang="en-US"/>
        </a:p>
      </dgm:t>
    </dgm:pt>
    <dgm:pt modelId="{5E3DC903-F615-E04C-B351-A04088B44169}">
      <dgm:prSet/>
      <dgm:spPr/>
      <dgm:t>
        <a:bodyPr/>
        <a:lstStyle/>
        <a:p>
          <a:endParaRPr lang="en-US"/>
        </a:p>
      </dgm:t>
    </dgm:pt>
    <dgm:pt modelId="{C7D3D9BD-1210-9E4C-8E73-D0604124C6C2}" type="parTrans" cxnId="{9245540A-2B14-6E4D-96CF-1BC70789AC5F}">
      <dgm:prSet/>
      <dgm:spPr/>
      <dgm:t>
        <a:bodyPr/>
        <a:lstStyle/>
        <a:p>
          <a:endParaRPr lang="en-US"/>
        </a:p>
      </dgm:t>
    </dgm:pt>
    <dgm:pt modelId="{AB05F102-3D6A-2643-94F3-107F38DCCE7A}" type="sibTrans" cxnId="{9245540A-2B14-6E4D-96CF-1BC70789AC5F}">
      <dgm:prSet/>
      <dgm:spPr>
        <a:solidFill>
          <a:srgbClr val="800080">
            <a:alpha val="60000"/>
          </a:srgbClr>
        </a:solidFill>
      </dgm:spPr>
      <dgm:t>
        <a:bodyPr/>
        <a:lstStyle/>
        <a:p>
          <a:endParaRPr lang="en-US"/>
        </a:p>
      </dgm:t>
    </dgm:pt>
    <dgm:pt modelId="{2EF07ABE-9B62-ED44-A694-05510CE93F09}">
      <dgm:prSet/>
      <dgm:spPr/>
      <dgm:t>
        <a:bodyPr/>
        <a:lstStyle/>
        <a:p>
          <a:endParaRPr lang="en-US"/>
        </a:p>
      </dgm:t>
    </dgm:pt>
    <dgm:pt modelId="{440081B2-A88E-5D48-9A1C-8372EBB1E7D5}" type="parTrans" cxnId="{B9077C2F-BCB9-E54D-B2A6-EBEF5B13AB8E}">
      <dgm:prSet/>
      <dgm:spPr/>
      <dgm:t>
        <a:bodyPr/>
        <a:lstStyle/>
        <a:p>
          <a:endParaRPr lang="en-US"/>
        </a:p>
      </dgm:t>
    </dgm:pt>
    <dgm:pt modelId="{46E1E6C5-CE2B-BD4D-B66C-554B53D54677}" type="sibTrans" cxnId="{B9077C2F-BCB9-E54D-B2A6-EBEF5B13AB8E}">
      <dgm:prSet/>
      <dgm:spPr>
        <a:solidFill>
          <a:srgbClr val="800080">
            <a:alpha val="90000"/>
          </a:srgbClr>
        </a:solidFill>
      </dgm:spPr>
      <dgm:t>
        <a:bodyPr/>
        <a:lstStyle/>
        <a:p>
          <a:endParaRPr lang="en-US"/>
        </a:p>
      </dgm:t>
    </dgm:pt>
    <dgm:pt modelId="{EB2FF14C-6CC0-DE41-996B-66D1E6E35C96}">
      <dgm:prSet/>
      <dgm:spPr/>
      <dgm:t>
        <a:bodyPr/>
        <a:lstStyle/>
        <a:p>
          <a:endParaRPr lang="en-US"/>
        </a:p>
      </dgm:t>
    </dgm:pt>
    <dgm:pt modelId="{1B252D0C-C5C4-B942-BBB5-8414A2F3D8BB}" type="parTrans" cxnId="{1DC7A416-EBD1-DA48-944D-A6B2BB813B7F}">
      <dgm:prSet/>
      <dgm:spPr/>
      <dgm:t>
        <a:bodyPr/>
        <a:lstStyle/>
        <a:p>
          <a:endParaRPr lang="en-US"/>
        </a:p>
      </dgm:t>
    </dgm:pt>
    <dgm:pt modelId="{FA764B08-7812-4140-8099-E7382EEFC0E2}" type="sibTrans" cxnId="{1DC7A416-EBD1-DA48-944D-A6B2BB813B7F}">
      <dgm:prSet/>
      <dgm:spPr>
        <a:solidFill>
          <a:srgbClr val="800080">
            <a:alpha val="75000"/>
          </a:srgbClr>
        </a:solidFill>
      </dgm:spPr>
      <dgm:t>
        <a:bodyPr/>
        <a:lstStyle/>
        <a:p>
          <a:endParaRPr lang="en-US"/>
        </a:p>
      </dgm:t>
    </dgm:pt>
    <dgm:pt modelId="{A0E56C85-20C4-F54B-A546-3E003F6B5113}">
      <dgm:prSet/>
      <dgm:spPr/>
      <dgm:t>
        <a:bodyPr/>
        <a:lstStyle/>
        <a:p>
          <a:endParaRPr lang="en-US"/>
        </a:p>
      </dgm:t>
    </dgm:pt>
    <dgm:pt modelId="{A0A68702-9589-294E-B691-5CF81FAD0C65}" type="parTrans" cxnId="{52B93607-5318-5F41-9B2B-5BAA8EB8E89E}">
      <dgm:prSet/>
      <dgm:spPr/>
      <dgm:t>
        <a:bodyPr/>
        <a:lstStyle/>
        <a:p>
          <a:endParaRPr lang="en-US"/>
        </a:p>
      </dgm:t>
    </dgm:pt>
    <dgm:pt modelId="{5866082E-CD82-6C4D-97D0-9E31E7784A70}" type="sibTrans" cxnId="{52B93607-5318-5F41-9B2B-5BAA8EB8E89E}">
      <dgm:prSet/>
      <dgm:spPr>
        <a:solidFill>
          <a:srgbClr val="800080">
            <a:alpha val="25000"/>
          </a:srgbClr>
        </a:solidFill>
      </dgm:spPr>
      <dgm:t>
        <a:bodyPr/>
        <a:lstStyle/>
        <a:p>
          <a:endParaRPr lang="en-US"/>
        </a:p>
      </dgm:t>
    </dgm:pt>
    <dgm:pt modelId="{136033F1-31E6-2B4A-BE4A-BD0AF41E48F1}" type="pres">
      <dgm:prSet presAssocID="{5CBE8F59-C997-384D-8B5B-DB32CAEE80CB}" presName="Name0" presStyleCnt="0">
        <dgm:presLayoutVars>
          <dgm:chMax val="5"/>
          <dgm:dir/>
        </dgm:presLayoutVars>
      </dgm:prSet>
      <dgm:spPr/>
    </dgm:pt>
    <dgm:pt modelId="{57FE26E8-BBAA-0E41-80D0-33BB8CEEEA1B}" type="pres">
      <dgm:prSet presAssocID="{5CBE8F59-C997-384D-8B5B-DB32CAEE80CB}" presName="picts" presStyleCnt="0"/>
      <dgm:spPr/>
    </dgm:pt>
    <dgm:pt modelId="{57197DB5-1705-EF4F-A8C6-FC25918D1683}" type="pres">
      <dgm:prSet presAssocID="{5CBE8F59-C997-384D-8B5B-DB32CAEE80CB}" presName="space1" presStyleCnt="0"/>
      <dgm:spPr/>
    </dgm:pt>
    <dgm:pt modelId="{F6DD068D-D246-D94F-A6EA-76D4E04F4D45}" type="pres">
      <dgm:prSet presAssocID="{5CBE8F59-C997-384D-8B5B-DB32CAEE80CB}" presName="space2" presStyleCnt="0"/>
      <dgm:spPr/>
    </dgm:pt>
    <dgm:pt modelId="{06C23F4C-626F-1E47-ACB2-A6F3FE408F1D}" type="pres">
      <dgm:prSet presAssocID="{B233E4F0-012C-6449-B21E-81ADC28C7522}" presName="pictA1" presStyleCnt="0"/>
      <dgm:spPr/>
    </dgm:pt>
    <dgm:pt modelId="{67BC3584-1324-134F-A5AD-734E9C8DD88D}" type="pres">
      <dgm:prSet presAssocID="{B233E4F0-012C-6449-B21E-81ADC28C7522}" presName="imageRepeatNode" presStyleLbl="alignNode1" presStyleIdx="0" presStyleCnt="5" custScaleX="45059" custLinFactNeighborX="-17856" custLinFactNeighborY="576"/>
      <dgm:spPr/>
    </dgm:pt>
    <dgm:pt modelId="{E568644C-E0AA-1B41-B0EA-1EF54F15181E}" type="pres">
      <dgm:prSet presAssocID="{B233E4F0-012C-6449-B21E-81ADC28C7522}" presName="oneDotPict" presStyleCnt="0"/>
      <dgm:spPr/>
    </dgm:pt>
    <dgm:pt modelId="{1A11DEE5-2C3D-6543-B7CA-B7E689E41E22}" type="pres">
      <dgm:prSet presAssocID="{B233E4F0-012C-6449-B21E-81ADC28C7522}" presName="dotPict_11" presStyleLbl="solidFgAcc1" presStyleIdx="0" presStyleCnt="30"/>
      <dgm:spPr/>
    </dgm:pt>
    <dgm:pt modelId="{48EC9DF8-A969-D44A-8664-42A40A7D3C7A}" type="pres">
      <dgm:prSet presAssocID="{AB05F102-3D6A-2643-94F3-107F38DCCE7A}" presName="pictA2" presStyleCnt="0"/>
      <dgm:spPr/>
    </dgm:pt>
    <dgm:pt modelId="{B7539DDB-8B41-A240-8630-05C5EA90350F}" type="pres">
      <dgm:prSet presAssocID="{AB05F102-3D6A-2643-94F3-107F38DCCE7A}" presName="imageRepeatNode" presStyleLbl="alignNode1" presStyleIdx="1" presStyleCnt="5"/>
      <dgm:spPr/>
    </dgm:pt>
    <dgm:pt modelId="{AA977D9B-2B38-7D47-A360-041B2B216B99}" type="pres">
      <dgm:prSet presAssocID="{AB05F102-3D6A-2643-94F3-107F38DCCE7A}" presName="twoDotsPict" presStyleCnt="0"/>
      <dgm:spPr/>
    </dgm:pt>
    <dgm:pt modelId="{FDB0D4F4-B956-8B49-B75F-5441B3C6B758}" type="pres">
      <dgm:prSet presAssocID="{AB05F102-3D6A-2643-94F3-107F38DCCE7A}" presName="dotPict_21" presStyleLbl="solidFgAcc1" presStyleIdx="1" presStyleCnt="30"/>
      <dgm:spPr/>
    </dgm:pt>
    <dgm:pt modelId="{5984F0C7-DE44-764F-9760-F60F3EA0D182}" type="pres">
      <dgm:prSet presAssocID="{AB05F102-3D6A-2643-94F3-107F38DCCE7A}" presName="dotPict_22" presStyleLbl="solidFgAcc1" presStyleIdx="2" presStyleCnt="30"/>
      <dgm:spPr/>
    </dgm:pt>
    <dgm:pt modelId="{17AB46F4-66F8-9648-8C39-76CFD12DEDFC}" type="pres">
      <dgm:prSet presAssocID="{46E1E6C5-CE2B-BD4D-B66C-554B53D54677}" presName="pictA3" presStyleCnt="0"/>
      <dgm:spPr/>
    </dgm:pt>
    <dgm:pt modelId="{FECDD4DA-3012-9943-B8B9-74EA6AFA487A}" type="pres">
      <dgm:prSet presAssocID="{46E1E6C5-CE2B-BD4D-B66C-554B53D54677}" presName="imageRepeatNode" presStyleLbl="alignNode1" presStyleIdx="2" presStyleCnt="5"/>
      <dgm:spPr/>
    </dgm:pt>
    <dgm:pt modelId="{0E13417A-ECC3-1049-90BF-2427EC1EE5C0}" type="pres">
      <dgm:prSet presAssocID="{46E1E6C5-CE2B-BD4D-B66C-554B53D54677}" presName="threeDotsPict" presStyleCnt="0"/>
      <dgm:spPr/>
    </dgm:pt>
    <dgm:pt modelId="{2314B097-5165-4243-8D6F-D35DEBB57987}" type="pres">
      <dgm:prSet presAssocID="{46E1E6C5-CE2B-BD4D-B66C-554B53D54677}" presName="dotPict_31" presStyleLbl="solidFgAcc1" presStyleIdx="3" presStyleCnt="30"/>
      <dgm:spPr/>
    </dgm:pt>
    <dgm:pt modelId="{4468BA01-89C2-8B4D-A67F-FF0AB21BEC6C}" type="pres">
      <dgm:prSet presAssocID="{46E1E6C5-CE2B-BD4D-B66C-554B53D54677}" presName="dotPict_32" presStyleLbl="solidFgAcc1" presStyleIdx="4" presStyleCnt="30"/>
      <dgm:spPr/>
    </dgm:pt>
    <dgm:pt modelId="{09160EF9-B2B1-1D4C-ABEF-A0A4F9DE6663}" type="pres">
      <dgm:prSet presAssocID="{46E1E6C5-CE2B-BD4D-B66C-554B53D54677}" presName="dotPict_33" presStyleLbl="solidFgAcc1" presStyleIdx="5" presStyleCnt="30"/>
      <dgm:spPr/>
    </dgm:pt>
    <dgm:pt modelId="{7911C745-928E-344C-80E3-D5BD9EB65F2B}" type="pres">
      <dgm:prSet presAssocID="{FA764B08-7812-4140-8099-E7382EEFC0E2}" presName="pictA4" presStyleCnt="0"/>
      <dgm:spPr/>
    </dgm:pt>
    <dgm:pt modelId="{2A3FB1EC-9602-3449-A85C-ACB7CD5CEC09}" type="pres">
      <dgm:prSet presAssocID="{FA764B08-7812-4140-8099-E7382EEFC0E2}" presName="imageRepeatNode" presStyleLbl="alignNode1" presStyleIdx="3" presStyleCnt="5"/>
      <dgm:spPr/>
    </dgm:pt>
    <dgm:pt modelId="{885BABD2-0996-5142-9390-5C55D758BF24}" type="pres">
      <dgm:prSet presAssocID="{FA764B08-7812-4140-8099-E7382EEFC0E2}" presName="fourDotsPict" presStyleCnt="0"/>
      <dgm:spPr/>
    </dgm:pt>
    <dgm:pt modelId="{6EBBDF7A-02D6-2740-87A6-665B58E80BD1}" type="pres">
      <dgm:prSet presAssocID="{FA764B08-7812-4140-8099-E7382EEFC0E2}" presName="dotPict_41" presStyleLbl="solidFgAcc1" presStyleIdx="6" presStyleCnt="30"/>
      <dgm:spPr/>
    </dgm:pt>
    <dgm:pt modelId="{EAB7849D-592C-DA44-9294-09D06353FF5B}" type="pres">
      <dgm:prSet presAssocID="{FA764B08-7812-4140-8099-E7382EEFC0E2}" presName="dotPict_42" presStyleLbl="solidFgAcc1" presStyleIdx="7" presStyleCnt="30"/>
      <dgm:spPr/>
    </dgm:pt>
    <dgm:pt modelId="{E9C5578A-EAD8-0C40-ABE7-321435BA62BF}" type="pres">
      <dgm:prSet presAssocID="{FA764B08-7812-4140-8099-E7382EEFC0E2}" presName="dotPict_43" presStyleLbl="solidFgAcc1" presStyleIdx="8" presStyleCnt="30"/>
      <dgm:spPr/>
    </dgm:pt>
    <dgm:pt modelId="{9D8C475C-B837-F741-AF5F-B3C55D205ADE}" type="pres">
      <dgm:prSet presAssocID="{FA764B08-7812-4140-8099-E7382EEFC0E2}" presName="dotPict_44" presStyleLbl="solidFgAcc1" presStyleIdx="9" presStyleCnt="30"/>
      <dgm:spPr/>
    </dgm:pt>
    <dgm:pt modelId="{7D6D47C2-92EA-2A4D-932D-2B7CCDB734F7}" type="pres">
      <dgm:prSet presAssocID="{5866082E-CD82-6C4D-97D0-9E31E7784A70}" presName="pictA5" presStyleCnt="0"/>
      <dgm:spPr/>
    </dgm:pt>
    <dgm:pt modelId="{5634FA5D-5093-4247-8DB1-51EDDBF83EDE}" type="pres">
      <dgm:prSet presAssocID="{5866082E-CD82-6C4D-97D0-9E31E7784A70}" presName="imageRepeatNode" presStyleLbl="alignNode1" presStyleIdx="4" presStyleCnt="5"/>
      <dgm:spPr/>
    </dgm:pt>
    <dgm:pt modelId="{3C7054A0-19A6-6142-9CD3-21B4A6987B8A}" type="pres">
      <dgm:prSet presAssocID="{5866082E-CD82-6C4D-97D0-9E31E7784A70}" presName="fiveDotsPict" presStyleCnt="0"/>
      <dgm:spPr/>
    </dgm:pt>
    <dgm:pt modelId="{F7D0881F-0EFE-4940-AD90-B88CC4571CAD}" type="pres">
      <dgm:prSet presAssocID="{5866082E-CD82-6C4D-97D0-9E31E7784A70}" presName="dotPict_51" presStyleLbl="solidFgAcc1" presStyleIdx="10" presStyleCnt="30"/>
      <dgm:spPr/>
    </dgm:pt>
    <dgm:pt modelId="{6AE489F5-487A-F94C-9FEB-B33A64ECD7D9}" type="pres">
      <dgm:prSet presAssocID="{5866082E-CD82-6C4D-97D0-9E31E7784A70}" presName="dotPict_52" presStyleLbl="solidFgAcc1" presStyleIdx="11" presStyleCnt="30"/>
      <dgm:spPr/>
    </dgm:pt>
    <dgm:pt modelId="{55F98CD5-FEDB-384B-9091-462513CE3AA2}" type="pres">
      <dgm:prSet presAssocID="{5866082E-CD82-6C4D-97D0-9E31E7784A70}" presName="dotPict_53" presStyleLbl="solidFgAcc1" presStyleIdx="12" presStyleCnt="30"/>
      <dgm:spPr/>
    </dgm:pt>
    <dgm:pt modelId="{6C4A3F91-58BA-524C-9342-04CC2540B02E}" type="pres">
      <dgm:prSet presAssocID="{5866082E-CD82-6C4D-97D0-9E31E7784A70}" presName="dotPict_54" presStyleLbl="solidFgAcc1" presStyleIdx="13" presStyleCnt="30"/>
      <dgm:spPr/>
    </dgm:pt>
    <dgm:pt modelId="{A6101519-F426-5544-95A9-56E30CA3AF76}" type="pres">
      <dgm:prSet presAssocID="{5866082E-CD82-6C4D-97D0-9E31E7784A70}" presName="dotPict_55" presStyleLbl="solidFgAcc1" presStyleIdx="14" presStyleCnt="30"/>
      <dgm:spPr/>
    </dgm:pt>
    <dgm:pt modelId="{68EB540F-218B-0942-82B3-1ACDF0DEA38A}" type="pres">
      <dgm:prSet presAssocID="{5CBE8F59-C997-384D-8B5B-DB32CAEE80CB}" presName="txLine" presStyleCnt="0"/>
      <dgm:spPr/>
    </dgm:pt>
    <dgm:pt modelId="{7CFC9297-1AB3-E44B-BB93-FFC5D303D7D0}" type="pres">
      <dgm:prSet presAssocID="{B588F87D-CD79-1A4F-A335-A510090EC5B2}" presName="oneDotTx" presStyleCnt="0"/>
      <dgm:spPr/>
    </dgm:pt>
    <dgm:pt modelId="{07ACAE93-3977-B448-92E1-3F3FABA2A4E8}" type="pres">
      <dgm:prSet presAssocID="{B588F87D-CD79-1A4F-A335-A510090EC5B2}" presName="dotTx_11" presStyleLbl="solidFgAcc1" presStyleIdx="15" presStyleCnt="30"/>
      <dgm:spPr/>
    </dgm:pt>
    <dgm:pt modelId="{D9F1768A-57AE-5447-A0C1-CA57670AA014}" type="pres">
      <dgm:prSet presAssocID="{B588F87D-CD79-1A4F-A335-A510090EC5B2}" presName="Name37" presStyleLbl="revTx" presStyleIdx="0" presStyleCnt="5">
        <dgm:presLayoutVars>
          <dgm:bulletEnabled val="1"/>
        </dgm:presLayoutVars>
      </dgm:prSet>
      <dgm:spPr/>
    </dgm:pt>
    <dgm:pt modelId="{7B52999C-29BD-A840-AC9F-76FEAE7D3284}" type="pres">
      <dgm:prSet presAssocID="{5E3DC903-F615-E04C-B351-A04088B44169}" presName="twoDotsTx" presStyleCnt="0"/>
      <dgm:spPr/>
    </dgm:pt>
    <dgm:pt modelId="{C6C4B677-3169-A542-847E-F2F45CCBFE40}" type="pres">
      <dgm:prSet presAssocID="{5E3DC903-F615-E04C-B351-A04088B44169}" presName="dotTx_21" presStyleLbl="solidFgAcc1" presStyleIdx="16" presStyleCnt="30"/>
      <dgm:spPr/>
    </dgm:pt>
    <dgm:pt modelId="{532243C6-BCD3-7345-A217-89C258A294EA}" type="pres">
      <dgm:prSet presAssocID="{5E3DC903-F615-E04C-B351-A04088B44169}" presName="dotTx_22" presStyleLbl="solidFgAcc1" presStyleIdx="17" presStyleCnt="30"/>
      <dgm:spPr/>
    </dgm:pt>
    <dgm:pt modelId="{3AA8F65D-09C1-6C4A-A55D-1F5E05A20BA8}" type="pres">
      <dgm:prSet presAssocID="{5E3DC903-F615-E04C-B351-A04088B44169}" presName="Name39" presStyleLbl="revTx" presStyleIdx="1" presStyleCnt="5">
        <dgm:presLayoutVars>
          <dgm:bulletEnabled val="1"/>
        </dgm:presLayoutVars>
      </dgm:prSet>
      <dgm:spPr/>
    </dgm:pt>
    <dgm:pt modelId="{66A63251-395E-5A43-9808-37D8DD13F41E}" type="pres">
      <dgm:prSet presAssocID="{2EF07ABE-9B62-ED44-A694-05510CE93F09}" presName="threeDotsTx" presStyleCnt="0"/>
      <dgm:spPr/>
    </dgm:pt>
    <dgm:pt modelId="{350E9F9D-9C63-3F43-9A0D-B7E52E44B3B6}" type="pres">
      <dgm:prSet presAssocID="{2EF07ABE-9B62-ED44-A694-05510CE93F09}" presName="dotTx_31" presStyleLbl="solidFgAcc1" presStyleIdx="18" presStyleCnt="30"/>
      <dgm:spPr/>
    </dgm:pt>
    <dgm:pt modelId="{ACF93DDC-DF58-8F4E-8192-F038050BF6C8}" type="pres">
      <dgm:prSet presAssocID="{2EF07ABE-9B62-ED44-A694-05510CE93F09}" presName="dotTx_32" presStyleLbl="solidFgAcc1" presStyleIdx="19" presStyleCnt="30"/>
      <dgm:spPr/>
    </dgm:pt>
    <dgm:pt modelId="{53998A76-6781-9B4D-9AB4-8AC7919D2077}" type="pres">
      <dgm:prSet presAssocID="{2EF07ABE-9B62-ED44-A694-05510CE93F09}" presName="dotTx_33" presStyleLbl="solidFgAcc1" presStyleIdx="20" presStyleCnt="30"/>
      <dgm:spPr/>
    </dgm:pt>
    <dgm:pt modelId="{72D7C2CE-ADDF-0D4E-A56C-1543D8798E9F}" type="pres">
      <dgm:prSet presAssocID="{2EF07ABE-9B62-ED44-A694-05510CE93F09}" presName="Name41" presStyleLbl="revTx" presStyleIdx="2" presStyleCnt="5">
        <dgm:presLayoutVars>
          <dgm:bulletEnabled val="1"/>
        </dgm:presLayoutVars>
      </dgm:prSet>
      <dgm:spPr/>
    </dgm:pt>
    <dgm:pt modelId="{18A5C073-AAA8-4B42-854B-08CF86C78E8A}" type="pres">
      <dgm:prSet presAssocID="{EB2FF14C-6CC0-DE41-996B-66D1E6E35C96}" presName="fourDotsTx" presStyleCnt="0"/>
      <dgm:spPr/>
    </dgm:pt>
    <dgm:pt modelId="{EEBF968C-B86B-D344-8B93-AA41A6A32F99}" type="pres">
      <dgm:prSet presAssocID="{EB2FF14C-6CC0-DE41-996B-66D1E6E35C96}" presName="dotTx_41" presStyleLbl="solidFgAcc1" presStyleIdx="21" presStyleCnt="30"/>
      <dgm:spPr/>
    </dgm:pt>
    <dgm:pt modelId="{D508CB4A-F0EE-444A-AD67-99E722E3BC4C}" type="pres">
      <dgm:prSet presAssocID="{EB2FF14C-6CC0-DE41-996B-66D1E6E35C96}" presName="dotTx_42" presStyleLbl="solidFgAcc1" presStyleIdx="22" presStyleCnt="30"/>
      <dgm:spPr/>
    </dgm:pt>
    <dgm:pt modelId="{A6F7AEDA-0E34-B844-9CEC-638F604089F4}" type="pres">
      <dgm:prSet presAssocID="{EB2FF14C-6CC0-DE41-996B-66D1E6E35C96}" presName="dotTx_43" presStyleLbl="solidFgAcc1" presStyleIdx="23" presStyleCnt="30"/>
      <dgm:spPr/>
    </dgm:pt>
    <dgm:pt modelId="{92AB6A31-CD02-F646-B28B-DF80330E3761}" type="pres">
      <dgm:prSet presAssocID="{EB2FF14C-6CC0-DE41-996B-66D1E6E35C96}" presName="dotTx_44" presStyleLbl="solidFgAcc1" presStyleIdx="24" presStyleCnt="30"/>
      <dgm:spPr/>
    </dgm:pt>
    <dgm:pt modelId="{8FBA0263-01E8-A54A-A8B0-9E83B8DED4D6}" type="pres">
      <dgm:prSet presAssocID="{EB2FF14C-6CC0-DE41-996B-66D1E6E35C96}" presName="Name43" presStyleLbl="revTx" presStyleIdx="3" presStyleCnt="5">
        <dgm:presLayoutVars>
          <dgm:bulletEnabled val="1"/>
        </dgm:presLayoutVars>
      </dgm:prSet>
      <dgm:spPr/>
    </dgm:pt>
    <dgm:pt modelId="{FCE5013A-1E5D-3A47-A337-27C9231762BD}" type="pres">
      <dgm:prSet presAssocID="{A0E56C85-20C4-F54B-A546-3E003F6B5113}" presName="fiveDotsTx" presStyleCnt="0"/>
      <dgm:spPr/>
    </dgm:pt>
    <dgm:pt modelId="{E2C328AA-3548-414F-92D9-1BDD5A28FE52}" type="pres">
      <dgm:prSet presAssocID="{A0E56C85-20C4-F54B-A546-3E003F6B5113}" presName="dotTx_51" presStyleLbl="solidFgAcc1" presStyleIdx="25" presStyleCnt="30"/>
      <dgm:spPr/>
    </dgm:pt>
    <dgm:pt modelId="{EE41172D-3FF7-EA4C-8AA1-CED0EAC7E7BB}" type="pres">
      <dgm:prSet presAssocID="{A0E56C85-20C4-F54B-A546-3E003F6B5113}" presName="dotTx_52" presStyleLbl="solidFgAcc1" presStyleIdx="26" presStyleCnt="30"/>
      <dgm:spPr/>
    </dgm:pt>
    <dgm:pt modelId="{E9DA2FFF-5020-A94C-9CAF-A9D4434C9AFF}" type="pres">
      <dgm:prSet presAssocID="{A0E56C85-20C4-F54B-A546-3E003F6B5113}" presName="dotTx_53" presStyleLbl="solidFgAcc1" presStyleIdx="27" presStyleCnt="30"/>
      <dgm:spPr/>
    </dgm:pt>
    <dgm:pt modelId="{DAF8F46C-F5E6-A748-B21D-11221D389F91}" type="pres">
      <dgm:prSet presAssocID="{A0E56C85-20C4-F54B-A546-3E003F6B5113}" presName="dotTx_54" presStyleLbl="solidFgAcc1" presStyleIdx="28" presStyleCnt="30"/>
      <dgm:spPr/>
    </dgm:pt>
    <dgm:pt modelId="{BA1627BF-88CB-E947-87C1-BABDB20A75F9}" type="pres">
      <dgm:prSet presAssocID="{A0E56C85-20C4-F54B-A546-3E003F6B5113}" presName="dotTx_55" presStyleLbl="solidFgAcc1" presStyleIdx="29" presStyleCnt="30"/>
      <dgm:spPr/>
    </dgm:pt>
    <dgm:pt modelId="{1812EBA7-CA32-6940-9B6E-223DB04AC1DE}" type="pres">
      <dgm:prSet presAssocID="{A0E56C85-20C4-F54B-A546-3E003F6B5113}" presName="Name45" presStyleLbl="revTx" presStyleIdx="4" presStyleCnt="5">
        <dgm:presLayoutVars>
          <dgm:bulletEnabled val="1"/>
        </dgm:presLayoutVars>
      </dgm:prSet>
      <dgm:spPr/>
    </dgm:pt>
  </dgm:ptLst>
  <dgm:cxnLst>
    <dgm:cxn modelId="{52B93607-5318-5F41-9B2B-5BAA8EB8E89E}" srcId="{5CBE8F59-C997-384D-8B5B-DB32CAEE80CB}" destId="{A0E56C85-20C4-F54B-A546-3E003F6B5113}" srcOrd="4" destOrd="0" parTransId="{A0A68702-9589-294E-B691-5CF81FAD0C65}" sibTransId="{5866082E-CD82-6C4D-97D0-9E31E7784A70}"/>
    <dgm:cxn modelId="{9245540A-2B14-6E4D-96CF-1BC70789AC5F}" srcId="{5CBE8F59-C997-384D-8B5B-DB32CAEE80CB}" destId="{5E3DC903-F615-E04C-B351-A04088B44169}" srcOrd="1" destOrd="0" parTransId="{C7D3D9BD-1210-9E4C-8E73-D0604124C6C2}" sibTransId="{AB05F102-3D6A-2643-94F3-107F38DCCE7A}"/>
    <dgm:cxn modelId="{1DC7A416-EBD1-DA48-944D-A6B2BB813B7F}" srcId="{5CBE8F59-C997-384D-8B5B-DB32CAEE80CB}" destId="{EB2FF14C-6CC0-DE41-996B-66D1E6E35C96}" srcOrd="3" destOrd="0" parTransId="{1B252D0C-C5C4-B942-BBB5-8414A2F3D8BB}" sibTransId="{FA764B08-7812-4140-8099-E7382EEFC0E2}"/>
    <dgm:cxn modelId="{B9077C2F-BCB9-E54D-B2A6-EBEF5B13AB8E}" srcId="{5CBE8F59-C997-384D-8B5B-DB32CAEE80CB}" destId="{2EF07ABE-9B62-ED44-A694-05510CE93F09}" srcOrd="2" destOrd="0" parTransId="{440081B2-A88E-5D48-9A1C-8372EBB1E7D5}" sibTransId="{46E1E6C5-CE2B-BD4D-B66C-554B53D54677}"/>
    <dgm:cxn modelId="{59542932-73A4-0B4E-A5AC-7CE47D1E803D}" type="presOf" srcId="{AB05F102-3D6A-2643-94F3-107F38DCCE7A}" destId="{B7539DDB-8B41-A240-8630-05C5EA90350F}" srcOrd="0" destOrd="0" presId="urn:microsoft.com/office/officeart/2009/3/layout/SpiralPicture"/>
    <dgm:cxn modelId="{D3F7CC35-71D6-CA44-A3EA-36162F61EEE5}" type="presOf" srcId="{EB2FF14C-6CC0-DE41-996B-66D1E6E35C96}" destId="{8FBA0263-01E8-A54A-A8B0-9E83B8DED4D6}" srcOrd="0" destOrd="0" presId="urn:microsoft.com/office/officeart/2009/3/layout/SpiralPicture"/>
    <dgm:cxn modelId="{4EC4A34C-26C5-0F46-98ED-1AC4EAA284B2}" type="presOf" srcId="{B233E4F0-012C-6449-B21E-81ADC28C7522}" destId="{67BC3584-1324-134F-A5AD-734E9C8DD88D}" srcOrd="0" destOrd="0" presId="urn:microsoft.com/office/officeart/2009/3/layout/SpiralPicture"/>
    <dgm:cxn modelId="{52994255-CEF0-164A-8894-CEEEA3F2F5F6}" type="presOf" srcId="{A0E56C85-20C4-F54B-A546-3E003F6B5113}" destId="{1812EBA7-CA32-6940-9B6E-223DB04AC1DE}" srcOrd="0" destOrd="0" presId="urn:microsoft.com/office/officeart/2009/3/layout/SpiralPicture"/>
    <dgm:cxn modelId="{8C584066-E01E-3842-A228-62E29D51F7FB}" type="presOf" srcId="{B588F87D-CD79-1A4F-A335-A510090EC5B2}" destId="{D9F1768A-57AE-5447-A0C1-CA57670AA014}" srcOrd="0" destOrd="0" presId="urn:microsoft.com/office/officeart/2009/3/layout/SpiralPicture"/>
    <dgm:cxn modelId="{37833475-808E-0445-A69A-AF546E33558D}" type="presOf" srcId="{5CBE8F59-C997-384D-8B5B-DB32CAEE80CB}" destId="{136033F1-31E6-2B4A-BE4A-BD0AF41E48F1}" srcOrd="0" destOrd="0" presId="urn:microsoft.com/office/officeart/2009/3/layout/SpiralPicture"/>
    <dgm:cxn modelId="{63696C8E-22D0-7149-B899-B251C345DFFA}" type="presOf" srcId="{46E1E6C5-CE2B-BD4D-B66C-554B53D54677}" destId="{FECDD4DA-3012-9943-B8B9-74EA6AFA487A}" srcOrd="0" destOrd="0" presId="urn:microsoft.com/office/officeart/2009/3/layout/SpiralPicture"/>
    <dgm:cxn modelId="{8A262D9F-10D1-5448-B208-95079DFB85E9}" type="presOf" srcId="{2EF07ABE-9B62-ED44-A694-05510CE93F09}" destId="{72D7C2CE-ADDF-0D4E-A56C-1543D8798E9F}" srcOrd="0" destOrd="0" presId="urn:microsoft.com/office/officeart/2009/3/layout/SpiralPicture"/>
    <dgm:cxn modelId="{B82015AB-2ADB-114B-B2AF-4B1097E7A46A}" type="presOf" srcId="{FA764B08-7812-4140-8099-E7382EEFC0E2}" destId="{2A3FB1EC-9602-3449-A85C-ACB7CD5CEC09}" srcOrd="0" destOrd="0" presId="urn:microsoft.com/office/officeart/2009/3/layout/SpiralPicture"/>
    <dgm:cxn modelId="{4963EDAF-2E63-DA47-9255-9D73B6672624}" type="presOf" srcId="{5866082E-CD82-6C4D-97D0-9E31E7784A70}" destId="{5634FA5D-5093-4247-8DB1-51EDDBF83EDE}" srcOrd="0" destOrd="0" presId="urn:microsoft.com/office/officeart/2009/3/layout/SpiralPicture"/>
    <dgm:cxn modelId="{4B0A95B1-2706-4046-8B29-71C79AB359AE}" type="presOf" srcId="{5E3DC903-F615-E04C-B351-A04088B44169}" destId="{3AA8F65D-09C1-6C4A-A55D-1F5E05A20BA8}" srcOrd="0" destOrd="0" presId="urn:microsoft.com/office/officeart/2009/3/layout/SpiralPicture"/>
    <dgm:cxn modelId="{D14926B7-E125-6041-95BA-CA22EE571D77}" srcId="{5CBE8F59-C997-384D-8B5B-DB32CAEE80CB}" destId="{B588F87D-CD79-1A4F-A335-A510090EC5B2}" srcOrd="0" destOrd="0" parTransId="{5AE2C34B-8143-4549-B924-068B34DC8A31}" sibTransId="{B233E4F0-012C-6449-B21E-81ADC28C7522}"/>
    <dgm:cxn modelId="{C85AC347-AB93-4545-9DAA-39693AD1F091}" type="presParOf" srcId="{136033F1-31E6-2B4A-BE4A-BD0AF41E48F1}" destId="{57FE26E8-BBAA-0E41-80D0-33BB8CEEEA1B}" srcOrd="0" destOrd="0" presId="urn:microsoft.com/office/officeart/2009/3/layout/SpiralPicture"/>
    <dgm:cxn modelId="{FAA538F0-2E5D-C44E-9CDB-EAC723812434}" type="presParOf" srcId="{57FE26E8-BBAA-0E41-80D0-33BB8CEEEA1B}" destId="{57197DB5-1705-EF4F-A8C6-FC25918D1683}" srcOrd="0" destOrd="0" presId="urn:microsoft.com/office/officeart/2009/3/layout/SpiralPicture"/>
    <dgm:cxn modelId="{E039E2F9-5865-FA48-A91C-6FBBE2116E0C}" type="presParOf" srcId="{57FE26E8-BBAA-0E41-80D0-33BB8CEEEA1B}" destId="{F6DD068D-D246-D94F-A6EA-76D4E04F4D45}" srcOrd="1" destOrd="0" presId="urn:microsoft.com/office/officeart/2009/3/layout/SpiralPicture"/>
    <dgm:cxn modelId="{4202724E-B840-D741-B3A7-0216F553AC62}" type="presParOf" srcId="{57FE26E8-BBAA-0E41-80D0-33BB8CEEEA1B}" destId="{06C23F4C-626F-1E47-ACB2-A6F3FE408F1D}" srcOrd="2" destOrd="0" presId="urn:microsoft.com/office/officeart/2009/3/layout/SpiralPicture"/>
    <dgm:cxn modelId="{753069CB-46B5-394C-AAF2-2AC1FE5BDEC8}" type="presParOf" srcId="{06C23F4C-626F-1E47-ACB2-A6F3FE408F1D}" destId="{67BC3584-1324-134F-A5AD-734E9C8DD88D}" srcOrd="0" destOrd="0" presId="urn:microsoft.com/office/officeart/2009/3/layout/SpiralPicture"/>
    <dgm:cxn modelId="{22BFD7D5-F4E8-224A-B366-5737DCD35A99}" type="presParOf" srcId="{57FE26E8-BBAA-0E41-80D0-33BB8CEEEA1B}" destId="{E568644C-E0AA-1B41-B0EA-1EF54F15181E}" srcOrd="3" destOrd="0" presId="urn:microsoft.com/office/officeart/2009/3/layout/SpiralPicture"/>
    <dgm:cxn modelId="{6C3B3ED5-396A-3741-92F7-D024F9447829}" type="presParOf" srcId="{E568644C-E0AA-1B41-B0EA-1EF54F15181E}" destId="{1A11DEE5-2C3D-6543-B7CA-B7E689E41E22}" srcOrd="0" destOrd="0" presId="urn:microsoft.com/office/officeart/2009/3/layout/SpiralPicture"/>
    <dgm:cxn modelId="{8D6AAAF2-2317-E94D-81B4-583CC5D794E5}" type="presParOf" srcId="{57FE26E8-BBAA-0E41-80D0-33BB8CEEEA1B}" destId="{48EC9DF8-A969-D44A-8664-42A40A7D3C7A}" srcOrd="4" destOrd="0" presId="urn:microsoft.com/office/officeart/2009/3/layout/SpiralPicture"/>
    <dgm:cxn modelId="{7E8EFD4E-D9E1-F34E-902B-3DE50FC1074A}" type="presParOf" srcId="{48EC9DF8-A969-D44A-8664-42A40A7D3C7A}" destId="{B7539DDB-8B41-A240-8630-05C5EA90350F}" srcOrd="0" destOrd="0" presId="urn:microsoft.com/office/officeart/2009/3/layout/SpiralPicture"/>
    <dgm:cxn modelId="{36FFD05A-0D10-5745-BA43-D246B993A98C}" type="presParOf" srcId="{57FE26E8-BBAA-0E41-80D0-33BB8CEEEA1B}" destId="{AA977D9B-2B38-7D47-A360-041B2B216B99}" srcOrd="5" destOrd="0" presId="urn:microsoft.com/office/officeart/2009/3/layout/SpiralPicture"/>
    <dgm:cxn modelId="{EE9DEF37-391B-E24E-9A02-44187BBCA5DF}" type="presParOf" srcId="{AA977D9B-2B38-7D47-A360-041B2B216B99}" destId="{FDB0D4F4-B956-8B49-B75F-5441B3C6B758}" srcOrd="0" destOrd="0" presId="urn:microsoft.com/office/officeart/2009/3/layout/SpiralPicture"/>
    <dgm:cxn modelId="{879B3903-C41B-4440-9405-9BBAA0BD62DA}" type="presParOf" srcId="{AA977D9B-2B38-7D47-A360-041B2B216B99}" destId="{5984F0C7-DE44-764F-9760-F60F3EA0D182}" srcOrd="1" destOrd="0" presId="urn:microsoft.com/office/officeart/2009/3/layout/SpiralPicture"/>
    <dgm:cxn modelId="{381B3B60-5B62-7341-9C76-C80B63D9649C}" type="presParOf" srcId="{57FE26E8-BBAA-0E41-80D0-33BB8CEEEA1B}" destId="{17AB46F4-66F8-9648-8C39-76CFD12DEDFC}" srcOrd="6" destOrd="0" presId="urn:microsoft.com/office/officeart/2009/3/layout/SpiralPicture"/>
    <dgm:cxn modelId="{43068E81-B4CA-2048-B382-4A6E09EB7F45}" type="presParOf" srcId="{17AB46F4-66F8-9648-8C39-76CFD12DEDFC}" destId="{FECDD4DA-3012-9943-B8B9-74EA6AFA487A}" srcOrd="0" destOrd="0" presId="urn:microsoft.com/office/officeart/2009/3/layout/SpiralPicture"/>
    <dgm:cxn modelId="{A855C7D9-4114-9F4B-A9C3-FFB204C6A23E}" type="presParOf" srcId="{57FE26E8-BBAA-0E41-80D0-33BB8CEEEA1B}" destId="{0E13417A-ECC3-1049-90BF-2427EC1EE5C0}" srcOrd="7" destOrd="0" presId="urn:microsoft.com/office/officeart/2009/3/layout/SpiralPicture"/>
    <dgm:cxn modelId="{B89B1AA1-60F2-F54C-8848-D508DD1D46F3}" type="presParOf" srcId="{0E13417A-ECC3-1049-90BF-2427EC1EE5C0}" destId="{2314B097-5165-4243-8D6F-D35DEBB57987}" srcOrd="0" destOrd="0" presId="urn:microsoft.com/office/officeart/2009/3/layout/SpiralPicture"/>
    <dgm:cxn modelId="{0D685793-4732-0349-9D1D-F25CCB970979}" type="presParOf" srcId="{0E13417A-ECC3-1049-90BF-2427EC1EE5C0}" destId="{4468BA01-89C2-8B4D-A67F-FF0AB21BEC6C}" srcOrd="1" destOrd="0" presId="urn:microsoft.com/office/officeart/2009/3/layout/SpiralPicture"/>
    <dgm:cxn modelId="{63C3A38E-6C64-A44B-BEDB-EBA6FEEA345E}" type="presParOf" srcId="{0E13417A-ECC3-1049-90BF-2427EC1EE5C0}" destId="{09160EF9-B2B1-1D4C-ABEF-A0A4F9DE6663}" srcOrd="2" destOrd="0" presId="urn:microsoft.com/office/officeart/2009/3/layout/SpiralPicture"/>
    <dgm:cxn modelId="{319D2C10-B582-4D43-9E35-873D3B2D6ABD}" type="presParOf" srcId="{57FE26E8-BBAA-0E41-80D0-33BB8CEEEA1B}" destId="{7911C745-928E-344C-80E3-D5BD9EB65F2B}" srcOrd="8" destOrd="0" presId="urn:microsoft.com/office/officeart/2009/3/layout/SpiralPicture"/>
    <dgm:cxn modelId="{7FB498EE-C3A3-814F-84DB-EFF105B73888}" type="presParOf" srcId="{7911C745-928E-344C-80E3-D5BD9EB65F2B}" destId="{2A3FB1EC-9602-3449-A85C-ACB7CD5CEC09}" srcOrd="0" destOrd="0" presId="urn:microsoft.com/office/officeart/2009/3/layout/SpiralPicture"/>
    <dgm:cxn modelId="{8B96F41B-FCC4-1346-9326-13EE09CFC849}" type="presParOf" srcId="{57FE26E8-BBAA-0E41-80D0-33BB8CEEEA1B}" destId="{885BABD2-0996-5142-9390-5C55D758BF24}" srcOrd="9" destOrd="0" presId="urn:microsoft.com/office/officeart/2009/3/layout/SpiralPicture"/>
    <dgm:cxn modelId="{AB49AD0E-C9E5-FE4D-AB11-38343549563B}" type="presParOf" srcId="{885BABD2-0996-5142-9390-5C55D758BF24}" destId="{6EBBDF7A-02D6-2740-87A6-665B58E80BD1}" srcOrd="0" destOrd="0" presId="urn:microsoft.com/office/officeart/2009/3/layout/SpiralPicture"/>
    <dgm:cxn modelId="{AC33678F-A5DD-4F47-B83A-943A0CA4AD25}" type="presParOf" srcId="{885BABD2-0996-5142-9390-5C55D758BF24}" destId="{EAB7849D-592C-DA44-9294-09D06353FF5B}" srcOrd="1" destOrd="0" presId="urn:microsoft.com/office/officeart/2009/3/layout/SpiralPicture"/>
    <dgm:cxn modelId="{7D2BA528-393D-A24C-8F90-209549F86CD4}" type="presParOf" srcId="{885BABD2-0996-5142-9390-5C55D758BF24}" destId="{E9C5578A-EAD8-0C40-ABE7-321435BA62BF}" srcOrd="2" destOrd="0" presId="urn:microsoft.com/office/officeart/2009/3/layout/SpiralPicture"/>
    <dgm:cxn modelId="{1E629E4B-1EFD-9145-BF7C-FF03D8188331}" type="presParOf" srcId="{885BABD2-0996-5142-9390-5C55D758BF24}" destId="{9D8C475C-B837-F741-AF5F-B3C55D205ADE}" srcOrd="3" destOrd="0" presId="urn:microsoft.com/office/officeart/2009/3/layout/SpiralPicture"/>
    <dgm:cxn modelId="{5C36D6DC-511F-5C42-83DC-F83F5A6B4754}" type="presParOf" srcId="{57FE26E8-BBAA-0E41-80D0-33BB8CEEEA1B}" destId="{7D6D47C2-92EA-2A4D-932D-2B7CCDB734F7}" srcOrd="10" destOrd="0" presId="urn:microsoft.com/office/officeart/2009/3/layout/SpiralPicture"/>
    <dgm:cxn modelId="{61E80739-23CB-1844-A1FB-74C56733B169}" type="presParOf" srcId="{7D6D47C2-92EA-2A4D-932D-2B7CCDB734F7}" destId="{5634FA5D-5093-4247-8DB1-51EDDBF83EDE}" srcOrd="0" destOrd="0" presId="urn:microsoft.com/office/officeart/2009/3/layout/SpiralPicture"/>
    <dgm:cxn modelId="{BA01E9F2-E993-6D43-AD66-CB7DD90D7716}" type="presParOf" srcId="{57FE26E8-BBAA-0E41-80D0-33BB8CEEEA1B}" destId="{3C7054A0-19A6-6142-9CD3-21B4A6987B8A}" srcOrd="11" destOrd="0" presId="urn:microsoft.com/office/officeart/2009/3/layout/SpiralPicture"/>
    <dgm:cxn modelId="{8A3505BD-1E4F-6440-8192-3CFD0CB7A65B}" type="presParOf" srcId="{3C7054A0-19A6-6142-9CD3-21B4A6987B8A}" destId="{F7D0881F-0EFE-4940-AD90-B88CC4571CAD}" srcOrd="0" destOrd="0" presId="urn:microsoft.com/office/officeart/2009/3/layout/SpiralPicture"/>
    <dgm:cxn modelId="{B01916C2-854C-6441-9191-5D3756564C02}" type="presParOf" srcId="{3C7054A0-19A6-6142-9CD3-21B4A6987B8A}" destId="{6AE489F5-487A-F94C-9FEB-B33A64ECD7D9}" srcOrd="1" destOrd="0" presId="urn:microsoft.com/office/officeart/2009/3/layout/SpiralPicture"/>
    <dgm:cxn modelId="{E043658F-1ED1-3A43-B2F3-186204149E15}" type="presParOf" srcId="{3C7054A0-19A6-6142-9CD3-21B4A6987B8A}" destId="{55F98CD5-FEDB-384B-9091-462513CE3AA2}" srcOrd="2" destOrd="0" presId="urn:microsoft.com/office/officeart/2009/3/layout/SpiralPicture"/>
    <dgm:cxn modelId="{22A6D6BF-3C30-504D-9DFD-FE9FC1446681}" type="presParOf" srcId="{3C7054A0-19A6-6142-9CD3-21B4A6987B8A}" destId="{6C4A3F91-58BA-524C-9342-04CC2540B02E}" srcOrd="3" destOrd="0" presId="urn:microsoft.com/office/officeart/2009/3/layout/SpiralPicture"/>
    <dgm:cxn modelId="{8DFFE332-9125-3443-91B6-804F26E86641}" type="presParOf" srcId="{3C7054A0-19A6-6142-9CD3-21B4A6987B8A}" destId="{A6101519-F426-5544-95A9-56E30CA3AF76}" srcOrd="4" destOrd="0" presId="urn:microsoft.com/office/officeart/2009/3/layout/SpiralPicture"/>
    <dgm:cxn modelId="{3628DC3A-41C6-A44D-B23B-65AFED03CF68}" type="presParOf" srcId="{136033F1-31E6-2B4A-BE4A-BD0AF41E48F1}" destId="{68EB540F-218B-0942-82B3-1ACDF0DEA38A}" srcOrd="1" destOrd="0" presId="urn:microsoft.com/office/officeart/2009/3/layout/SpiralPicture"/>
    <dgm:cxn modelId="{48FA32A1-9D98-FC49-9A63-11CF6CF3F1DC}" type="presParOf" srcId="{68EB540F-218B-0942-82B3-1ACDF0DEA38A}" destId="{7CFC9297-1AB3-E44B-BB93-FFC5D303D7D0}" srcOrd="0" destOrd="0" presId="urn:microsoft.com/office/officeart/2009/3/layout/SpiralPicture"/>
    <dgm:cxn modelId="{494A8857-9793-9A4A-BFAF-8FBE4574AB70}" type="presParOf" srcId="{7CFC9297-1AB3-E44B-BB93-FFC5D303D7D0}" destId="{07ACAE93-3977-B448-92E1-3F3FABA2A4E8}" srcOrd="0" destOrd="0" presId="urn:microsoft.com/office/officeart/2009/3/layout/SpiralPicture"/>
    <dgm:cxn modelId="{7EB87FAC-85C3-8148-95A3-9AB8A0CE9AA1}" type="presParOf" srcId="{68EB540F-218B-0942-82B3-1ACDF0DEA38A}" destId="{D9F1768A-57AE-5447-A0C1-CA57670AA014}" srcOrd="1" destOrd="0" presId="urn:microsoft.com/office/officeart/2009/3/layout/SpiralPicture"/>
    <dgm:cxn modelId="{F692FE2E-6B76-2344-AED7-780A1B4EF62E}" type="presParOf" srcId="{68EB540F-218B-0942-82B3-1ACDF0DEA38A}" destId="{7B52999C-29BD-A840-AC9F-76FEAE7D3284}" srcOrd="2" destOrd="0" presId="urn:microsoft.com/office/officeart/2009/3/layout/SpiralPicture"/>
    <dgm:cxn modelId="{322D41FD-2FF8-9943-BE1B-4EC8AF27EE00}" type="presParOf" srcId="{7B52999C-29BD-A840-AC9F-76FEAE7D3284}" destId="{C6C4B677-3169-A542-847E-F2F45CCBFE40}" srcOrd="0" destOrd="0" presId="urn:microsoft.com/office/officeart/2009/3/layout/SpiralPicture"/>
    <dgm:cxn modelId="{AE3AC80F-CB11-0C42-B8FB-214A3EBFF461}" type="presParOf" srcId="{7B52999C-29BD-A840-AC9F-76FEAE7D3284}" destId="{532243C6-BCD3-7345-A217-89C258A294EA}" srcOrd="1" destOrd="0" presId="urn:microsoft.com/office/officeart/2009/3/layout/SpiralPicture"/>
    <dgm:cxn modelId="{53423F6A-1EBC-F248-9B61-0F30C0C34562}" type="presParOf" srcId="{68EB540F-218B-0942-82B3-1ACDF0DEA38A}" destId="{3AA8F65D-09C1-6C4A-A55D-1F5E05A20BA8}" srcOrd="3" destOrd="0" presId="urn:microsoft.com/office/officeart/2009/3/layout/SpiralPicture"/>
    <dgm:cxn modelId="{D7082435-E19E-0048-BAFE-281D3C00BB02}" type="presParOf" srcId="{68EB540F-218B-0942-82B3-1ACDF0DEA38A}" destId="{66A63251-395E-5A43-9808-37D8DD13F41E}" srcOrd="4" destOrd="0" presId="urn:microsoft.com/office/officeart/2009/3/layout/SpiralPicture"/>
    <dgm:cxn modelId="{63EA35AE-ABFF-9044-A2A9-C9FF05772054}" type="presParOf" srcId="{66A63251-395E-5A43-9808-37D8DD13F41E}" destId="{350E9F9D-9C63-3F43-9A0D-B7E52E44B3B6}" srcOrd="0" destOrd="0" presId="urn:microsoft.com/office/officeart/2009/3/layout/SpiralPicture"/>
    <dgm:cxn modelId="{5148285C-FBF5-D64E-93D3-1970AB7F04CE}" type="presParOf" srcId="{66A63251-395E-5A43-9808-37D8DD13F41E}" destId="{ACF93DDC-DF58-8F4E-8192-F038050BF6C8}" srcOrd="1" destOrd="0" presId="urn:microsoft.com/office/officeart/2009/3/layout/SpiralPicture"/>
    <dgm:cxn modelId="{62A716FA-5764-A449-B820-FCB5FB177E0F}" type="presParOf" srcId="{66A63251-395E-5A43-9808-37D8DD13F41E}" destId="{53998A76-6781-9B4D-9AB4-8AC7919D2077}" srcOrd="2" destOrd="0" presId="urn:microsoft.com/office/officeart/2009/3/layout/SpiralPicture"/>
    <dgm:cxn modelId="{A2028AFB-0150-0B43-A549-9FB1503D6E20}" type="presParOf" srcId="{68EB540F-218B-0942-82B3-1ACDF0DEA38A}" destId="{72D7C2CE-ADDF-0D4E-A56C-1543D8798E9F}" srcOrd="5" destOrd="0" presId="urn:microsoft.com/office/officeart/2009/3/layout/SpiralPicture"/>
    <dgm:cxn modelId="{9023319D-4AE6-3F4C-AA3D-638664B24C5C}" type="presParOf" srcId="{68EB540F-218B-0942-82B3-1ACDF0DEA38A}" destId="{18A5C073-AAA8-4B42-854B-08CF86C78E8A}" srcOrd="6" destOrd="0" presId="urn:microsoft.com/office/officeart/2009/3/layout/SpiralPicture"/>
    <dgm:cxn modelId="{F0834C5C-2A84-5C47-B3DC-2C04ECC8B7F4}" type="presParOf" srcId="{18A5C073-AAA8-4B42-854B-08CF86C78E8A}" destId="{EEBF968C-B86B-D344-8B93-AA41A6A32F99}" srcOrd="0" destOrd="0" presId="urn:microsoft.com/office/officeart/2009/3/layout/SpiralPicture"/>
    <dgm:cxn modelId="{BC10F472-1C82-B94C-9433-78DFA542A96C}" type="presParOf" srcId="{18A5C073-AAA8-4B42-854B-08CF86C78E8A}" destId="{D508CB4A-F0EE-444A-AD67-99E722E3BC4C}" srcOrd="1" destOrd="0" presId="urn:microsoft.com/office/officeart/2009/3/layout/SpiralPicture"/>
    <dgm:cxn modelId="{FC8F0C58-0CE7-C84C-A49E-98FF4F36D032}" type="presParOf" srcId="{18A5C073-AAA8-4B42-854B-08CF86C78E8A}" destId="{A6F7AEDA-0E34-B844-9CEC-638F604089F4}" srcOrd="2" destOrd="0" presId="urn:microsoft.com/office/officeart/2009/3/layout/SpiralPicture"/>
    <dgm:cxn modelId="{B06FB1A5-9292-5843-968A-5E9D51097E29}" type="presParOf" srcId="{18A5C073-AAA8-4B42-854B-08CF86C78E8A}" destId="{92AB6A31-CD02-F646-B28B-DF80330E3761}" srcOrd="3" destOrd="0" presId="urn:microsoft.com/office/officeart/2009/3/layout/SpiralPicture"/>
    <dgm:cxn modelId="{95249ECB-7FDC-4947-A4F4-74699663B14C}" type="presParOf" srcId="{68EB540F-218B-0942-82B3-1ACDF0DEA38A}" destId="{8FBA0263-01E8-A54A-A8B0-9E83B8DED4D6}" srcOrd="7" destOrd="0" presId="urn:microsoft.com/office/officeart/2009/3/layout/SpiralPicture"/>
    <dgm:cxn modelId="{6C8C45FF-CF90-C048-B790-51454D175166}" type="presParOf" srcId="{68EB540F-218B-0942-82B3-1ACDF0DEA38A}" destId="{FCE5013A-1E5D-3A47-A337-27C9231762BD}" srcOrd="8" destOrd="0" presId="urn:microsoft.com/office/officeart/2009/3/layout/SpiralPicture"/>
    <dgm:cxn modelId="{1D436033-A40D-594B-BB5C-D87EF7BE02F0}" type="presParOf" srcId="{FCE5013A-1E5D-3A47-A337-27C9231762BD}" destId="{E2C328AA-3548-414F-92D9-1BDD5A28FE52}" srcOrd="0" destOrd="0" presId="urn:microsoft.com/office/officeart/2009/3/layout/SpiralPicture"/>
    <dgm:cxn modelId="{0B62E8A4-BBD4-554B-9D9B-07BD53D25AD4}" type="presParOf" srcId="{FCE5013A-1E5D-3A47-A337-27C9231762BD}" destId="{EE41172D-3FF7-EA4C-8AA1-CED0EAC7E7BB}" srcOrd="1" destOrd="0" presId="urn:microsoft.com/office/officeart/2009/3/layout/SpiralPicture"/>
    <dgm:cxn modelId="{F0E58D1F-F128-BE41-9C7B-20BFCCD06286}" type="presParOf" srcId="{FCE5013A-1E5D-3A47-A337-27C9231762BD}" destId="{E9DA2FFF-5020-A94C-9CAF-A9D4434C9AFF}" srcOrd="2" destOrd="0" presId="urn:microsoft.com/office/officeart/2009/3/layout/SpiralPicture"/>
    <dgm:cxn modelId="{12499600-A04A-E74D-ACA0-0A5CE995B6A8}" type="presParOf" srcId="{FCE5013A-1E5D-3A47-A337-27C9231762BD}" destId="{DAF8F46C-F5E6-A748-B21D-11221D389F91}" srcOrd="3" destOrd="0" presId="urn:microsoft.com/office/officeart/2009/3/layout/SpiralPicture"/>
    <dgm:cxn modelId="{8AE2586B-5D8C-AF40-8796-A596B93564E2}" type="presParOf" srcId="{FCE5013A-1E5D-3A47-A337-27C9231762BD}" destId="{BA1627BF-88CB-E947-87C1-BABDB20A75F9}" srcOrd="4" destOrd="0" presId="urn:microsoft.com/office/officeart/2009/3/layout/SpiralPicture"/>
    <dgm:cxn modelId="{42265365-AB03-F141-A335-3630937A7580}" type="presParOf" srcId="{68EB540F-218B-0942-82B3-1ACDF0DEA38A}" destId="{1812EBA7-CA32-6940-9B6E-223DB04AC1DE}" srcOrd="9" destOrd="0" presId="urn:microsoft.com/office/officeart/2009/3/layout/Spiral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C3584-1324-134F-A5AD-734E9C8DD88D}">
      <dsp:nvSpPr>
        <dsp:cNvPr id="0" name=""/>
        <dsp:cNvSpPr/>
      </dsp:nvSpPr>
      <dsp:spPr>
        <a:xfrm>
          <a:off x="282830" y="598615"/>
          <a:ext cx="1325503" cy="2941705"/>
        </a:xfrm>
        <a:prstGeom prst="rect">
          <a:avLst/>
        </a:prstGeom>
        <a:solidFill>
          <a:srgbClr val="80008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A11DEE5-2C3D-6543-B7CA-B7E689E41E22}">
      <dsp:nvSpPr>
        <dsp:cNvPr id="0" name=""/>
        <dsp:cNvSpPr/>
      </dsp:nvSpPr>
      <dsp:spPr>
        <a:xfrm>
          <a:off x="2840485" y="3422156"/>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7539DDB-8B41-A240-8630-05C5EA90350F}">
      <dsp:nvSpPr>
        <dsp:cNvPr id="0" name=""/>
        <dsp:cNvSpPr/>
      </dsp:nvSpPr>
      <dsp:spPr>
        <a:xfrm>
          <a:off x="3003576" y="581670"/>
          <a:ext cx="1788556" cy="1788556"/>
        </a:xfrm>
        <a:prstGeom prst="rect">
          <a:avLst/>
        </a:prstGeom>
        <a:solidFill>
          <a:srgbClr val="800080">
            <a:alpha val="6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DB0D4F4-B956-8B49-B75F-5441B3C6B758}">
      <dsp:nvSpPr>
        <dsp:cNvPr id="0" name=""/>
        <dsp:cNvSpPr/>
      </dsp:nvSpPr>
      <dsp:spPr>
        <a:xfrm>
          <a:off x="4614998" y="2269007"/>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984F0C7-DE44-764F-9760-F60F3EA0D182}">
      <dsp:nvSpPr>
        <dsp:cNvPr id="0" name=""/>
        <dsp:cNvSpPr/>
      </dsp:nvSpPr>
      <dsp:spPr>
        <a:xfrm>
          <a:off x="4690913" y="2269007"/>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ECDD4DA-3012-9943-B8B9-74EA6AFA487A}">
      <dsp:nvSpPr>
        <dsp:cNvPr id="0" name=""/>
        <dsp:cNvSpPr/>
      </dsp:nvSpPr>
      <dsp:spPr>
        <a:xfrm>
          <a:off x="3700760" y="2432003"/>
          <a:ext cx="1091372" cy="1091372"/>
        </a:xfrm>
        <a:prstGeom prst="rect">
          <a:avLst/>
        </a:prstGeom>
        <a:solidFill>
          <a:srgbClr val="800080">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14B097-5165-4243-8D6F-D35DEBB57987}">
      <dsp:nvSpPr>
        <dsp:cNvPr id="0" name=""/>
        <dsp:cNvSpPr/>
      </dsp:nvSpPr>
      <dsp:spPr>
        <a:xfrm>
          <a:off x="4577040" y="3422156"/>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468BA01-89C2-8B4D-A67F-FF0AB21BEC6C}">
      <dsp:nvSpPr>
        <dsp:cNvPr id="0" name=""/>
        <dsp:cNvSpPr/>
      </dsp:nvSpPr>
      <dsp:spPr>
        <a:xfrm>
          <a:off x="4633976" y="3365220"/>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9160EF9-B2B1-1D4C-ABEF-A0A4F9DE6663}">
      <dsp:nvSpPr>
        <dsp:cNvPr id="0" name=""/>
        <dsp:cNvSpPr/>
      </dsp:nvSpPr>
      <dsp:spPr>
        <a:xfrm>
          <a:off x="4690913" y="3308283"/>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A3FB1EC-9602-3449-A85C-ACB7CD5CEC09}">
      <dsp:nvSpPr>
        <dsp:cNvPr id="0" name=""/>
        <dsp:cNvSpPr/>
      </dsp:nvSpPr>
      <dsp:spPr>
        <a:xfrm>
          <a:off x="3003576" y="2887967"/>
          <a:ext cx="635408" cy="635408"/>
        </a:xfrm>
        <a:prstGeom prst="rect">
          <a:avLst/>
        </a:prstGeom>
        <a:solidFill>
          <a:srgbClr val="800080">
            <a:alpha val="75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EBBDF7A-02D6-2740-87A6-665B58E80BD1}">
      <dsp:nvSpPr>
        <dsp:cNvPr id="0" name=""/>
        <dsp:cNvSpPr/>
      </dsp:nvSpPr>
      <dsp:spPr>
        <a:xfrm>
          <a:off x="3461849" y="3346241"/>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AB7849D-592C-DA44-9294-09D06353FF5B}">
      <dsp:nvSpPr>
        <dsp:cNvPr id="0" name=""/>
        <dsp:cNvSpPr/>
      </dsp:nvSpPr>
      <dsp:spPr>
        <a:xfrm>
          <a:off x="3537764" y="3346241"/>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9C5578A-EAD8-0C40-ABE7-321435BA62BF}">
      <dsp:nvSpPr>
        <dsp:cNvPr id="0" name=""/>
        <dsp:cNvSpPr/>
      </dsp:nvSpPr>
      <dsp:spPr>
        <a:xfrm>
          <a:off x="3461849" y="3422156"/>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8C475C-B837-F741-AF5F-B3C55D205ADE}">
      <dsp:nvSpPr>
        <dsp:cNvPr id="0" name=""/>
        <dsp:cNvSpPr/>
      </dsp:nvSpPr>
      <dsp:spPr>
        <a:xfrm>
          <a:off x="3537764" y="3422156"/>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634FA5D-5093-4247-8DB1-51EDDBF83EDE}">
      <dsp:nvSpPr>
        <dsp:cNvPr id="0" name=""/>
        <dsp:cNvSpPr/>
      </dsp:nvSpPr>
      <dsp:spPr>
        <a:xfrm>
          <a:off x="3003576" y="2432003"/>
          <a:ext cx="635408" cy="391246"/>
        </a:xfrm>
        <a:prstGeom prst="rect">
          <a:avLst/>
        </a:prstGeom>
        <a:solidFill>
          <a:srgbClr val="800080">
            <a:alpha val="25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7D0881F-0EFE-4940-AD90-B88CC4571CAD}">
      <dsp:nvSpPr>
        <dsp:cNvPr id="0" name=""/>
        <dsp:cNvSpPr/>
      </dsp:nvSpPr>
      <dsp:spPr>
        <a:xfrm>
          <a:off x="3423892" y="2722030"/>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AE489F5-487A-F94C-9FEB-B33A64ECD7D9}">
      <dsp:nvSpPr>
        <dsp:cNvPr id="0" name=""/>
        <dsp:cNvSpPr/>
      </dsp:nvSpPr>
      <dsp:spPr>
        <a:xfrm>
          <a:off x="3480828" y="2665094"/>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5F98CD5-FEDB-384B-9091-462513CE3AA2}">
      <dsp:nvSpPr>
        <dsp:cNvPr id="0" name=""/>
        <dsp:cNvSpPr/>
      </dsp:nvSpPr>
      <dsp:spPr>
        <a:xfrm>
          <a:off x="3537764" y="2608158"/>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C4A3F91-58BA-524C-9342-04CC2540B02E}">
      <dsp:nvSpPr>
        <dsp:cNvPr id="0" name=""/>
        <dsp:cNvSpPr/>
      </dsp:nvSpPr>
      <dsp:spPr>
        <a:xfrm>
          <a:off x="3423892" y="2608158"/>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101519-F426-5544-95A9-56E30CA3AF76}">
      <dsp:nvSpPr>
        <dsp:cNvPr id="0" name=""/>
        <dsp:cNvSpPr/>
      </dsp:nvSpPr>
      <dsp:spPr>
        <a:xfrm>
          <a:off x="3537764" y="2722030"/>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ACAE93-3977-B448-92E1-3F3FABA2A4E8}">
      <dsp:nvSpPr>
        <dsp:cNvPr id="0" name=""/>
        <dsp:cNvSpPr/>
      </dsp:nvSpPr>
      <dsp:spPr>
        <a:xfrm>
          <a:off x="19508" y="3608780"/>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9F1768A-57AE-5447-A0C1-CA57670AA014}">
      <dsp:nvSpPr>
        <dsp:cNvPr id="0" name=""/>
        <dsp:cNvSpPr/>
      </dsp:nvSpPr>
      <dsp:spPr>
        <a:xfrm>
          <a:off x="70118" y="3523376"/>
          <a:ext cx="828000" cy="22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116840" rIns="327152"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70118" y="3523376"/>
        <a:ext cx="828000" cy="221418"/>
      </dsp:txXfrm>
    </dsp:sp>
    <dsp:sp modelId="{C6C4B677-3169-A542-847E-F2F45CCBFE40}">
      <dsp:nvSpPr>
        <dsp:cNvPr id="0" name=""/>
        <dsp:cNvSpPr/>
      </dsp:nvSpPr>
      <dsp:spPr>
        <a:xfrm>
          <a:off x="898118" y="3608780"/>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32243C6-BCD3-7345-A217-89C258A294EA}">
      <dsp:nvSpPr>
        <dsp:cNvPr id="0" name=""/>
        <dsp:cNvSpPr/>
      </dsp:nvSpPr>
      <dsp:spPr>
        <a:xfrm>
          <a:off x="974033" y="3608780"/>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8F65D-09C1-6C4A-A55D-1F5E05A20BA8}">
      <dsp:nvSpPr>
        <dsp:cNvPr id="0" name=""/>
        <dsp:cNvSpPr/>
      </dsp:nvSpPr>
      <dsp:spPr>
        <a:xfrm>
          <a:off x="1024643" y="3523376"/>
          <a:ext cx="828000" cy="22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116840" rIns="327152"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1024643" y="3523376"/>
        <a:ext cx="828000" cy="221418"/>
      </dsp:txXfrm>
    </dsp:sp>
    <dsp:sp modelId="{350E9F9D-9C63-3F43-9A0D-B7E52E44B3B6}">
      <dsp:nvSpPr>
        <dsp:cNvPr id="0" name=""/>
        <dsp:cNvSpPr/>
      </dsp:nvSpPr>
      <dsp:spPr>
        <a:xfrm>
          <a:off x="1852643" y="3665716"/>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CF93DDC-DF58-8F4E-8192-F038050BF6C8}">
      <dsp:nvSpPr>
        <dsp:cNvPr id="0" name=""/>
        <dsp:cNvSpPr/>
      </dsp:nvSpPr>
      <dsp:spPr>
        <a:xfrm>
          <a:off x="1909579" y="3608780"/>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3998A76-6781-9B4D-9AB4-8AC7919D2077}">
      <dsp:nvSpPr>
        <dsp:cNvPr id="0" name=""/>
        <dsp:cNvSpPr/>
      </dsp:nvSpPr>
      <dsp:spPr>
        <a:xfrm>
          <a:off x="1966515" y="3551844"/>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D7C2CE-ADDF-0D4E-A56C-1543D8798E9F}">
      <dsp:nvSpPr>
        <dsp:cNvPr id="0" name=""/>
        <dsp:cNvSpPr/>
      </dsp:nvSpPr>
      <dsp:spPr>
        <a:xfrm>
          <a:off x="2017125" y="3523376"/>
          <a:ext cx="828000" cy="22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116840" rIns="327152"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2017125" y="3523376"/>
        <a:ext cx="828000" cy="221418"/>
      </dsp:txXfrm>
    </dsp:sp>
    <dsp:sp modelId="{EEBF968C-B86B-D344-8B93-AA41A6A32F99}">
      <dsp:nvSpPr>
        <dsp:cNvPr id="0" name=""/>
        <dsp:cNvSpPr/>
      </dsp:nvSpPr>
      <dsp:spPr>
        <a:xfrm>
          <a:off x="2845125" y="3570823"/>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08CB4A-F0EE-444A-AD67-99E722E3BC4C}">
      <dsp:nvSpPr>
        <dsp:cNvPr id="0" name=""/>
        <dsp:cNvSpPr/>
      </dsp:nvSpPr>
      <dsp:spPr>
        <a:xfrm>
          <a:off x="2921040" y="3570823"/>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7AEDA-0E34-B844-9CEC-638F604089F4}">
      <dsp:nvSpPr>
        <dsp:cNvPr id="0" name=""/>
        <dsp:cNvSpPr/>
      </dsp:nvSpPr>
      <dsp:spPr>
        <a:xfrm>
          <a:off x="2845125" y="3646738"/>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2AB6A31-CD02-F646-B28B-DF80330E3761}">
      <dsp:nvSpPr>
        <dsp:cNvPr id="0" name=""/>
        <dsp:cNvSpPr/>
      </dsp:nvSpPr>
      <dsp:spPr>
        <a:xfrm>
          <a:off x="2921040" y="3646738"/>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FBA0263-01E8-A54A-A8B0-9E83B8DED4D6}">
      <dsp:nvSpPr>
        <dsp:cNvPr id="0" name=""/>
        <dsp:cNvSpPr/>
      </dsp:nvSpPr>
      <dsp:spPr>
        <a:xfrm>
          <a:off x="2971650" y="3523376"/>
          <a:ext cx="828000" cy="22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116840" rIns="327152"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2971650" y="3523376"/>
        <a:ext cx="828000" cy="221418"/>
      </dsp:txXfrm>
    </dsp:sp>
    <dsp:sp modelId="{E2C328AA-3548-414F-92D9-1BDD5A28FE52}">
      <dsp:nvSpPr>
        <dsp:cNvPr id="0" name=""/>
        <dsp:cNvSpPr/>
      </dsp:nvSpPr>
      <dsp:spPr>
        <a:xfrm>
          <a:off x="3799650" y="3665716"/>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E41172D-3FF7-EA4C-8AA1-CED0EAC7E7BB}">
      <dsp:nvSpPr>
        <dsp:cNvPr id="0" name=""/>
        <dsp:cNvSpPr/>
      </dsp:nvSpPr>
      <dsp:spPr>
        <a:xfrm>
          <a:off x="3856586" y="3608780"/>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9DA2FFF-5020-A94C-9CAF-A9D4434C9AFF}">
      <dsp:nvSpPr>
        <dsp:cNvPr id="0" name=""/>
        <dsp:cNvSpPr/>
      </dsp:nvSpPr>
      <dsp:spPr>
        <a:xfrm>
          <a:off x="3913523" y="3551844"/>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F8F46C-F5E6-A748-B21D-11221D389F91}">
      <dsp:nvSpPr>
        <dsp:cNvPr id="0" name=""/>
        <dsp:cNvSpPr/>
      </dsp:nvSpPr>
      <dsp:spPr>
        <a:xfrm>
          <a:off x="3799650" y="3551844"/>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1627BF-88CB-E947-87C1-BABDB20A75F9}">
      <dsp:nvSpPr>
        <dsp:cNvPr id="0" name=""/>
        <dsp:cNvSpPr/>
      </dsp:nvSpPr>
      <dsp:spPr>
        <a:xfrm>
          <a:off x="3913523" y="3665716"/>
          <a:ext cx="50609" cy="506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812EBA7-CA32-6940-9B6E-223DB04AC1DE}">
      <dsp:nvSpPr>
        <dsp:cNvPr id="0" name=""/>
        <dsp:cNvSpPr/>
      </dsp:nvSpPr>
      <dsp:spPr>
        <a:xfrm>
          <a:off x="3964133" y="3523376"/>
          <a:ext cx="828000" cy="22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116840" rIns="327152"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3964133" y="3523376"/>
        <a:ext cx="828000" cy="221418"/>
      </dsp:txXfrm>
    </dsp:sp>
  </dsp:spTree>
</dsp:drawing>
</file>

<file path=ppt/diagrams/layout1.xml><?xml version="1.0" encoding="utf-8"?>
<dgm:layoutDef xmlns:dgm="http://schemas.openxmlformats.org/drawingml/2006/diagram" xmlns:a="http://schemas.openxmlformats.org/drawingml/2006/main" uniqueId="urn:microsoft.com/office/officeart/2009/3/layout/SpiralPicture">
  <dgm:title val=""/>
  <dgm:desc val=""/>
  <dgm:catLst>
    <dgm:cat type="picture" pri="4000"/>
    <dgm:cat type="pictureconvert" pri="4000"/>
  </dgm:catLst>
  <dgm:sampData>
    <dgm:dataModel>
      <dgm:ptLst>
        <dgm:pt modelId="0" type="doc"/>
        <dgm:pt modelId="1"/>
        <dgm:pt modelId="2"/>
        <dgm:pt modelId="3"/>
        <dgm:pt modelId="4"/>
        <dgm:pt modelId="5"/>
      </dgm:ptLst>
      <dgm:cxnLst>
        <dgm:cxn modelId="11" srcId="0" destId="1" srcOrd="0" destOrd="0"/>
        <dgm:cxn modelId="12" srcId="0" destId="2" srcOrd="0" destOrd="0"/>
        <dgm:cxn modelId="13" srcId="0" destId="3" srcOrd="0" destOrd="0"/>
        <dgm:cxn modelId="14" srcId="0" destId="4" srcOrd="0" destOrd="0"/>
        <dgm:cxn modelId="15" srcId="0" destId="5" srcOrd="0" destOrd="0"/>
      </dgm:cxnLst>
      <dgm:bg/>
      <dgm:whole/>
    </dgm:dataModel>
  </dgm:sampData>
  <dgm:styleData useDef="1">
    <dgm:dataModel>
      <dgm:ptLst/>
      <dgm:bg/>
      <dgm:whole/>
    </dgm:dataModel>
  </dgm:styleData>
  <dgm:clrData useDef="1">
    <dgm:dataModel>
      <dgm:ptLst/>
      <dgm:bg/>
      <dgm:whole/>
    </dgm:dataModel>
  </dgm:clrData>
  <dgm:layoutNode name="Name0">
    <dgm:varLst>
      <dgm:chMax val="5"/>
      <dgm:dir/>
    </dgm:varLst>
    <dgm:alg type="composite">
      <dgm:param type="ar" val="1.515"/>
    </dgm:alg>
    <dgm:shape xmlns:r="http://schemas.openxmlformats.org/officeDocument/2006/relationships" r:blip="">
      <dgm:adjLst/>
    </dgm:shape>
    <dgm:constrLst>
      <dgm:constr type="w" for="ch" forName="picts" refType="w"/>
      <dgm:constr type="h" for="ch" forName="picts" refType="h" fact="0.93"/>
      <dgm:constr type="b" for="ch" forName="txLine" refType="h"/>
      <dgm:constr type="w" for="ch" forName="txLine" refType="w"/>
      <dgm:constr type="h" for="ch" forName="txLine" refType="h" fact="0.07"/>
      <dgm:constr type="userD" for="des" refType="h" fact="0.016"/>
    </dgm:constrLst>
    <dgm:forEach name="Name1" axis="self" ptType="parTrans">
      <dgm:forEach name="Name2" axis="self" ptType="sibTrans" st="2">
        <dgm:forEach name="imageRepeat" axis="self">
          <dgm:layoutNode name="imageRepeatNode" styleLbl="alignNode1">
            <dgm:alg type="sp"/>
            <dgm:shape xmlns:r="http://schemas.openxmlformats.org/officeDocument/2006/relationships" type="rect" r:blip="" blipPhldr="1">
              <dgm:adjLst/>
            </dgm:shape>
            <dgm:presOf axis="self"/>
          </dgm:layoutNode>
        </dgm:forEach>
      </dgm:forEach>
    </dgm:forEach>
    <dgm:layoutNode name="picts">
      <dgm:alg type="composite"/>
      <dgm:shape xmlns:r="http://schemas.openxmlformats.org/officeDocument/2006/relationships" r:blip="">
        <dgm:adjLst/>
      </dgm:shape>
      <dgm:choose name="Name3">
        <dgm:if name="Name4" func="var" arg="dir" op="equ" val="norm">
          <dgm:constrLst>
            <dgm:constr type="userD"/>
            <dgm:constr type="w" for="ch" forName="space1" refType="h"/>
            <dgm:constr type="h" for="ch" forName="space1" refType="h"/>
            <dgm:constr type="r" for="ch" forName="space2" refType="w"/>
            <dgm:constr type="w" for="ch" forName="space2" refType="h" fact="0.608"/>
            <dgm:constr type="l" for="ch" forName="pictA1"/>
            <dgm:constr type="t" for="ch" forName="pictA1"/>
            <dgm:constr type="w" for="ch" forName="pictA1" refType="h"/>
            <dgm:constr type="h" for="ch" forName="pictA1" refType="h"/>
            <dgm:constr type="l" for="ch" forName="pictB1"/>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r" for="ch" forName="pictA2" refType="w"/>
            <dgm:constr type="t" for="ch" forName="pictA2"/>
            <dgm:constr type="w" for="ch" forName="pictA2" refType="h" fact="0.608"/>
            <dgm:constr type="h" for="ch" forName="pictA2" refType="h" fact="0.608"/>
            <dgm:constr type="r" for="ch" forName="pictB2" refType="w"/>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r" for="ch" forName="pictA3" refType="w"/>
            <dgm:constr type="b" for="ch" forName="pictA3" refType="h"/>
            <dgm:constr type="w" for="ch" forName="pictA3" refType="h" fact="0.371"/>
            <dgm:constr type="h" for="ch" forName="pictA3" refType="h" fact="0.371"/>
            <dgm:constr type="r" for="ch" forName="pictB3" refType="w"/>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l" for="ch" forName="pictA4" refType="l" refFor="ch" refForName="space2"/>
            <dgm:constr type="b" for="ch" forName="pictA4" refType="h"/>
            <dgm:constr type="w" for="ch" forName="pictA4" refType="h" fact="0.216"/>
            <dgm:constr type="h" for="ch" forName="pictA4" refType="h" fact="0.216"/>
            <dgm:constr type="l" for="ch" forName="pictB4" refType="l"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l" for="ch" forName="pictA5" refType="l" refFor="ch" refForName="space2"/>
            <dgm:constr type="t" for="ch" forName="pictA5" refType="h" fact="0.629"/>
            <dgm:constr type="w" for="ch" forName="pictA5" refType="h" fact="0.216"/>
            <dgm:constr type="h" for="ch" forName="pictA5" refType="h" fact="0.133"/>
            <dgm:constr type="l" for="ch" forName="pictB5" refType="l"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if>
        <dgm:else name="Name5">
          <dgm:constrLst>
            <dgm:constr type="userD"/>
            <dgm:constr type="w" for="ch" forName="space1" refType="h"/>
            <dgm:constr type="h" for="ch" forName="space1" refType="h"/>
            <dgm:constr type="l" for="ch" forName="space2"/>
            <dgm:constr type="w" for="ch" forName="space2" refType="h" fact="0.608"/>
            <dgm:constr type="r" for="ch" forName="pictA1" refType="w"/>
            <dgm:constr type="t" for="ch" forName="pictA1"/>
            <dgm:constr type="w" for="ch" forName="pictA1" refType="h"/>
            <dgm:constr type="h" for="ch" forName="pictA1" refType="h"/>
            <dgm:constr type="r" for="ch" forName="pictB1" refType="w"/>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l" for="ch" forName="pictA2"/>
            <dgm:constr type="t" for="ch" forName="pictA2"/>
            <dgm:constr type="w" for="ch" forName="pictA2" refType="h" fact="0.608"/>
            <dgm:constr type="h" for="ch" forName="pictA2" refType="h" fact="0.608"/>
            <dgm:constr type="l" for="ch" forName="pictB2"/>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l" for="ch" forName="pictA3"/>
            <dgm:constr type="b" for="ch" forName="pictA3" refType="h"/>
            <dgm:constr type="w" for="ch" forName="pictA3" refType="h" fact="0.371"/>
            <dgm:constr type="h" for="ch" forName="pictA3" refType="h" fact="0.371"/>
            <dgm:constr type="l" for="ch" forName="pictB3"/>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r" for="ch" forName="pictA4" refType="r" refFor="ch" refForName="space2"/>
            <dgm:constr type="b" for="ch" forName="pictA4" refType="h"/>
            <dgm:constr type="w" for="ch" forName="pictA4" refType="h" fact="0.216"/>
            <dgm:constr type="h" for="ch" forName="pictA4" refType="h" fact="0.216"/>
            <dgm:constr type="r" for="ch" forName="pictB4" refType="r"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r" for="ch" forName="pictA5" refType="r" refFor="ch" refForName="space2"/>
            <dgm:constr type="t" for="ch" forName="pictA5" refType="h" fact="0.629"/>
            <dgm:constr type="w" for="ch" forName="pictA5" refType="h" fact="0.216"/>
            <dgm:constr type="h" for="ch" forName="pictA5" refType="h" fact="0.133"/>
            <dgm:constr type="r" for="ch" forName="pictB5" refType="r"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else>
      </dgm:choose>
      <dgm:layoutNode name="space1">
        <dgm:alg type="sp"/>
        <dgm:shape xmlns:r="http://schemas.openxmlformats.org/officeDocument/2006/relationships" r:blip="">
          <dgm:adjLst/>
        </dgm:shape>
      </dgm:layoutNode>
      <dgm:layoutNode name="space2">
        <dgm:alg type="sp"/>
        <dgm:shape xmlns:r="http://schemas.openxmlformats.org/officeDocument/2006/relationships" r:blip="">
          <dgm:adjLst/>
        </dgm:shape>
      </dgm:layoutNode>
      <dgm:choose name="Name6">
        <dgm:if name="Name7" axis="ch" ptType="node" func="cnt" op="gte" val="1">
          <dgm:forEach name="Name8" axis="ch" ptType="sibTrans" hideLastTrans="0" cnt="1">
            <dgm:layoutNode name="pictA1">
              <dgm:alg type="sp"/>
              <dgm:shape xmlns:r="http://schemas.openxmlformats.org/officeDocument/2006/relationships" r:blip="">
                <dgm:adjLst/>
              </dgm:shape>
              <dgm:presOf/>
              <dgm:forEach name="Name9" ref="imageRepeat"/>
            </dgm:layoutNode>
            <dgm:layoutNode name="oneDotPict">
              <dgm:alg type="composite"/>
              <dgm:shape xmlns:r="http://schemas.openxmlformats.org/officeDocument/2006/relationships" r:blip="">
                <dgm:adjLst/>
              </dgm:shape>
              <dgm:presOf/>
              <dgm:constrLst>
                <dgm:constr type="userD"/>
                <dgm:constr type="w" for="ch" forName="dotPict_11" refType="userD"/>
                <dgm:constr type="h" for="ch" forName="dotPict_11" refType="userD"/>
              </dgm:constrLst>
              <dgm:layoutNode name="dotPict_11" styleLbl="solidFgAcc1">
                <dgm:alg type="sp"/>
                <dgm:shape xmlns:r="http://schemas.openxmlformats.org/officeDocument/2006/relationships" type="ellipse" r:blip="">
                  <dgm:adjLst/>
                </dgm:shape>
                <dgm:presOf/>
              </dgm:layoutNode>
            </dgm:layoutNode>
          </dgm:forEach>
        </dgm:if>
        <dgm:else name="Name10">
          <dgm:layoutNode name="pictB1" styleLbl="alignNode1">
            <dgm:alg type="sp"/>
            <dgm:shape xmlns:r="http://schemas.openxmlformats.org/officeDocument/2006/relationships" type="rect" r:blip="">
              <dgm:adjLst/>
            </dgm:shape>
            <dgm:presOf/>
          </dgm:layoutNode>
        </dgm:else>
      </dgm:choose>
      <dgm:choose name="Name11">
        <dgm:if name="Name12" axis="ch" ptType="node" func="cnt" op="gte" val="2">
          <dgm:forEach name="Name13" axis="ch" ptType="sibTrans" hideLastTrans="0" st="2" cnt="1">
            <dgm:layoutNode name="pictA2">
              <dgm:alg type="sp"/>
              <dgm:shape xmlns:r="http://schemas.openxmlformats.org/officeDocument/2006/relationships" r:blip="">
                <dgm:adjLst/>
              </dgm:shape>
              <dgm:presOf/>
              <dgm:forEach name="Name14" ref="imageRepeat"/>
            </dgm:layoutNode>
            <dgm:layoutNode name="twoDotsPict">
              <dgm:alg type="composite"/>
              <dgm:shape xmlns:r="http://schemas.openxmlformats.org/officeDocument/2006/relationships" r:blip="">
                <dgm:adjLst/>
              </dgm:shape>
              <dgm:presOf/>
              <dgm:constrLst>
                <dgm:constr type="userD"/>
                <dgm:constr type="w" for="ch" forName="dotPict_21" refType="userD"/>
                <dgm:constr type="h" for="ch" forName="dotPict_21" refType="userD"/>
                <dgm:constr type="l" for="ch" forName="dotPict_22" refType="userD" fact="1.5"/>
                <dgm:constr type="w" for="ch" forName="dotPict_22" refType="userD"/>
                <dgm:constr type="h" for="ch" forName="dotPict_22" refType="userD"/>
              </dgm:constrLst>
              <dgm:layoutNode name="dotPict_21" styleLbl="solidFgAcc1">
                <dgm:alg type="sp"/>
                <dgm:shape xmlns:r="http://schemas.openxmlformats.org/officeDocument/2006/relationships" type="ellipse" r:blip="">
                  <dgm:adjLst/>
                </dgm:shape>
                <dgm:presOf/>
              </dgm:layoutNode>
              <dgm:layoutNode name="dotPict_22" styleLbl="solidFgAcc1">
                <dgm:alg type="sp"/>
                <dgm:shape xmlns:r="http://schemas.openxmlformats.org/officeDocument/2006/relationships" type="ellipse" r:blip="">
                  <dgm:adjLst/>
                </dgm:shape>
                <dgm:presOf/>
              </dgm:layoutNode>
            </dgm:layoutNode>
          </dgm:forEach>
        </dgm:if>
        <dgm:else name="Name15">
          <dgm:layoutNode name="pictB2" styleLbl="alignNode1">
            <dgm:alg type="sp"/>
            <dgm:shape xmlns:r="http://schemas.openxmlformats.org/officeDocument/2006/relationships" type="rect" r:blip="">
              <dgm:adjLst/>
            </dgm:shape>
            <dgm:presOf/>
          </dgm:layoutNode>
        </dgm:else>
      </dgm:choose>
      <dgm:choose name="Name16">
        <dgm:if name="Name17" axis="ch" ptType="node" func="cnt" op="gte" val="3">
          <dgm:forEach name="Name18" axis="ch" ptType="sibTrans" hideLastTrans="0" st="3" cnt="1">
            <dgm:layoutNode name="pictA3">
              <dgm:alg type="sp"/>
              <dgm:shape xmlns:r="http://schemas.openxmlformats.org/officeDocument/2006/relationships" r:blip="">
                <dgm:adjLst/>
              </dgm:shape>
              <dgm:presOf/>
              <dgm:forEach name="Name19" ref="imageRepeat"/>
            </dgm:layoutNode>
            <dgm:layoutNode name="threeDotsPict">
              <dgm:alg type="composite"/>
              <dgm:shape xmlns:r="http://schemas.openxmlformats.org/officeDocument/2006/relationships" r:blip="">
                <dgm:adjLst/>
              </dgm:shape>
              <dgm:presOf/>
              <dgm:constrLst>
                <dgm:constr type="userD"/>
                <dgm:constr type="l" for="ch" forName="dotPict_31"/>
                <dgm:constr type="t" for="ch" forName="dotPict_31" refType="userD" fact="2.25"/>
                <dgm:constr type="w" for="ch" forName="dotPict_31" refType="userD"/>
                <dgm:constr type="h" for="ch" forName="dotPict_31" refType="userD"/>
                <dgm:constr type="l" for="ch" forName="dotPict_32" refType="userD" fact="1.125"/>
                <dgm:constr type="t" for="ch" forName="dotPict_32" refType="userD" fact="1.125"/>
                <dgm:constr type="w" for="ch" forName="dotPict_32" refType="userD"/>
                <dgm:constr type="h" for="ch" forName="dotPict_32" refType="userD"/>
                <dgm:constr type="l" for="ch" forName="dotPict_33" refType="userD" fact="2.25"/>
                <dgm:constr type="t" for="ch" forName="dotPict_33"/>
                <dgm:constr type="w" for="ch" forName="dotPict_33" refType="userD"/>
                <dgm:constr type="h" for="ch" forName="dotPict_33" refType="userD"/>
              </dgm:constrLst>
              <dgm:layoutNode name="dotPict_31" styleLbl="solidFgAcc1">
                <dgm:alg type="sp"/>
                <dgm:shape xmlns:r="http://schemas.openxmlformats.org/officeDocument/2006/relationships" type="ellipse" r:blip="">
                  <dgm:adjLst/>
                </dgm:shape>
                <dgm:presOf/>
              </dgm:layoutNode>
              <dgm:layoutNode name="dotPict_32" styleLbl="solidFgAcc1">
                <dgm:alg type="sp"/>
                <dgm:shape xmlns:r="http://schemas.openxmlformats.org/officeDocument/2006/relationships" type="ellipse" r:blip="">
                  <dgm:adjLst/>
                </dgm:shape>
                <dgm:presOf/>
              </dgm:layoutNode>
              <dgm:layoutNode name="dotPict_33" styleLbl="solidFgAcc1">
                <dgm:alg type="sp"/>
                <dgm:shape xmlns:r="http://schemas.openxmlformats.org/officeDocument/2006/relationships" type="ellipse" r:blip="">
                  <dgm:adjLst/>
                </dgm:shape>
                <dgm:presOf/>
              </dgm:layoutNode>
            </dgm:layoutNode>
          </dgm:forEach>
        </dgm:if>
        <dgm:else name="Name20">
          <dgm:layoutNode name="pictB3" styleLbl="alignNode1">
            <dgm:alg type="sp"/>
            <dgm:shape xmlns:r="http://schemas.openxmlformats.org/officeDocument/2006/relationships" type="rect" r:blip="">
              <dgm:adjLst/>
            </dgm:shape>
            <dgm:presOf/>
          </dgm:layoutNode>
        </dgm:else>
      </dgm:choose>
      <dgm:choose name="Name21">
        <dgm:if name="Name22" axis="ch" ptType="node" func="cnt" op="gte" val="4">
          <dgm:forEach name="Name23" axis="ch" ptType="sibTrans" hideLastTrans="0" st="4" cnt="1">
            <dgm:layoutNode name="pictA4">
              <dgm:alg type="sp"/>
              <dgm:shape xmlns:r="http://schemas.openxmlformats.org/officeDocument/2006/relationships" r:blip="">
                <dgm:adjLst/>
              </dgm:shape>
              <dgm:presOf/>
              <dgm:forEach name="Name24" ref="imageRepeat"/>
            </dgm:layoutNode>
            <dgm:layoutNode name="fourDotsPict">
              <dgm:alg type="composite"/>
              <dgm:shape xmlns:r="http://schemas.openxmlformats.org/officeDocument/2006/relationships" r:blip="">
                <dgm:adjLst/>
              </dgm:shape>
              <dgm:presOf/>
              <dgm:constrLst>
                <dgm:constr type="userD"/>
                <dgm:constr type="w" for="ch" forName="dotPict_41" refType="userD"/>
                <dgm:constr type="h" for="ch" forName="dotPict_41" refType="userD"/>
                <dgm:constr type="l" for="ch" forName="dotPict_42" refType="userD" fact="1.5"/>
                <dgm:constr type="w" for="ch" forName="dotPict_42" refType="userD"/>
                <dgm:constr type="h" for="ch" forName="dotPict_42" refType="userD"/>
                <dgm:constr type="t" for="ch" forName="dotPict_43" refType="userD" fact="1.5"/>
                <dgm:constr type="w" for="ch" forName="dotPict_43" refType="userD"/>
                <dgm:constr type="h" for="ch" forName="dotPict_43" refType="userD"/>
                <dgm:constr type="l" for="ch" forName="dotPict_44" refType="userD" fact="1.5"/>
                <dgm:constr type="t" for="ch" forName="dotPict_44" refType="userD" fact="1.5"/>
                <dgm:constr type="w" for="ch" forName="dotPict_44" refType="userD"/>
                <dgm:constr type="h" for="ch" forName="dotPict_44" refType="userD"/>
              </dgm:constrLst>
              <dgm:layoutNode name="dotPict_41" styleLbl="solidFgAcc1">
                <dgm:alg type="sp"/>
                <dgm:shape xmlns:r="http://schemas.openxmlformats.org/officeDocument/2006/relationships" type="ellipse" r:blip="">
                  <dgm:adjLst/>
                </dgm:shape>
                <dgm:presOf/>
              </dgm:layoutNode>
              <dgm:layoutNode name="dotPict_42" styleLbl="solidFgAcc1">
                <dgm:alg type="sp"/>
                <dgm:shape xmlns:r="http://schemas.openxmlformats.org/officeDocument/2006/relationships" type="ellipse" r:blip="">
                  <dgm:adjLst/>
                </dgm:shape>
                <dgm:presOf/>
              </dgm:layoutNode>
              <dgm:layoutNode name="dotPict_43" styleLbl="solidFgAcc1">
                <dgm:alg type="sp"/>
                <dgm:shape xmlns:r="http://schemas.openxmlformats.org/officeDocument/2006/relationships" type="ellipse" r:blip="">
                  <dgm:adjLst/>
                </dgm:shape>
                <dgm:presOf/>
              </dgm:layoutNode>
              <dgm:layoutNode name="dotPict_44" styleLbl="solidFgAcc1">
                <dgm:alg type="sp"/>
                <dgm:shape xmlns:r="http://schemas.openxmlformats.org/officeDocument/2006/relationships" type="ellipse" r:blip="">
                  <dgm:adjLst/>
                </dgm:shape>
                <dgm:presOf/>
              </dgm:layoutNode>
            </dgm:layoutNode>
          </dgm:forEach>
        </dgm:if>
        <dgm:else name="Name25">
          <dgm:layoutNode name="pictB4" styleLbl="alignNode1">
            <dgm:alg type="sp"/>
            <dgm:shape xmlns:r="http://schemas.openxmlformats.org/officeDocument/2006/relationships" type="rect" r:blip="">
              <dgm:adjLst/>
            </dgm:shape>
            <dgm:presOf/>
          </dgm:layoutNode>
        </dgm:else>
      </dgm:choose>
      <dgm:choose name="Name26">
        <dgm:if name="Name27" axis="ch" ptType="node" func="cnt" op="gte" val="5">
          <dgm:forEach name="Name28" axis="ch" ptType="sibTrans" hideLastTrans="0" st="5" cnt="1">
            <dgm:layoutNode name="pictA5">
              <dgm:alg type="sp"/>
              <dgm:shape xmlns:r="http://schemas.openxmlformats.org/officeDocument/2006/relationships" r:blip="">
                <dgm:adjLst/>
              </dgm:shape>
              <dgm:presOf/>
              <dgm:forEach name="Name29" ref="imageRepeat"/>
            </dgm:layoutNode>
            <dgm:layoutNode name="fiveDotsPict">
              <dgm:alg type="composite"/>
              <dgm:shape xmlns:r="http://schemas.openxmlformats.org/officeDocument/2006/relationships" r:blip="">
                <dgm:adjLst/>
              </dgm:shape>
              <dgm:presOf/>
              <dgm:constrLst>
                <dgm:constr type="userD"/>
                <dgm:constr type="l" for="ch" forName="dotPict_51"/>
                <dgm:constr type="t" for="ch" forName="dotPict_51" refType="userD" fact="2.25"/>
                <dgm:constr type="w" for="ch" forName="dotPict_51" refType="userD"/>
                <dgm:constr type="h" for="ch" forName="dotPict_51" refType="userD"/>
                <dgm:constr type="l" for="ch" forName="dotPict_52" refType="userD" fact="1.125"/>
                <dgm:constr type="t" for="ch" forName="dotPict_52" refType="userD" fact="1.125"/>
                <dgm:constr type="w" for="ch" forName="dotPict_52" refType="userD"/>
                <dgm:constr type="h" for="ch" forName="dotPict_52" refType="userD"/>
                <dgm:constr type="l" for="ch" forName="dotPict_53" refType="userD" fact="2.25"/>
                <dgm:constr type="t" for="ch" forName="dotPict_53"/>
                <dgm:constr type="w" for="ch" forName="dotPict_53" refType="userD"/>
                <dgm:constr type="h" for="ch" forName="dotPict_53" refType="userD"/>
                <dgm:constr type="l" for="ch" forName="dotPict_54"/>
                <dgm:constr type="t" for="ch" forName="dotPict_54"/>
                <dgm:constr type="w" for="ch" forName="dotPict_54" refType="userD"/>
                <dgm:constr type="h" for="ch" forName="dotPict_54" refType="userD"/>
                <dgm:constr type="l" for="ch" forName="dotPict_55" refType="userD" fact="2.25"/>
                <dgm:constr type="t" for="ch" forName="dotPict_55" refType="userD" fact="2.25"/>
                <dgm:constr type="w" for="ch" forName="dotPict_55" refType="userD"/>
                <dgm:constr type="h" for="ch" forName="dotPict_55" refType="userD"/>
              </dgm:constrLst>
              <dgm:layoutNode name="dotPict_51" styleLbl="solidFgAcc1">
                <dgm:alg type="sp"/>
                <dgm:shape xmlns:r="http://schemas.openxmlformats.org/officeDocument/2006/relationships" type="ellipse" r:blip="">
                  <dgm:adjLst/>
                </dgm:shape>
                <dgm:presOf/>
              </dgm:layoutNode>
              <dgm:layoutNode name="dotPict_52" styleLbl="solidFgAcc1">
                <dgm:alg type="sp"/>
                <dgm:shape xmlns:r="http://schemas.openxmlformats.org/officeDocument/2006/relationships" type="ellipse" r:blip="">
                  <dgm:adjLst/>
                </dgm:shape>
                <dgm:presOf/>
              </dgm:layoutNode>
              <dgm:layoutNode name="dotPict_53" styleLbl="solidFgAcc1">
                <dgm:alg type="sp"/>
                <dgm:shape xmlns:r="http://schemas.openxmlformats.org/officeDocument/2006/relationships" type="ellipse" r:blip="">
                  <dgm:adjLst/>
                </dgm:shape>
                <dgm:presOf/>
              </dgm:layoutNode>
              <dgm:layoutNode name="dotPict_54" styleLbl="solidFgAcc1">
                <dgm:alg type="sp"/>
                <dgm:shape xmlns:r="http://schemas.openxmlformats.org/officeDocument/2006/relationships" type="ellipse" r:blip="">
                  <dgm:adjLst/>
                </dgm:shape>
                <dgm:presOf/>
              </dgm:layoutNode>
              <dgm:layoutNode name="dotPict_55" styleLbl="solidFgAcc1">
                <dgm:alg type="sp"/>
                <dgm:shape xmlns:r="http://schemas.openxmlformats.org/officeDocument/2006/relationships" type="ellipse" r:blip="">
                  <dgm:adjLst/>
                </dgm:shape>
                <dgm:presOf/>
              </dgm:layoutNode>
            </dgm:layoutNode>
          </dgm:forEach>
        </dgm:if>
        <dgm:else name="Name30">
          <dgm:layoutNode name="pictB5" styleLbl="alignNode1">
            <dgm:alg type="sp"/>
            <dgm:shape xmlns:r="http://schemas.openxmlformats.org/officeDocument/2006/relationships" type="rect" r:blip="">
              <dgm:adjLst/>
            </dgm:shape>
            <dgm:presOf/>
          </dgm:layoutNode>
        </dgm:else>
      </dgm:choose>
    </dgm:layoutNode>
    <dgm:layoutNode name="txLine">
      <dgm:choose name="Name31">
        <dgm:if name="Name32" func="var" arg="dir" op="equ" val="norm">
          <dgm:alg type="lin">
            <dgm:param type="horzAlign" val="r"/>
          </dgm:alg>
        </dgm:if>
        <dgm:else name="Name33">
          <dgm:alg type="lin">
            <dgm:param type="horzAlign" val="l"/>
            <dgm:param type="linDir" val="fromR"/>
          </dgm:alg>
        </dgm:else>
      </dgm:choose>
      <dgm:constrLst>
        <dgm:constr type="primFontSz" for="ch" ptType="node" op="equ" val="65"/>
        <dgm:constr type="w" for="ch" ptType="node" refType="primFontSz" refFor="ch" refPtType="node" fact="0.5"/>
        <dgm:constr type="h" for="ch" ptType="node" refType="h"/>
      </dgm:constrLst>
      <dgm:ruleLst>
        <dgm:rule type="primFontSz" for="ch" ptType="node" val="5" fact="NaN" max="NaN"/>
      </dgm:ruleLst>
      <dgm:forEach name="Name34" axis="ch" ptType="node">
        <dgm:choose name="Name35">
          <dgm:if name="Name36" axis="self" ptType="node" func="pos" op="equ" val="1">
            <dgm:layoutNode name="oneDotTx">
              <dgm:alg type="composite"/>
              <dgm:shape xmlns:r="http://schemas.openxmlformats.org/officeDocument/2006/relationships" r:blip="">
                <dgm:adjLst/>
              </dgm:shape>
              <dgm:presOf/>
              <dgm:constrLst>
                <dgm:constr type="userD"/>
                <dgm:constr type="w" for="ch" forName="dotTx_11" refType="userD"/>
                <dgm:constr type="h" for="ch" forName="dotTx_11" refType="userD"/>
              </dgm:constrLst>
              <dgm:layoutNode name="dotTx_11" styleLbl="solidFgAcc1">
                <dgm:alg type="sp"/>
                <dgm:shape xmlns:r="http://schemas.openxmlformats.org/officeDocument/2006/relationships" type="ellipse" r:blip="">
                  <dgm:adjLst/>
                </dgm:shape>
                <dgm:presOf/>
              </dgm:layoutNode>
            </dgm:layoutNode>
            <dgm:layoutNode name="Name37"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38" axis="self" ptType="node" func="pos" op="equ" val="2">
            <dgm:layoutNode name="twoDotsTx">
              <dgm:alg type="composite"/>
              <dgm:shape xmlns:r="http://schemas.openxmlformats.org/officeDocument/2006/relationships" r:blip="">
                <dgm:adjLst/>
              </dgm:shape>
              <dgm:presOf/>
              <dgm:constrLst>
                <dgm:constr type="userD"/>
                <dgm:constr type="w" for="ch" forName="dotTx_21" refType="userD"/>
                <dgm:constr type="h" for="ch" forName="dotTx_21" refType="userD"/>
                <dgm:constr type="l" for="ch" forName="dotTx_22" refType="userD" fact="1.5"/>
                <dgm:constr type="w" for="ch" forName="dotTx_22" refType="userD"/>
                <dgm:constr type="h" for="ch" forName="dotTx_22" refType="userD"/>
              </dgm:constrLst>
              <dgm:layoutNode name="dotTx_21" styleLbl="solidFgAcc1">
                <dgm:alg type="sp"/>
                <dgm:shape xmlns:r="http://schemas.openxmlformats.org/officeDocument/2006/relationships" type="ellipse" r:blip="">
                  <dgm:adjLst/>
                </dgm:shape>
                <dgm:presOf/>
              </dgm:layoutNode>
              <dgm:layoutNode name="dotTx_22" styleLbl="solidFgAcc1">
                <dgm:alg type="sp"/>
                <dgm:shape xmlns:r="http://schemas.openxmlformats.org/officeDocument/2006/relationships" type="ellipse" r:blip="">
                  <dgm:adjLst/>
                </dgm:shape>
                <dgm:presOf/>
              </dgm:layoutNode>
            </dgm:layoutNode>
            <dgm:layoutNode name="Name39"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0" axis="self" ptType="node" func="pos" op="equ" val="3">
            <dgm:layoutNode name="threeDotsTx">
              <dgm:alg type="composite"/>
              <dgm:shape xmlns:r="http://schemas.openxmlformats.org/officeDocument/2006/relationships" r:blip="">
                <dgm:adjLst/>
              </dgm:shape>
              <dgm:presOf/>
              <dgm:constrLst>
                <dgm:constr type="userD"/>
                <dgm:constr type="l" for="ch" forName="dotTx_31"/>
                <dgm:constr type="t" for="ch" forName="dotTx_31" refType="userD" fact="2.25"/>
                <dgm:constr type="w" for="ch" forName="dotTx_31" refType="userD"/>
                <dgm:constr type="h" for="ch" forName="dotTx_31" refType="userD"/>
                <dgm:constr type="l" for="ch" forName="dotTx_32" refType="userD" fact="1.125"/>
                <dgm:constr type="t" for="ch" forName="dotTx_32" refType="userD" fact="1.125"/>
                <dgm:constr type="w" for="ch" forName="dotTx_32" refType="userD"/>
                <dgm:constr type="h" for="ch" forName="dotTx_32" refType="userD"/>
                <dgm:constr type="l" for="ch" forName="dotTx_33" refType="userD" fact="2.25"/>
                <dgm:constr type="t" for="ch" forName="dotTx_33"/>
                <dgm:constr type="w" for="ch" forName="dotTx_33" refType="userD"/>
                <dgm:constr type="h" for="ch" forName="dotTx_33" refType="userD"/>
              </dgm:constrLst>
              <dgm:layoutNode name="dotTx_31" styleLbl="solidFgAcc1">
                <dgm:alg type="sp"/>
                <dgm:shape xmlns:r="http://schemas.openxmlformats.org/officeDocument/2006/relationships" type="ellipse" r:blip="">
                  <dgm:adjLst/>
                </dgm:shape>
                <dgm:presOf/>
              </dgm:layoutNode>
              <dgm:layoutNode name="dotTx_32" styleLbl="solidFgAcc1">
                <dgm:alg type="sp"/>
                <dgm:shape xmlns:r="http://schemas.openxmlformats.org/officeDocument/2006/relationships" type="ellipse" r:blip="">
                  <dgm:adjLst/>
                </dgm:shape>
                <dgm:presOf/>
              </dgm:layoutNode>
              <dgm:layoutNode name="dotTx_33" styleLbl="solidFgAcc1">
                <dgm:alg type="sp"/>
                <dgm:shape xmlns:r="http://schemas.openxmlformats.org/officeDocument/2006/relationships" type="ellipse" r:blip="">
                  <dgm:adjLst/>
                </dgm:shape>
                <dgm:presOf/>
              </dgm:layoutNode>
            </dgm:layoutNode>
            <dgm:layoutNode name="Name41"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2" axis="self" ptType="node" func="pos" op="equ" val="4">
            <dgm:layoutNode name="fourDotsTx">
              <dgm:alg type="composite"/>
              <dgm:shape xmlns:r="http://schemas.openxmlformats.org/officeDocument/2006/relationships" r:blip="">
                <dgm:adjLst/>
              </dgm:shape>
              <dgm:presOf/>
              <dgm:constrLst>
                <dgm:constr type="userD"/>
                <dgm:constr type="w" for="ch" forName="dotTx_41" refType="userD"/>
                <dgm:constr type="h" for="ch" forName="dotTx_41" refType="userD"/>
                <dgm:constr type="l" for="ch" forName="dotTx_42" refType="userD" fact="1.5"/>
                <dgm:constr type="w" for="ch" forName="dotTx_42" refType="userD"/>
                <dgm:constr type="h" for="ch" forName="dotTx_42" refType="userD"/>
                <dgm:constr type="t" for="ch" forName="dotTx_43" refType="userD" fact="1.5"/>
                <dgm:constr type="w" for="ch" forName="dotTx_43" refType="userD"/>
                <dgm:constr type="h" for="ch" forName="dotTx_43" refType="userD"/>
                <dgm:constr type="l" for="ch" forName="dotTx_44" refType="userD" fact="1.5"/>
                <dgm:constr type="t" for="ch" forName="dotTx_44" refType="userD" fact="1.5"/>
                <dgm:constr type="w" for="ch" forName="dotTx_44" refType="userD"/>
                <dgm:constr type="h" for="ch" forName="dotTx_44" refType="userD"/>
              </dgm:constrLst>
              <dgm:layoutNode name="dotTx_41" styleLbl="solidFgAcc1">
                <dgm:alg type="sp"/>
                <dgm:shape xmlns:r="http://schemas.openxmlformats.org/officeDocument/2006/relationships" type="ellipse" r:blip="">
                  <dgm:adjLst/>
                </dgm:shape>
                <dgm:presOf/>
              </dgm:layoutNode>
              <dgm:layoutNode name="dotTx_42" styleLbl="solidFgAcc1">
                <dgm:alg type="sp"/>
                <dgm:shape xmlns:r="http://schemas.openxmlformats.org/officeDocument/2006/relationships" type="ellipse" r:blip="">
                  <dgm:adjLst/>
                </dgm:shape>
                <dgm:presOf/>
              </dgm:layoutNode>
              <dgm:layoutNode name="dotTx_43" styleLbl="solidFgAcc1">
                <dgm:alg type="sp"/>
                <dgm:shape xmlns:r="http://schemas.openxmlformats.org/officeDocument/2006/relationships" type="ellipse" r:blip="">
                  <dgm:adjLst/>
                </dgm:shape>
                <dgm:presOf/>
              </dgm:layoutNode>
              <dgm:layoutNode name="dotTx_44" styleLbl="solidFgAcc1">
                <dgm:alg type="sp"/>
                <dgm:shape xmlns:r="http://schemas.openxmlformats.org/officeDocument/2006/relationships" type="ellipse" r:blip="">
                  <dgm:adjLst/>
                </dgm:shape>
                <dgm:presOf/>
              </dgm:layoutNode>
            </dgm:layoutNode>
            <dgm:layoutNode name="Name43"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4" axis="self" ptType="node" func="pos" op="equ" val="5">
            <dgm:layoutNode name="fiveDotsTx">
              <dgm:alg type="composite"/>
              <dgm:shape xmlns:r="http://schemas.openxmlformats.org/officeDocument/2006/relationships" r:blip="">
                <dgm:adjLst/>
              </dgm:shape>
              <dgm:presOf/>
              <dgm:constrLst>
                <dgm:constr type="userD"/>
                <dgm:constr type="l" for="ch" forName="dotTx_51"/>
                <dgm:constr type="t" for="ch" forName="dotTx_51" refType="userD" fact="2.25"/>
                <dgm:constr type="w" for="ch" forName="dotTx_51" refType="userD"/>
                <dgm:constr type="h" for="ch" forName="dotTx_51" refType="userD"/>
                <dgm:constr type="l" for="ch" forName="dotTx_52" refType="userD" fact="1.125"/>
                <dgm:constr type="t" for="ch" forName="dotTx_52" refType="userD" fact="1.125"/>
                <dgm:constr type="w" for="ch" forName="dotTx_52" refType="userD"/>
                <dgm:constr type="h" for="ch" forName="dotTx_52" refType="userD"/>
                <dgm:constr type="l" for="ch" forName="dotTx_53" refType="userD" fact="2.25"/>
                <dgm:constr type="t" for="ch" forName="dotTx_53"/>
                <dgm:constr type="w" for="ch" forName="dotTx_53" refType="userD"/>
                <dgm:constr type="h" for="ch" forName="dotTx_53" refType="userD"/>
                <dgm:constr type="l" for="ch" forName="dotTx_54"/>
                <dgm:constr type="t" for="ch" forName="dotTx_54"/>
                <dgm:constr type="w" for="ch" forName="dotTx_54" refType="userD"/>
                <dgm:constr type="h" for="ch" forName="dotTx_54" refType="userD"/>
                <dgm:constr type="l" for="ch" forName="dotTx_55" refType="userD" fact="2.25"/>
                <dgm:constr type="t" for="ch" forName="dotTx_55" refType="userD" fact="2.25"/>
                <dgm:constr type="w" for="ch" forName="dotTx_55" refType="userD"/>
                <dgm:constr type="h" for="ch" forName="dotTx_55" refType="userD"/>
              </dgm:constrLst>
              <dgm:layoutNode name="dotTx_51" styleLbl="solidFgAcc1">
                <dgm:alg type="sp"/>
                <dgm:shape xmlns:r="http://schemas.openxmlformats.org/officeDocument/2006/relationships" type="ellipse" r:blip="">
                  <dgm:adjLst/>
                </dgm:shape>
                <dgm:presOf/>
              </dgm:layoutNode>
              <dgm:layoutNode name="dotTx_52" styleLbl="solidFgAcc1">
                <dgm:alg type="sp"/>
                <dgm:shape xmlns:r="http://schemas.openxmlformats.org/officeDocument/2006/relationships" type="ellipse" r:blip="">
                  <dgm:adjLst/>
                </dgm:shape>
                <dgm:presOf/>
              </dgm:layoutNode>
              <dgm:layoutNode name="dotTx_53" styleLbl="solidFgAcc1">
                <dgm:alg type="sp"/>
                <dgm:shape xmlns:r="http://schemas.openxmlformats.org/officeDocument/2006/relationships" type="ellipse" r:blip="">
                  <dgm:adjLst/>
                </dgm:shape>
                <dgm:presOf/>
              </dgm:layoutNode>
              <dgm:layoutNode name="dotTx_54" styleLbl="solidFgAcc1">
                <dgm:alg type="sp"/>
                <dgm:shape xmlns:r="http://schemas.openxmlformats.org/officeDocument/2006/relationships" type="ellipse" r:blip="">
                  <dgm:adjLst/>
                </dgm:shape>
                <dgm:presOf/>
              </dgm:layoutNode>
              <dgm:layoutNode name="dotTx_55" styleLbl="solidFgAcc1">
                <dgm:alg type="sp"/>
                <dgm:shape xmlns:r="http://schemas.openxmlformats.org/officeDocument/2006/relationships" type="ellipse" r:blip="">
                  <dgm:adjLst/>
                </dgm:shape>
                <dgm:presOf/>
              </dgm:layoutNode>
            </dgm:layoutNode>
            <dgm:layoutNode name="Name45"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else name="Name46"/>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0.23351</cdr:x>
      <cdr:y>0.75068</cdr:y>
    </cdr:from>
    <cdr:to>
      <cdr:x>0.96532</cdr:x>
      <cdr:y>0.86356</cdr:y>
    </cdr:to>
    <cdr:grpSp>
      <cdr:nvGrpSpPr>
        <cdr:cNvPr id="6" name="Group 5">
          <a:extLst xmlns:a="http://schemas.openxmlformats.org/drawingml/2006/main">
            <a:ext uri="{FF2B5EF4-FFF2-40B4-BE49-F238E27FC236}">
              <a16:creationId xmlns:a16="http://schemas.microsoft.com/office/drawing/2014/main" id="{7D756F99-C904-534E-ADB3-A6947F4B03B6}"/>
            </a:ext>
          </a:extLst>
        </cdr:cNvPr>
        <cdr:cNvGrpSpPr/>
      </cdr:nvGrpSpPr>
      <cdr:grpSpPr>
        <a:xfrm xmlns:a="http://schemas.openxmlformats.org/drawingml/2006/main">
          <a:off x="1556928" y="4547545"/>
          <a:ext cx="4879343" cy="683816"/>
          <a:chOff x="1638300" y="3721100"/>
          <a:chExt cx="5213903" cy="523220"/>
        </a:xfrm>
      </cdr:grpSpPr>
      <cdr:sp macro="" textlink="">
        <cdr:nvSpPr>
          <cdr:cNvPr id="2" name="TextBox 6"/>
          <cdr:cNvSpPr txBox="1"/>
        </cdr:nvSpPr>
        <cdr:spPr>
          <a:xfrm xmlns:a="http://schemas.openxmlformats.org/drawingml/2006/main">
            <a:off x="3121283" y="3721100"/>
            <a:ext cx="845103"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0"/>
              </a:spcBef>
              <a:spcAft>
                <a:spcPct val="0"/>
              </a:spcAft>
              <a:defRPr kern="1200">
                <a:solidFill>
                  <a:sysClr val="windowText" lastClr="000000"/>
                </a:solidFill>
                <a:latin typeface="Calibri" pitchFamily="34" charset="0"/>
              </a:defRPr>
            </a:lvl1pPr>
            <a:lvl2pPr marL="457200" algn="l" rtl="0" eaLnBrk="0" fontAlgn="base" hangingPunct="0">
              <a:spcBef>
                <a:spcPct val="0"/>
              </a:spcBef>
              <a:spcAft>
                <a:spcPct val="0"/>
              </a:spcAft>
              <a:defRPr kern="1200">
                <a:solidFill>
                  <a:sysClr val="windowText" lastClr="000000"/>
                </a:solidFill>
                <a:latin typeface="Calibri" pitchFamily="34" charset="0"/>
              </a:defRPr>
            </a:lvl2pPr>
            <a:lvl3pPr marL="914400" algn="l" rtl="0" eaLnBrk="0" fontAlgn="base" hangingPunct="0">
              <a:spcBef>
                <a:spcPct val="0"/>
              </a:spcBef>
              <a:spcAft>
                <a:spcPct val="0"/>
              </a:spcAft>
              <a:defRPr kern="1200">
                <a:solidFill>
                  <a:sysClr val="windowText" lastClr="000000"/>
                </a:solidFill>
                <a:latin typeface="Calibri" pitchFamily="34" charset="0"/>
              </a:defRPr>
            </a:lvl3pPr>
            <a:lvl4pPr marL="1371600" algn="l" rtl="0" eaLnBrk="0" fontAlgn="base" hangingPunct="0">
              <a:spcBef>
                <a:spcPct val="0"/>
              </a:spcBef>
              <a:spcAft>
                <a:spcPct val="0"/>
              </a:spcAft>
              <a:defRPr kern="1200">
                <a:solidFill>
                  <a:sysClr val="windowText" lastClr="000000"/>
                </a:solidFill>
                <a:latin typeface="Calibri" pitchFamily="34" charset="0"/>
              </a:defRPr>
            </a:lvl4pPr>
            <a:lvl5pPr marL="1828800" algn="l" rtl="0" eaLnBrk="0" fontAlgn="base" hangingPunct="0">
              <a:spcBef>
                <a:spcPct val="0"/>
              </a:spcBef>
              <a:spcAft>
                <a:spcPct val="0"/>
              </a:spcAft>
              <a:defRPr kern="1200">
                <a:solidFill>
                  <a:sysClr val="windowText" lastClr="000000"/>
                </a:solidFill>
                <a:latin typeface="Calibri" pitchFamily="34" charset="0"/>
              </a:defRPr>
            </a:lvl5pPr>
            <a:lvl6pPr marL="2286000" algn="l" defTabSz="914400" rtl="0" eaLnBrk="1" latinLnBrk="0" hangingPunct="1">
              <a:defRPr kern="1200">
                <a:solidFill>
                  <a:sysClr val="windowText" lastClr="000000"/>
                </a:solidFill>
                <a:latin typeface="Calibri" pitchFamily="34" charset="0"/>
              </a:defRPr>
            </a:lvl6pPr>
            <a:lvl7pPr marL="2743200" algn="l" defTabSz="914400" rtl="0" eaLnBrk="1" latinLnBrk="0" hangingPunct="1">
              <a:defRPr kern="1200">
                <a:solidFill>
                  <a:sysClr val="windowText" lastClr="000000"/>
                </a:solidFill>
                <a:latin typeface="Calibri" pitchFamily="34" charset="0"/>
              </a:defRPr>
            </a:lvl7pPr>
            <a:lvl8pPr marL="3200400" algn="l" defTabSz="914400" rtl="0" eaLnBrk="1" latinLnBrk="0" hangingPunct="1">
              <a:defRPr kern="1200">
                <a:solidFill>
                  <a:sysClr val="windowText" lastClr="000000"/>
                </a:solidFill>
                <a:latin typeface="Calibri" pitchFamily="34" charset="0"/>
              </a:defRPr>
            </a:lvl8pPr>
            <a:lvl9pPr marL="3657600" algn="l" defTabSz="914400" rtl="0" eaLnBrk="1" latinLnBrk="0" hangingPunct="1">
              <a:defRPr kern="1200">
                <a:solidFill>
                  <a:sysClr val="windowText" lastClr="000000"/>
                </a:solidFill>
                <a:latin typeface="Calibri" pitchFamily="34" charset="0"/>
              </a:defRPr>
            </a:lvl9pPr>
          </a:lstStyle>
          <a:p xmlns:a="http://schemas.openxmlformats.org/drawingml/2006/main">
            <a:r>
              <a:rPr lang="en-US" sz="2800" dirty="0">
                <a:solidFill>
                  <a:schemeClr val="tx1"/>
                </a:solidFill>
                <a:latin typeface="Avenir Next Condensed Regular"/>
                <a:cs typeface="Avenir Next Condensed Regular"/>
              </a:rPr>
              <a:t>Low</a:t>
            </a:r>
          </a:p>
        </cdr:txBody>
      </cdr:sp>
      <cdr:sp macro="" textlink="">
        <cdr:nvSpPr>
          <cdr:cNvPr id="3" name="TextBox 6"/>
          <cdr:cNvSpPr txBox="1"/>
        </cdr:nvSpPr>
        <cdr:spPr>
          <a:xfrm xmlns:a="http://schemas.openxmlformats.org/drawingml/2006/main">
            <a:off x="6007100" y="3721100"/>
            <a:ext cx="845103"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dirty="0">
                <a:solidFill>
                  <a:sysClr val="windowText" lastClr="000000"/>
                </a:solidFill>
                <a:latin typeface="Avenir Next Condensed Regular"/>
                <a:cs typeface="Avenir Next Condensed Regular"/>
              </a:rPr>
              <a:t>Low</a:t>
            </a:r>
          </a:p>
        </cdr:txBody>
      </cdr:sp>
      <cdr:sp macro="" textlink="">
        <cdr:nvSpPr>
          <cdr:cNvPr id="4" name="TextBox 6"/>
          <cdr:cNvSpPr txBox="1"/>
        </cdr:nvSpPr>
        <cdr:spPr>
          <a:xfrm xmlns:a="http://schemas.openxmlformats.org/drawingml/2006/main">
            <a:off x="1638300" y="3721100"/>
            <a:ext cx="925253"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dirty="0">
                <a:solidFill>
                  <a:sysClr val="windowText" lastClr="000000"/>
                </a:solidFill>
                <a:latin typeface="Avenir Next Condensed Regular"/>
                <a:cs typeface="Avenir Next Condensed Regular"/>
              </a:rPr>
              <a:t>High</a:t>
            </a:r>
          </a:p>
        </cdr:txBody>
      </cdr:sp>
      <cdr:sp macro="" textlink="">
        <cdr:nvSpPr>
          <cdr:cNvPr id="5" name="TextBox 6"/>
          <cdr:cNvSpPr txBox="1"/>
        </cdr:nvSpPr>
        <cdr:spPr>
          <a:xfrm xmlns:a="http://schemas.openxmlformats.org/drawingml/2006/main">
            <a:off x="4524116" y="3721100"/>
            <a:ext cx="925253"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dirty="0">
                <a:solidFill>
                  <a:sysClr val="windowText" lastClr="000000"/>
                </a:solidFill>
                <a:latin typeface="Avenir Next Condensed Regular"/>
                <a:cs typeface="Avenir Next Condensed Regular"/>
              </a:rPr>
              <a:t>High</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BB52417-ACFD-41F4-9211-1763A4AAAADD}" type="datetimeFigureOut">
              <a:rPr lang="en-US"/>
              <a:pPr>
                <a:defRPr/>
              </a:pPr>
              <a:t>6/8/19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F000BBF-C848-4602-BBB4-97223D8C056D}" type="slidenum">
              <a:rPr lang="en-US"/>
              <a:pPr/>
              <a:t>‹#›</a:t>
            </a:fld>
            <a:endParaRPr lang="en-US"/>
          </a:p>
        </p:txBody>
      </p:sp>
    </p:spTree>
    <p:extLst>
      <p:ext uri="{BB962C8B-B14F-4D97-AF65-F5344CB8AC3E}">
        <p14:creationId xmlns:p14="http://schemas.microsoft.com/office/powerpoint/2010/main" val="40138551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prstGeom prst="rect">
            <a:avLst/>
          </a:prstGeom>
        </p:spPr>
        <p:txBody>
          <a:bodyPr/>
          <a:lstStyle/>
          <a:p>
            <a:pPr lvl="0"/>
            <a:endParaRPr/>
          </a:p>
        </p:txBody>
      </p:sp>
      <p:sp>
        <p:nvSpPr>
          <p:cNvPr id="53" name="Shape 53"/>
          <p:cNvSpPr>
            <a:spLocks noGrp="1"/>
          </p:cNvSpPr>
          <p:nvPr>
            <p:ph type="body" sz="quarter" idx="1"/>
          </p:nvPr>
        </p:nvSpPr>
        <p:spPr>
          <a:prstGeom prst="rect">
            <a:avLst/>
          </a:prstGeom>
        </p:spPr>
        <p:txBody>
          <a:bodyPr/>
          <a:lstStyle/>
          <a:p>
            <a:pPr lvl="0">
              <a:defRPr sz="1800"/>
            </a:pPr>
            <a:r>
              <a:rPr lang="en-US" sz="2200" dirty="0"/>
              <a:t>Thank you. It is really a pleasure to be here today. Why am I even here today?</a:t>
            </a:r>
          </a:p>
          <a:p>
            <a:pPr lvl="0">
              <a:defRPr sz="1800"/>
            </a:pPr>
            <a:endParaRPr lang="en-US" sz="2200" dirty="0"/>
          </a:p>
          <a:p>
            <a:pPr lvl="0">
              <a:defRPr sz="1800"/>
            </a:pPr>
            <a:r>
              <a:rPr lang="en-US" sz="2200" dirty="0"/>
              <a:t>Today</a:t>
            </a:r>
            <a:r>
              <a:rPr lang="en-US" sz="2200" baseline="0" dirty="0"/>
              <a:t> I am going to talk about how to understand and optimize tail latency and server efficiency for large scale web services. My talk includes research with my </a:t>
            </a:r>
            <a:r>
              <a:rPr lang="en-US" sz="2200" dirty="0"/>
              <a:t>colleagues from</a:t>
            </a:r>
            <a:r>
              <a:rPr lang="en-US" sz="2200" baseline="0" dirty="0"/>
              <a:t> </a:t>
            </a:r>
            <a:r>
              <a:rPr lang="en-US" sz="2200" dirty="0"/>
              <a:t>ANU and my former employer, Microsoft, as</a:t>
            </a:r>
            <a:r>
              <a:rPr lang="en-US" sz="2200" baseline="0" dirty="0"/>
              <a:t> well as drawing widely from the literature and practice.</a:t>
            </a:r>
            <a:endParaRPr sz="2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D0F9A-1F1D-1748-8404-FA87D04478A2}" type="slidenum">
              <a:rPr lang="en-US" smtClean="0"/>
              <a:t>22</a:t>
            </a:fld>
            <a:endParaRPr lang="en-US"/>
          </a:p>
        </p:txBody>
      </p:sp>
    </p:spTree>
    <p:extLst>
      <p:ext uri="{BB962C8B-B14F-4D97-AF65-F5344CB8AC3E}">
        <p14:creationId xmlns:p14="http://schemas.microsoft.com/office/powerpoint/2010/main" val="27619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after </a:t>
            </a:r>
            <a:r>
              <a:rPr lang="en-US" baseline="0" dirty="0" err="1"/>
              <a:t>filitering</a:t>
            </a:r>
            <a:r>
              <a:rPr lang="en-US" baseline="0" dirty="0"/>
              <a:t> with CPC metric, we can trust those samples, and they are in the valid range</a:t>
            </a:r>
          </a:p>
          <a:p>
            <a:endParaRPr lang="en-US" baseline="0" dirty="0"/>
          </a:p>
          <a:p>
            <a:r>
              <a:rPr lang="en-US" baseline="0" dirty="0"/>
              <a:t>This is the completed design of our tool, you can check it out from </a:t>
            </a:r>
            <a:r>
              <a:rPr lang="en-US" baseline="0" dirty="0" err="1"/>
              <a:t>github</a:t>
            </a:r>
            <a:endParaRPr lang="en-US" baseline="0" dirty="0"/>
          </a:p>
        </p:txBody>
      </p:sp>
      <p:sp>
        <p:nvSpPr>
          <p:cNvPr id="4" name="Slide Number Placeholder 3"/>
          <p:cNvSpPr>
            <a:spLocks noGrp="1"/>
          </p:cNvSpPr>
          <p:nvPr>
            <p:ph type="sldNum" sz="quarter" idx="10"/>
          </p:nvPr>
        </p:nvSpPr>
        <p:spPr/>
        <p:txBody>
          <a:bodyPr/>
          <a:lstStyle/>
          <a:p>
            <a:fld id="{1C3D0F9A-1F1D-1748-8404-FA87D04478A2}" type="slidenum">
              <a:rPr lang="en-US" smtClean="0"/>
              <a:t>23</a:t>
            </a:fld>
            <a:endParaRPr lang="en-US"/>
          </a:p>
        </p:txBody>
      </p:sp>
    </p:spTree>
    <p:extLst>
      <p:ext uri="{BB962C8B-B14F-4D97-AF65-F5344CB8AC3E}">
        <p14:creationId xmlns:p14="http://schemas.microsoft.com/office/powerpoint/2010/main" val="2418495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method and loop IDs are very high frequency signals</a:t>
            </a:r>
            <a:endParaRPr lang="en-US" dirty="0"/>
          </a:p>
        </p:txBody>
      </p:sp>
      <p:sp>
        <p:nvSpPr>
          <p:cNvPr id="4" name="Slide Number Placeholder 3"/>
          <p:cNvSpPr>
            <a:spLocks noGrp="1"/>
          </p:cNvSpPr>
          <p:nvPr>
            <p:ph type="sldNum" sz="quarter" idx="10"/>
          </p:nvPr>
        </p:nvSpPr>
        <p:spPr/>
        <p:txBody>
          <a:bodyPr/>
          <a:lstStyle/>
          <a:p>
            <a:fld id="{1C3D0F9A-1F1D-1748-8404-FA87D04478A2}" type="slidenum">
              <a:rPr lang="en-US" smtClean="0"/>
              <a:t>24</a:t>
            </a:fld>
            <a:endParaRPr lang="en-US"/>
          </a:p>
        </p:txBody>
      </p:sp>
    </p:spTree>
    <p:extLst>
      <p:ext uri="{BB962C8B-B14F-4D97-AF65-F5344CB8AC3E}">
        <p14:creationId xmlns:p14="http://schemas.microsoft.com/office/powerpoint/2010/main" val="72035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increase</a:t>
            </a:r>
            <a:r>
              <a:rPr lang="en-US" baseline="0" dirty="0"/>
              <a:t> the frequency 100x more, then we see very interesting pictures.</a:t>
            </a:r>
          </a:p>
          <a:p>
            <a:endParaRPr lang="en-US" baseline="0" dirty="0"/>
          </a:p>
          <a:p>
            <a:endParaRPr lang="en-US" baseline="0" dirty="0"/>
          </a:p>
          <a:p>
            <a:r>
              <a:rPr lang="en-US" baseline="0" dirty="0"/>
              <a:t>20 for legends, keys, 28 font size for words, title 36</a:t>
            </a:r>
            <a:endParaRPr lang="en-US" dirty="0"/>
          </a:p>
        </p:txBody>
      </p:sp>
      <p:sp>
        <p:nvSpPr>
          <p:cNvPr id="4" name="Slide Number Placeholder 3"/>
          <p:cNvSpPr>
            <a:spLocks noGrp="1"/>
          </p:cNvSpPr>
          <p:nvPr>
            <p:ph type="sldNum" sz="quarter" idx="10"/>
          </p:nvPr>
        </p:nvSpPr>
        <p:spPr/>
        <p:txBody>
          <a:bodyPr/>
          <a:lstStyle/>
          <a:p>
            <a:fld id="{1C3D0F9A-1F1D-1748-8404-FA87D04478A2}" type="slidenum">
              <a:rPr lang="en-US" smtClean="0"/>
              <a:t>25</a:t>
            </a:fld>
            <a:endParaRPr lang="en-US"/>
          </a:p>
        </p:txBody>
      </p:sp>
    </p:spTree>
    <p:extLst>
      <p:ext uri="{BB962C8B-B14F-4D97-AF65-F5344CB8AC3E}">
        <p14:creationId xmlns:p14="http://schemas.microsoft.com/office/powerpoint/2010/main" val="326937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consider the</a:t>
            </a:r>
            <a:r>
              <a:rPr lang="en-US" baseline="0" dirty="0"/>
              <a:t> </a:t>
            </a:r>
            <a:r>
              <a:rPr lang="en-US" dirty="0"/>
              <a:t>servers. </a:t>
            </a:r>
          </a:p>
          <a:p>
            <a:pPr marL="171450" indent="-171450">
              <a:buFontTx/>
              <a:buChar char="•"/>
            </a:pPr>
            <a:r>
              <a:rPr lang="en-US" dirty="0"/>
              <a:t>They </a:t>
            </a:r>
            <a:r>
              <a:rPr lang="en-US" baseline="0" dirty="0"/>
              <a:t>are </a:t>
            </a:r>
            <a:r>
              <a:rPr lang="en-US" dirty="0"/>
              <a:t>multicore and use their </a:t>
            </a:r>
            <a:r>
              <a:rPr lang="en-US" baseline="0" dirty="0"/>
              <a:t>parallelism for throughput. </a:t>
            </a:r>
          </a:p>
          <a:p>
            <a:pPr marL="171450" indent="-171450">
              <a:buFontTx/>
              <a:buChar char="•"/>
            </a:pPr>
            <a:r>
              <a:rPr lang="en-US" baseline="0" dirty="0"/>
              <a:t>O</a:t>
            </a:r>
            <a:r>
              <a:rPr lang="en-US" dirty="0"/>
              <a:t>ur work</a:t>
            </a:r>
            <a:r>
              <a:rPr lang="en-US" baseline="0" dirty="0"/>
              <a:t> uses this hardware parallelism for individual requests to optimize their tail latency.</a:t>
            </a:r>
          </a:p>
          <a:p>
            <a:pPr marL="171450" indent="-171450">
              <a:buFontTx/>
              <a:buChar char="•"/>
            </a:pPr>
            <a:r>
              <a:rPr lang="en-US" baseline="0" dirty="0"/>
              <a:t>Unfortunately, simply parallelizing every request quickly oversubscribes resources.</a:t>
            </a:r>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34</a:t>
            </a:fld>
            <a:endParaRPr lang="en-US"/>
          </a:p>
        </p:txBody>
      </p:sp>
    </p:spTree>
    <p:extLst>
      <p:ext uri="{BB962C8B-B14F-4D97-AF65-F5344CB8AC3E}">
        <p14:creationId xmlns:p14="http://schemas.microsoft.com/office/powerpoint/2010/main" val="133615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consider the</a:t>
            </a:r>
            <a:r>
              <a:rPr lang="en-US" baseline="0" dirty="0"/>
              <a:t> </a:t>
            </a:r>
            <a:r>
              <a:rPr lang="en-US" dirty="0"/>
              <a:t>servers. </a:t>
            </a:r>
          </a:p>
          <a:p>
            <a:pPr marL="171450" indent="-171450">
              <a:buFontTx/>
              <a:buChar char="•"/>
            </a:pPr>
            <a:r>
              <a:rPr lang="en-US" dirty="0"/>
              <a:t>They </a:t>
            </a:r>
            <a:r>
              <a:rPr lang="en-US" baseline="0" dirty="0"/>
              <a:t>are </a:t>
            </a:r>
            <a:r>
              <a:rPr lang="en-US" dirty="0"/>
              <a:t>multicore and use their </a:t>
            </a:r>
            <a:r>
              <a:rPr lang="en-US" baseline="0" dirty="0"/>
              <a:t>parallelism for throughput. </a:t>
            </a:r>
          </a:p>
          <a:p>
            <a:pPr marL="171450" indent="-171450">
              <a:buFontTx/>
              <a:buChar char="•"/>
            </a:pPr>
            <a:r>
              <a:rPr lang="en-US" baseline="0" dirty="0"/>
              <a:t>O</a:t>
            </a:r>
            <a:r>
              <a:rPr lang="en-US" dirty="0"/>
              <a:t>ur work</a:t>
            </a:r>
            <a:r>
              <a:rPr lang="en-US" baseline="0" dirty="0"/>
              <a:t> uses this hardware parallelism for individual requests to optimize their tail latency.</a:t>
            </a:r>
          </a:p>
          <a:p>
            <a:pPr marL="171450" indent="-171450">
              <a:buFontTx/>
              <a:buChar char="•"/>
            </a:pPr>
            <a:r>
              <a:rPr lang="en-US" baseline="0" dirty="0"/>
              <a:t>Unfortunately, simply parallelizing every request quickly oversubscribes resources.</a:t>
            </a:r>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35</a:t>
            </a:fld>
            <a:endParaRPr lang="en-US"/>
          </a:p>
        </p:txBody>
      </p:sp>
    </p:spTree>
    <p:extLst>
      <p:ext uri="{BB962C8B-B14F-4D97-AF65-F5344CB8AC3E}">
        <p14:creationId xmlns:p14="http://schemas.microsoft.com/office/powerpoint/2010/main" val="133615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consider the</a:t>
            </a:r>
            <a:r>
              <a:rPr lang="en-US" baseline="0" dirty="0"/>
              <a:t> </a:t>
            </a:r>
            <a:r>
              <a:rPr lang="en-US" dirty="0"/>
              <a:t>servers. </a:t>
            </a:r>
          </a:p>
          <a:p>
            <a:pPr marL="171450" indent="-171450">
              <a:buFontTx/>
              <a:buChar char="•"/>
            </a:pPr>
            <a:r>
              <a:rPr lang="en-US" dirty="0"/>
              <a:t>They </a:t>
            </a:r>
            <a:r>
              <a:rPr lang="en-US" baseline="0" dirty="0"/>
              <a:t>are </a:t>
            </a:r>
            <a:r>
              <a:rPr lang="en-US" dirty="0"/>
              <a:t>multicore and use their </a:t>
            </a:r>
            <a:r>
              <a:rPr lang="en-US" baseline="0" dirty="0"/>
              <a:t>parallelism for throughput. </a:t>
            </a:r>
          </a:p>
          <a:p>
            <a:pPr marL="171450" indent="-171450">
              <a:buFontTx/>
              <a:buChar char="•"/>
            </a:pPr>
            <a:r>
              <a:rPr lang="en-US" baseline="0" dirty="0"/>
              <a:t>O</a:t>
            </a:r>
            <a:r>
              <a:rPr lang="en-US" dirty="0"/>
              <a:t>ur work</a:t>
            </a:r>
            <a:r>
              <a:rPr lang="en-US" baseline="0" dirty="0"/>
              <a:t> uses this hardware parallelism for individual requests to optimize their tail latency.</a:t>
            </a:r>
          </a:p>
          <a:p>
            <a:pPr marL="171450" indent="-171450">
              <a:buFontTx/>
              <a:buChar char="•"/>
            </a:pPr>
            <a:r>
              <a:rPr lang="en-US" baseline="0" dirty="0"/>
              <a:t>Unfortunately, simply parallelizing every request quickly oversubscribes resources.</a:t>
            </a:r>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36</a:t>
            </a:fld>
            <a:endParaRPr lang="en-US"/>
          </a:p>
        </p:txBody>
      </p:sp>
    </p:spTree>
    <p:extLst>
      <p:ext uri="{BB962C8B-B14F-4D97-AF65-F5344CB8AC3E}">
        <p14:creationId xmlns:p14="http://schemas.microsoft.com/office/powerpoint/2010/main" val="58650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evaluation shows Few</a:t>
            </a:r>
            <a:r>
              <a:rPr lang="en-US" baseline="0" dirty="0"/>
              <a:t> to Many improves tail latency. </a:t>
            </a:r>
          </a:p>
          <a:p>
            <a:r>
              <a:rPr lang="en-US" baseline="0" dirty="0"/>
              <a:t>* Furthermore, for a given latency, it delivers higher throughput, which means you can buy fewer servers.</a:t>
            </a:r>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39</a:t>
            </a:fld>
            <a:endParaRPr lang="en-US"/>
          </a:p>
        </p:txBody>
      </p:sp>
    </p:spTree>
    <p:extLst>
      <p:ext uri="{BB962C8B-B14F-4D97-AF65-F5344CB8AC3E}">
        <p14:creationId xmlns:p14="http://schemas.microsoft.com/office/powerpoint/2010/main" val="245357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2D9BA59-18C2-EB48-9E45-611BD56F8D40}" type="slidenum">
              <a:rPr lang="en-US" smtClean="0"/>
              <a:t>46</a:t>
            </a:fld>
            <a:endParaRPr lang="en-US"/>
          </a:p>
        </p:txBody>
      </p:sp>
    </p:spTree>
    <p:extLst>
      <p:ext uri="{BB962C8B-B14F-4D97-AF65-F5344CB8AC3E}">
        <p14:creationId xmlns:p14="http://schemas.microsoft.com/office/powerpoint/2010/main" val="2121842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a:t>
            </a:r>
            <a:r>
              <a:rPr lang="en-US" baseline="0" dirty="0"/>
              <a:t> set the theoretical foundations for this algorithm in prior work, where for multiple latency constraints, e.g., tail and average, on Frequency scaled or Heterogeneous cores, we prove that the optimal schedule  migrates jobs from slower to faster processors. Furthermore this result means that heterogeneous hardware is provably better than homogeneous servers for tail latency.</a:t>
            </a:r>
          </a:p>
          <a:p>
            <a:pPr marL="171450" indent="-171450">
              <a:buFontTx/>
              <a:buChar char="•"/>
            </a:pPr>
            <a:r>
              <a:rPr lang="en-US" baseline="0" dirty="0"/>
              <a:t>Prior work predicts the tail, but this approach adds complexity to the critical path, can never be fully accurate, and as we have just shown, is insufficient.</a:t>
            </a:r>
          </a:p>
          <a:p>
            <a:pPr marL="171450" indent="-171450">
              <a:buFontTx/>
              <a:buChar char="•"/>
            </a:pPr>
            <a:r>
              <a:rPr lang="en-US" baseline="0" dirty="0"/>
              <a:t>The Google search engine uses request replication to optimize the tail, but that solves the different problem of random failures and slowdowns, rather than speeding up compute intensive requests.</a:t>
            </a:r>
          </a:p>
          <a:p>
            <a:endParaRPr lang="en-US" baseline="0" dirty="0"/>
          </a:p>
          <a:p>
            <a:r>
              <a:rPr lang="en-US" baseline="0" dirty="0"/>
              <a:t>.</a:t>
            </a:r>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48</a:t>
            </a:fld>
            <a:endParaRPr lang="en-US"/>
          </a:p>
        </p:txBody>
      </p:sp>
    </p:spTree>
    <p:extLst>
      <p:ext uri="{BB962C8B-B14F-4D97-AF65-F5344CB8AC3E}">
        <p14:creationId xmlns:p14="http://schemas.microsoft.com/office/powerpoint/2010/main" val="230719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prstGeom prst="rect">
            <a:avLst/>
          </a:prstGeom>
        </p:spPr>
        <p:txBody>
          <a:bodyPr/>
          <a:lstStyle/>
          <a:p>
            <a:pPr lvl="0"/>
            <a:endParaRPr/>
          </a:p>
        </p:txBody>
      </p:sp>
      <p:sp>
        <p:nvSpPr>
          <p:cNvPr id="53" name="Shape 53"/>
          <p:cNvSpPr>
            <a:spLocks noGrp="1"/>
          </p:cNvSpPr>
          <p:nvPr>
            <p:ph type="body" sz="quarter" idx="1"/>
          </p:nvPr>
        </p:nvSpPr>
        <p:spPr>
          <a:prstGeom prst="rect">
            <a:avLst/>
          </a:prstGeom>
        </p:spPr>
        <p:txBody>
          <a:bodyPr/>
          <a:lstStyle/>
          <a:p>
            <a:pPr lvl="0">
              <a:defRPr sz="1800"/>
            </a:pPr>
            <a:endParaRPr sz="2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D0F9A-1F1D-1748-8404-FA87D04478A2}" type="slidenum">
              <a:rPr lang="en-US" smtClean="0"/>
              <a:t>49</a:t>
            </a:fld>
            <a:endParaRPr lang="en-US"/>
          </a:p>
        </p:txBody>
      </p:sp>
    </p:spTree>
    <p:extLst>
      <p:ext uri="{BB962C8B-B14F-4D97-AF65-F5344CB8AC3E}">
        <p14:creationId xmlns:p14="http://schemas.microsoft.com/office/powerpoint/2010/main" val="657321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D0F9A-1F1D-1748-8404-FA87D04478A2}" type="slidenum">
              <a:rPr lang="en-US" smtClean="0"/>
              <a:t>50</a:t>
            </a:fld>
            <a:endParaRPr lang="en-US"/>
          </a:p>
        </p:txBody>
      </p:sp>
    </p:spTree>
    <p:extLst>
      <p:ext uri="{BB962C8B-B14F-4D97-AF65-F5344CB8AC3E}">
        <p14:creationId xmlns:p14="http://schemas.microsoft.com/office/powerpoint/2010/main" val="1404243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 Many interactive services,</a:t>
            </a:r>
            <a:r>
              <a:rPr lang="en-US" baseline="0" dirty="0"/>
              <a:t> use a client server architecture.</a:t>
            </a:r>
          </a:p>
          <a:p>
            <a:pPr marL="171450" indent="-171450">
              <a:buFontTx/>
              <a:buChar char="•"/>
            </a:pPr>
            <a:r>
              <a:rPr lang="en-US" dirty="0"/>
              <a:t>These</a:t>
            </a:r>
            <a:r>
              <a:rPr lang="en-US" baseline="0" dirty="0"/>
              <a:t> </a:t>
            </a:r>
            <a:r>
              <a:rPr lang="en-US" dirty="0"/>
              <a:t>software</a:t>
            </a:r>
            <a:r>
              <a:rPr lang="en-US" baseline="0" dirty="0"/>
              <a:t> architectures use an aggregator that farms out requests, waits for workers to respond and then, return a result to the client.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a:t>Consequently, each server has a strict latency constraints such as 99% of requests must finish in 100 milliseconds, which is commonly called tail latency.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a:t>Historically in this setting, parallelism is used for scale and throughput. </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51</a:t>
            </a:fld>
            <a:endParaRPr lang="en-US"/>
          </a:p>
        </p:txBody>
      </p:sp>
    </p:spTree>
    <p:extLst>
      <p:ext uri="{BB962C8B-B14F-4D97-AF65-F5344CB8AC3E}">
        <p14:creationId xmlns:p14="http://schemas.microsoft.com/office/powerpoint/2010/main" val="1012943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 Heuristically</a:t>
            </a:r>
            <a:r>
              <a:rPr lang="en-US" baseline="0" dirty="0"/>
              <a:t> choose interval size. </a:t>
            </a:r>
            <a:endParaRPr lang="en-US" dirty="0"/>
          </a:p>
          <a:p>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52</a:t>
            </a:fld>
            <a:endParaRPr lang="en-US"/>
          </a:p>
        </p:txBody>
      </p:sp>
    </p:spTree>
    <p:extLst>
      <p:ext uri="{BB962C8B-B14F-4D97-AF65-F5344CB8AC3E}">
        <p14:creationId xmlns:p14="http://schemas.microsoft.com/office/powerpoint/2010/main" val="1008733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8436" name="Slide Number Placeholder 3"/>
          <p:cNvSpPr>
            <a:spLocks noGrp="1"/>
          </p:cNvSpPr>
          <p:nvPr>
            <p:ph type="sldNum" sz="quarter" idx="5"/>
          </p:nvPr>
        </p:nvSpPr>
        <p:spPr bwMode="auto">
          <a:noFill/>
          <a:ln>
            <a:miter lim="800000"/>
            <a:headEnd/>
            <a:tailEnd/>
          </a:ln>
        </p:spPr>
        <p:txBody>
          <a:bodyPr/>
          <a:lstStyle/>
          <a:p>
            <a:fld id="{CBAC7FFF-F254-4656-9641-01F32A736D9C}" type="slidenum">
              <a:rPr lang="en-US"/>
              <a:pPr/>
              <a:t>53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Shape 22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6" name="Shape 2206"/>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207" name="Shape 2207"/>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Shape 22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283" name="Shape 2283"/>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284" name="Shape 2284"/>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Shape 2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1" name="Shape 2291"/>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292" name="Shape 2292"/>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consider the</a:t>
            </a:r>
            <a:r>
              <a:rPr lang="en-US" baseline="0" dirty="0"/>
              <a:t> </a:t>
            </a:r>
            <a:r>
              <a:rPr lang="en-US" dirty="0"/>
              <a:t>servers. </a:t>
            </a:r>
          </a:p>
          <a:p>
            <a:pPr marL="171450" indent="-171450">
              <a:buFontTx/>
              <a:buChar char="•"/>
            </a:pPr>
            <a:r>
              <a:rPr lang="en-US" dirty="0"/>
              <a:t>They </a:t>
            </a:r>
            <a:r>
              <a:rPr lang="en-US" baseline="0" dirty="0"/>
              <a:t>are </a:t>
            </a:r>
            <a:r>
              <a:rPr lang="en-US" dirty="0"/>
              <a:t>multicore and use their </a:t>
            </a:r>
            <a:r>
              <a:rPr lang="en-US" baseline="0" dirty="0"/>
              <a:t>parallelism for throughput. </a:t>
            </a:r>
          </a:p>
          <a:p>
            <a:pPr marL="171450" indent="-171450">
              <a:buFontTx/>
              <a:buChar char="•"/>
            </a:pPr>
            <a:r>
              <a:rPr lang="en-US" baseline="0" dirty="0"/>
              <a:t>O</a:t>
            </a:r>
            <a:r>
              <a:rPr lang="en-US" dirty="0"/>
              <a:t>ur work</a:t>
            </a:r>
            <a:r>
              <a:rPr lang="en-US" baseline="0" dirty="0"/>
              <a:t> uses this hardware parallelism for individual requests to optimize their tail latency.</a:t>
            </a:r>
          </a:p>
          <a:p>
            <a:pPr marL="171450" indent="-171450">
              <a:buFontTx/>
              <a:buChar char="•"/>
            </a:pPr>
            <a:r>
              <a:rPr lang="en-US" baseline="0" dirty="0"/>
              <a:t>Unfortunately, simply parallelizing every request quickly oversubscribes resources.</a:t>
            </a:r>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59</a:t>
            </a:fld>
            <a:endParaRPr lang="en-US"/>
          </a:p>
        </p:txBody>
      </p:sp>
    </p:spTree>
    <p:extLst>
      <p:ext uri="{BB962C8B-B14F-4D97-AF65-F5344CB8AC3E}">
        <p14:creationId xmlns:p14="http://schemas.microsoft.com/office/powerpoint/2010/main" val="1336155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 We evaluate FM Few</a:t>
            </a:r>
            <a:r>
              <a:rPr lang="en-US" baseline="0" dirty="0"/>
              <a:t> to Many parallelism using Bing web search and Lucene enterprise search, which means it returns all results, whereas web search returns the most relevant </a:t>
            </a:r>
            <a:r>
              <a:rPr lang="en-US" baseline="0" dirty="0" err="1"/>
              <a:t>resluts</a:t>
            </a:r>
            <a:r>
              <a:rPr lang="en-US" baseline="0" dirty="0"/>
              <a:t>.</a:t>
            </a:r>
          </a:p>
          <a:p>
            <a:pPr>
              <a:spcBef>
                <a:spcPct val="0"/>
              </a:spcBef>
            </a:pPr>
            <a:r>
              <a:rPr lang="en-US" dirty="0"/>
              <a:t>* We evaluate a single</a:t>
            </a:r>
            <a:r>
              <a:rPr lang="en-US" baseline="0" dirty="0"/>
              <a:t> worker server, because to control tail latency at the aggregation node,  the workers have to control tail latency.</a:t>
            </a:r>
            <a:endParaRPr lang="en-US" dirty="0"/>
          </a:p>
        </p:txBody>
      </p:sp>
      <p:sp>
        <p:nvSpPr>
          <p:cNvPr id="26628" name="Slide Number Placeholder 3"/>
          <p:cNvSpPr>
            <a:spLocks noGrp="1"/>
          </p:cNvSpPr>
          <p:nvPr>
            <p:ph type="sldNum" sz="quarter" idx="5"/>
          </p:nvPr>
        </p:nvSpPr>
        <p:spPr bwMode="auto">
          <a:noFill/>
          <a:ln>
            <a:miter lim="800000"/>
            <a:headEnd/>
            <a:tailEnd/>
          </a:ln>
        </p:spPr>
        <p:txBody>
          <a:bodyPr/>
          <a:lstStyle/>
          <a:p>
            <a:fld id="{9A07764E-4ED5-48A1-9870-9A163BF77DB4}" type="slidenum">
              <a:rPr lang="en-US"/>
              <a:pPr/>
              <a:t>60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we all know that the tail latency of web services matters.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Small increases in 99 percentile latency causes users to abandon the service, and providers to lose money.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of the ways providers control latency is by over provisioning.</a:t>
            </a:r>
          </a:p>
        </p:txBody>
      </p:sp>
      <p:sp>
        <p:nvSpPr>
          <p:cNvPr id="4" name="Slide Number Placeholder 3"/>
          <p:cNvSpPr>
            <a:spLocks noGrp="1"/>
          </p:cNvSpPr>
          <p:nvPr>
            <p:ph type="sldNum" sz="quarter" idx="10"/>
          </p:nvPr>
        </p:nvSpPr>
        <p:spPr/>
        <p:txBody>
          <a:bodyPr/>
          <a:lstStyle/>
          <a:p>
            <a:fld id="{32D9BA59-18C2-EB48-9E45-611BD56F8D40}" type="slidenum">
              <a:rPr lang="en-US" smtClean="0"/>
              <a:t>3</a:t>
            </a:fld>
            <a:endParaRPr lang="en-US"/>
          </a:p>
        </p:txBody>
      </p:sp>
    </p:spTree>
    <p:extLst>
      <p:ext uri="{BB962C8B-B14F-4D97-AF65-F5344CB8AC3E}">
        <p14:creationId xmlns:p14="http://schemas.microsoft.com/office/powerpoint/2010/main" val="2121842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 We compare FM with several other policies. Sequential and simple N way degree parallelism</a:t>
            </a:r>
            <a:r>
              <a:rPr lang="en-US" baseline="0" dirty="0"/>
              <a:t> treat all requests the same.</a:t>
            </a:r>
            <a:endParaRPr lang="en-US" dirty="0"/>
          </a:p>
          <a:p>
            <a:pPr marL="171450" indent="-171450">
              <a:spcBef>
                <a:spcPct val="0"/>
              </a:spcBef>
              <a:buFontTx/>
              <a:buChar char="•"/>
            </a:pPr>
            <a:r>
              <a:rPr lang="en-US" dirty="0"/>
              <a:t>The Adaptive scheduler is the state of the art policy from</a:t>
            </a:r>
            <a:r>
              <a:rPr lang="en-US" baseline="0" dirty="0"/>
              <a:t> </a:t>
            </a:r>
            <a:r>
              <a:rPr lang="en-US" baseline="0" dirty="0" err="1"/>
              <a:t>Euorsys</a:t>
            </a:r>
            <a:r>
              <a:rPr lang="en-US" baseline="0" dirty="0"/>
              <a:t> 2013, Adaptive </a:t>
            </a:r>
            <a:r>
              <a:rPr lang="en-US" dirty="0"/>
              <a:t>selects the parallelism degree of each request based on the instantaneous system load,</a:t>
            </a:r>
            <a:r>
              <a:rPr lang="en-US" baseline="0" dirty="0"/>
              <a:t> but does not consider request progress.</a:t>
            </a:r>
            <a:r>
              <a:rPr lang="en-US" dirty="0"/>
              <a:t> </a:t>
            </a:r>
          </a:p>
          <a:p>
            <a:pPr marL="171450" indent="-171450">
              <a:spcBef>
                <a:spcPct val="0"/>
              </a:spcBef>
              <a:buFontTx/>
              <a:buChar char="•"/>
            </a:pPr>
            <a:r>
              <a:rPr lang="en-US" dirty="0"/>
              <a:t>The Request Clairvoyant performs perfect prediction on each query and only parallelizes long queries. This scheduler is</a:t>
            </a:r>
            <a:r>
              <a:rPr lang="en-US" baseline="0" dirty="0"/>
              <a:t> </a:t>
            </a:r>
            <a:r>
              <a:rPr lang="en-US" dirty="0"/>
              <a:t>the best case policy for prediction. However, it does not consider system load</a:t>
            </a:r>
          </a:p>
          <a:p>
            <a:pPr marL="171450" indent="-171450">
              <a:spcBef>
                <a:spcPct val="0"/>
              </a:spcBef>
              <a:buFontTx/>
              <a:buChar char="•"/>
            </a:pPr>
            <a:r>
              <a:rPr lang="en-US" dirty="0"/>
              <a:t>FM adds parallelism based on</a:t>
            </a:r>
            <a:r>
              <a:rPr lang="en-US" baseline="0" dirty="0"/>
              <a:t> request progress, load, using the pre-computed interval table.</a:t>
            </a:r>
            <a:r>
              <a:rPr lang="en-US" dirty="0"/>
              <a:t>.</a:t>
            </a:r>
            <a:br>
              <a:rPr lang="en-US" dirty="0"/>
            </a:br>
            <a:endParaRPr lang="en-US" dirty="0"/>
          </a:p>
        </p:txBody>
      </p:sp>
      <p:sp>
        <p:nvSpPr>
          <p:cNvPr id="28676" name="Slide Number Placeholder 3"/>
          <p:cNvSpPr>
            <a:spLocks noGrp="1"/>
          </p:cNvSpPr>
          <p:nvPr>
            <p:ph type="sldNum" sz="quarter" idx="5"/>
          </p:nvPr>
        </p:nvSpPr>
        <p:spPr bwMode="auto">
          <a:noFill/>
          <a:ln>
            <a:miter lim="800000"/>
            <a:headEnd/>
            <a:tailEnd/>
          </a:ln>
        </p:spPr>
        <p:txBody>
          <a:bodyPr/>
          <a:lstStyle/>
          <a:p>
            <a:fld id="{273338A4-7926-4B1D-91C5-B76D9EA430EB}" type="slidenum">
              <a:rPr lang="en-US"/>
              <a:pPr/>
              <a:t>61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0724" name="Slide Number Placeholder 3"/>
          <p:cNvSpPr>
            <a:spLocks noGrp="1"/>
          </p:cNvSpPr>
          <p:nvPr>
            <p:ph type="sldNum" sz="quarter" idx="5"/>
          </p:nvPr>
        </p:nvSpPr>
        <p:spPr bwMode="auto">
          <a:noFill/>
          <a:ln>
            <a:miter lim="800000"/>
            <a:headEnd/>
            <a:tailEnd/>
          </a:ln>
        </p:spPr>
        <p:txBody>
          <a:bodyPr/>
          <a:lstStyle/>
          <a:p>
            <a:fld id="{19350168-573F-41AC-A885-77FFC297B054}" type="slidenum">
              <a:rPr lang="en-US"/>
              <a:pPr/>
              <a:t>62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44 RPS, FM is 40% better than sequential and 60% better than 4 way parallelism</a:t>
            </a:r>
          </a:p>
          <a:p>
            <a:r>
              <a:rPr lang="en-US" dirty="0"/>
              <a:t>* At 44 RPS, FM is 30%</a:t>
            </a:r>
            <a:r>
              <a:rPr lang="en-US" baseline="0" dirty="0"/>
              <a:t> better than adaptive &amp; 36% better than RC</a:t>
            </a:r>
            <a:endParaRPr lang="en-US" dirty="0"/>
          </a:p>
          <a:p>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63</a:t>
            </a:fld>
            <a:endParaRPr lang="en-US"/>
          </a:p>
        </p:txBody>
      </p:sp>
    </p:spTree>
    <p:extLst>
      <p:ext uri="{BB962C8B-B14F-4D97-AF65-F5344CB8AC3E}">
        <p14:creationId xmlns:p14="http://schemas.microsoft.com/office/powerpoint/2010/main" val="2453577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increase</a:t>
            </a:r>
            <a:r>
              <a:rPr lang="en-US" baseline="0" dirty="0"/>
              <a:t> the frequency 100x more, then we see very interesting pictures.</a:t>
            </a:r>
          </a:p>
          <a:p>
            <a:endParaRPr lang="en-US" baseline="0" dirty="0"/>
          </a:p>
          <a:p>
            <a:endParaRPr lang="en-US" baseline="0" dirty="0"/>
          </a:p>
          <a:p>
            <a:r>
              <a:rPr lang="en-US" baseline="0" dirty="0"/>
              <a:t>20 for legends, keys, 28 font size for words, title 36</a:t>
            </a:r>
            <a:endParaRPr lang="en-US" dirty="0"/>
          </a:p>
        </p:txBody>
      </p:sp>
      <p:sp>
        <p:nvSpPr>
          <p:cNvPr id="4" name="Slide Number Placeholder 3"/>
          <p:cNvSpPr>
            <a:spLocks noGrp="1"/>
          </p:cNvSpPr>
          <p:nvPr>
            <p:ph type="sldNum" sz="quarter" idx="10"/>
          </p:nvPr>
        </p:nvSpPr>
        <p:spPr/>
        <p:txBody>
          <a:bodyPr/>
          <a:lstStyle/>
          <a:p>
            <a:fld id="{1C3D0F9A-1F1D-1748-8404-FA87D04478A2}" type="slidenum">
              <a:rPr lang="en-US" smtClean="0"/>
              <a:t>67</a:t>
            </a:fld>
            <a:endParaRPr lang="en-US"/>
          </a:p>
        </p:txBody>
      </p:sp>
    </p:spTree>
    <p:extLst>
      <p:ext uri="{BB962C8B-B14F-4D97-AF65-F5344CB8AC3E}">
        <p14:creationId xmlns:p14="http://schemas.microsoft.com/office/powerpoint/2010/main" val="82071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matters too</a:t>
            </a:r>
          </a:p>
        </p:txBody>
      </p:sp>
      <p:sp>
        <p:nvSpPr>
          <p:cNvPr id="4" name="Slide Number Placeholder 3"/>
          <p:cNvSpPr>
            <a:spLocks noGrp="1"/>
          </p:cNvSpPr>
          <p:nvPr>
            <p:ph type="sldNum" sz="quarter" idx="10"/>
          </p:nvPr>
        </p:nvSpPr>
        <p:spPr/>
        <p:txBody>
          <a:bodyPr/>
          <a:lstStyle/>
          <a:p>
            <a:fld id="{3F000BBF-C848-4602-BBB4-97223D8C056D}" type="slidenum">
              <a:rPr lang="en-US" smtClean="0"/>
              <a:pPr/>
              <a:t>4</a:t>
            </a:fld>
            <a:endParaRPr lang="en-US"/>
          </a:p>
        </p:txBody>
      </p:sp>
    </p:spTree>
    <p:extLst>
      <p:ext uri="{BB962C8B-B14F-4D97-AF65-F5344CB8AC3E}">
        <p14:creationId xmlns:p14="http://schemas.microsoft.com/office/powerpoint/2010/main" val="414357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talk is going to examine how to understand sources of tail latency and when it is possible to deliver low tail latency to users efficiently, which is good for providers bottom line and the planet.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first dig in a bit on characteristics of interactive web services.</a:t>
            </a:r>
          </a:p>
        </p:txBody>
      </p:sp>
      <p:sp>
        <p:nvSpPr>
          <p:cNvPr id="4" name="Slide Number Placeholder 3"/>
          <p:cNvSpPr>
            <a:spLocks noGrp="1"/>
          </p:cNvSpPr>
          <p:nvPr>
            <p:ph type="sldNum" sz="quarter" idx="10"/>
          </p:nvPr>
        </p:nvSpPr>
        <p:spPr/>
        <p:txBody>
          <a:bodyPr/>
          <a:lstStyle/>
          <a:p>
            <a:fld id="{32D9BA59-18C2-EB48-9E45-611BD56F8D40}" type="slidenum">
              <a:rPr lang="en-US" smtClean="0"/>
              <a:t>5</a:t>
            </a:fld>
            <a:endParaRPr lang="en-US"/>
          </a:p>
        </p:txBody>
      </p:sp>
    </p:spTree>
    <p:extLst>
      <p:ext uri="{BB962C8B-B14F-4D97-AF65-F5344CB8AC3E}">
        <p14:creationId xmlns:p14="http://schemas.microsoft.com/office/powerpoint/2010/main" val="212184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Interactive services,</a:t>
            </a:r>
            <a:r>
              <a:rPr lang="en-US" baseline="0" dirty="0"/>
              <a:t> use a client server architecture.</a:t>
            </a:r>
          </a:p>
          <a:p>
            <a:pPr marL="171450" indent="-171450">
              <a:buFontTx/>
              <a:buChar char="•"/>
            </a:pPr>
            <a:r>
              <a:rPr lang="en-US" dirty="0"/>
              <a:t>These</a:t>
            </a:r>
            <a:r>
              <a:rPr lang="en-US" baseline="0" dirty="0"/>
              <a:t> </a:t>
            </a:r>
            <a:r>
              <a:rPr lang="en-US" dirty="0"/>
              <a:t>software</a:t>
            </a:r>
            <a:r>
              <a:rPr lang="en-US" baseline="0" dirty="0"/>
              <a:t> architectures use an aggregator and workers. </a:t>
            </a:r>
          </a:p>
          <a:p>
            <a:pPr marL="171450" indent="-171450">
              <a:buFontTx/>
              <a:buChar char="•"/>
            </a:pPr>
            <a:r>
              <a:rPr lang="en-US" baseline="0" dirty="0"/>
              <a:t>They typically use parallelism and replication for reliability, scale, and throughput.</a:t>
            </a:r>
          </a:p>
          <a:p>
            <a:pPr marL="171450" indent="-171450">
              <a:buFontTx/>
              <a:buChar char="•"/>
            </a:pPr>
            <a:r>
              <a:rPr lang="en-US" baseline="0" dirty="0"/>
              <a:t>The aggregator farms out requests, waits for workers to respond and then, return a result to the user.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a:t>Since the overall response depends on the slowest worker, each worker has a strict latency constraints such as 99% of requests must finish in 200 milliseconds, which is commonly called tail latency. </a:t>
            </a:r>
          </a:p>
          <a:p>
            <a:endParaRPr lang="en-US" dirty="0"/>
          </a:p>
        </p:txBody>
      </p:sp>
      <p:sp>
        <p:nvSpPr>
          <p:cNvPr id="4" name="Slide Number Placeholder 3"/>
          <p:cNvSpPr>
            <a:spLocks noGrp="1"/>
          </p:cNvSpPr>
          <p:nvPr>
            <p:ph type="sldNum" sz="quarter" idx="10"/>
          </p:nvPr>
        </p:nvSpPr>
        <p:spPr/>
        <p:txBody>
          <a:bodyPr/>
          <a:lstStyle/>
          <a:p>
            <a:fld id="{3F000BBF-C848-4602-BBB4-97223D8C056D}" type="slidenum">
              <a:rPr lang="en-US" smtClean="0"/>
              <a:pPr/>
              <a:t>6</a:t>
            </a:fld>
            <a:endParaRPr lang="en-US"/>
          </a:p>
        </p:txBody>
      </p:sp>
    </p:spTree>
    <p:extLst>
      <p:ext uri="{BB962C8B-B14F-4D97-AF65-F5344CB8AC3E}">
        <p14:creationId xmlns:p14="http://schemas.microsoft.com/office/powerpoint/2010/main" val="101294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services are highly engineered systems</a:t>
            </a:r>
          </a:p>
        </p:txBody>
      </p:sp>
      <p:sp>
        <p:nvSpPr>
          <p:cNvPr id="4" name="Slide Number Placeholder 3"/>
          <p:cNvSpPr>
            <a:spLocks noGrp="1"/>
          </p:cNvSpPr>
          <p:nvPr>
            <p:ph type="sldNum" sz="quarter" idx="10"/>
          </p:nvPr>
        </p:nvSpPr>
        <p:spPr/>
        <p:txBody>
          <a:bodyPr/>
          <a:lstStyle/>
          <a:p>
            <a:fld id="{3F000BBF-C848-4602-BBB4-97223D8C056D}" type="slidenum">
              <a:rPr lang="en-US" smtClean="0"/>
              <a:pPr/>
              <a:t>7</a:t>
            </a:fld>
            <a:endParaRPr lang="en-US"/>
          </a:p>
        </p:txBody>
      </p:sp>
    </p:spTree>
    <p:extLst>
      <p:ext uri="{BB962C8B-B14F-4D97-AF65-F5344CB8AC3E}">
        <p14:creationId xmlns:p14="http://schemas.microsoft.com/office/powerpoint/2010/main" val="117995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Existing profilers share a same problem, low sampling rate.</a:t>
            </a:r>
          </a:p>
          <a:p>
            <a:r>
              <a:rPr lang="en-US" baseline="0" dirty="0"/>
              <a:t>Low sampling rate -&gt; 1) can’t observe fine granularity events, 2) can’t </a:t>
            </a:r>
          </a:p>
        </p:txBody>
      </p:sp>
      <p:sp>
        <p:nvSpPr>
          <p:cNvPr id="4" name="Slide Number Placeholder 3"/>
          <p:cNvSpPr>
            <a:spLocks noGrp="1"/>
          </p:cNvSpPr>
          <p:nvPr>
            <p:ph type="sldNum" sz="quarter" idx="10"/>
          </p:nvPr>
        </p:nvSpPr>
        <p:spPr/>
        <p:txBody>
          <a:bodyPr/>
          <a:lstStyle/>
          <a:p>
            <a:fld id="{1C3D0F9A-1F1D-1748-8404-FA87D04478A2}" type="slidenum">
              <a:rPr lang="en-US" smtClean="0"/>
              <a:t>20</a:t>
            </a:fld>
            <a:endParaRPr lang="en-US"/>
          </a:p>
        </p:txBody>
      </p:sp>
    </p:spTree>
    <p:extLst>
      <p:ext uri="{BB962C8B-B14F-4D97-AF65-F5344CB8AC3E}">
        <p14:creationId xmlns:p14="http://schemas.microsoft.com/office/powerpoint/2010/main" val="2418495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D0F9A-1F1D-1748-8404-FA87D04478A2}" type="slidenum">
              <a:rPr lang="en-US" smtClean="0"/>
              <a:t>21</a:t>
            </a:fld>
            <a:endParaRPr lang="en-US"/>
          </a:p>
        </p:txBody>
      </p:sp>
    </p:spTree>
    <p:extLst>
      <p:ext uri="{BB962C8B-B14F-4D97-AF65-F5344CB8AC3E}">
        <p14:creationId xmlns:p14="http://schemas.microsoft.com/office/powerpoint/2010/main" val="140424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EA296B6-40D1-42AD-997D-09D86757AA1C}" type="datetime1">
              <a:rPr lang="en-US"/>
              <a:pPr>
                <a:defRPr/>
              </a:pPr>
              <a:t>6/8/19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C99CC1-6055-4122-ADC2-E49846A10A1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8EB440E-2F91-434B-A285-14475BBF0BB0}" type="datetime1">
              <a:rPr lang="en-US"/>
              <a:pPr>
                <a:defRPr/>
              </a:pPr>
              <a:t>6/8/19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CB4365-2386-4A61-BE94-031A47FA316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B65B563-5D05-4E27-9322-97098BD7850A}" type="datetime1">
              <a:rPr lang="en-US"/>
              <a:pPr>
                <a:defRPr/>
              </a:pPr>
              <a:t>6/8/19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2C581A-4295-4746-B167-6521D8DACF6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190626" y="1151931"/>
            <a:ext cx="9810751" cy="2321719"/>
          </a:xfrm>
          <a:prstGeom prst="rect">
            <a:avLst/>
          </a:prstGeom>
        </p:spPr>
        <p:txBody>
          <a:bodyPr anchor="b"/>
          <a:lstStyle>
            <a:lvl1pPr algn="ctr">
              <a:defRPr sz="5600">
                <a:latin typeface="+mn-lt"/>
                <a:ea typeface="+mn-ea"/>
                <a:cs typeface="+mn-cs"/>
                <a:sym typeface="Helvetica Light"/>
              </a:defRPr>
            </a:lvl1pPr>
          </a:lstStyle>
          <a:p>
            <a:pPr lvl="0">
              <a:defRPr sz="1800"/>
            </a:pPr>
            <a:r>
              <a:rPr sz="5600"/>
              <a:t>Title Text</a:t>
            </a:r>
          </a:p>
        </p:txBody>
      </p:sp>
      <p:sp>
        <p:nvSpPr>
          <p:cNvPr id="7" name="Shape 7"/>
          <p:cNvSpPr>
            <a:spLocks noGrp="1"/>
          </p:cNvSpPr>
          <p:nvPr>
            <p:ph type="body" idx="1"/>
          </p:nvPr>
        </p:nvSpPr>
        <p:spPr>
          <a:xfrm>
            <a:off x="1190626" y="3536156"/>
            <a:ext cx="9810751" cy="794742"/>
          </a:xfrm>
          <a:prstGeom prst="rect">
            <a:avLst/>
          </a:prstGeom>
        </p:spPr>
        <p:txBody>
          <a:bodyPr/>
          <a:lstStyle>
            <a:lvl1pPr marL="0" indent="0" algn="ctr">
              <a:spcBef>
                <a:spcPts val="0"/>
              </a:spcBef>
              <a:buSzTx/>
              <a:buNone/>
              <a:defRPr sz="2200" spc="0">
                <a:latin typeface="+mn-lt"/>
                <a:ea typeface="+mn-ea"/>
                <a:cs typeface="+mn-cs"/>
                <a:sym typeface="Helvetica Light"/>
              </a:defRPr>
            </a:lvl1pPr>
            <a:lvl2pPr marL="0" indent="160729" algn="ctr">
              <a:spcBef>
                <a:spcPts val="0"/>
              </a:spcBef>
              <a:buSzTx/>
              <a:buNone/>
              <a:defRPr sz="2200" spc="0">
                <a:latin typeface="+mn-lt"/>
                <a:ea typeface="+mn-ea"/>
                <a:cs typeface="+mn-cs"/>
                <a:sym typeface="Helvetica Light"/>
              </a:defRPr>
            </a:lvl2pPr>
            <a:lvl3pPr marL="0" indent="321457" algn="ctr">
              <a:spcBef>
                <a:spcPts val="0"/>
              </a:spcBef>
              <a:buSzTx/>
              <a:buNone/>
              <a:defRPr sz="2200" spc="0">
                <a:latin typeface="+mn-lt"/>
                <a:ea typeface="+mn-ea"/>
                <a:cs typeface="+mn-cs"/>
                <a:sym typeface="Helvetica Light"/>
              </a:defRPr>
            </a:lvl3pPr>
            <a:lvl4pPr marL="0" indent="482186" algn="ctr">
              <a:spcBef>
                <a:spcPts val="0"/>
              </a:spcBef>
              <a:buSzTx/>
              <a:buNone/>
              <a:defRPr sz="2200" spc="0">
                <a:latin typeface="+mn-lt"/>
                <a:ea typeface="+mn-ea"/>
                <a:cs typeface="+mn-cs"/>
                <a:sym typeface="Helvetica Light"/>
              </a:defRPr>
            </a:lvl4pPr>
            <a:lvl5pPr marL="0" indent="642915" algn="ctr">
              <a:spcBef>
                <a:spcPts val="0"/>
              </a:spcBef>
              <a:buSzTx/>
              <a:buNone/>
              <a:defRPr sz="2200" spc="0">
                <a:latin typeface="+mn-lt"/>
                <a:ea typeface="+mn-ea"/>
                <a:cs typeface="+mn-cs"/>
                <a:sym typeface="Helvetica Light"/>
              </a:defRPr>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6804680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D04932D5-9580-4CF2-BADB-0018A45A9BC9}" type="datetime1">
              <a:rPr lang="en-US"/>
              <a:pPr>
                <a:defRPr/>
              </a:pPr>
              <a:t>6/8/19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523334-8EBA-404D-8EA1-C5A222AD0CF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083B1269-D0A2-4F4E-A12B-104D34A098F5}" type="datetime1">
              <a:rPr lang="en-US"/>
              <a:pPr>
                <a:defRPr/>
              </a:pPr>
              <a:t>6/8/19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36AE20-7CF2-4CC3-8E8D-42753708489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11E7859B-C0B3-4CF4-97F0-BA2CDB839226}" type="datetime1">
              <a:rPr lang="en-US"/>
              <a:pPr>
                <a:defRPr/>
              </a:pPr>
              <a:t>6/8/19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0EBBB43-086D-46D8-81B0-80B5DB4BE57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8F343D0E-7ADE-4D26-A6C6-BA881A67FD33}" type="datetime1">
              <a:rPr lang="en-US"/>
              <a:pPr>
                <a:defRPr/>
              </a:pPr>
              <a:t>6/8/19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7C8E361-945F-4140-8D89-0E14C355537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B19A47A9-F39C-42FC-9424-FE3956AC6645}" type="datetime1">
              <a:rPr lang="en-US"/>
              <a:pPr>
                <a:defRPr/>
              </a:pPr>
              <a:t>6/8/19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D70EF5A-C08B-4298-A2A1-64CF380BA3D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4EDA66-38D0-42B9-91F7-07C660D8E53A}" type="datetime1">
              <a:rPr lang="en-US"/>
              <a:pPr>
                <a:defRPr/>
              </a:pPr>
              <a:t>6/8/19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DC4ECD2-531E-48C3-9C19-1A14A110918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51F80391-F65D-4CE5-87A9-C6691219DC8F}" type="datetime1">
              <a:rPr lang="en-US"/>
              <a:pPr>
                <a:defRPr/>
              </a:pPr>
              <a:t>6/8/19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58DCC9-F38B-4994-870E-C0BF091583D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6C466D17-D6C1-496A-8FF9-F41F84C3B9F4}" type="datetime1">
              <a:rPr lang="en-US"/>
              <a:pPr>
                <a:defRPr/>
              </a:pPr>
              <a:t>6/8/19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C1EF9EA-D46F-4CA9-99F3-820576CE506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6F77E19-621E-470D-9FC1-5FE120FFB5A2}" type="datetime1">
              <a:rPr lang="en-US"/>
              <a:pPr>
                <a:defRPr/>
              </a:pPr>
              <a:t>6/8/19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98A5A7E-E22D-429E-8E56-991A88864D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0" indent="0" algn="l" rtl="0" fontAlgn="base">
        <a:lnSpc>
          <a:spcPct val="100000"/>
        </a:lnSpc>
        <a:spcBef>
          <a:spcPts val="1000"/>
        </a:spcBef>
        <a:spcAft>
          <a:spcPct val="0"/>
        </a:spcAft>
        <a:buFontTx/>
        <a:buNone/>
        <a:defRPr sz="3600" kern="1200">
          <a:solidFill>
            <a:schemeClr val="tx1"/>
          </a:solidFill>
          <a:latin typeface="Avenir Medium"/>
          <a:ea typeface="+mn-ea"/>
          <a:cs typeface="Avenir Medium"/>
        </a:defRPr>
      </a:lvl1pPr>
      <a:lvl2pPr marL="457200" indent="0" algn="l" rtl="0" fontAlgn="base">
        <a:lnSpc>
          <a:spcPct val="100000"/>
        </a:lnSpc>
        <a:spcBef>
          <a:spcPts val="500"/>
        </a:spcBef>
        <a:spcAft>
          <a:spcPct val="0"/>
        </a:spcAft>
        <a:buFontTx/>
        <a:buNone/>
        <a:defRPr sz="3200" kern="1200">
          <a:solidFill>
            <a:schemeClr val="tx1"/>
          </a:solidFill>
          <a:latin typeface="Avenir Medium"/>
          <a:ea typeface="+mn-ea"/>
          <a:cs typeface="Avenir Medium"/>
        </a:defRPr>
      </a:lvl2pPr>
      <a:lvl3pPr marL="914400" indent="0" algn="l" rtl="0" fontAlgn="base">
        <a:lnSpc>
          <a:spcPct val="100000"/>
        </a:lnSpc>
        <a:spcBef>
          <a:spcPts val="500"/>
        </a:spcBef>
        <a:spcAft>
          <a:spcPct val="0"/>
        </a:spcAft>
        <a:buFontTx/>
        <a:buNone/>
        <a:defRPr sz="2800" kern="1200">
          <a:solidFill>
            <a:schemeClr val="tx1"/>
          </a:solidFill>
          <a:latin typeface="Avenir Medium"/>
          <a:ea typeface="+mn-ea"/>
          <a:cs typeface="Avenir Medium"/>
        </a:defRPr>
      </a:lvl3pPr>
      <a:lvl4pPr marL="13716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4pPr>
      <a:lvl5pPr marL="18288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emf"/><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emf"/><Relationship Id="rId1" Type="http://schemas.openxmlformats.org/officeDocument/2006/relationships/slideLayout" Target="../slideLayouts/slideLayout6.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emf"/><Relationship Id="rId1" Type="http://schemas.openxmlformats.org/officeDocument/2006/relationships/slideLayout" Target="../slideLayouts/slideLayout6.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5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40"/>
          <p:cNvSpPr/>
          <p:nvPr/>
        </p:nvSpPr>
        <p:spPr>
          <a:xfrm>
            <a:off x="592226" y="3023603"/>
            <a:ext cx="11053674" cy="810795"/>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lgn="l">
              <a:defRPr sz="1800"/>
            </a:pPr>
            <a:r>
              <a:rPr lang="en-US" sz="4800" dirty="0">
                <a:solidFill>
                  <a:srgbClr val="2E75B6"/>
                </a:solidFill>
                <a:latin typeface="Avenir Next Demi Bold"/>
                <a:ea typeface="Avenir Next Demi Bold"/>
                <a:cs typeface="Avenir Next Demi Bold"/>
                <a:sym typeface="Avenir Next Demi Bold"/>
              </a:rPr>
              <a:t>Measuring and Optimizing Tail Latency</a:t>
            </a:r>
            <a:endParaRPr sz="4800" dirty="0">
              <a:solidFill>
                <a:srgbClr val="2E75B6"/>
              </a:solidFill>
              <a:latin typeface="Avenir Next Demi Bold"/>
              <a:ea typeface="Avenir Next Demi Bold"/>
              <a:cs typeface="Avenir Next Demi Bold"/>
              <a:sym typeface="Avenir Next Demi Bold"/>
            </a:endParaRPr>
          </a:p>
        </p:txBody>
      </p:sp>
      <p:sp>
        <p:nvSpPr>
          <p:cNvPr id="26" name="Shape 43"/>
          <p:cNvSpPr/>
          <p:nvPr/>
        </p:nvSpPr>
        <p:spPr>
          <a:xfrm>
            <a:off x="604926" y="4178926"/>
            <a:ext cx="10803055" cy="160896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l">
              <a:defRPr sz="3200">
                <a:latin typeface="Avenir Next"/>
                <a:ea typeface="Avenir Next"/>
                <a:cs typeface="Avenir Next"/>
                <a:sym typeface="Avenir Next"/>
              </a:defRPr>
            </a:lvl1pPr>
          </a:lstStyle>
          <a:p>
            <a:pPr lvl="0">
              <a:lnSpc>
                <a:spcPct val="120000"/>
              </a:lnSpc>
              <a:defRPr sz="1800"/>
            </a:pPr>
            <a:r>
              <a:rPr lang="en-US" sz="2800" b="1" dirty="0">
                <a:latin typeface="Avenir Next Regular"/>
                <a:cs typeface="Avenir Next Regular"/>
              </a:rPr>
              <a:t>Kathryn S McKinley, Google </a:t>
            </a:r>
          </a:p>
          <a:p>
            <a:pPr lvl="0">
              <a:lnSpc>
                <a:spcPct val="120000"/>
              </a:lnSpc>
              <a:defRPr sz="1800"/>
            </a:pPr>
            <a:r>
              <a:rPr lang="en-US" sz="2800" dirty="0">
                <a:latin typeface="Avenir Next Regular"/>
                <a:cs typeface="Avenir Next Regular"/>
              </a:rPr>
              <a:t>Xi Yang, Stephen M Blackburn, </a:t>
            </a:r>
          </a:p>
          <a:p>
            <a:pPr lvl="0">
              <a:lnSpc>
                <a:spcPct val="120000"/>
              </a:lnSpc>
              <a:defRPr sz="1800"/>
            </a:pPr>
            <a:r>
              <a:rPr lang="en-US" sz="2800" dirty="0">
                <a:latin typeface="Avenir Next Regular"/>
                <a:cs typeface="Avenir Next Regular"/>
              </a:rPr>
              <a:t>Md Haque, Sameh Elnikety, Yuxiong He, Ricardo Bianchini </a:t>
            </a:r>
          </a:p>
        </p:txBody>
      </p:sp>
    </p:spTree>
    <p:extLst>
      <p:ext uri="{BB962C8B-B14F-4D97-AF65-F5344CB8AC3E}">
        <p14:creationId xmlns:p14="http://schemas.microsoft.com/office/powerpoint/2010/main" val="19865742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472C4"/>
                </a:solidFill>
              </a:rPr>
              <a:t>Prior state of the art</a:t>
            </a:r>
            <a:br>
              <a:rPr lang="en-US" dirty="0">
                <a:solidFill>
                  <a:srgbClr val="4472C4"/>
                </a:solidFill>
              </a:rPr>
            </a:br>
            <a:endParaRPr lang="en-US" dirty="0">
              <a:solidFill>
                <a:srgbClr val="4472C4"/>
              </a:solidFill>
            </a:endParaRPr>
          </a:p>
        </p:txBody>
      </p:sp>
      <p:sp>
        <p:nvSpPr>
          <p:cNvPr id="6" name="Text Placeholder 5"/>
          <p:cNvSpPr>
            <a:spLocks noGrp="1"/>
          </p:cNvSpPr>
          <p:nvPr>
            <p:ph type="body" idx="1"/>
          </p:nvPr>
        </p:nvSpPr>
        <p:spPr>
          <a:xfrm>
            <a:off x="831852" y="3941764"/>
            <a:ext cx="10515600" cy="1500187"/>
          </a:xfrm>
        </p:spPr>
        <p:txBody>
          <a:bodyPr/>
          <a:lstStyle/>
          <a:p>
            <a:r>
              <a:rPr lang="en-US" dirty="0">
                <a:solidFill>
                  <a:schemeClr val="tx1"/>
                </a:solidFill>
              </a:rPr>
              <a:t>Dick Site, Google, 2015   </a:t>
            </a:r>
          </a:p>
          <a:p>
            <a:r>
              <a:rPr lang="en-US" dirty="0">
                <a:solidFill>
                  <a:schemeClr val="tx1"/>
                </a:solidFill>
              </a:rPr>
              <a:t>https://</a:t>
            </a:r>
            <a:r>
              <a:rPr lang="en-US" dirty="0" err="1">
                <a:solidFill>
                  <a:schemeClr val="tx1"/>
                </a:solidFill>
              </a:rPr>
              <a:t>www.youtube.com</a:t>
            </a:r>
            <a:r>
              <a:rPr lang="en-US" dirty="0">
                <a:solidFill>
                  <a:schemeClr val="tx1"/>
                </a:solidFill>
              </a:rPr>
              <a:t>/</a:t>
            </a:r>
            <a:r>
              <a:rPr lang="en-US" dirty="0" err="1">
                <a:solidFill>
                  <a:schemeClr val="tx1"/>
                </a:solidFill>
              </a:rPr>
              <a:t>watch?v</a:t>
            </a:r>
            <a:r>
              <a:rPr lang="en-US" dirty="0">
                <a:solidFill>
                  <a:schemeClr val="tx1"/>
                </a:solidFill>
              </a:rPr>
              <a:t>=QBu2Ae8-8LM</a:t>
            </a:r>
          </a:p>
        </p:txBody>
      </p:sp>
      <p:sp>
        <p:nvSpPr>
          <p:cNvPr id="4" name="Slide Number Placeholder 3"/>
          <p:cNvSpPr>
            <a:spLocks noGrp="1"/>
          </p:cNvSpPr>
          <p:nvPr>
            <p:ph type="sldNum" sz="quarter" idx="12"/>
          </p:nvPr>
        </p:nvSpPr>
        <p:spPr/>
        <p:txBody>
          <a:bodyPr/>
          <a:lstStyle/>
          <a:p>
            <a:fld id="{DE523334-8EBA-404D-8EA1-C5A222AD0CF2}" type="slidenum">
              <a:rPr lang="en-US" smtClean="0"/>
              <a:pPr/>
              <a:t>10</a:t>
            </a:fld>
            <a:endParaRPr lang="en-US"/>
          </a:p>
        </p:txBody>
      </p:sp>
    </p:spTree>
    <p:extLst>
      <p:ext uri="{BB962C8B-B14F-4D97-AF65-F5344CB8AC3E}">
        <p14:creationId xmlns:p14="http://schemas.microsoft.com/office/powerpoint/2010/main" val="317868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ces-dick-sit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83300" y="419100"/>
            <a:ext cx="5299364" cy="6858000"/>
          </a:xfrm>
          <a:prstGeom prst="rect">
            <a:avLst/>
          </a:prstGeom>
        </p:spPr>
      </p:pic>
      <p:sp>
        <p:nvSpPr>
          <p:cNvPr id="2" name="Title 1"/>
          <p:cNvSpPr>
            <a:spLocks noGrp="1"/>
          </p:cNvSpPr>
          <p:nvPr>
            <p:ph type="title"/>
          </p:nvPr>
        </p:nvSpPr>
        <p:spPr/>
        <p:txBody>
          <a:bodyPr/>
          <a:lstStyle/>
          <a:p>
            <a:r>
              <a:rPr lang="en-US" dirty="0"/>
              <a:t>@ Google 2015  </a:t>
            </a:r>
            <a:r>
              <a:rPr lang="en-US" sz="2000" dirty="0"/>
              <a:t>Open source Google </a:t>
            </a:r>
            <a:r>
              <a:rPr lang="en-US" sz="2000" dirty="0" err="1"/>
              <a:t>SchedViz</a:t>
            </a:r>
            <a:r>
              <a:rPr lang="en-US" sz="2000" dirty="0"/>
              <a:t> tool coming soon!</a:t>
            </a:r>
          </a:p>
        </p:txBody>
      </p:sp>
      <p:sp>
        <p:nvSpPr>
          <p:cNvPr id="4" name="Slide Number Placeholder 3"/>
          <p:cNvSpPr>
            <a:spLocks noGrp="1"/>
          </p:cNvSpPr>
          <p:nvPr>
            <p:ph type="sldNum" sz="quarter" idx="12"/>
          </p:nvPr>
        </p:nvSpPr>
        <p:spPr/>
        <p:txBody>
          <a:bodyPr/>
          <a:lstStyle/>
          <a:p>
            <a:fld id="{DE523334-8EBA-404D-8EA1-C5A222AD0CF2}" type="slidenum">
              <a:rPr lang="en-US" smtClean="0"/>
              <a:pPr/>
              <a:t>11</a:t>
            </a:fld>
            <a:endParaRPr lang="en-US"/>
          </a:p>
        </p:txBody>
      </p:sp>
      <p:sp>
        <p:nvSpPr>
          <p:cNvPr id="6" name="Content Placeholder 2"/>
          <p:cNvSpPr txBox="1">
            <a:spLocks/>
          </p:cNvSpPr>
          <p:nvPr/>
        </p:nvSpPr>
        <p:spPr bwMode="auto">
          <a:xfrm>
            <a:off x="838200" y="1655762"/>
            <a:ext cx="51181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100000"/>
              </a:lnSpc>
              <a:spcBef>
                <a:spcPts val="1000"/>
              </a:spcBef>
              <a:spcAft>
                <a:spcPct val="0"/>
              </a:spcAft>
              <a:buFontTx/>
              <a:buNone/>
              <a:defRPr sz="3600" kern="1200">
                <a:solidFill>
                  <a:schemeClr val="tx1"/>
                </a:solidFill>
                <a:latin typeface="Avenir Medium"/>
                <a:ea typeface="+mn-ea"/>
                <a:cs typeface="Avenir Medium"/>
              </a:defRPr>
            </a:lvl1pPr>
            <a:lvl2pPr marL="457200" indent="0" algn="l" rtl="0" fontAlgn="base">
              <a:lnSpc>
                <a:spcPct val="100000"/>
              </a:lnSpc>
              <a:spcBef>
                <a:spcPts val="500"/>
              </a:spcBef>
              <a:spcAft>
                <a:spcPct val="0"/>
              </a:spcAft>
              <a:buFontTx/>
              <a:buNone/>
              <a:defRPr sz="3200" kern="1200">
                <a:solidFill>
                  <a:schemeClr val="tx1"/>
                </a:solidFill>
                <a:latin typeface="Avenir Medium"/>
                <a:ea typeface="+mn-ea"/>
                <a:cs typeface="Avenir Medium"/>
              </a:defRPr>
            </a:lvl2pPr>
            <a:lvl3pPr marL="914400" indent="0" algn="l" rtl="0" fontAlgn="base">
              <a:lnSpc>
                <a:spcPct val="100000"/>
              </a:lnSpc>
              <a:spcBef>
                <a:spcPts val="500"/>
              </a:spcBef>
              <a:spcAft>
                <a:spcPct val="0"/>
              </a:spcAft>
              <a:buFontTx/>
              <a:buNone/>
              <a:defRPr sz="2800" kern="1200">
                <a:solidFill>
                  <a:schemeClr val="tx1"/>
                </a:solidFill>
                <a:latin typeface="Avenir Medium"/>
                <a:ea typeface="+mn-ea"/>
                <a:cs typeface="Avenir Medium"/>
              </a:defRPr>
            </a:lvl3pPr>
            <a:lvl4pPr marL="13716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4pPr>
            <a:lvl5pPr marL="18288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Hand instrument application</a:t>
            </a:r>
          </a:p>
          <a:p>
            <a:r>
              <a:rPr lang="en-US" sz="2800" dirty="0"/>
              <a:t>1% on-line budget</a:t>
            </a:r>
          </a:p>
          <a:p>
            <a:r>
              <a:rPr lang="en-US" sz="2800" dirty="0"/>
              <a:t>   sample</a:t>
            </a:r>
          </a:p>
          <a:p>
            <a:r>
              <a:rPr lang="en-US" sz="2800" dirty="0"/>
              <a:t>Off-line schematics</a:t>
            </a:r>
          </a:p>
          <a:p>
            <a:r>
              <a:rPr lang="en-US" sz="2800" dirty="0"/>
              <a:t>Have insight</a:t>
            </a:r>
          </a:p>
          <a:p>
            <a:r>
              <a:rPr lang="en-US" sz="2800" dirty="0"/>
              <a:t>Improve the system</a:t>
            </a:r>
          </a:p>
        </p:txBody>
      </p:sp>
      <p:sp>
        <p:nvSpPr>
          <p:cNvPr id="5" name="Rectangle 4">
            <a:extLst>
              <a:ext uri="{FF2B5EF4-FFF2-40B4-BE49-F238E27FC236}">
                <a16:creationId xmlns:a16="http://schemas.microsoft.com/office/drawing/2014/main" id="{22610022-EE8D-6043-861B-F8EDB759BE52}"/>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0101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profiling</a:t>
            </a:r>
          </a:p>
        </p:txBody>
      </p:sp>
      <p:sp>
        <p:nvSpPr>
          <p:cNvPr id="4" name="Slide Number Placeholder 3"/>
          <p:cNvSpPr>
            <a:spLocks noGrp="1"/>
          </p:cNvSpPr>
          <p:nvPr>
            <p:ph type="sldNum" sz="quarter" idx="12"/>
          </p:nvPr>
        </p:nvSpPr>
        <p:spPr/>
        <p:txBody>
          <a:bodyPr/>
          <a:lstStyle/>
          <a:p>
            <a:fld id="{DE523334-8EBA-404D-8EA1-C5A222AD0CF2}" type="slidenum">
              <a:rPr lang="en-US" smtClean="0"/>
              <a:pPr/>
              <a:t>12</a:t>
            </a:fld>
            <a:endParaRPr lang="en-US"/>
          </a:p>
        </p:txBody>
      </p:sp>
      <p:sp>
        <p:nvSpPr>
          <p:cNvPr id="6" name="Content Placeholder 2"/>
          <p:cNvSpPr txBox="1">
            <a:spLocks/>
          </p:cNvSpPr>
          <p:nvPr/>
        </p:nvSpPr>
        <p:spPr bwMode="auto">
          <a:xfrm>
            <a:off x="838200" y="1655762"/>
            <a:ext cx="51181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100000"/>
              </a:lnSpc>
              <a:spcBef>
                <a:spcPts val="1000"/>
              </a:spcBef>
              <a:spcAft>
                <a:spcPct val="0"/>
              </a:spcAft>
              <a:buFontTx/>
              <a:buNone/>
              <a:defRPr sz="3600" kern="1200">
                <a:solidFill>
                  <a:schemeClr val="tx1"/>
                </a:solidFill>
                <a:latin typeface="Avenir Medium"/>
                <a:ea typeface="+mn-ea"/>
                <a:cs typeface="Avenir Medium"/>
              </a:defRPr>
            </a:lvl1pPr>
            <a:lvl2pPr marL="457200" indent="0" algn="l" rtl="0" fontAlgn="base">
              <a:lnSpc>
                <a:spcPct val="100000"/>
              </a:lnSpc>
              <a:spcBef>
                <a:spcPts val="500"/>
              </a:spcBef>
              <a:spcAft>
                <a:spcPct val="0"/>
              </a:spcAft>
              <a:buFontTx/>
              <a:buNone/>
              <a:defRPr sz="3200" kern="1200">
                <a:solidFill>
                  <a:schemeClr val="tx1"/>
                </a:solidFill>
                <a:latin typeface="Avenir Medium"/>
                <a:ea typeface="+mn-ea"/>
                <a:cs typeface="Avenir Medium"/>
              </a:defRPr>
            </a:lvl2pPr>
            <a:lvl3pPr marL="914400" indent="0" algn="l" rtl="0" fontAlgn="base">
              <a:lnSpc>
                <a:spcPct val="100000"/>
              </a:lnSpc>
              <a:spcBef>
                <a:spcPts val="500"/>
              </a:spcBef>
              <a:spcAft>
                <a:spcPct val="0"/>
              </a:spcAft>
              <a:buFontTx/>
              <a:buNone/>
              <a:defRPr sz="2800" kern="1200">
                <a:solidFill>
                  <a:schemeClr val="tx1"/>
                </a:solidFill>
                <a:latin typeface="Avenir Medium"/>
                <a:ea typeface="+mn-ea"/>
                <a:cs typeface="Avenir Medium"/>
              </a:defRPr>
            </a:lvl3pPr>
            <a:lvl4pPr marL="13716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4pPr>
            <a:lvl5pPr marL="18288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Hand instrument application</a:t>
            </a:r>
          </a:p>
          <a:p>
            <a:r>
              <a:rPr lang="en-US" sz="2800" dirty="0"/>
              <a:t>1% on-line budget</a:t>
            </a:r>
          </a:p>
          <a:p>
            <a:r>
              <a:rPr lang="en-US" sz="2800" dirty="0"/>
              <a:t>   sample</a:t>
            </a:r>
          </a:p>
          <a:p>
            <a:r>
              <a:rPr lang="en-US" sz="2800" dirty="0"/>
              <a:t>Off-line schematics</a:t>
            </a:r>
          </a:p>
          <a:p>
            <a:r>
              <a:rPr lang="en-US" sz="2800" dirty="0"/>
              <a:t>Have insight</a:t>
            </a:r>
          </a:p>
          <a:p>
            <a:r>
              <a:rPr lang="en-US" sz="2800" dirty="0"/>
              <a:t>Improve the system</a:t>
            </a:r>
          </a:p>
        </p:txBody>
      </p:sp>
    </p:spTree>
    <p:extLst>
      <p:ext uri="{BB962C8B-B14F-4D97-AF65-F5344CB8AC3E}">
        <p14:creationId xmlns:p14="http://schemas.microsoft.com/office/powerpoint/2010/main" val="412730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profiling</a:t>
            </a:r>
          </a:p>
        </p:txBody>
      </p:sp>
      <p:sp>
        <p:nvSpPr>
          <p:cNvPr id="4" name="Slide Number Placeholder 3"/>
          <p:cNvSpPr>
            <a:spLocks noGrp="1"/>
          </p:cNvSpPr>
          <p:nvPr>
            <p:ph type="sldNum" sz="quarter" idx="12"/>
          </p:nvPr>
        </p:nvSpPr>
        <p:spPr/>
        <p:txBody>
          <a:bodyPr/>
          <a:lstStyle/>
          <a:p>
            <a:fld id="{DE523334-8EBA-404D-8EA1-C5A222AD0CF2}" type="slidenum">
              <a:rPr lang="en-US" smtClean="0"/>
              <a:pPr/>
              <a:t>13</a:t>
            </a:fld>
            <a:endParaRPr lang="en-US"/>
          </a:p>
        </p:txBody>
      </p:sp>
      <p:sp>
        <p:nvSpPr>
          <p:cNvPr id="5" name="Content Placeholder 2"/>
          <p:cNvSpPr txBox="1">
            <a:spLocks/>
          </p:cNvSpPr>
          <p:nvPr/>
        </p:nvSpPr>
        <p:spPr bwMode="auto">
          <a:xfrm>
            <a:off x="5994400" y="1659468"/>
            <a:ext cx="57404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100000"/>
              </a:lnSpc>
              <a:spcBef>
                <a:spcPts val="1000"/>
              </a:spcBef>
              <a:spcAft>
                <a:spcPct val="0"/>
              </a:spcAft>
              <a:buFontTx/>
              <a:buNone/>
              <a:defRPr sz="3600" kern="1200">
                <a:solidFill>
                  <a:schemeClr val="tx1"/>
                </a:solidFill>
                <a:latin typeface="Avenir Medium"/>
                <a:ea typeface="+mn-ea"/>
                <a:cs typeface="Avenir Medium"/>
              </a:defRPr>
            </a:lvl1pPr>
            <a:lvl2pPr marL="457200" indent="0" algn="l" rtl="0" fontAlgn="base">
              <a:lnSpc>
                <a:spcPct val="100000"/>
              </a:lnSpc>
              <a:spcBef>
                <a:spcPts val="500"/>
              </a:spcBef>
              <a:spcAft>
                <a:spcPct val="0"/>
              </a:spcAft>
              <a:buFontTx/>
              <a:buNone/>
              <a:defRPr sz="3200" kern="1200">
                <a:solidFill>
                  <a:schemeClr val="tx1"/>
                </a:solidFill>
                <a:latin typeface="Avenir Medium"/>
                <a:ea typeface="+mn-ea"/>
                <a:cs typeface="Avenir Medium"/>
              </a:defRPr>
            </a:lvl2pPr>
            <a:lvl3pPr marL="914400" indent="0" algn="l" rtl="0" fontAlgn="base">
              <a:lnSpc>
                <a:spcPct val="100000"/>
              </a:lnSpc>
              <a:spcBef>
                <a:spcPts val="500"/>
              </a:spcBef>
              <a:spcAft>
                <a:spcPct val="0"/>
              </a:spcAft>
              <a:buFontTx/>
              <a:buNone/>
              <a:defRPr sz="2800" kern="1200">
                <a:solidFill>
                  <a:schemeClr val="tx1"/>
                </a:solidFill>
                <a:latin typeface="Avenir Medium"/>
                <a:ea typeface="+mn-ea"/>
                <a:cs typeface="Avenir Medium"/>
              </a:defRPr>
            </a:lvl3pPr>
            <a:lvl4pPr marL="13716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4pPr>
            <a:lvl5pPr marL="18288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008000"/>
                </a:solidFill>
              </a:rPr>
              <a:t>Automated instrumentation</a:t>
            </a:r>
          </a:p>
          <a:p>
            <a:r>
              <a:rPr lang="en-US" sz="2800" dirty="0"/>
              <a:t>1% on-line budget</a:t>
            </a:r>
          </a:p>
          <a:p>
            <a:r>
              <a:rPr lang="en-US" sz="2800" dirty="0">
                <a:solidFill>
                  <a:srgbClr val="008000"/>
                </a:solidFill>
              </a:rPr>
              <a:t>continuous</a:t>
            </a:r>
            <a:r>
              <a:rPr lang="en-US" sz="2800" dirty="0"/>
              <a:t> </a:t>
            </a:r>
            <a:r>
              <a:rPr lang="en-US" sz="2800" b="1" dirty="0">
                <a:solidFill>
                  <a:srgbClr val="008000"/>
                </a:solidFill>
              </a:rPr>
              <a:t>on-line profiling</a:t>
            </a:r>
          </a:p>
          <a:p>
            <a:r>
              <a:rPr lang="en-US" sz="2800" dirty="0"/>
              <a:t>Off-line schematics</a:t>
            </a:r>
          </a:p>
          <a:p>
            <a:r>
              <a:rPr lang="en-US" sz="2800" dirty="0"/>
              <a:t>Have insight</a:t>
            </a:r>
          </a:p>
          <a:p>
            <a:r>
              <a:rPr lang="en-US" sz="2800" dirty="0"/>
              <a:t>Improve the system</a:t>
            </a:r>
          </a:p>
          <a:p>
            <a:r>
              <a:rPr lang="en-US" sz="2800" b="1" dirty="0">
                <a:solidFill>
                  <a:srgbClr val="008000"/>
                </a:solidFill>
              </a:rPr>
              <a:t>+ On-line optimization</a:t>
            </a:r>
          </a:p>
        </p:txBody>
      </p:sp>
      <p:sp>
        <p:nvSpPr>
          <p:cNvPr id="6" name="Rectangle 5"/>
          <p:cNvSpPr/>
          <p:nvPr/>
        </p:nvSpPr>
        <p:spPr>
          <a:xfrm>
            <a:off x="1041401" y="1430868"/>
            <a:ext cx="1892300" cy="830997"/>
          </a:xfrm>
          <a:prstGeom prst="rect">
            <a:avLst/>
          </a:prstGeom>
        </p:spPr>
        <p:txBody>
          <a:bodyPr wrap="square">
            <a:spAutoFit/>
          </a:bodyPr>
          <a:lstStyle/>
          <a:p>
            <a:r>
              <a:rPr lang="en-US" sz="4800" b="1" dirty="0">
                <a:solidFill>
                  <a:srgbClr val="FF6600"/>
                </a:solidFill>
                <a:latin typeface="Zapf Dingbats"/>
                <a:ea typeface="Zapf Dingbats"/>
                <a:cs typeface="Zapf Dingbats"/>
                <a:sym typeface="Zapf Dingbats"/>
              </a:rPr>
              <a:t>✗</a:t>
            </a:r>
            <a:endParaRPr lang="en-US" sz="4800" dirty="0">
              <a:solidFill>
                <a:srgbClr val="FF6600"/>
              </a:solidFill>
            </a:endParaRPr>
          </a:p>
        </p:txBody>
      </p:sp>
      <p:sp>
        <p:nvSpPr>
          <p:cNvPr id="11" name="Content Placeholder 2"/>
          <p:cNvSpPr txBox="1">
            <a:spLocks/>
          </p:cNvSpPr>
          <p:nvPr/>
        </p:nvSpPr>
        <p:spPr bwMode="auto">
          <a:xfrm>
            <a:off x="838200" y="1655762"/>
            <a:ext cx="51181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100000"/>
              </a:lnSpc>
              <a:spcBef>
                <a:spcPts val="1000"/>
              </a:spcBef>
              <a:spcAft>
                <a:spcPct val="0"/>
              </a:spcAft>
              <a:buFontTx/>
              <a:buNone/>
              <a:defRPr sz="3600" kern="1200">
                <a:solidFill>
                  <a:schemeClr val="tx1"/>
                </a:solidFill>
                <a:latin typeface="Avenir Medium"/>
                <a:ea typeface="+mn-ea"/>
                <a:cs typeface="Avenir Medium"/>
              </a:defRPr>
            </a:lvl1pPr>
            <a:lvl2pPr marL="457200" indent="0" algn="l" rtl="0" fontAlgn="base">
              <a:lnSpc>
                <a:spcPct val="100000"/>
              </a:lnSpc>
              <a:spcBef>
                <a:spcPts val="500"/>
              </a:spcBef>
              <a:spcAft>
                <a:spcPct val="0"/>
              </a:spcAft>
              <a:buFontTx/>
              <a:buNone/>
              <a:defRPr sz="3200" kern="1200">
                <a:solidFill>
                  <a:schemeClr val="tx1"/>
                </a:solidFill>
                <a:latin typeface="Avenir Medium"/>
                <a:ea typeface="+mn-ea"/>
                <a:cs typeface="Avenir Medium"/>
              </a:defRPr>
            </a:lvl2pPr>
            <a:lvl3pPr marL="914400" indent="0" algn="l" rtl="0" fontAlgn="base">
              <a:lnSpc>
                <a:spcPct val="100000"/>
              </a:lnSpc>
              <a:spcBef>
                <a:spcPts val="500"/>
              </a:spcBef>
              <a:spcAft>
                <a:spcPct val="0"/>
              </a:spcAft>
              <a:buFontTx/>
              <a:buNone/>
              <a:defRPr sz="2800" kern="1200">
                <a:solidFill>
                  <a:schemeClr val="tx1"/>
                </a:solidFill>
                <a:latin typeface="Avenir Medium"/>
                <a:ea typeface="+mn-ea"/>
                <a:cs typeface="Avenir Medium"/>
              </a:defRPr>
            </a:lvl3pPr>
            <a:lvl4pPr marL="13716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4pPr>
            <a:lvl5pPr marL="1828800" indent="0" algn="l" rtl="0" fontAlgn="base">
              <a:lnSpc>
                <a:spcPct val="100000"/>
              </a:lnSpc>
              <a:spcBef>
                <a:spcPts val="500"/>
              </a:spcBef>
              <a:spcAft>
                <a:spcPct val="0"/>
              </a:spcAft>
              <a:buFontTx/>
              <a:buNone/>
              <a:defRPr sz="2400" kern="1200">
                <a:solidFill>
                  <a:schemeClr val="tx1"/>
                </a:solidFill>
                <a:latin typeface="Avenir Medium"/>
                <a:ea typeface="+mn-ea"/>
                <a:cs typeface="Avenir Medium"/>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Hand instrument application</a:t>
            </a:r>
          </a:p>
          <a:p>
            <a:r>
              <a:rPr lang="en-US" sz="2800" dirty="0"/>
              <a:t>1% on-line budget</a:t>
            </a:r>
          </a:p>
          <a:p>
            <a:r>
              <a:rPr lang="en-US" sz="2800" dirty="0"/>
              <a:t>   sample</a:t>
            </a:r>
          </a:p>
          <a:p>
            <a:r>
              <a:rPr lang="en-US" sz="2800" dirty="0"/>
              <a:t>Off-line schematics</a:t>
            </a:r>
          </a:p>
          <a:p>
            <a:r>
              <a:rPr lang="en-US" sz="2800" dirty="0"/>
              <a:t>Have insight</a:t>
            </a:r>
          </a:p>
          <a:p>
            <a:r>
              <a:rPr lang="en-US" sz="2800" dirty="0"/>
              <a:t>Improve the system</a:t>
            </a:r>
          </a:p>
        </p:txBody>
      </p:sp>
      <p:sp>
        <p:nvSpPr>
          <p:cNvPr id="9" name="Rectangle 8"/>
          <p:cNvSpPr/>
          <p:nvPr/>
        </p:nvSpPr>
        <p:spPr>
          <a:xfrm>
            <a:off x="1456275" y="2523068"/>
            <a:ext cx="1892300" cy="830997"/>
          </a:xfrm>
          <a:prstGeom prst="rect">
            <a:avLst/>
          </a:prstGeom>
        </p:spPr>
        <p:txBody>
          <a:bodyPr wrap="square">
            <a:spAutoFit/>
          </a:bodyPr>
          <a:lstStyle/>
          <a:p>
            <a:r>
              <a:rPr lang="en-US" sz="4800" b="1" dirty="0">
                <a:solidFill>
                  <a:srgbClr val="FF6600"/>
                </a:solidFill>
                <a:latin typeface="Zapf Dingbats"/>
                <a:ea typeface="Zapf Dingbats"/>
                <a:cs typeface="Zapf Dingbats"/>
                <a:sym typeface="Zapf Dingbats"/>
              </a:rPr>
              <a:t>✗</a:t>
            </a:r>
            <a:endParaRPr lang="en-US" sz="4800" dirty="0">
              <a:solidFill>
                <a:srgbClr val="FF6600"/>
              </a:solidFill>
            </a:endParaRPr>
          </a:p>
        </p:txBody>
      </p:sp>
    </p:spTree>
    <p:extLst>
      <p:ext uri="{BB962C8B-B14F-4D97-AF65-F5344CB8AC3E}">
        <p14:creationId xmlns:p14="http://schemas.microsoft.com/office/powerpoint/2010/main" val="10705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289071003"/>
              </p:ext>
            </p:extLst>
          </p:nvPr>
        </p:nvGraphicFramePr>
        <p:xfrm>
          <a:off x="2044700" y="4265632"/>
          <a:ext cx="7744362" cy="1554480"/>
        </p:xfrm>
        <a:graphic>
          <a:graphicData uri="http://schemas.openxmlformats.org/drawingml/2006/table">
            <a:tbl>
              <a:tblPr firstRow="1" bandRow="1">
                <a:tableStyleId>{2D5ABB26-0587-4C30-8999-92F81FD0307C}</a:tableStyleId>
              </a:tblPr>
              <a:tblGrid>
                <a:gridCol w="1930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18362">
                  <a:extLst>
                    <a:ext uri="{9D8B030D-6E8A-4147-A177-3AD203B41FA5}">
                      <a16:colId xmlns:a16="http://schemas.microsoft.com/office/drawing/2014/main" val="20002"/>
                    </a:ext>
                  </a:extLst>
                </a:gridCol>
              </a:tblGrid>
              <a:tr h="342900">
                <a:tc>
                  <a:txBody>
                    <a:bodyPr/>
                    <a:lstStyle/>
                    <a:p>
                      <a:endParaRPr lang="en-US"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0"/>
                  </a:ext>
                </a:extLst>
              </a:tr>
              <a:tr h="370840">
                <a:tc>
                  <a:txBody>
                    <a:bodyPr/>
                    <a:lstStyle/>
                    <a:p>
                      <a:r>
                        <a:rPr lang="en-US" sz="2800" dirty="0">
                          <a:latin typeface="Avenir Medium"/>
                          <a:cs typeface="Avenir Medium"/>
                        </a:rPr>
                        <a:t>counters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sz="2800" dirty="0">
                          <a:latin typeface="Avenir Medium"/>
                          <a:cs typeface="Avenir Medium"/>
                        </a:rPr>
                        <a:t>tags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838200" y="365125"/>
            <a:ext cx="10515600" cy="1325563"/>
          </a:xfrm>
        </p:spPr>
        <p:txBody>
          <a:bodyPr/>
          <a:lstStyle/>
          <a:p>
            <a:pPr>
              <a:lnSpc>
                <a:spcPct val="110000"/>
              </a:lnSpc>
            </a:pPr>
            <a:r>
              <a:rPr lang="en-US" dirty="0">
                <a:solidFill>
                  <a:srgbClr val="4472C4"/>
                </a:solidFill>
              </a:rPr>
              <a:t>Automated cycle-level on-line profiling</a:t>
            </a:r>
            <a:endParaRPr lang="en-US" sz="1400" dirty="0"/>
          </a:p>
        </p:txBody>
      </p:sp>
      <p:sp>
        <p:nvSpPr>
          <p:cNvPr id="3" name="Content Placeholder 2"/>
          <p:cNvSpPr>
            <a:spLocks noGrp="1"/>
          </p:cNvSpPr>
          <p:nvPr>
            <p:ph idx="1"/>
          </p:nvPr>
        </p:nvSpPr>
        <p:spPr/>
        <p:txBody>
          <a:bodyPr/>
          <a:lstStyle/>
          <a:p>
            <a:r>
              <a:rPr lang="en-US" dirty="0">
                <a:solidFill>
                  <a:schemeClr val="accent5"/>
                </a:solidFill>
                <a:latin typeface="Avenir Next Demi Bold"/>
                <a:cs typeface="Avenir Next Demi Bold"/>
              </a:rPr>
              <a:t>Insight</a:t>
            </a:r>
            <a:r>
              <a:rPr lang="en-US" dirty="0">
                <a:solidFill>
                  <a:schemeClr val="accent5"/>
                </a:solidFill>
              </a:rPr>
              <a:t>   </a:t>
            </a:r>
            <a:r>
              <a:rPr lang="en-US" dirty="0"/>
              <a:t>Hardware &amp; software generate signals</a:t>
            </a:r>
            <a:endParaRPr lang="en-US" dirty="0">
              <a:solidFill>
                <a:schemeClr val="accent5"/>
              </a:solidFill>
            </a:endParaRPr>
          </a:p>
        </p:txBody>
      </p:sp>
      <p:sp>
        <p:nvSpPr>
          <p:cNvPr id="4" name="Slide Number Placeholder 3"/>
          <p:cNvSpPr>
            <a:spLocks noGrp="1"/>
          </p:cNvSpPr>
          <p:nvPr>
            <p:ph type="sldNum" sz="quarter" idx="12"/>
          </p:nvPr>
        </p:nvSpPr>
        <p:spPr/>
        <p:txBody>
          <a:bodyPr/>
          <a:lstStyle/>
          <a:p>
            <a:fld id="{DE523334-8EBA-404D-8EA1-C5A222AD0CF2}" type="slidenum">
              <a:rPr lang="en-US" smtClean="0"/>
              <a:pPr/>
              <a:t>14</a:t>
            </a:fld>
            <a:endParaRPr lang="en-US"/>
          </a:p>
        </p:txBody>
      </p:sp>
      <p:sp>
        <p:nvSpPr>
          <p:cNvPr id="5" name="Rectangle 4"/>
          <p:cNvSpPr/>
          <p:nvPr/>
        </p:nvSpPr>
        <p:spPr>
          <a:xfrm>
            <a:off x="8201314" y="1428234"/>
            <a:ext cx="3267428" cy="369332"/>
          </a:xfrm>
          <a:prstGeom prst="rect">
            <a:avLst/>
          </a:prstGeom>
        </p:spPr>
        <p:txBody>
          <a:bodyPr wrap="none">
            <a:spAutoFit/>
          </a:bodyPr>
          <a:lstStyle/>
          <a:p>
            <a:r>
              <a:rPr lang="en-US" dirty="0"/>
              <a:t>[ISCA’15 (Top Picks HM), ATC’16]</a:t>
            </a:r>
          </a:p>
        </p:txBody>
      </p:sp>
      <p:sp>
        <p:nvSpPr>
          <p:cNvPr id="6" name="Slide Number Placeholder 5"/>
          <p:cNvSpPr txBox="1">
            <a:spLocks/>
          </p:cNvSpPr>
          <p:nvPr/>
        </p:nvSpPr>
        <p:spPr>
          <a:xfrm>
            <a:off x="7264400" y="7372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EE018EEB-75BB-BF4A-AC38-0BA39EC8C284}" type="slidenum">
              <a:rPr lang="en-US" smtClean="0"/>
              <a:pPr/>
              <a:t>14</a:t>
            </a:fld>
            <a:endParaRPr lang="en-US" dirty="0"/>
          </a:p>
        </p:txBody>
      </p:sp>
      <p:sp>
        <p:nvSpPr>
          <p:cNvPr id="7" name="TextBox 6"/>
          <p:cNvSpPr txBox="1"/>
          <p:nvPr/>
        </p:nvSpPr>
        <p:spPr>
          <a:xfrm>
            <a:off x="3120619" y="3713328"/>
            <a:ext cx="3443111" cy="523220"/>
          </a:xfrm>
          <a:prstGeom prst="rect">
            <a:avLst/>
          </a:prstGeom>
          <a:noFill/>
        </p:spPr>
        <p:txBody>
          <a:bodyPr wrap="square" rtlCol="0">
            <a:spAutoFit/>
          </a:bodyPr>
          <a:lstStyle/>
          <a:p>
            <a:pPr algn="ctr"/>
            <a:r>
              <a:rPr lang="en-US" sz="2800" dirty="0">
                <a:latin typeface="Avenir Medium"/>
                <a:cs typeface="Avenir Medium"/>
              </a:rPr>
              <a:t>hardware signals</a:t>
            </a:r>
          </a:p>
        </p:txBody>
      </p:sp>
      <p:sp>
        <p:nvSpPr>
          <p:cNvPr id="8" name="TextBox 7"/>
          <p:cNvSpPr txBox="1"/>
          <p:nvPr/>
        </p:nvSpPr>
        <p:spPr>
          <a:xfrm>
            <a:off x="6556114" y="3744602"/>
            <a:ext cx="2895600" cy="523220"/>
          </a:xfrm>
          <a:prstGeom prst="rect">
            <a:avLst/>
          </a:prstGeom>
          <a:noFill/>
        </p:spPr>
        <p:txBody>
          <a:bodyPr wrap="square" rtlCol="0">
            <a:spAutoFit/>
          </a:bodyPr>
          <a:lstStyle/>
          <a:p>
            <a:pPr algn="ctr"/>
            <a:r>
              <a:rPr lang="en-US" sz="2800" dirty="0">
                <a:latin typeface="Avenir Medium"/>
                <a:cs typeface="Avenir Medium"/>
              </a:rPr>
              <a:t>software signals</a:t>
            </a:r>
          </a:p>
        </p:txBody>
      </p:sp>
      <p:sp>
        <p:nvSpPr>
          <p:cNvPr id="9" name="TextBox 8"/>
          <p:cNvSpPr txBox="1"/>
          <p:nvPr/>
        </p:nvSpPr>
        <p:spPr>
          <a:xfrm>
            <a:off x="3057785" y="4193434"/>
            <a:ext cx="3568778" cy="461665"/>
          </a:xfrm>
          <a:prstGeom prst="rect">
            <a:avLst/>
          </a:prstGeom>
          <a:noFill/>
        </p:spPr>
        <p:txBody>
          <a:bodyPr wrap="square" rtlCol="0">
            <a:spAutoFit/>
          </a:bodyPr>
          <a:lstStyle/>
          <a:p>
            <a:pPr algn="ctr"/>
            <a:r>
              <a:rPr lang="en-US" sz="2400" dirty="0">
                <a:solidFill>
                  <a:srgbClr val="4472C4"/>
                </a:solidFill>
                <a:latin typeface="Avenir Medium"/>
                <a:cs typeface="Avenir Medium"/>
              </a:rPr>
              <a:t>performance counters</a:t>
            </a:r>
          </a:p>
        </p:txBody>
      </p:sp>
      <p:graphicFrame>
        <p:nvGraphicFramePr>
          <p:cNvPr id="10" name="Chart 9"/>
          <p:cNvGraphicFramePr>
            <a:graphicFrameLocks/>
          </p:cNvGraphicFramePr>
          <p:nvPr>
            <p:extLst>
              <p:ext uri="{D42A27DB-BD31-4B8C-83A1-F6EECF244321}">
                <p14:modId xmlns:p14="http://schemas.microsoft.com/office/powerpoint/2010/main" val="2758312932"/>
              </p:ext>
            </p:extLst>
          </p:nvPr>
        </p:nvGraphicFramePr>
        <p:xfrm>
          <a:off x="2311400" y="2447989"/>
          <a:ext cx="8115300" cy="123501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400801" y="4193434"/>
            <a:ext cx="3206226" cy="461665"/>
          </a:xfrm>
          <a:prstGeom prst="rect">
            <a:avLst/>
          </a:prstGeom>
          <a:noFill/>
        </p:spPr>
        <p:txBody>
          <a:bodyPr wrap="square" rtlCol="0">
            <a:spAutoFit/>
          </a:bodyPr>
          <a:lstStyle/>
          <a:p>
            <a:pPr algn="ctr"/>
            <a:r>
              <a:rPr lang="en-US" sz="2400" dirty="0">
                <a:solidFill>
                  <a:schemeClr val="accent5"/>
                </a:solidFill>
                <a:latin typeface="Avenir Medium"/>
                <a:cs typeface="Avenir Medium"/>
              </a:rPr>
              <a:t>memory locations</a:t>
            </a:r>
          </a:p>
        </p:txBody>
      </p:sp>
      <p:sp>
        <p:nvSpPr>
          <p:cNvPr id="13" name="Rectangle 12"/>
          <p:cNvSpPr/>
          <p:nvPr/>
        </p:nvSpPr>
        <p:spPr>
          <a:xfrm>
            <a:off x="4571146" y="4770975"/>
            <a:ext cx="542056" cy="584776"/>
          </a:xfrm>
          <a:prstGeom prst="rect">
            <a:avLst/>
          </a:prstGeom>
        </p:spPr>
        <p:txBody>
          <a:bodyPr wrap="square">
            <a:spAutoFit/>
          </a:bodyPr>
          <a:lstStyle/>
          <a:p>
            <a:pPr algn="ctr"/>
            <a:r>
              <a:rPr lang="en-US" sz="3200" b="0" i="0" dirty="0">
                <a:solidFill>
                  <a:srgbClr val="008000"/>
                </a:solidFill>
                <a:latin typeface="Avenir Medium"/>
                <a:ea typeface="Zapf Dingbats"/>
                <a:cs typeface="Avenir Medium"/>
              </a:rPr>
              <a:t>✓</a:t>
            </a:r>
            <a:endParaRPr lang="en-US" sz="3200" dirty="0">
              <a:solidFill>
                <a:srgbClr val="008000"/>
              </a:solidFill>
              <a:latin typeface="Avenir Medium"/>
              <a:cs typeface="Avenir Medium"/>
            </a:endParaRPr>
          </a:p>
        </p:txBody>
      </p:sp>
      <p:sp>
        <p:nvSpPr>
          <p:cNvPr id="14" name="Rectangle 13"/>
          <p:cNvSpPr/>
          <p:nvPr/>
        </p:nvSpPr>
        <p:spPr>
          <a:xfrm>
            <a:off x="4571146" y="5207278"/>
            <a:ext cx="542056" cy="584776"/>
          </a:xfrm>
          <a:prstGeom prst="rect">
            <a:avLst/>
          </a:prstGeom>
        </p:spPr>
        <p:txBody>
          <a:bodyPr wrap="square">
            <a:spAutoFit/>
          </a:bodyPr>
          <a:lstStyle/>
          <a:p>
            <a:pPr algn="ctr"/>
            <a:r>
              <a:rPr lang="en-US" sz="3200" b="0" i="0" dirty="0">
                <a:solidFill>
                  <a:srgbClr val="008000"/>
                </a:solidFill>
                <a:latin typeface="Avenir Medium"/>
                <a:ea typeface="Zapf Dingbats"/>
                <a:cs typeface="Avenir Medium"/>
              </a:rPr>
              <a:t>✓</a:t>
            </a:r>
            <a:endParaRPr lang="en-US" sz="3200" dirty="0">
              <a:solidFill>
                <a:srgbClr val="008000"/>
              </a:solidFill>
              <a:latin typeface="Avenir Medium"/>
              <a:cs typeface="Avenir Medium"/>
            </a:endParaRPr>
          </a:p>
        </p:txBody>
      </p:sp>
      <p:sp>
        <p:nvSpPr>
          <p:cNvPr id="15" name="Rectangle 14"/>
          <p:cNvSpPr/>
          <p:nvPr/>
        </p:nvSpPr>
        <p:spPr>
          <a:xfrm>
            <a:off x="7732886" y="4770975"/>
            <a:ext cx="542056" cy="584776"/>
          </a:xfrm>
          <a:prstGeom prst="rect">
            <a:avLst/>
          </a:prstGeom>
        </p:spPr>
        <p:txBody>
          <a:bodyPr wrap="square">
            <a:spAutoFit/>
          </a:bodyPr>
          <a:lstStyle/>
          <a:p>
            <a:pPr algn="ctr"/>
            <a:r>
              <a:rPr lang="en-US" sz="3200" b="0" i="0" dirty="0">
                <a:solidFill>
                  <a:srgbClr val="008000"/>
                </a:solidFill>
                <a:latin typeface="Avenir Medium"/>
                <a:ea typeface="Zapf Dingbats"/>
                <a:cs typeface="Avenir Medium"/>
              </a:rPr>
              <a:t>✓</a:t>
            </a:r>
            <a:endParaRPr lang="en-US" sz="3200" dirty="0">
              <a:solidFill>
                <a:srgbClr val="008000"/>
              </a:solidFill>
              <a:latin typeface="Avenir Medium"/>
              <a:cs typeface="Avenir Medium"/>
            </a:endParaRPr>
          </a:p>
        </p:txBody>
      </p:sp>
      <p:sp>
        <p:nvSpPr>
          <p:cNvPr id="16" name="Rectangle 15"/>
          <p:cNvSpPr/>
          <p:nvPr/>
        </p:nvSpPr>
        <p:spPr>
          <a:xfrm>
            <a:off x="7732886" y="5207278"/>
            <a:ext cx="542056" cy="584776"/>
          </a:xfrm>
          <a:prstGeom prst="rect">
            <a:avLst/>
          </a:prstGeom>
        </p:spPr>
        <p:txBody>
          <a:bodyPr wrap="square">
            <a:spAutoFit/>
          </a:bodyPr>
          <a:lstStyle/>
          <a:p>
            <a:pPr algn="ctr"/>
            <a:r>
              <a:rPr lang="en-US" sz="3200" b="0" i="0" dirty="0">
                <a:solidFill>
                  <a:srgbClr val="008000"/>
                </a:solidFill>
                <a:latin typeface="Avenir Medium"/>
                <a:ea typeface="Zapf Dingbats"/>
                <a:cs typeface="Avenir Medium"/>
              </a:rPr>
              <a:t>✓</a:t>
            </a:r>
            <a:endParaRPr lang="en-US" sz="3200" dirty="0">
              <a:solidFill>
                <a:srgbClr val="008000"/>
              </a:solidFill>
              <a:latin typeface="Avenir Medium"/>
              <a:cs typeface="Avenir Medium"/>
            </a:endParaRPr>
          </a:p>
        </p:txBody>
      </p:sp>
    </p:spTree>
    <p:extLst>
      <p:ext uri="{BB962C8B-B14F-4D97-AF65-F5344CB8AC3E}">
        <p14:creationId xmlns:p14="http://schemas.microsoft.com/office/powerpoint/2010/main" val="30030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Graphic spid="10" grpId="0">
        <p:bldAsOne/>
      </p:bldGraphic>
      <p:bldP spid="11"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472C4"/>
                </a:solidFill>
              </a:rPr>
              <a:t>SHIM Design</a:t>
            </a:r>
          </a:p>
        </p:txBody>
      </p:sp>
      <p:sp>
        <p:nvSpPr>
          <p:cNvPr id="6" name="Text Placeholder 5"/>
          <p:cNvSpPr>
            <a:spLocks noGrp="1"/>
          </p:cNvSpPr>
          <p:nvPr>
            <p:ph type="body" idx="1"/>
          </p:nvPr>
        </p:nvSpPr>
        <p:spPr/>
        <p:txBody>
          <a:bodyPr/>
          <a:lstStyle/>
          <a:p>
            <a:r>
              <a:rPr lang="en-US" dirty="0"/>
              <a:t>ISCA’15 (Top Picks HM), ATC’16</a:t>
            </a:r>
          </a:p>
          <a:p>
            <a:endParaRPr lang="en-US" dirty="0"/>
          </a:p>
        </p:txBody>
      </p:sp>
      <p:sp>
        <p:nvSpPr>
          <p:cNvPr id="4" name="Slide Number Placeholder 3"/>
          <p:cNvSpPr>
            <a:spLocks noGrp="1"/>
          </p:cNvSpPr>
          <p:nvPr>
            <p:ph type="sldNum" sz="quarter" idx="12"/>
          </p:nvPr>
        </p:nvSpPr>
        <p:spPr/>
        <p:txBody>
          <a:bodyPr/>
          <a:lstStyle/>
          <a:p>
            <a:fld id="{DE523334-8EBA-404D-8EA1-C5A222AD0CF2}" type="slidenum">
              <a:rPr lang="en-US" smtClean="0"/>
              <a:pPr/>
              <a:t>15</a:t>
            </a:fld>
            <a:endParaRPr lang="en-US"/>
          </a:p>
        </p:txBody>
      </p:sp>
    </p:spTree>
    <p:extLst>
      <p:ext uri="{BB962C8B-B14F-4D97-AF65-F5344CB8AC3E}">
        <p14:creationId xmlns:p14="http://schemas.microsoft.com/office/powerpoint/2010/main" val="263309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nSpc>
                <a:spcPct val="110000"/>
              </a:lnSpc>
            </a:pPr>
            <a:r>
              <a:rPr lang="en-US" dirty="0">
                <a:solidFill>
                  <a:srgbClr val="4472C4"/>
                </a:solidFill>
              </a:rPr>
              <a:t>Observe global state from other core</a:t>
            </a:r>
            <a:endParaRPr lang="en-US" sz="1400" dirty="0"/>
          </a:p>
        </p:txBody>
      </p:sp>
      <p:sp>
        <p:nvSpPr>
          <p:cNvPr id="4" name="Slide Number Placeholder 3"/>
          <p:cNvSpPr>
            <a:spLocks noGrp="1"/>
          </p:cNvSpPr>
          <p:nvPr>
            <p:ph type="sldNum" sz="quarter" idx="12"/>
          </p:nvPr>
        </p:nvSpPr>
        <p:spPr/>
        <p:txBody>
          <a:bodyPr/>
          <a:lstStyle/>
          <a:p>
            <a:fld id="{DE523334-8EBA-404D-8EA1-C5A222AD0CF2}" type="slidenum">
              <a:rPr lang="en-US" smtClean="0"/>
              <a:pPr/>
              <a:t>16</a:t>
            </a:fld>
            <a:endParaRPr lang="en-US"/>
          </a:p>
        </p:txBody>
      </p:sp>
      <p:sp>
        <p:nvSpPr>
          <p:cNvPr id="6" name="Slide Number Placeholder 5"/>
          <p:cNvSpPr txBox="1">
            <a:spLocks/>
          </p:cNvSpPr>
          <p:nvPr/>
        </p:nvSpPr>
        <p:spPr>
          <a:xfrm>
            <a:off x="7264400" y="7372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EE018EEB-75BB-BF4A-AC38-0BA39EC8C284}" type="slidenum">
              <a:rPr lang="en-US" smtClean="0"/>
              <a:pPr/>
              <a:t>16</a:t>
            </a:fld>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556373636"/>
              </p:ext>
            </p:extLst>
          </p:nvPr>
        </p:nvGraphicFramePr>
        <p:xfrm>
          <a:off x="4145308" y="4832708"/>
          <a:ext cx="4192488" cy="115101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4821769" y="4766998"/>
            <a:ext cx="3094564" cy="400110"/>
          </a:xfrm>
          <a:prstGeom prst="rect">
            <a:avLst/>
          </a:prstGeom>
          <a:noFill/>
        </p:spPr>
        <p:txBody>
          <a:bodyPr wrap="square" rtlCol="0">
            <a:spAutoFit/>
          </a:bodyPr>
          <a:lstStyle/>
          <a:p>
            <a:r>
              <a:rPr lang="en-US" sz="2000" dirty="0"/>
              <a:t>LLC misses per cycle</a:t>
            </a:r>
          </a:p>
        </p:txBody>
      </p:sp>
      <p:sp>
        <p:nvSpPr>
          <p:cNvPr id="23" name="TextBox 22"/>
          <p:cNvSpPr txBox="1">
            <a:spLocks noChangeArrowheads="1"/>
          </p:cNvSpPr>
          <p:nvPr/>
        </p:nvSpPr>
        <p:spPr bwMode="auto">
          <a:xfrm>
            <a:off x="4612928" y="1765637"/>
            <a:ext cx="5767206" cy="1015663"/>
          </a:xfrm>
          <a:prstGeom prst="rect">
            <a:avLst/>
          </a:prstGeom>
          <a:solidFill>
            <a:srgbClr val="FFFFFF"/>
          </a:solidFill>
          <a:ln>
            <a:noFill/>
          </a:ln>
          <a:effectLst>
            <a:outerShdw blurRad="381000" dist="190500" dir="2700000" algn="tl" rotWithShape="0">
              <a:srgbClr val="000000">
                <a:alpha val="43000"/>
              </a:srgb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Consolas"/>
                <a:cs typeface="Consolas"/>
              </a:rPr>
              <a:t>while (true):</a:t>
            </a:r>
          </a:p>
          <a:p>
            <a:pPr eaLnBrk="1" hangingPunct="1">
              <a:defRPr/>
            </a:pPr>
            <a:r>
              <a:rPr lang="en-US" sz="2000" dirty="0">
                <a:latin typeface="Consolas"/>
                <a:cs typeface="Consolas"/>
              </a:rPr>
              <a:t>   for counter in LLC misses, cycles:</a:t>
            </a:r>
          </a:p>
          <a:p>
            <a:pPr eaLnBrk="1" hangingPunct="1">
              <a:defRPr/>
            </a:pPr>
            <a:r>
              <a:rPr lang="en-US" sz="2000" dirty="0">
                <a:latin typeface="Consolas"/>
                <a:cs typeface="Consolas"/>
              </a:rPr>
              <a:t>       </a:t>
            </a:r>
            <a:r>
              <a:rPr lang="en-US" sz="2000" dirty="0" err="1">
                <a:latin typeface="Consolas"/>
                <a:cs typeface="Consolas"/>
              </a:rPr>
              <a:t>buf</a:t>
            </a:r>
            <a:r>
              <a:rPr lang="en-US" sz="2000" dirty="0">
                <a:latin typeface="Consolas"/>
                <a:cs typeface="Consolas"/>
              </a:rPr>
              <a:t>[</a:t>
            </a:r>
            <a:r>
              <a:rPr lang="en-US" sz="2000" dirty="0" err="1">
                <a:latin typeface="Consolas"/>
                <a:cs typeface="Consolas"/>
              </a:rPr>
              <a:t>i</a:t>
            </a:r>
            <a:r>
              <a:rPr lang="en-US" sz="2000" dirty="0">
                <a:latin typeface="Consolas"/>
                <a:cs typeface="Consolas"/>
              </a:rPr>
              <a:t>++] = </a:t>
            </a:r>
            <a:r>
              <a:rPr lang="en-US" sz="2000" dirty="0" err="1">
                <a:latin typeface="Consolas"/>
                <a:cs typeface="Consolas"/>
              </a:rPr>
              <a:t>readCounter</a:t>
            </a:r>
            <a:r>
              <a:rPr lang="en-US" sz="2000" dirty="0">
                <a:latin typeface="Consolas"/>
                <a:cs typeface="Consolas"/>
              </a:rPr>
              <a:t>(counter)</a:t>
            </a:r>
          </a:p>
        </p:txBody>
      </p:sp>
      <p:pic>
        <p:nvPicPr>
          <p:cNvPr id="13" name="Picture 12"/>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69125" y1="31260" x2="69125" y2="31260"/>
                        <a14:foregroundMark x1="68313" y1="29647" x2="68313" y2="29647"/>
                        <a14:foregroundMark x1="65313" y1="63364" x2="65313" y2="63364"/>
                        <a14:foregroundMark x1="79188" y1="53687" x2="79188" y2="53687"/>
                        <a14:foregroundMark x1="80688" y1="50845" x2="80688" y2="50845"/>
                        <a14:foregroundMark x1="85375" y1="42243" x2="85375" y2="42243"/>
                        <a14:foregroundMark x1="85500" y1="55914" x2="85500" y2="55914"/>
                        <a14:foregroundMark x1="86813" y1="54301" x2="86813" y2="54301"/>
                        <a14:foregroundMark x1="96250" y1="41859" x2="96250" y2="41859"/>
                        <a14:foregroundMark x1="96938" y1="37788" x2="96938" y2="37788"/>
                        <a14:foregroundMark x1="92938" y1="47542" x2="92938" y2="47542"/>
                        <a14:foregroundMark x1="66125" y1="61214" x2="66125" y2="61214"/>
                      </a14:backgroundRemoval>
                    </a14:imgEffect>
                  </a14:imgLayer>
                </a14:imgProps>
              </a:ext>
              <a:ext uri="{28A0092B-C50C-407E-A947-70E740481C1C}">
                <a14:useLocalDpi xmlns:a14="http://schemas.microsoft.com/office/drawing/2010/main"/>
              </a:ext>
            </a:extLst>
          </a:blip>
          <a:stretch>
            <a:fillRect/>
          </a:stretch>
        </p:blipFill>
        <p:spPr>
          <a:xfrm rot="1298897">
            <a:off x="2518436" y="2381888"/>
            <a:ext cx="1628319" cy="1170204"/>
          </a:xfrm>
          <a:prstGeom prst="rect">
            <a:avLst/>
          </a:prstGeom>
          <a:effectLst>
            <a:outerShdw blurRad="254000" dist="254000" dir="2700000" algn="tl" rotWithShape="0">
              <a:srgbClr val="000000">
                <a:alpha val="43000"/>
              </a:srgbClr>
            </a:outerShdw>
          </a:effectLst>
          <a:scene3d>
            <a:camera prst="orthographicFront">
              <a:rot lat="0" lon="0" rev="0"/>
            </a:camera>
            <a:lightRig rig="threePt" dir="t"/>
          </a:scene3d>
        </p:spPr>
      </p:pic>
      <p:pic>
        <p:nvPicPr>
          <p:cNvPr id="14" name="Picture 13" descr="Intel-4th-Generation-Processor-Die-635x352.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7900" y="3479801"/>
            <a:ext cx="3250251" cy="2692399"/>
          </a:xfrm>
          <a:prstGeom prst="rect">
            <a:avLst/>
          </a:prstGeom>
        </p:spPr>
      </p:pic>
    </p:spTree>
    <p:extLst>
      <p:ext uri="{BB962C8B-B14F-4D97-AF65-F5344CB8AC3E}">
        <p14:creationId xmlns:p14="http://schemas.microsoft.com/office/powerpoint/2010/main" val="31604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nSpc>
                <a:spcPct val="110000"/>
              </a:lnSpc>
            </a:pPr>
            <a:r>
              <a:rPr lang="en-US" dirty="0">
                <a:solidFill>
                  <a:srgbClr val="4472C4"/>
                </a:solidFill>
              </a:rPr>
              <a:t>Observe local state with SMT hardware</a:t>
            </a:r>
            <a:endParaRPr lang="en-US" sz="1400" dirty="0"/>
          </a:p>
        </p:txBody>
      </p:sp>
      <p:sp>
        <p:nvSpPr>
          <p:cNvPr id="4" name="Slide Number Placeholder 3"/>
          <p:cNvSpPr>
            <a:spLocks noGrp="1"/>
          </p:cNvSpPr>
          <p:nvPr>
            <p:ph type="sldNum" sz="quarter" idx="12"/>
          </p:nvPr>
        </p:nvSpPr>
        <p:spPr/>
        <p:txBody>
          <a:bodyPr/>
          <a:lstStyle/>
          <a:p>
            <a:fld id="{DE523334-8EBA-404D-8EA1-C5A222AD0CF2}" type="slidenum">
              <a:rPr lang="en-US" smtClean="0"/>
              <a:pPr/>
              <a:t>17</a:t>
            </a:fld>
            <a:endParaRPr lang="en-US"/>
          </a:p>
        </p:txBody>
      </p:sp>
      <p:sp>
        <p:nvSpPr>
          <p:cNvPr id="6" name="Slide Number Placeholder 5"/>
          <p:cNvSpPr txBox="1">
            <a:spLocks/>
          </p:cNvSpPr>
          <p:nvPr/>
        </p:nvSpPr>
        <p:spPr>
          <a:xfrm>
            <a:off x="7264400" y="7372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EE018EEB-75BB-BF4A-AC38-0BA39EC8C284}" type="slidenum">
              <a:rPr lang="en-US" smtClean="0"/>
              <a:pPr/>
              <a:t>17</a:t>
            </a:fld>
            <a:endParaRPr lang="en-US" dirty="0"/>
          </a:p>
        </p:txBody>
      </p:sp>
      <p:pic>
        <p:nvPicPr>
          <p:cNvPr id="18" name="Picture 17" descr="Intel-4th-Generation-Processor-Die-635x35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900" y="3467101"/>
            <a:ext cx="3250251" cy="2692399"/>
          </a:xfrm>
          <a:prstGeom prst="rect">
            <a:avLst/>
          </a:prstGeom>
        </p:spPr>
      </p:pic>
      <p:pic>
        <p:nvPicPr>
          <p:cNvPr id="21" name="Picture 20"/>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69125" y1="31260" x2="69125" y2="31260"/>
                        <a14:foregroundMark x1="68313" y1="29647" x2="68313" y2="29647"/>
                        <a14:foregroundMark x1="65313" y1="63364" x2="65313" y2="63364"/>
                        <a14:foregroundMark x1="79188" y1="53687" x2="79188" y2="53687"/>
                        <a14:foregroundMark x1="80688" y1="50845" x2="80688" y2="50845"/>
                        <a14:foregroundMark x1="85375" y1="42243" x2="85375" y2="42243"/>
                        <a14:foregroundMark x1="85500" y1="55914" x2="85500" y2="55914"/>
                        <a14:foregroundMark x1="86813" y1="54301" x2="86813" y2="54301"/>
                        <a14:foregroundMark x1="96250" y1="41859" x2="96250" y2="41859"/>
                        <a14:foregroundMark x1="96938" y1="37788" x2="96938" y2="37788"/>
                        <a14:foregroundMark x1="92938" y1="47542" x2="92938" y2="47542"/>
                        <a14:foregroundMark x1="66125" y1="61214" x2="66125" y2="61214"/>
                      </a14:backgroundRemoval>
                    </a14:imgEffect>
                  </a14:imgLayer>
                </a14:imgProps>
              </a:ext>
              <a:ext uri="{28A0092B-C50C-407E-A947-70E740481C1C}">
                <a14:useLocalDpi xmlns:a14="http://schemas.microsoft.com/office/drawing/2010/main"/>
              </a:ext>
            </a:extLst>
          </a:blip>
          <a:stretch>
            <a:fillRect/>
          </a:stretch>
        </p:blipFill>
        <p:spPr>
          <a:xfrm rot="1298897">
            <a:off x="3142334" y="2702726"/>
            <a:ext cx="1122601" cy="806766"/>
          </a:xfrm>
          <a:prstGeom prst="rect">
            <a:avLst/>
          </a:prstGeom>
          <a:effectLst>
            <a:outerShdw blurRad="254000" dist="254000" dir="2700000" algn="tl" rotWithShape="0">
              <a:srgbClr val="000000">
                <a:alpha val="43000"/>
              </a:srgbClr>
            </a:outerShdw>
          </a:effectLst>
          <a:scene3d>
            <a:camera prst="orthographicFront">
              <a:rot lat="0" lon="0" rev="0"/>
            </a:camera>
            <a:lightRig rig="threePt" dir="t"/>
          </a:scene3d>
        </p:spPr>
      </p:pic>
      <p:sp>
        <p:nvSpPr>
          <p:cNvPr id="10" name="TextBox 9"/>
          <p:cNvSpPr txBox="1"/>
          <p:nvPr/>
        </p:nvSpPr>
        <p:spPr>
          <a:xfrm>
            <a:off x="3491227" y="3645935"/>
            <a:ext cx="623573" cy="369332"/>
          </a:xfrm>
          <a:prstGeom prst="rect">
            <a:avLst/>
          </a:prstGeom>
          <a:solidFill>
            <a:schemeClr val="tx1"/>
          </a:solidFill>
          <a:ln>
            <a:solidFill>
              <a:schemeClr val="bg1"/>
            </a:solidFill>
          </a:ln>
        </p:spPr>
        <p:txBody>
          <a:bodyPr wrap="square" rtlCol="0">
            <a:spAutoFit/>
          </a:bodyPr>
          <a:lstStyle/>
          <a:p>
            <a:r>
              <a:rPr lang="en-US" dirty="0">
                <a:solidFill>
                  <a:schemeClr val="bg1"/>
                </a:solidFill>
              </a:rPr>
              <a:t>HT1</a:t>
            </a:r>
          </a:p>
        </p:txBody>
      </p:sp>
      <p:sp>
        <p:nvSpPr>
          <p:cNvPr id="11" name="TextBox 10"/>
          <p:cNvSpPr txBox="1"/>
          <p:nvPr/>
        </p:nvSpPr>
        <p:spPr>
          <a:xfrm>
            <a:off x="3503927" y="4433335"/>
            <a:ext cx="623573" cy="369332"/>
          </a:xfrm>
          <a:prstGeom prst="rect">
            <a:avLst/>
          </a:prstGeom>
          <a:solidFill>
            <a:schemeClr val="tx1"/>
          </a:solidFill>
          <a:ln>
            <a:solidFill>
              <a:schemeClr val="bg1"/>
            </a:solidFill>
          </a:ln>
        </p:spPr>
        <p:txBody>
          <a:bodyPr wrap="square" rtlCol="0">
            <a:spAutoFit/>
          </a:bodyPr>
          <a:lstStyle/>
          <a:p>
            <a:r>
              <a:rPr lang="en-US" dirty="0">
                <a:solidFill>
                  <a:schemeClr val="bg1"/>
                </a:solidFill>
              </a:rPr>
              <a:t>HT2</a:t>
            </a:r>
          </a:p>
        </p:txBody>
      </p:sp>
      <p:graphicFrame>
        <p:nvGraphicFramePr>
          <p:cNvPr id="12" name="Chart 11"/>
          <p:cNvGraphicFramePr>
            <a:graphicFrameLocks/>
          </p:cNvGraphicFramePr>
          <p:nvPr>
            <p:extLst>
              <p:ext uri="{D42A27DB-BD31-4B8C-83A1-F6EECF244321}">
                <p14:modId xmlns:p14="http://schemas.microsoft.com/office/powerpoint/2010/main" val="2455591464"/>
              </p:ext>
            </p:extLst>
          </p:nvPr>
        </p:nvGraphicFramePr>
        <p:xfrm>
          <a:off x="4316236" y="3320776"/>
          <a:ext cx="4541492" cy="838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5228167" y="3469744"/>
            <a:ext cx="1075266" cy="369332"/>
          </a:xfrm>
          <a:prstGeom prst="rect">
            <a:avLst/>
          </a:prstGeom>
          <a:noFill/>
        </p:spPr>
        <p:txBody>
          <a:bodyPr wrap="square" rtlCol="0">
            <a:spAutoFit/>
          </a:bodyPr>
          <a:lstStyle/>
          <a:p>
            <a:r>
              <a:rPr lang="en-US" dirty="0"/>
              <a:t>HT1 IPC</a:t>
            </a:r>
          </a:p>
        </p:txBody>
      </p:sp>
      <p:graphicFrame>
        <p:nvGraphicFramePr>
          <p:cNvPr id="14" name="Chart 13"/>
          <p:cNvGraphicFramePr>
            <a:graphicFrameLocks/>
          </p:cNvGraphicFramePr>
          <p:nvPr>
            <p:extLst>
              <p:ext uri="{D42A27DB-BD31-4B8C-83A1-F6EECF244321}">
                <p14:modId xmlns:p14="http://schemas.microsoft.com/office/powerpoint/2010/main" val="94705195"/>
              </p:ext>
            </p:extLst>
          </p:nvPr>
        </p:nvGraphicFramePr>
        <p:xfrm>
          <a:off x="4322586" y="3973661"/>
          <a:ext cx="4572000" cy="876300"/>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5228167" y="4158976"/>
            <a:ext cx="1075266" cy="369332"/>
          </a:xfrm>
          <a:prstGeom prst="rect">
            <a:avLst/>
          </a:prstGeom>
          <a:noFill/>
        </p:spPr>
        <p:txBody>
          <a:bodyPr wrap="square" rtlCol="0">
            <a:spAutoFit/>
          </a:bodyPr>
          <a:lstStyle/>
          <a:p>
            <a:r>
              <a:rPr lang="en-US" dirty="0"/>
              <a:t>Core IPC</a:t>
            </a:r>
          </a:p>
        </p:txBody>
      </p:sp>
      <p:graphicFrame>
        <p:nvGraphicFramePr>
          <p:cNvPr id="16" name="Chart 15"/>
          <p:cNvGraphicFramePr>
            <a:graphicFrameLocks/>
          </p:cNvGraphicFramePr>
          <p:nvPr>
            <p:extLst>
              <p:ext uri="{D42A27DB-BD31-4B8C-83A1-F6EECF244321}">
                <p14:modId xmlns:p14="http://schemas.microsoft.com/office/powerpoint/2010/main" val="1473835752"/>
              </p:ext>
            </p:extLst>
          </p:nvPr>
        </p:nvGraphicFramePr>
        <p:xfrm>
          <a:off x="4373033" y="4703853"/>
          <a:ext cx="4629150" cy="787400"/>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5183717" y="4790069"/>
            <a:ext cx="1532466" cy="369332"/>
          </a:xfrm>
          <a:prstGeom prst="rect">
            <a:avLst/>
          </a:prstGeom>
          <a:noFill/>
        </p:spPr>
        <p:txBody>
          <a:bodyPr wrap="square" rtlCol="0">
            <a:spAutoFit/>
          </a:bodyPr>
          <a:lstStyle/>
          <a:p>
            <a:r>
              <a:rPr lang="en-US" dirty="0"/>
              <a:t>HT2 SHIM IPC</a:t>
            </a:r>
          </a:p>
        </p:txBody>
      </p:sp>
      <p:sp>
        <p:nvSpPr>
          <p:cNvPr id="22" name="TextBox 21"/>
          <p:cNvSpPr txBox="1"/>
          <p:nvPr/>
        </p:nvSpPr>
        <p:spPr>
          <a:xfrm>
            <a:off x="4531261" y="5597507"/>
            <a:ext cx="4389967" cy="400110"/>
          </a:xfrm>
          <a:prstGeom prst="rect">
            <a:avLst/>
          </a:prstGeom>
          <a:noFill/>
        </p:spPr>
        <p:txBody>
          <a:bodyPr wrap="square" rtlCol="0">
            <a:spAutoFit/>
          </a:bodyPr>
          <a:lstStyle/>
          <a:p>
            <a:r>
              <a:rPr lang="en-US" sz="2000" dirty="0"/>
              <a:t>HT1 IPC  = Core IPC – HT2 SHIM IPC</a:t>
            </a:r>
          </a:p>
        </p:txBody>
      </p:sp>
      <p:sp>
        <p:nvSpPr>
          <p:cNvPr id="24" name="TextBox 23"/>
          <p:cNvSpPr txBox="1">
            <a:spLocks noChangeArrowheads="1"/>
          </p:cNvSpPr>
          <p:nvPr/>
        </p:nvSpPr>
        <p:spPr bwMode="auto">
          <a:xfrm>
            <a:off x="4601282" y="1752604"/>
            <a:ext cx="7044618" cy="1015663"/>
          </a:xfrm>
          <a:prstGeom prst="rect">
            <a:avLst/>
          </a:prstGeom>
          <a:solidFill>
            <a:srgbClr val="FFFFFF"/>
          </a:solidFill>
          <a:ln>
            <a:noFill/>
          </a:ln>
          <a:effectLst>
            <a:outerShdw blurRad="381000" dist="190500" dir="2700000" algn="tl" rotWithShape="0">
              <a:srgbClr val="000000">
                <a:alpha val="43000"/>
              </a:srgb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Consolas"/>
                <a:cs typeface="Consolas"/>
              </a:rPr>
              <a:t>while (true):</a:t>
            </a:r>
          </a:p>
          <a:p>
            <a:pPr eaLnBrk="1" hangingPunct="1">
              <a:defRPr/>
            </a:pPr>
            <a:r>
              <a:rPr lang="en-US" sz="2000" dirty="0">
                <a:latin typeface="Consolas"/>
                <a:cs typeface="Consolas"/>
              </a:rPr>
              <a:t>   for counter in HT2 SHIM, Core, Cycles:</a:t>
            </a:r>
          </a:p>
          <a:p>
            <a:pPr eaLnBrk="1" hangingPunct="1">
              <a:defRPr/>
            </a:pPr>
            <a:r>
              <a:rPr lang="en-US" sz="2000" dirty="0">
                <a:latin typeface="Consolas"/>
                <a:cs typeface="Consolas"/>
              </a:rPr>
              <a:t>       </a:t>
            </a:r>
            <a:r>
              <a:rPr lang="en-US" sz="2000" dirty="0" err="1">
                <a:latin typeface="Consolas"/>
                <a:cs typeface="Consolas"/>
              </a:rPr>
              <a:t>buf</a:t>
            </a:r>
            <a:r>
              <a:rPr lang="en-US" sz="2000" dirty="0">
                <a:latin typeface="Consolas"/>
                <a:cs typeface="Consolas"/>
              </a:rPr>
              <a:t>[</a:t>
            </a:r>
            <a:r>
              <a:rPr lang="en-US" sz="2000" dirty="0" err="1">
                <a:latin typeface="Consolas"/>
                <a:cs typeface="Consolas"/>
              </a:rPr>
              <a:t>i</a:t>
            </a:r>
            <a:r>
              <a:rPr lang="en-US" sz="2000" dirty="0">
                <a:latin typeface="Consolas"/>
                <a:cs typeface="Consolas"/>
              </a:rPr>
              <a:t>++] = </a:t>
            </a:r>
            <a:r>
              <a:rPr lang="en-US" sz="2000" dirty="0" err="1">
                <a:latin typeface="Consolas"/>
                <a:cs typeface="Consolas"/>
              </a:rPr>
              <a:t>readCounter</a:t>
            </a:r>
            <a:r>
              <a:rPr lang="en-US" sz="2000" dirty="0">
                <a:latin typeface="Consolas"/>
                <a:cs typeface="Consolas"/>
              </a:rPr>
              <a:t>(counter);</a:t>
            </a:r>
          </a:p>
        </p:txBody>
      </p:sp>
    </p:spTree>
    <p:extLst>
      <p:ext uri="{BB962C8B-B14F-4D97-AF65-F5344CB8AC3E}">
        <p14:creationId xmlns:p14="http://schemas.microsoft.com/office/powerpoint/2010/main" val="171439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Graphic spid="12" grpId="0">
        <p:bldAsOne/>
      </p:bldGraphic>
      <p:bldP spid="13" grpId="0"/>
      <p:bldGraphic spid="14" grpId="0">
        <p:bldAsOne/>
      </p:bldGraphic>
      <p:bldP spid="15" grpId="0"/>
      <p:bldGraphic spid="16" grpId="0">
        <p:bldAsOne/>
      </p:bldGraphic>
      <p:bldP spid="17" grpId="0"/>
      <p:bldP spid="22"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nSpc>
                <a:spcPct val="110000"/>
              </a:lnSpc>
            </a:pPr>
            <a:r>
              <a:rPr lang="en-US" dirty="0">
                <a:solidFill>
                  <a:srgbClr val="4472C4"/>
                </a:solidFill>
              </a:rPr>
              <a:t>Correlate hardware &amp; software events</a:t>
            </a:r>
            <a:endParaRPr lang="en-US" sz="1400" dirty="0"/>
          </a:p>
        </p:txBody>
      </p:sp>
      <p:pic>
        <p:nvPicPr>
          <p:cNvPr id="18" name="Picture 17" descr="Intel-4th-Generation-Processor-Die-635x35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900" y="3454401"/>
            <a:ext cx="3250251" cy="2692399"/>
          </a:xfrm>
          <a:prstGeom prst="rect">
            <a:avLst/>
          </a:prstGeom>
        </p:spPr>
      </p:pic>
      <p:graphicFrame>
        <p:nvGraphicFramePr>
          <p:cNvPr id="34" name="Chart 33"/>
          <p:cNvGraphicFramePr>
            <a:graphicFrameLocks/>
          </p:cNvGraphicFramePr>
          <p:nvPr>
            <p:extLst>
              <p:ext uri="{D42A27DB-BD31-4B8C-83A1-F6EECF244321}">
                <p14:modId xmlns:p14="http://schemas.microsoft.com/office/powerpoint/2010/main" val="632594517"/>
              </p:ext>
            </p:extLst>
          </p:nvPr>
        </p:nvGraphicFramePr>
        <p:xfrm>
          <a:off x="4388200" y="3303832"/>
          <a:ext cx="4628797" cy="83820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p:cNvSpPr txBox="1"/>
          <p:nvPr/>
        </p:nvSpPr>
        <p:spPr>
          <a:xfrm>
            <a:off x="5300132" y="3452800"/>
            <a:ext cx="1075266" cy="369332"/>
          </a:xfrm>
          <a:prstGeom prst="rect">
            <a:avLst/>
          </a:prstGeom>
          <a:noFill/>
        </p:spPr>
        <p:txBody>
          <a:bodyPr wrap="square" rtlCol="0">
            <a:spAutoFit/>
          </a:bodyPr>
          <a:lstStyle/>
          <a:p>
            <a:r>
              <a:rPr lang="en-US" dirty="0"/>
              <a:t>HT1 IPC</a:t>
            </a:r>
          </a:p>
        </p:txBody>
      </p:sp>
      <p:graphicFrame>
        <p:nvGraphicFramePr>
          <p:cNvPr id="36" name="Chart 35"/>
          <p:cNvGraphicFramePr>
            <a:graphicFrameLocks/>
          </p:cNvGraphicFramePr>
          <p:nvPr>
            <p:extLst>
              <p:ext uri="{D42A27DB-BD31-4B8C-83A1-F6EECF244321}">
                <p14:modId xmlns:p14="http://schemas.microsoft.com/office/powerpoint/2010/main" val="2358678427"/>
              </p:ext>
            </p:extLst>
          </p:nvPr>
        </p:nvGraphicFramePr>
        <p:xfrm>
          <a:off x="4394550" y="3956717"/>
          <a:ext cx="4622447" cy="87630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5300132" y="4142032"/>
            <a:ext cx="1075266" cy="369332"/>
          </a:xfrm>
          <a:prstGeom prst="rect">
            <a:avLst/>
          </a:prstGeom>
          <a:noFill/>
        </p:spPr>
        <p:txBody>
          <a:bodyPr wrap="square" rtlCol="0">
            <a:spAutoFit/>
          </a:bodyPr>
          <a:lstStyle/>
          <a:p>
            <a:r>
              <a:rPr lang="en-US" dirty="0"/>
              <a:t>Core IPC</a:t>
            </a:r>
          </a:p>
        </p:txBody>
      </p:sp>
      <p:graphicFrame>
        <p:nvGraphicFramePr>
          <p:cNvPr id="38" name="Chart 37"/>
          <p:cNvGraphicFramePr>
            <a:graphicFrameLocks/>
          </p:cNvGraphicFramePr>
          <p:nvPr>
            <p:extLst>
              <p:ext uri="{D42A27DB-BD31-4B8C-83A1-F6EECF244321}">
                <p14:modId xmlns:p14="http://schemas.microsoft.com/office/powerpoint/2010/main" val="583634554"/>
              </p:ext>
            </p:extLst>
          </p:nvPr>
        </p:nvGraphicFramePr>
        <p:xfrm>
          <a:off x="4444998" y="4686909"/>
          <a:ext cx="4648200" cy="787400"/>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38"/>
          <p:cNvSpPr txBox="1"/>
          <p:nvPr/>
        </p:nvSpPr>
        <p:spPr>
          <a:xfrm>
            <a:off x="5255682" y="4773125"/>
            <a:ext cx="1532466" cy="369332"/>
          </a:xfrm>
          <a:prstGeom prst="rect">
            <a:avLst/>
          </a:prstGeom>
          <a:noFill/>
        </p:spPr>
        <p:txBody>
          <a:bodyPr wrap="square" rtlCol="0">
            <a:spAutoFit/>
          </a:bodyPr>
          <a:lstStyle/>
          <a:p>
            <a:r>
              <a:rPr lang="en-US" dirty="0"/>
              <a:t>HT2 SHIM IPC</a:t>
            </a:r>
          </a:p>
        </p:txBody>
      </p:sp>
      <p:grpSp>
        <p:nvGrpSpPr>
          <p:cNvPr id="40" name="Group 39"/>
          <p:cNvGrpSpPr/>
          <p:nvPr/>
        </p:nvGrpSpPr>
        <p:grpSpPr>
          <a:xfrm>
            <a:off x="4402264" y="5422898"/>
            <a:ext cx="4614733" cy="863600"/>
            <a:chOff x="4072066" y="3005667"/>
            <a:chExt cx="4614733" cy="863600"/>
          </a:xfrm>
        </p:grpSpPr>
        <p:graphicFrame>
          <p:nvGraphicFramePr>
            <p:cNvPr id="41" name="Chart 40"/>
            <p:cNvGraphicFramePr>
              <a:graphicFrameLocks/>
            </p:cNvGraphicFramePr>
            <p:nvPr>
              <p:extLst>
                <p:ext uri="{D42A27DB-BD31-4B8C-83A1-F6EECF244321}">
                  <p14:modId xmlns:p14="http://schemas.microsoft.com/office/powerpoint/2010/main" val="3598343217"/>
                </p:ext>
              </p:extLst>
            </p:nvPr>
          </p:nvGraphicFramePr>
          <p:xfrm>
            <a:off x="4072066" y="3005667"/>
            <a:ext cx="4614733" cy="863600"/>
          </p:xfrm>
          <a:graphic>
            <a:graphicData uri="http://schemas.openxmlformats.org/drawingml/2006/chart">
              <c:chart xmlns:c="http://schemas.openxmlformats.org/drawingml/2006/chart" xmlns:r="http://schemas.openxmlformats.org/officeDocument/2006/relationships" r:id="rId6"/>
            </a:graphicData>
          </a:graphic>
        </p:graphicFrame>
        <p:sp>
          <p:nvSpPr>
            <p:cNvPr id="42" name="Rectangle 41"/>
            <p:cNvSpPr/>
            <p:nvPr/>
          </p:nvSpPr>
          <p:spPr>
            <a:xfrm>
              <a:off x="4094109" y="3123730"/>
              <a:ext cx="185607" cy="648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43" name="TextBox 42"/>
          <p:cNvSpPr txBox="1"/>
          <p:nvPr/>
        </p:nvSpPr>
        <p:spPr>
          <a:xfrm>
            <a:off x="4349563" y="5905195"/>
            <a:ext cx="368483" cy="276999"/>
          </a:xfrm>
          <a:prstGeom prst="rect">
            <a:avLst/>
          </a:prstGeom>
          <a:noFill/>
        </p:spPr>
        <p:txBody>
          <a:bodyPr wrap="square" rtlCol="0">
            <a:spAutoFit/>
          </a:bodyPr>
          <a:lstStyle/>
          <a:p>
            <a:r>
              <a:rPr lang="en-US" sz="1200" dirty="0"/>
              <a:t>A</a:t>
            </a:r>
            <a:r>
              <a:rPr lang="en-US" sz="1000" dirty="0"/>
              <a:t>()</a:t>
            </a:r>
          </a:p>
        </p:txBody>
      </p:sp>
      <p:sp>
        <p:nvSpPr>
          <p:cNvPr id="44" name="TextBox 43"/>
          <p:cNvSpPr txBox="1"/>
          <p:nvPr/>
        </p:nvSpPr>
        <p:spPr>
          <a:xfrm>
            <a:off x="4349563" y="5683545"/>
            <a:ext cx="368483" cy="276999"/>
          </a:xfrm>
          <a:prstGeom prst="rect">
            <a:avLst/>
          </a:prstGeom>
          <a:noFill/>
        </p:spPr>
        <p:txBody>
          <a:bodyPr wrap="square" rtlCol="0">
            <a:spAutoFit/>
          </a:bodyPr>
          <a:lstStyle/>
          <a:p>
            <a:r>
              <a:rPr lang="en-US" sz="1200" dirty="0"/>
              <a:t>B</a:t>
            </a:r>
            <a:r>
              <a:rPr lang="en-US" sz="1050" dirty="0"/>
              <a:t>(</a:t>
            </a:r>
            <a:r>
              <a:rPr lang="en-US" sz="1000" dirty="0"/>
              <a:t>)</a:t>
            </a:r>
          </a:p>
        </p:txBody>
      </p:sp>
      <p:sp>
        <p:nvSpPr>
          <p:cNvPr id="45" name="TextBox 44"/>
          <p:cNvSpPr txBox="1"/>
          <p:nvPr/>
        </p:nvSpPr>
        <p:spPr>
          <a:xfrm>
            <a:off x="4349563" y="5474920"/>
            <a:ext cx="368483" cy="276999"/>
          </a:xfrm>
          <a:prstGeom prst="rect">
            <a:avLst/>
          </a:prstGeom>
          <a:noFill/>
        </p:spPr>
        <p:txBody>
          <a:bodyPr wrap="square" rtlCol="0">
            <a:spAutoFit/>
          </a:bodyPr>
          <a:lstStyle/>
          <a:p>
            <a:r>
              <a:rPr lang="en-US" sz="1200" dirty="0"/>
              <a:t>C</a:t>
            </a:r>
            <a:r>
              <a:rPr lang="en-US" sz="1000" dirty="0"/>
              <a:t>()</a:t>
            </a:r>
          </a:p>
        </p:txBody>
      </p:sp>
      <p:sp>
        <p:nvSpPr>
          <p:cNvPr id="46" name="TextBox 45"/>
          <p:cNvSpPr txBox="1"/>
          <p:nvPr/>
        </p:nvSpPr>
        <p:spPr>
          <a:xfrm>
            <a:off x="3491227" y="3633235"/>
            <a:ext cx="623573" cy="369332"/>
          </a:xfrm>
          <a:prstGeom prst="rect">
            <a:avLst/>
          </a:prstGeom>
          <a:solidFill>
            <a:schemeClr val="tx1"/>
          </a:solidFill>
          <a:ln>
            <a:solidFill>
              <a:schemeClr val="bg1"/>
            </a:solidFill>
          </a:ln>
        </p:spPr>
        <p:txBody>
          <a:bodyPr wrap="square" rtlCol="0">
            <a:spAutoFit/>
          </a:bodyPr>
          <a:lstStyle/>
          <a:p>
            <a:r>
              <a:rPr lang="en-US" dirty="0">
                <a:solidFill>
                  <a:schemeClr val="bg1"/>
                </a:solidFill>
              </a:rPr>
              <a:t>HT1</a:t>
            </a:r>
          </a:p>
        </p:txBody>
      </p:sp>
      <p:sp>
        <p:nvSpPr>
          <p:cNvPr id="47" name="TextBox 46"/>
          <p:cNvSpPr txBox="1"/>
          <p:nvPr/>
        </p:nvSpPr>
        <p:spPr>
          <a:xfrm>
            <a:off x="3503927" y="4420635"/>
            <a:ext cx="623573" cy="369332"/>
          </a:xfrm>
          <a:prstGeom prst="rect">
            <a:avLst/>
          </a:prstGeom>
          <a:solidFill>
            <a:schemeClr val="tx1"/>
          </a:solidFill>
          <a:ln>
            <a:solidFill>
              <a:schemeClr val="bg1"/>
            </a:solidFill>
          </a:ln>
        </p:spPr>
        <p:txBody>
          <a:bodyPr wrap="square" rtlCol="0">
            <a:spAutoFit/>
          </a:bodyPr>
          <a:lstStyle/>
          <a:p>
            <a:r>
              <a:rPr lang="en-US" dirty="0">
                <a:solidFill>
                  <a:schemeClr val="bg1"/>
                </a:solidFill>
              </a:rPr>
              <a:t>HT2</a:t>
            </a:r>
          </a:p>
        </p:txBody>
      </p:sp>
      <p:sp>
        <p:nvSpPr>
          <p:cNvPr id="48" name="TextBox 47"/>
          <p:cNvSpPr txBox="1">
            <a:spLocks noChangeArrowheads="1"/>
          </p:cNvSpPr>
          <p:nvPr/>
        </p:nvSpPr>
        <p:spPr bwMode="auto">
          <a:xfrm>
            <a:off x="4622259" y="1742123"/>
            <a:ext cx="6198303" cy="1477328"/>
          </a:xfrm>
          <a:prstGeom prst="rect">
            <a:avLst/>
          </a:prstGeom>
          <a:solidFill>
            <a:srgbClr val="FFFFFF"/>
          </a:solidFill>
          <a:ln>
            <a:noFill/>
          </a:ln>
          <a:effectLst>
            <a:outerShdw blurRad="381000" dist="190500" dir="2700000" algn="tl" rotWithShape="0">
              <a:srgbClr val="000000">
                <a:alpha val="43000"/>
              </a:srgb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latin typeface="Consolas"/>
                <a:cs typeface="Consolas"/>
              </a:rPr>
              <a:t>while (true):</a:t>
            </a:r>
          </a:p>
          <a:p>
            <a:pPr eaLnBrk="1" hangingPunct="1">
              <a:defRPr/>
            </a:pPr>
            <a:r>
              <a:rPr lang="en-US" sz="1800" dirty="0">
                <a:latin typeface="Consolas"/>
                <a:cs typeface="Consolas"/>
              </a:rPr>
              <a:t>   for counter in HT2 SHIM, Core, cycles:</a:t>
            </a:r>
          </a:p>
          <a:p>
            <a:pPr eaLnBrk="1" hangingPunct="1">
              <a:defRPr/>
            </a:pPr>
            <a:r>
              <a:rPr lang="en-US" sz="1800" dirty="0">
                <a:latin typeface="Consolas"/>
                <a:cs typeface="Consolas"/>
              </a:rPr>
              <a:t>       </a:t>
            </a:r>
            <a:r>
              <a:rPr lang="en-US" sz="1800" dirty="0" err="1">
                <a:latin typeface="Consolas"/>
                <a:cs typeface="Consolas"/>
              </a:rPr>
              <a:t>buf</a:t>
            </a:r>
            <a:r>
              <a:rPr lang="en-US" sz="1800" dirty="0">
                <a:latin typeface="Consolas"/>
                <a:cs typeface="Consolas"/>
              </a:rPr>
              <a:t>[</a:t>
            </a:r>
            <a:r>
              <a:rPr lang="en-US" sz="1800" dirty="0" err="1">
                <a:latin typeface="Consolas"/>
                <a:cs typeface="Consolas"/>
              </a:rPr>
              <a:t>i</a:t>
            </a:r>
            <a:r>
              <a:rPr lang="en-US" sz="1800" dirty="0">
                <a:latin typeface="Consolas"/>
                <a:cs typeface="Consolas"/>
              </a:rPr>
              <a:t>++] = </a:t>
            </a:r>
            <a:r>
              <a:rPr lang="en-US" sz="1800" dirty="0" err="1">
                <a:latin typeface="Consolas"/>
                <a:cs typeface="Consolas"/>
              </a:rPr>
              <a:t>readCounter</a:t>
            </a:r>
            <a:r>
              <a:rPr lang="en-US" sz="1800" dirty="0">
                <a:latin typeface="Consolas"/>
                <a:cs typeface="Consolas"/>
              </a:rPr>
              <a:t>(counter);</a:t>
            </a:r>
          </a:p>
          <a:p>
            <a:pPr eaLnBrk="1" hangingPunct="1">
              <a:defRPr/>
            </a:pPr>
            <a:r>
              <a:rPr lang="en-US" sz="1800" dirty="0">
                <a:latin typeface="Consolas"/>
                <a:cs typeface="Consolas"/>
              </a:rPr>
              <a:t>   </a:t>
            </a:r>
            <a:r>
              <a:rPr lang="en-US" sz="1800" dirty="0" err="1">
                <a:latin typeface="Consolas"/>
                <a:cs typeface="Consolas"/>
              </a:rPr>
              <a:t>tid</a:t>
            </a:r>
            <a:r>
              <a:rPr lang="en-US" sz="1800" dirty="0">
                <a:latin typeface="Consolas"/>
                <a:cs typeface="Consolas"/>
              </a:rPr>
              <a:t> = thread on HT1</a:t>
            </a:r>
          </a:p>
          <a:p>
            <a:pPr eaLnBrk="1" hangingPunct="1">
              <a:defRPr/>
            </a:pPr>
            <a:r>
              <a:rPr lang="en-US" sz="1800" dirty="0">
                <a:latin typeface="Consolas"/>
                <a:cs typeface="Consolas"/>
              </a:rPr>
              <a:t>   </a:t>
            </a:r>
            <a:r>
              <a:rPr lang="en-US" sz="1800" dirty="0" err="1">
                <a:latin typeface="Consolas"/>
                <a:cs typeface="Consolas"/>
              </a:rPr>
              <a:t>buf</a:t>
            </a:r>
            <a:r>
              <a:rPr lang="en-US" sz="1800" dirty="0">
                <a:latin typeface="Consolas"/>
                <a:cs typeface="Consolas"/>
              </a:rPr>
              <a:t>[</a:t>
            </a:r>
            <a:r>
              <a:rPr lang="en-US" sz="1800" dirty="0" err="1">
                <a:latin typeface="Consolas"/>
                <a:cs typeface="Consolas"/>
              </a:rPr>
              <a:t>i</a:t>
            </a:r>
            <a:r>
              <a:rPr lang="en-US" sz="1800" dirty="0">
                <a:latin typeface="Consolas"/>
                <a:cs typeface="Consolas"/>
              </a:rPr>
              <a:t>++] = </a:t>
            </a:r>
            <a:r>
              <a:rPr lang="en-US" sz="1800" dirty="0" err="1">
                <a:latin typeface="Consolas"/>
                <a:cs typeface="Consolas"/>
              </a:rPr>
              <a:t>tid.method</a:t>
            </a:r>
            <a:r>
              <a:rPr lang="en-US" sz="1800" dirty="0">
                <a:latin typeface="Consolas"/>
                <a:cs typeface="Consolas"/>
              </a:rPr>
              <a:t>;</a:t>
            </a:r>
          </a:p>
        </p:txBody>
      </p:sp>
    </p:spTree>
    <p:extLst>
      <p:ext uri="{BB962C8B-B14F-4D97-AF65-F5344CB8AC3E}">
        <p14:creationId xmlns:p14="http://schemas.microsoft.com/office/powerpoint/2010/main" val="41422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472C4"/>
                </a:solidFill>
              </a:rPr>
              <a:t>Fidelity</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E523334-8EBA-404D-8EA1-C5A222AD0CF2}" type="slidenum">
              <a:rPr lang="en-US" smtClean="0"/>
              <a:pPr/>
              <a:t>19</a:t>
            </a:fld>
            <a:endParaRPr lang="en-US"/>
          </a:p>
        </p:txBody>
      </p:sp>
    </p:spTree>
    <p:extLst>
      <p:ext uri="{BB962C8B-B14F-4D97-AF65-F5344CB8AC3E}">
        <p14:creationId xmlns:p14="http://schemas.microsoft.com/office/powerpoint/2010/main" val="375417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032" y="-15493"/>
            <a:ext cx="3651702" cy="2435685"/>
          </a:xfrm>
          <a:prstGeom prst="rect">
            <a:avLst/>
          </a:prstGeom>
        </p:spPr>
      </p:pic>
      <p:pic>
        <p:nvPicPr>
          <p:cNvPr id="7" name="Picture 6"/>
          <p:cNvPicPr>
            <a:picLocks noChangeAspect="1"/>
          </p:cNvPicPr>
          <p:nvPr/>
        </p:nvPicPr>
        <p:blipFill>
          <a:blip r:embed="rId4"/>
          <a:stretch>
            <a:fillRect/>
          </a:stretch>
        </p:blipFill>
        <p:spPr>
          <a:xfrm>
            <a:off x="5280404" y="2496924"/>
            <a:ext cx="1631193" cy="1864152"/>
          </a:xfrm>
          <a:prstGeom prst="rect">
            <a:avLst/>
          </a:prstGeom>
        </p:spPr>
      </p:pic>
      <p:pic>
        <p:nvPicPr>
          <p:cNvPr id="1026" name="Picture 2" descr="https://lh4.googleusercontent.com/d0Bk_msIeQ2IXI3WoA2JAw1Vho7-6ZoC9D9FSixZVZT1wgEcDji_8VYtsAIir8EPdj2YEvDvJa4cmkl-sdeFK5ZxEhVTp5lEgbSbfrldJT5gnWRJEwRwGVJMYcP8fOdRiLl3T0z-ZN0">
            <a:extLst>
              <a:ext uri="{FF2B5EF4-FFF2-40B4-BE49-F238E27FC236}">
                <a16:creationId xmlns:a16="http://schemas.microsoft.com/office/drawing/2014/main" id="{EBC0CFFF-B648-3849-87F4-8A238E1D5A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792" t="15106" r="18438" b="25410"/>
          <a:stretch/>
        </p:blipFill>
        <p:spPr bwMode="auto">
          <a:xfrm>
            <a:off x="7918025" y="4127500"/>
            <a:ext cx="4240103" cy="27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941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018EEB-75BB-BF4A-AC38-0BA39EC8C284}" type="slidenum">
              <a:rPr lang="en-US" smtClean="0"/>
              <a:t>20</a:t>
            </a:fld>
            <a:endParaRPr lang="en-US"/>
          </a:p>
        </p:txBody>
      </p:sp>
      <p:pic>
        <p:nvPicPr>
          <p:cNvPr id="7" name="Picture 6" descr="slidesBeforefILT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133" y="1639570"/>
            <a:ext cx="8229600" cy="4320540"/>
          </a:xfrm>
          <a:prstGeom prst="rect">
            <a:avLst/>
          </a:prstGeom>
        </p:spPr>
      </p:pic>
      <p:pic>
        <p:nvPicPr>
          <p:cNvPr id="8" name="Picture 7" descr="Screen Shot 2015-06-14 at 12.21.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0533" y="4508500"/>
            <a:ext cx="2438400" cy="1193800"/>
          </a:xfrm>
          <a:prstGeom prst="rect">
            <a:avLst/>
          </a:prstGeom>
          <a:effectLst>
            <a:outerShdw blurRad="508000" dist="38100" dir="2700000" algn="tl" rotWithShape="0">
              <a:srgbClr val="000000">
                <a:alpha val="43000"/>
              </a:srgbClr>
            </a:outerShdw>
          </a:effectLst>
        </p:spPr>
      </p:pic>
      <p:sp>
        <p:nvSpPr>
          <p:cNvPr id="10" name="TextBox 9"/>
          <p:cNvSpPr txBox="1"/>
          <p:nvPr/>
        </p:nvSpPr>
        <p:spPr>
          <a:xfrm>
            <a:off x="4961467" y="5960110"/>
            <a:ext cx="3437467" cy="523220"/>
          </a:xfrm>
          <a:prstGeom prst="rect">
            <a:avLst/>
          </a:prstGeom>
          <a:noFill/>
        </p:spPr>
        <p:txBody>
          <a:bodyPr wrap="square" rtlCol="0">
            <a:spAutoFit/>
          </a:bodyPr>
          <a:lstStyle/>
          <a:p>
            <a:r>
              <a:rPr lang="en-US" sz="2800" dirty="0"/>
              <a:t>IPC (log scale)</a:t>
            </a:r>
          </a:p>
        </p:txBody>
      </p:sp>
      <p:sp>
        <p:nvSpPr>
          <p:cNvPr id="12" name="TextBox 11"/>
          <p:cNvSpPr txBox="1"/>
          <p:nvPr/>
        </p:nvSpPr>
        <p:spPr>
          <a:xfrm>
            <a:off x="421437" y="3305810"/>
            <a:ext cx="2160896" cy="707886"/>
          </a:xfrm>
          <a:prstGeom prst="rect">
            <a:avLst/>
          </a:prstGeom>
          <a:noFill/>
        </p:spPr>
        <p:txBody>
          <a:bodyPr wrap="square" rtlCol="0">
            <a:spAutoFit/>
          </a:bodyPr>
          <a:lstStyle/>
          <a:p>
            <a:r>
              <a:rPr lang="en-US" sz="2000" dirty="0"/>
              <a:t>% of samples</a:t>
            </a:r>
          </a:p>
          <a:p>
            <a:r>
              <a:rPr lang="en-US" sz="2000" dirty="0"/>
              <a:t> (log scale)</a:t>
            </a:r>
          </a:p>
        </p:txBody>
      </p:sp>
      <p:sp>
        <p:nvSpPr>
          <p:cNvPr id="2" name="Title 1"/>
          <p:cNvSpPr>
            <a:spLocks noGrp="1"/>
          </p:cNvSpPr>
          <p:nvPr>
            <p:ph type="title"/>
          </p:nvPr>
        </p:nvSpPr>
        <p:spPr/>
        <p:txBody>
          <a:bodyPr/>
          <a:lstStyle/>
          <a:p>
            <a:r>
              <a:rPr lang="en-US" dirty="0"/>
              <a:t>Raw samples</a:t>
            </a:r>
          </a:p>
        </p:txBody>
      </p:sp>
    </p:spTree>
    <p:extLst>
      <p:ext uri="{BB962C8B-B14F-4D97-AF65-F5344CB8AC3E}">
        <p14:creationId xmlns:p14="http://schemas.microsoft.com/office/powerpoint/2010/main" val="136411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018EEB-75BB-BF4A-AC38-0BA39EC8C284}" type="slidenum">
              <a:rPr lang="en-US" smtClean="0"/>
              <a:t>21</a:t>
            </a:fld>
            <a:endParaRPr lang="en-US"/>
          </a:p>
        </p:txBody>
      </p:sp>
      <p:sp>
        <p:nvSpPr>
          <p:cNvPr id="18" name="Oval 17"/>
          <p:cNvSpPr/>
          <p:nvPr/>
        </p:nvSpPr>
        <p:spPr>
          <a:xfrm>
            <a:off x="267357002" y="1616893"/>
            <a:ext cx="274405" cy="276521"/>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Striped Right Arrow 20"/>
          <p:cNvSpPr/>
          <p:nvPr/>
        </p:nvSpPr>
        <p:spPr>
          <a:xfrm>
            <a:off x="889472" y="3555143"/>
            <a:ext cx="10425291" cy="1524000"/>
          </a:xfrm>
          <a:prstGeom prst="stripedRightArrow">
            <a:avLst/>
          </a:prstGeom>
          <a:solidFill>
            <a:schemeClr val="bg1"/>
          </a:solidFill>
          <a:ln>
            <a:solidFill>
              <a:schemeClr val="bg1"/>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2" name="TextBox 1"/>
          <p:cNvSpPr txBox="1"/>
          <p:nvPr/>
        </p:nvSpPr>
        <p:spPr>
          <a:xfrm>
            <a:off x="10081135" y="4119158"/>
            <a:ext cx="1107565" cy="400110"/>
          </a:xfrm>
          <a:prstGeom prst="rect">
            <a:avLst/>
          </a:prstGeom>
          <a:noFill/>
        </p:spPr>
        <p:txBody>
          <a:bodyPr wrap="square" rtlCol="0">
            <a:spAutoFit/>
          </a:bodyPr>
          <a:lstStyle/>
          <a:p>
            <a:r>
              <a:rPr lang="en-US" sz="2000" i="1" dirty="0"/>
              <a:t>time</a:t>
            </a:r>
          </a:p>
        </p:txBody>
      </p:sp>
      <p:sp>
        <p:nvSpPr>
          <p:cNvPr id="22" name="Oval 21"/>
          <p:cNvSpPr/>
          <p:nvPr/>
        </p:nvSpPr>
        <p:spPr>
          <a:xfrm>
            <a:off x="292965483" y="1775451"/>
            <a:ext cx="240828" cy="23592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sp>
        <p:nvSpPr>
          <p:cNvPr id="11" name="TextBox 10"/>
          <p:cNvSpPr txBox="1"/>
          <p:nvPr/>
        </p:nvSpPr>
        <p:spPr>
          <a:xfrm>
            <a:off x="3569062" y="2947023"/>
            <a:ext cx="1029181" cy="461665"/>
          </a:xfrm>
          <a:prstGeom prst="rect">
            <a:avLst/>
          </a:prstGeom>
          <a:noFill/>
        </p:spPr>
        <p:txBody>
          <a:bodyPr wrap="square" rtlCol="0">
            <a:spAutoFit/>
          </a:bodyPr>
          <a:lstStyle/>
          <a:p>
            <a:r>
              <a:rPr lang="en-US" sz="2400" dirty="0"/>
              <a:t>IPC</a:t>
            </a:r>
            <a:r>
              <a:rPr lang="en-US" sz="2400" baseline="-25000" dirty="0"/>
              <a:t>1</a:t>
            </a:r>
          </a:p>
        </p:txBody>
      </p:sp>
      <p:sp>
        <p:nvSpPr>
          <p:cNvPr id="28" name="TextBox 27"/>
          <p:cNvSpPr txBox="1"/>
          <p:nvPr/>
        </p:nvSpPr>
        <p:spPr>
          <a:xfrm>
            <a:off x="5833599" y="2957306"/>
            <a:ext cx="1029181" cy="461665"/>
          </a:xfrm>
          <a:prstGeom prst="rect">
            <a:avLst/>
          </a:prstGeom>
          <a:noFill/>
        </p:spPr>
        <p:txBody>
          <a:bodyPr wrap="square" rtlCol="0">
            <a:spAutoFit/>
          </a:bodyPr>
          <a:lstStyle/>
          <a:p>
            <a:r>
              <a:rPr lang="en-US" sz="2400" dirty="0"/>
              <a:t>IPC</a:t>
            </a:r>
            <a:r>
              <a:rPr lang="en-US" sz="2400" baseline="-25000" dirty="0"/>
              <a:t>2</a:t>
            </a:r>
          </a:p>
        </p:txBody>
      </p:sp>
      <p:sp>
        <p:nvSpPr>
          <p:cNvPr id="30" name="TextBox 29"/>
          <p:cNvSpPr txBox="1"/>
          <p:nvPr/>
        </p:nvSpPr>
        <p:spPr>
          <a:xfrm>
            <a:off x="7790550" y="2936873"/>
            <a:ext cx="1029181" cy="461665"/>
          </a:xfrm>
          <a:prstGeom prst="rect">
            <a:avLst/>
          </a:prstGeom>
          <a:noFill/>
        </p:spPr>
        <p:txBody>
          <a:bodyPr wrap="square" rtlCol="0">
            <a:spAutoFit/>
          </a:bodyPr>
          <a:lstStyle/>
          <a:p>
            <a:r>
              <a:rPr lang="en-US" sz="2400" dirty="0"/>
              <a:t>IPC</a:t>
            </a:r>
            <a:r>
              <a:rPr lang="en-US" sz="2400" baseline="-25000" dirty="0"/>
              <a:t>3</a:t>
            </a:r>
          </a:p>
        </p:txBody>
      </p:sp>
      <p:sp>
        <p:nvSpPr>
          <p:cNvPr id="52" name="Oval 51"/>
          <p:cNvSpPr/>
          <p:nvPr/>
        </p:nvSpPr>
        <p:spPr>
          <a:xfrm>
            <a:off x="285121627" y="3511572"/>
            <a:ext cx="246435" cy="23592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graphicFrame>
        <p:nvGraphicFramePr>
          <p:cNvPr id="40" name="Chart 39"/>
          <p:cNvGraphicFramePr>
            <a:graphicFrameLocks/>
          </p:cNvGraphicFramePr>
          <p:nvPr>
            <p:extLst>
              <p:ext uri="{D42A27DB-BD31-4B8C-83A1-F6EECF244321}">
                <p14:modId xmlns:p14="http://schemas.microsoft.com/office/powerpoint/2010/main" val="667583230"/>
              </p:ext>
            </p:extLst>
          </p:nvPr>
        </p:nvGraphicFramePr>
        <p:xfrm>
          <a:off x="1028700" y="3894668"/>
          <a:ext cx="8984701" cy="84780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952395" y="4012868"/>
            <a:ext cx="4820455" cy="6417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grpSp>
        <p:nvGrpSpPr>
          <p:cNvPr id="56" name="Group 55"/>
          <p:cNvGrpSpPr/>
          <p:nvPr/>
        </p:nvGrpSpPr>
        <p:grpSpPr>
          <a:xfrm>
            <a:off x="2769088" y="3378650"/>
            <a:ext cx="2314053" cy="516021"/>
            <a:chOff x="1762491" y="2908749"/>
            <a:chExt cx="1735540" cy="516021"/>
          </a:xfrm>
        </p:grpSpPr>
        <p:cxnSp>
          <p:nvCxnSpPr>
            <p:cNvPr id="25" name="Straight Connector 24"/>
            <p:cNvCxnSpPr/>
            <p:nvPr/>
          </p:nvCxnSpPr>
          <p:spPr>
            <a:xfrm flipV="1">
              <a:off x="1762491"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498031" y="3085245"/>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628508" y="2908749"/>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1762493" y="3085245"/>
              <a:ext cx="1735538"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5078909" y="3378652"/>
            <a:ext cx="2235601" cy="516017"/>
            <a:chOff x="1785938" y="2908751"/>
            <a:chExt cx="1711245" cy="516017"/>
          </a:xfrm>
        </p:grpSpPr>
        <p:cxnSp>
          <p:nvCxnSpPr>
            <p:cNvPr id="58" name="Straight Connector 57"/>
            <p:cNvCxnSpPr/>
            <p:nvPr/>
          </p:nvCxnSpPr>
          <p:spPr>
            <a:xfrm flipV="1">
              <a:off x="1785938"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497183"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646619" y="2908751"/>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1789178" y="3085243"/>
              <a:ext cx="17080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7310276" y="3378649"/>
            <a:ext cx="2540691" cy="516020"/>
            <a:chOff x="1788727" y="2908749"/>
            <a:chExt cx="2061765" cy="516020"/>
          </a:xfrm>
        </p:grpSpPr>
        <p:cxnSp>
          <p:nvCxnSpPr>
            <p:cNvPr id="63" name="Straight Connector 62"/>
            <p:cNvCxnSpPr/>
            <p:nvPr/>
          </p:nvCxnSpPr>
          <p:spPr>
            <a:xfrm flipV="1">
              <a:off x="1788727" y="3085244"/>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3850492"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542721" y="2908749"/>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1792164" y="3085243"/>
              <a:ext cx="2058328" cy="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2650555" y="3937000"/>
            <a:ext cx="113812"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952397" y="3937000"/>
            <a:ext cx="130745"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179084" y="3937000"/>
            <a:ext cx="129600"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9278861" y="3937000"/>
            <a:ext cx="572105"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ight Triangle 66"/>
          <p:cNvSpPr/>
          <p:nvPr/>
        </p:nvSpPr>
        <p:spPr>
          <a:xfrm flipH="1">
            <a:off x="9278860" y="3555143"/>
            <a:ext cx="561701" cy="339526"/>
          </a:xfrm>
          <a:prstGeom prst="rtTriangle">
            <a:avLst/>
          </a:prstGeom>
          <a:gradFill flip="none" rotWithShape="1">
            <a:gsLst>
              <a:gs pos="0">
                <a:schemeClr val="tx1">
                  <a:alpha val="55000"/>
                </a:schemeClr>
              </a:gs>
              <a:gs pos="100000">
                <a:srgbClr val="FFFFFF">
                  <a:alpha val="55000"/>
                </a:srgbClr>
              </a:gs>
            </a:gsLst>
            <a:lin ang="4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H="1">
            <a:off x="2650554" y="3540346"/>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7824553" y="2679908"/>
            <a:ext cx="582211" cy="923330"/>
          </a:xfrm>
          <a:prstGeom prst="rect">
            <a:avLst/>
          </a:prstGeom>
          <a:noFill/>
        </p:spPr>
        <p:txBody>
          <a:bodyPr wrap="none" rtlCol="0">
            <a:spAutoFit/>
          </a:bodyPr>
          <a:lstStyle/>
          <a:p>
            <a:r>
              <a:rPr lang="en-US" sz="5400" dirty="0">
                <a:solidFill>
                  <a:srgbClr val="FF0000"/>
                </a:solidFill>
                <a:latin typeface="Zapf Dingbats"/>
                <a:ea typeface="Zapf Dingbats"/>
                <a:cs typeface="Zapf Dingbats"/>
                <a:sym typeface="Zapf Dingbats"/>
              </a:rPr>
              <a:t>✗</a:t>
            </a:r>
            <a:endParaRPr lang="en-US" sz="5400" dirty="0">
              <a:solidFill>
                <a:srgbClr val="FF0000"/>
              </a:solidFill>
            </a:endParaRPr>
          </a:p>
        </p:txBody>
      </p:sp>
      <p:sp>
        <p:nvSpPr>
          <p:cNvPr id="72" name="Right Triangle 71"/>
          <p:cNvSpPr/>
          <p:nvPr/>
        </p:nvSpPr>
        <p:spPr>
          <a:xfrm flipH="1">
            <a:off x="4952395" y="3540347"/>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Triangle 74"/>
          <p:cNvSpPr/>
          <p:nvPr/>
        </p:nvSpPr>
        <p:spPr>
          <a:xfrm flipH="1">
            <a:off x="7183318" y="3540346"/>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210819" y="2603708"/>
            <a:ext cx="1032752" cy="923330"/>
          </a:xfrm>
          <a:prstGeom prst="rect">
            <a:avLst/>
          </a:prstGeom>
        </p:spPr>
        <p:txBody>
          <a:bodyPr wrap="square">
            <a:spAutoFit/>
          </a:bodyPr>
          <a:lstStyle/>
          <a:p>
            <a:pPr algn="ctr"/>
            <a:r>
              <a:rPr lang="en-US" sz="5400" b="0" i="0" dirty="0">
                <a:solidFill>
                  <a:srgbClr val="008000"/>
                </a:solidFill>
                <a:latin typeface="Zapf Dingbats"/>
                <a:ea typeface="Zapf Dingbats"/>
                <a:cs typeface="Zapf Dingbats"/>
              </a:rPr>
              <a:t>✓</a:t>
            </a:r>
            <a:endParaRPr lang="en-US" sz="5400" dirty="0">
              <a:solidFill>
                <a:srgbClr val="008000"/>
              </a:solidFill>
            </a:endParaRPr>
          </a:p>
        </p:txBody>
      </p:sp>
      <p:sp>
        <p:nvSpPr>
          <p:cNvPr id="77" name="Rectangle 76"/>
          <p:cNvSpPr/>
          <p:nvPr/>
        </p:nvSpPr>
        <p:spPr>
          <a:xfrm>
            <a:off x="6505289" y="2603708"/>
            <a:ext cx="1032752" cy="923330"/>
          </a:xfrm>
          <a:prstGeom prst="rect">
            <a:avLst/>
          </a:prstGeom>
        </p:spPr>
        <p:txBody>
          <a:bodyPr wrap="square">
            <a:spAutoFit/>
          </a:bodyPr>
          <a:lstStyle/>
          <a:p>
            <a:pPr algn="ctr"/>
            <a:r>
              <a:rPr lang="en-US" sz="5400" b="0" i="0" dirty="0">
                <a:solidFill>
                  <a:srgbClr val="008000"/>
                </a:solidFill>
                <a:latin typeface="Zapf Dingbats"/>
                <a:ea typeface="Zapf Dingbats"/>
                <a:cs typeface="Zapf Dingbats"/>
              </a:rPr>
              <a:t>✓</a:t>
            </a:r>
            <a:endParaRPr lang="en-US" sz="5400" dirty="0">
              <a:solidFill>
                <a:srgbClr val="008000"/>
              </a:solidFill>
            </a:endParaRPr>
          </a:p>
        </p:txBody>
      </p:sp>
      <p:sp>
        <p:nvSpPr>
          <p:cNvPr id="55" name="TextBox 54"/>
          <p:cNvSpPr txBox="1"/>
          <p:nvPr/>
        </p:nvSpPr>
        <p:spPr>
          <a:xfrm>
            <a:off x="838201" y="1495584"/>
            <a:ext cx="8407400" cy="523220"/>
          </a:xfrm>
          <a:prstGeom prst="rect">
            <a:avLst/>
          </a:prstGeom>
          <a:noFill/>
        </p:spPr>
        <p:txBody>
          <a:bodyPr wrap="square" rtlCol="0">
            <a:spAutoFit/>
          </a:bodyPr>
          <a:lstStyle/>
          <a:p>
            <a:r>
              <a:rPr lang="en-US" sz="2800" b="1" dirty="0"/>
              <a:t>IPC Counters</a:t>
            </a:r>
            <a:r>
              <a:rPr lang="en-US" sz="2800" dirty="0"/>
              <a:t>    C: cycles     R: retired instructions</a:t>
            </a:r>
          </a:p>
        </p:txBody>
      </p:sp>
      <p:sp>
        <p:nvSpPr>
          <p:cNvPr id="5" name="Title 4"/>
          <p:cNvSpPr>
            <a:spLocks noGrp="1"/>
          </p:cNvSpPr>
          <p:nvPr>
            <p:ph type="title"/>
          </p:nvPr>
        </p:nvSpPr>
        <p:spPr>
          <a:xfrm>
            <a:off x="838200" y="365125"/>
            <a:ext cx="10515600" cy="1325563"/>
          </a:xfrm>
        </p:spPr>
        <p:txBody>
          <a:bodyPr/>
          <a:lstStyle/>
          <a:p>
            <a:r>
              <a:rPr lang="en-US" dirty="0"/>
              <a:t>Problem: samples are not atomic</a:t>
            </a:r>
          </a:p>
        </p:txBody>
      </p:sp>
    </p:spTree>
    <p:extLst>
      <p:ext uri="{BB962C8B-B14F-4D97-AF65-F5344CB8AC3E}">
        <p14:creationId xmlns:p14="http://schemas.microsoft.com/office/powerpoint/2010/main" val="38002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childTnLst>
                                </p:cTn>
                              </p:par>
                              <p:par>
                                <p:cTn id="32" presetID="22" presetClass="exit" presetSubtype="8" fill="hold" grpId="1" nodeType="withEffect">
                                  <p:stCondLst>
                                    <p:cond delay="0"/>
                                  </p:stCondLst>
                                  <p:childTnLst>
                                    <p:animEffect transition="out" filter="wipe(left)">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11" grpId="0"/>
      <p:bldP spid="28" grpId="0"/>
      <p:bldP spid="30" grpId="0"/>
      <p:bldGraphic spid="40" grpId="0">
        <p:bldAsOne/>
      </p:bldGraphic>
      <p:bldP spid="3" grpId="0" animBg="1"/>
      <p:bldP spid="3" grpId="1" animBg="1"/>
      <p:bldP spid="4" grpId="0" animBg="1"/>
      <p:bldP spid="51" grpId="0" animBg="1"/>
      <p:bldP spid="53" grpId="0" animBg="1"/>
      <p:bldP spid="54" grpId="0" animBg="1"/>
      <p:bldP spid="67" grpId="0" animBg="1"/>
      <p:bldP spid="69" grpId="0" animBg="1"/>
      <p:bldP spid="71" grpId="0"/>
      <p:bldP spid="72" grpId="0" animBg="1"/>
      <p:bldP spid="75" grpId="0" animBg="1"/>
      <p:bldP spid="76" grpId="0"/>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018EEB-75BB-BF4A-AC38-0BA39EC8C284}" type="slidenum">
              <a:rPr lang="en-US" smtClean="0"/>
              <a:t>22</a:t>
            </a:fld>
            <a:endParaRPr lang="en-US"/>
          </a:p>
        </p:txBody>
      </p:sp>
      <p:sp>
        <p:nvSpPr>
          <p:cNvPr id="18" name="Oval 17"/>
          <p:cNvSpPr/>
          <p:nvPr/>
        </p:nvSpPr>
        <p:spPr>
          <a:xfrm>
            <a:off x="267357002" y="1616893"/>
            <a:ext cx="274405" cy="276521"/>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Striped Right Arrow 20"/>
          <p:cNvSpPr/>
          <p:nvPr/>
        </p:nvSpPr>
        <p:spPr>
          <a:xfrm>
            <a:off x="889472" y="3555143"/>
            <a:ext cx="10425291" cy="1524000"/>
          </a:xfrm>
          <a:prstGeom prst="stripedRightArrow">
            <a:avLst/>
          </a:prstGeom>
          <a:solidFill>
            <a:schemeClr val="bg1"/>
          </a:solidFill>
          <a:ln>
            <a:solidFill>
              <a:schemeClr val="bg1"/>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2" name="TextBox 1"/>
          <p:cNvSpPr txBox="1"/>
          <p:nvPr/>
        </p:nvSpPr>
        <p:spPr>
          <a:xfrm>
            <a:off x="10081135" y="4119158"/>
            <a:ext cx="1107565" cy="400110"/>
          </a:xfrm>
          <a:prstGeom prst="rect">
            <a:avLst/>
          </a:prstGeom>
          <a:noFill/>
        </p:spPr>
        <p:txBody>
          <a:bodyPr wrap="square" rtlCol="0">
            <a:spAutoFit/>
          </a:bodyPr>
          <a:lstStyle/>
          <a:p>
            <a:r>
              <a:rPr lang="en-US" sz="2000" i="1" dirty="0"/>
              <a:t>time</a:t>
            </a:r>
          </a:p>
        </p:txBody>
      </p:sp>
      <p:sp>
        <p:nvSpPr>
          <p:cNvPr id="22" name="Oval 21"/>
          <p:cNvSpPr/>
          <p:nvPr/>
        </p:nvSpPr>
        <p:spPr>
          <a:xfrm>
            <a:off x="292965483" y="1775451"/>
            <a:ext cx="240828" cy="23592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sp>
        <p:nvSpPr>
          <p:cNvPr id="11" name="TextBox 10"/>
          <p:cNvSpPr txBox="1"/>
          <p:nvPr/>
        </p:nvSpPr>
        <p:spPr>
          <a:xfrm>
            <a:off x="3569062" y="2947023"/>
            <a:ext cx="1029181" cy="461665"/>
          </a:xfrm>
          <a:prstGeom prst="rect">
            <a:avLst/>
          </a:prstGeom>
          <a:noFill/>
        </p:spPr>
        <p:txBody>
          <a:bodyPr wrap="square" rtlCol="0">
            <a:spAutoFit/>
          </a:bodyPr>
          <a:lstStyle/>
          <a:p>
            <a:r>
              <a:rPr lang="en-US" sz="2400" dirty="0"/>
              <a:t>IPC</a:t>
            </a:r>
            <a:r>
              <a:rPr lang="en-US" sz="2400" baseline="-25000" dirty="0"/>
              <a:t>1</a:t>
            </a:r>
          </a:p>
        </p:txBody>
      </p:sp>
      <p:sp>
        <p:nvSpPr>
          <p:cNvPr id="28" name="TextBox 27"/>
          <p:cNvSpPr txBox="1"/>
          <p:nvPr/>
        </p:nvSpPr>
        <p:spPr>
          <a:xfrm>
            <a:off x="5833599" y="2957306"/>
            <a:ext cx="1029181" cy="461665"/>
          </a:xfrm>
          <a:prstGeom prst="rect">
            <a:avLst/>
          </a:prstGeom>
          <a:noFill/>
        </p:spPr>
        <p:txBody>
          <a:bodyPr wrap="square" rtlCol="0">
            <a:spAutoFit/>
          </a:bodyPr>
          <a:lstStyle/>
          <a:p>
            <a:r>
              <a:rPr lang="en-US" sz="2400" dirty="0"/>
              <a:t>IPC</a:t>
            </a:r>
            <a:r>
              <a:rPr lang="en-US" sz="2400" baseline="-25000" dirty="0"/>
              <a:t>2</a:t>
            </a:r>
          </a:p>
        </p:txBody>
      </p:sp>
      <p:sp>
        <p:nvSpPr>
          <p:cNvPr id="30" name="TextBox 29"/>
          <p:cNvSpPr txBox="1"/>
          <p:nvPr/>
        </p:nvSpPr>
        <p:spPr>
          <a:xfrm>
            <a:off x="7790550" y="2936873"/>
            <a:ext cx="1029181" cy="461665"/>
          </a:xfrm>
          <a:prstGeom prst="rect">
            <a:avLst/>
          </a:prstGeom>
          <a:noFill/>
        </p:spPr>
        <p:txBody>
          <a:bodyPr wrap="square" rtlCol="0">
            <a:spAutoFit/>
          </a:bodyPr>
          <a:lstStyle/>
          <a:p>
            <a:r>
              <a:rPr lang="en-US" sz="2400" dirty="0"/>
              <a:t>IPC</a:t>
            </a:r>
            <a:r>
              <a:rPr lang="en-US" sz="2400" baseline="-25000" dirty="0"/>
              <a:t>3</a:t>
            </a:r>
          </a:p>
        </p:txBody>
      </p:sp>
      <p:sp>
        <p:nvSpPr>
          <p:cNvPr id="52" name="Oval 51"/>
          <p:cNvSpPr/>
          <p:nvPr/>
        </p:nvSpPr>
        <p:spPr>
          <a:xfrm>
            <a:off x="285121627" y="3511572"/>
            <a:ext cx="246435" cy="23592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graphicFrame>
        <p:nvGraphicFramePr>
          <p:cNvPr id="40" name="Chart 39"/>
          <p:cNvGraphicFramePr>
            <a:graphicFrameLocks/>
          </p:cNvGraphicFramePr>
          <p:nvPr>
            <p:extLst/>
          </p:nvPr>
        </p:nvGraphicFramePr>
        <p:xfrm>
          <a:off x="1028700" y="3894668"/>
          <a:ext cx="8984701" cy="847806"/>
        </p:xfrm>
        <a:graphic>
          <a:graphicData uri="http://schemas.openxmlformats.org/drawingml/2006/chart">
            <c:chart xmlns:c="http://schemas.openxmlformats.org/drawingml/2006/chart" xmlns:r="http://schemas.openxmlformats.org/officeDocument/2006/relationships" r:id="rId3"/>
          </a:graphicData>
        </a:graphic>
      </p:graphicFrame>
      <p:grpSp>
        <p:nvGrpSpPr>
          <p:cNvPr id="56" name="Group 55"/>
          <p:cNvGrpSpPr/>
          <p:nvPr/>
        </p:nvGrpSpPr>
        <p:grpSpPr>
          <a:xfrm>
            <a:off x="2769088" y="3378650"/>
            <a:ext cx="2314053" cy="516021"/>
            <a:chOff x="1762491" y="2908749"/>
            <a:chExt cx="1735540" cy="516021"/>
          </a:xfrm>
        </p:grpSpPr>
        <p:cxnSp>
          <p:nvCxnSpPr>
            <p:cNvPr id="25" name="Straight Connector 24"/>
            <p:cNvCxnSpPr/>
            <p:nvPr/>
          </p:nvCxnSpPr>
          <p:spPr>
            <a:xfrm flipV="1">
              <a:off x="1762491"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498031" y="3085245"/>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628508" y="2908749"/>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1762493" y="3085245"/>
              <a:ext cx="1735538"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5078909" y="3378652"/>
            <a:ext cx="2235601" cy="516017"/>
            <a:chOff x="1785938" y="2908751"/>
            <a:chExt cx="1711245" cy="516017"/>
          </a:xfrm>
        </p:grpSpPr>
        <p:cxnSp>
          <p:nvCxnSpPr>
            <p:cNvPr id="58" name="Straight Connector 57"/>
            <p:cNvCxnSpPr/>
            <p:nvPr/>
          </p:nvCxnSpPr>
          <p:spPr>
            <a:xfrm flipV="1">
              <a:off x="1785938"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497183"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646619" y="2908751"/>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1789178" y="3085243"/>
              <a:ext cx="17080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7310276" y="3378649"/>
            <a:ext cx="2540691" cy="516020"/>
            <a:chOff x="1788727" y="2908749"/>
            <a:chExt cx="2061765" cy="516020"/>
          </a:xfrm>
        </p:grpSpPr>
        <p:cxnSp>
          <p:nvCxnSpPr>
            <p:cNvPr id="63" name="Straight Connector 62"/>
            <p:cNvCxnSpPr/>
            <p:nvPr/>
          </p:nvCxnSpPr>
          <p:spPr>
            <a:xfrm flipV="1">
              <a:off x="1788727" y="3085244"/>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3850492"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542721" y="2908749"/>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1792164" y="3085243"/>
              <a:ext cx="2058328" cy="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2650555" y="3937000"/>
            <a:ext cx="113812"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952397" y="3937000"/>
            <a:ext cx="130745"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179084" y="3937000"/>
            <a:ext cx="129600"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9278861" y="3937000"/>
            <a:ext cx="572105"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ight Triangle 66"/>
          <p:cNvSpPr/>
          <p:nvPr/>
        </p:nvSpPr>
        <p:spPr>
          <a:xfrm flipH="1">
            <a:off x="9278860" y="3555143"/>
            <a:ext cx="561701" cy="339526"/>
          </a:xfrm>
          <a:prstGeom prst="rtTriangle">
            <a:avLst/>
          </a:prstGeom>
          <a:gradFill flip="none" rotWithShape="1">
            <a:gsLst>
              <a:gs pos="0">
                <a:schemeClr val="tx1">
                  <a:alpha val="55000"/>
                </a:schemeClr>
              </a:gs>
              <a:gs pos="100000">
                <a:srgbClr val="FFFFFF">
                  <a:alpha val="55000"/>
                </a:srgbClr>
              </a:gs>
            </a:gsLst>
            <a:lin ang="4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H="1">
            <a:off x="2650554" y="3540346"/>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7824553" y="2679908"/>
            <a:ext cx="582211" cy="923330"/>
          </a:xfrm>
          <a:prstGeom prst="rect">
            <a:avLst/>
          </a:prstGeom>
          <a:noFill/>
        </p:spPr>
        <p:txBody>
          <a:bodyPr wrap="none" rtlCol="0">
            <a:spAutoFit/>
          </a:bodyPr>
          <a:lstStyle/>
          <a:p>
            <a:r>
              <a:rPr lang="en-US" sz="5400" dirty="0">
                <a:solidFill>
                  <a:srgbClr val="FF0000"/>
                </a:solidFill>
                <a:latin typeface="Zapf Dingbats"/>
                <a:ea typeface="Zapf Dingbats"/>
                <a:cs typeface="Zapf Dingbats"/>
                <a:sym typeface="Zapf Dingbats"/>
              </a:rPr>
              <a:t>✗</a:t>
            </a:r>
            <a:endParaRPr lang="en-US" sz="5400" dirty="0">
              <a:solidFill>
                <a:srgbClr val="FF0000"/>
              </a:solidFill>
            </a:endParaRPr>
          </a:p>
        </p:txBody>
      </p:sp>
      <p:sp>
        <p:nvSpPr>
          <p:cNvPr id="72" name="Right Triangle 71"/>
          <p:cNvSpPr/>
          <p:nvPr/>
        </p:nvSpPr>
        <p:spPr>
          <a:xfrm flipH="1">
            <a:off x="4952395" y="3540347"/>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Triangle 74"/>
          <p:cNvSpPr/>
          <p:nvPr/>
        </p:nvSpPr>
        <p:spPr>
          <a:xfrm flipH="1">
            <a:off x="7183318" y="3540346"/>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210819" y="2603708"/>
            <a:ext cx="1032752" cy="923330"/>
          </a:xfrm>
          <a:prstGeom prst="rect">
            <a:avLst/>
          </a:prstGeom>
        </p:spPr>
        <p:txBody>
          <a:bodyPr wrap="square">
            <a:spAutoFit/>
          </a:bodyPr>
          <a:lstStyle/>
          <a:p>
            <a:pPr algn="ctr"/>
            <a:r>
              <a:rPr lang="en-US" sz="5400" b="0" i="0" dirty="0">
                <a:solidFill>
                  <a:srgbClr val="008000"/>
                </a:solidFill>
                <a:latin typeface="Zapf Dingbats"/>
                <a:ea typeface="Zapf Dingbats"/>
                <a:cs typeface="Zapf Dingbats"/>
              </a:rPr>
              <a:t>✓</a:t>
            </a:r>
            <a:endParaRPr lang="en-US" sz="5400" dirty="0">
              <a:solidFill>
                <a:srgbClr val="008000"/>
              </a:solidFill>
            </a:endParaRPr>
          </a:p>
        </p:txBody>
      </p:sp>
      <p:sp>
        <p:nvSpPr>
          <p:cNvPr id="77" name="Rectangle 76"/>
          <p:cNvSpPr/>
          <p:nvPr/>
        </p:nvSpPr>
        <p:spPr>
          <a:xfrm>
            <a:off x="6505289" y="2603708"/>
            <a:ext cx="1032752" cy="923330"/>
          </a:xfrm>
          <a:prstGeom prst="rect">
            <a:avLst/>
          </a:prstGeom>
        </p:spPr>
        <p:txBody>
          <a:bodyPr wrap="square">
            <a:spAutoFit/>
          </a:bodyPr>
          <a:lstStyle/>
          <a:p>
            <a:pPr algn="ctr"/>
            <a:r>
              <a:rPr lang="en-US" sz="5400" b="0" i="0" dirty="0">
                <a:solidFill>
                  <a:srgbClr val="008000"/>
                </a:solidFill>
                <a:latin typeface="Zapf Dingbats"/>
                <a:ea typeface="Zapf Dingbats"/>
                <a:cs typeface="Zapf Dingbats"/>
              </a:rPr>
              <a:t>✓</a:t>
            </a:r>
            <a:endParaRPr lang="en-US" sz="5400" dirty="0">
              <a:solidFill>
                <a:srgbClr val="008000"/>
              </a:solidFill>
            </a:endParaRPr>
          </a:p>
        </p:txBody>
      </p:sp>
      <p:sp>
        <p:nvSpPr>
          <p:cNvPr id="55" name="TextBox 54"/>
          <p:cNvSpPr txBox="1"/>
          <p:nvPr/>
        </p:nvSpPr>
        <p:spPr>
          <a:xfrm>
            <a:off x="838201" y="1495584"/>
            <a:ext cx="8407400" cy="523220"/>
          </a:xfrm>
          <a:prstGeom prst="rect">
            <a:avLst/>
          </a:prstGeom>
          <a:noFill/>
        </p:spPr>
        <p:txBody>
          <a:bodyPr wrap="square" rtlCol="0">
            <a:spAutoFit/>
          </a:bodyPr>
          <a:lstStyle/>
          <a:p>
            <a:r>
              <a:rPr lang="en-US" sz="2800" b="1" dirty="0"/>
              <a:t>IPC Counters</a:t>
            </a:r>
            <a:r>
              <a:rPr lang="en-US" sz="2800" dirty="0"/>
              <a:t>    C: cycles     R: retired instructions</a:t>
            </a:r>
          </a:p>
        </p:txBody>
      </p:sp>
      <p:sp>
        <p:nvSpPr>
          <p:cNvPr id="43" name="Title 4">
            <a:extLst>
              <a:ext uri="{FF2B5EF4-FFF2-40B4-BE49-F238E27FC236}">
                <a16:creationId xmlns:a16="http://schemas.microsoft.com/office/drawing/2014/main" id="{13EFF701-20FD-E243-B4B5-A09EF43572C1}"/>
              </a:ext>
            </a:extLst>
          </p:cNvPr>
          <p:cNvSpPr>
            <a:spLocks noGrp="1"/>
          </p:cNvSpPr>
          <p:nvPr>
            <p:ph type="title"/>
          </p:nvPr>
        </p:nvSpPr>
        <p:spPr>
          <a:xfrm>
            <a:off x="838200" y="365125"/>
            <a:ext cx="10515600" cy="1325563"/>
          </a:xfrm>
        </p:spPr>
        <p:txBody>
          <a:bodyPr/>
          <a:lstStyle/>
          <a:p>
            <a:r>
              <a:rPr lang="en-US" dirty="0"/>
              <a:t>Solution: use clock as ground truth</a:t>
            </a:r>
          </a:p>
        </p:txBody>
      </p:sp>
      <p:sp>
        <p:nvSpPr>
          <p:cNvPr id="10" name="Left Brace 9">
            <a:extLst>
              <a:ext uri="{FF2B5EF4-FFF2-40B4-BE49-F238E27FC236}">
                <a16:creationId xmlns:a16="http://schemas.microsoft.com/office/drawing/2014/main" id="{FC32C0DD-5536-FB4E-B392-B4A4679B3261}"/>
              </a:ext>
            </a:extLst>
          </p:cNvPr>
          <p:cNvSpPr/>
          <p:nvPr/>
        </p:nvSpPr>
        <p:spPr>
          <a:xfrm rot="16200000">
            <a:off x="3605797" y="3860402"/>
            <a:ext cx="340553" cy="2301841"/>
          </a:xfrm>
          <a:prstGeom prst="lef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Left Brace 48">
            <a:extLst>
              <a:ext uri="{FF2B5EF4-FFF2-40B4-BE49-F238E27FC236}">
                <a16:creationId xmlns:a16="http://schemas.microsoft.com/office/drawing/2014/main" id="{BF95FBE3-5138-8542-AAD7-90F0655DFF7B}"/>
              </a:ext>
            </a:extLst>
          </p:cNvPr>
          <p:cNvSpPr/>
          <p:nvPr/>
        </p:nvSpPr>
        <p:spPr>
          <a:xfrm rot="16200000">
            <a:off x="3745497" y="4089002"/>
            <a:ext cx="340553" cy="2301841"/>
          </a:xfrm>
          <a:prstGeom prst="lef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CE75177D-22F5-3F4C-9E1A-161C339F821D}"/>
              </a:ext>
            </a:extLst>
          </p:cNvPr>
          <p:cNvSpPr/>
          <p:nvPr/>
        </p:nvSpPr>
        <p:spPr>
          <a:xfrm>
            <a:off x="2482162" y="5638799"/>
            <a:ext cx="2808654" cy="461665"/>
          </a:xfrm>
          <a:prstGeom prst="rect">
            <a:avLst/>
          </a:prstGeom>
        </p:spPr>
        <p:txBody>
          <a:bodyPr wrap="none">
            <a:spAutoFit/>
          </a:bodyPr>
          <a:lstStyle/>
          <a:p>
            <a:r>
              <a:rPr lang="en-US" sz="2400" dirty="0" err="1"/>
              <a:t>C</a:t>
            </a:r>
            <a:r>
              <a:rPr lang="en-US" sz="2400" baseline="30000" dirty="0" err="1"/>
              <a:t>s</a:t>
            </a:r>
            <a:r>
              <a:rPr lang="en-US" sz="2400" baseline="-25000" dirty="0" err="1"/>
              <a:t>t</a:t>
            </a:r>
            <a:r>
              <a:rPr lang="en-US" sz="2400" dirty="0"/>
              <a:t> – C</a:t>
            </a:r>
            <a:r>
              <a:rPr lang="en-US" sz="2400" baseline="30000" dirty="0"/>
              <a:t>s</a:t>
            </a:r>
            <a:r>
              <a:rPr lang="en-US" sz="2400" baseline="-25000" dirty="0"/>
              <a:t>t-1   </a:t>
            </a:r>
            <a:r>
              <a:rPr lang="en-US" sz="2400" dirty="0"/>
              <a:t>=  </a:t>
            </a:r>
            <a:r>
              <a:rPr lang="en-US" sz="2400" dirty="0" err="1"/>
              <a:t>C</a:t>
            </a:r>
            <a:r>
              <a:rPr lang="en-US" sz="2400" baseline="30000" dirty="0" err="1"/>
              <a:t>e</a:t>
            </a:r>
            <a:r>
              <a:rPr lang="en-US" sz="2400" baseline="-25000" dirty="0" err="1"/>
              <a:t>t</a:t>
            </a:r>
            <a:r>
              <a:rPr lang="en-US" sz="2400" dirty="0"/>
              <a:t> – C</a:t>
            </a:r>
            <a:r>
              <a:rPr lang="en-US" sz="2400" baseline="30000" dirty="0"/>
              <a:t>e</a:t>
            </a:r>
            <a:r>
              <a:rPr lang="en-US" sz="2400" baseline="-25000" dirty="0"/>
              <a:t>t-1</a:t>
            </a:r>
            <a:endParaRPr lang="en-US" sz="2400" dirty="0"/>
          </a:p>
        </p:txBody>
      </p:sp>
      <p:sp>
        <p:nvSpPr>
          <p:cNvPr id="68" name="Left Brace 67">
            <a:extLst>
              <a:ext uri="{FF2B5EF4-FFF2-40B4-BE49-F238E27FC236}">
                <a16:creationId xmlns:a16="http://schemas.microsoft.com/office/drawing/2014/main" id="{16065B0A-FEDF-B048-9DA5-15A6CAE36C04}"/>
              </a:ext>
            </a:extLst>
          </p:cNvPr>
          <p:cNvSpPr/>
          <p:nvPr/>
        </p:nvSpPr>
        <p:spPr>
          <a:xfrm rot="16200000">
            <a:off x="8048680" y="3913318"/>
            <a:ext cx="340553" cy="2119807"/>
          </a:xfrm>
          <a:prstGeom prst="lef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7A9F77F6-8545-484B-93B7-3CE01E21B823}"/>
              </a:ext>
            </a:extLst>
          </p:cNvPr>
          <p:cNvSpPr/>
          <p:nvPr/>
        </p:nvSpPr>
        <p:spPr>
          <a:xfrm rot="16200000">
            <a:off x="8410933" y="3957464"/>
            <a:ext cx="340553" cy="2539513"/>
          </a:xfrm>
          <a:prstGeom prst="lef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Rectangle 72">
            <a:extLst>
              <a:ext uri="{FF2B5EF4-FFF2-40B4-BE49-F238E27FC236}">
                <a16:creationId xmlns:a16="http://schemas.microsoft.com/office/drawing/2014/main" id="{FC4025E6-1251-C445-82D7-53A635B6E8F8}"/>
              </a:ext>
            </a:extLst>
          </p:cNvPr>
          <p:cNvSpPr/>
          <p:nvPr/>
        </p:nvSpPr>
        <p:spPr>
          <a:xfrm>
            <a:off x="7016062" y="5638799"/>
            <a:ext cx="2909643" cy="461665"/>
          </a:xfrm>
          <a:prstGeom prst="rect">
            <a:avLst/>
          </a:prstGeom>
        </p:spPr>
        <p:txBody>
          <a:bodyPr wrap="none">
            <a:spAutoFit/>
          </a:bodyPr>
          <a:lstStyle/>
          <a:p>
            <a:r>
              <a:rPr lang="en-US" sz="2400" dirty="0" err="1"/>
              <a:t>C</a:t>
            </a:r>
            <a:r>
              <a:rPr lang="en-US" sz="2400" baseline="30000" dirty="0" err="1"/>
              <a:t>s</a:t>
            </a:r>
            <a:r>
              <a:rPr lang="en-US" sz="2400" baseline="-25000" dirty="0" err="1"/>
              <a:t>t</a:t>
            </a:r>
            <a:r>
              <a:rPr lang="en-US" sz="2400" dirty="0"/>
              <a:t> – C</a:t>
            </a:r>
            <a:r>
              <a:rPr lang="en-US" sz="2400" baseline="30000" dirty="0"/>
              <a:t>s</a:t>
            </a:r>
            <a:r>
              <a:rPr lang="en-US" sz="2400" baseline="-25000" dirty="0"/>
              <a:t>t-1   </a:t>
            </a:r>
            <a:r>
              <a:rPr lang="en-US" sz="2400" dirty="0"/>
              <a:t>!=  </a:t>
            </a:r>
            <a:r>
              <a:rPr lang="en-US" sz="2400" dirty="0" err="1"/>
              <a:t>C</a:t>
            </a:r>
            <a:r>
              <a:rPr lang="en-US" sz="2400" baseline="30000" dirty="0" err="1"/>
              <a:t>e</a:t>
            </a:r>
            <a:r>
              <a:rPr lang="en-US" sz="2400" baseline="-25000" dirty="0" err="1"/>
              <a:t>t</a:t>
            </a:r>
            <a:r>
              <a:rPr lang="en-US" sz="2400" dirty="0"/>
              <a:t> – C</a:t>
            </a:r>
            <a:r>
              <a:rPr lang="en-US" sz="2400" baseline="30000" dirty="0"/>
              <a:t>e</a:t>
            </a:r>
            <a:r>
              <a:rPr lang="en-US" sz="2400" baseline="-25000" dirty="0"/>
              <a:t>t-1</a:t>
            </a:r>
            <a:endParaRPr lang="en-US" sz="2400" dirty="0"/>
          </a:p>
        </p:txBody>
      </p:sp>
    </p:spTree>
    <p:extLst>
      <p:ext uri="{BB962C8B-B14F-4D97-AF65-F5344CB8AC3E}">
        <p14:creationId xmlns:p14="http://schemas.microsoft.com/office/powerpoint/2010/main" val="132927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12" grpId="0"/>
      <p:bldP spid="68" grpId="0" animBg="1"/>
      <p:bldP spid="70" grpId="0" animBg="1"/>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018EEB-75BB-BF4A-AC38-0BA39EC8C284}" type="slidenum">
              <a:rPr lang="en-US" smtClean="0"/>
              <a:t>23</a:t>
            </a:fld>
            <a:endParaRPr lang="en-US" dirty="0"/>
          </a:p>
        </p:txBody>
      </p:sp>
      <p:pic>
        <p:nvPicPr>
          <p:cNvPr id="13" name="Picture 12" descr="slidesBeforefILT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33" y="1511988"/>
            <a:ext cx="6483048" cy="3403600"/>
          </a:xfrm>
          <a:prstGeom prst="rect">
            <a:avLst/>
          </a:prstGeom>
        </p:spPr>
      </p:pic>
      <p:pic>
        <p:nvPicPr>
          <p:cNvPr id="5" name="Picture 4" descr="slidesBeforeFilterCPC.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33" y="1511988"/>
            <a:ext cx="6483048" cy="3403600"/>
          </a:xfrm>
          <a:prstGeom prst="rect">
            <a:avLst/>
          </a:prstGeom>
        </p:spPr>
      </p:pic>
      <p:sp>
        <p:nvSpPr>
          <p:cNvPr id="17" name="TextBox 16"/>
          <p:cNvSpPr txBox="1"/>
          <p:nvPr/>
        </p:nvSpPr>
        <p:spPr>
          <a:xfrm>
            <a:off x="2133600" y="4890876"/>
            <a:ext cx="3725333" cy="400110"/>
          </a:xfrm>
          <a:prstGeom prst="rect">
            <a:avLst/>
          </a:prstGeom>
          <a:noFill/>
        </p:spPr>
        <p:txBody>
          <a:bodyPr wrap="square" rtlCol="0">
            <a:spAutoFit/>
          </a:bodyPr>
          <a:lstStyle/>
          <a:p>
            <a:r>
              <a:rPr lang="en-US" dirty="0">
                <a:solidFill>
                  <a:srgbClr val="008000"/>
                </a:solidFill>
              </a:rPr>
              <a:t>----</a:t>
            </a:r>
            <a:r>
              <a:rPr lang="en-US" dirty="0"/>
              <a:t> </a:t>
            </a:r>
            <a:r>
              <a:rPr lang="en-US" sz="2000" dirty="0"/>
              <a:t>raw IPC</a:t>
            </a:r>
          </a:p>
        </p:txBody>
      </p:sp>
      <p:sp>
        <p:nvSpPr>
          <p:cNvPr id="18" name="TextBox 17"/>
          <p:cNvSpPr txBox="1"/>
          <p:nvPr/>
        </p:nvSpPr>
        <p:spPr>
          <a:xfrm rot="5400000">
            <a:off x="-780042" y="2922261"/>
            <a:ext cx="3537125" cy="400110"/>
          </a:xfrm>
          <a:prstGeom prst="rect">
            <a:avLst/>
          </a:prstGeom>
          <a:noFill/>
        </p:spPr>
        <p:txBody>
          <a:bodyPr vert="horz" wrap="square" rtlCol="0">
            <a:spAutoFit/>
          </a:bodyPr>
          <a:lstStyle/>
          <a:p>
            <a:r>
              <a:rPr lang="en-US" dirty="0"/>
              <a:t>   </a:t>
            </a:r>
            <a:r>
              <a:rPr lang="en-US" sz="2000" dirty="0"/>
              <a:t>% of samples (log scale)</a:t>
            </a:r>
          </a:p>
        </p:txBody>
      </p:sp>
      <p:pic>
        <p:nvPicPr>
          <p:cNvPr id="10" name="Picture 9" descr="slidesAfterFilterCPC.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067" y="1511988"/>
            <a:ext cx="6483048" cy="3403600"/>
          </a:xfrm>
          <a:prstGeom prst="rect">
            <a:avLst/>
          </a:prstGeom>
        </p:spPr>
      </p:pic>
      <p:pic>
        <p:nvPicPr>
          <p:cNvPr id="12" name="Picture 11" descr="Screen Shot 2015-06-14 at 1.18.0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1600" y="3873500"/>
            <a:ext cx="1710267" cy="762000"/>
          </a:xfrm>
          <a:prstGeom prst="rect">
            <a:avLst/>
          </a:prstGeom>
          <a:effectLst>
            <a:outerShdw blurRad="508000" dist="38100" dir="2700000" algn="tl" rotWithShape="0">
              <a:srgbClr val="000000">
                <a:alpha val="43000"/>
              </a:srgbClr>
            </a:outerShdw>
          </a:effectLst>
        </p:spPr>
      </p:pic>
      <p:sp>
        <p:nvSpPr>
          <p:cNvPr id="21" name="TextBox 20"/>
          <p:cNvSpPr txBox="1"/>
          <p:nvPr/>
        </p:nvSpPr>
        <p:spPr>
          <a:xfrm>
            <a:off x="2133600" y="5328510"/>
            <a:ext cx="3725333" cy="400110"/>
          </a:xfrm>
          <a:prstGeom prst="rect">
            <a:avLst/>
          </a:prstGeom>
          <a:noFill/>
        </p:spPr>
        <p:txBody>
          <a:bodyPr wrap="square" rtlCol="0">
            <a:spAutoFit/>
          </a:bodyPr>
          <a:lstStyle/>
          <a:p>
            <a:r>
              <a:rPr lang="en-US" dirty="0">
                <a:solidFill>
                  <a:schemeClr val="accent6"/>
                </a:solidFill>
              </a:rPr>
              <a:t>----</a:t>
            </a:r>
            <a:r>
              <a:rPr lang="en-US" dirty="0"/>
              <a:t> </a:t>
            </a:r>
            <a:r>
              <a:rPr lang="en-US" sz="2000" dirty="0"/>
              <a:t>raw CPC</a:t>
            </a:r>
          </a:p>
        </p:txBody>
      </p:sp>
      <p:sp>
        <p:nvSpPr>
          <p:cNvPr id="14" name="TextBox 13"/>
          <p:cNvSpPr txBox="1"/>
          <p:nvPr/>
        </p:nvSpPr>
        <p:spPr>
          <a:xfrm>
            <a:off x="7128934" y="4992820"/>
            <a:ext cx="3725333" cy="400110"/>
          </a:xfrm>
          <a:prstGeom prst="rect">
            <a:avLst/>
          </a:prstGeom>
          <a:noFill/>
        </p:spPr>
        <p:txBody>
          <a:bodyPr wrap="square" rtlCol="0">
            <a:spAutoFit/>
          </a:bodyPr>
          <a:lstStyle/>
          <a:p>
            <a:r>
              <a:rPr lang="en-US" dirty="0">
                <a:solidFill>
                  <a:srgbClr val="008000"/>
                </a:solidFill>
              </a:rPr>
              <a:t>----</a:t>
            </a:r>
            <a:r>
              <a:rPr lang="en-US" dirty="0"/>
              <a:t> </a:t>
            </a:r>
            <a:r>
              <a:rPr lang="en-US" sz="2000" dirty="0"/>
              <a:t>filtered IPC</a:t>
            </a:r>
          </a:p>
        </p:txBody>
      </p:sp>
      <p:sp>
        <p:nvSpPr>
          <p:cNvPr id="15" name="TextBox 14"/>
          <p:cNvSpPr txBox="1"/>
          <p:nvPr/>
        </p:nvSpPr>
        <p:spPr>
          <a:xfrm>
            <a:off x="7128933" y="5403348"/>
            <a:ext cx="6400800" cy="400110"/>
          </a:xfrm>
          <a:prstGeom prst="rect">
            <a:avLst/>
          </a:prstGeom>
          <a:noFill/>
        </p:spPr>
        <p:txBody>
          <a:bodyPr wrap="square" rtlCol="0">
            <a:spAutoFit/>
          </a:bodyPr>
          <a:lstStyle/>
          <a:p>
            <a:r>
              <a:rPr lang="en-US" dirty="0">
                <a:solidFill>
                  <a:schemeClr val="accent6"/>
                </a:solidFill>
              </a:rPr>
              <a:t>----</a:t>
            </a:r>
            <a:r>
              <a:rPr lang="en-US" dirty="0"/>
              <a:t> </a:t>
            </a:r>
            <a:r>
              <a:rPr lang="en-US" sz="2000" dirty="0"/>
              <a:t>filtered CPC in [0.99,1.01]</a:t>
            </a:r>
          </a:p>
        </p:txBody>
      </p:sp>
      <p:sp>
        <p:nvSpPr>
          <p:cNvPr id="2" name="Title 1"/>
          <p:cNvSpPr>
            <a:spLocks noGrp="1"/>
          </p:cNvSpPr>
          <p:nvPr>
            <p:ph type="title"/>
          </p:nvPr>
        </p:nvSpPr>
        <p:spPr>
          <a:xfrm>
            <a:off x="2133600" y="361446"/>
            <a:ext cx="10689167" cy="1325563"/>
          </a:xfrm>
        </p:spPr>
        <p:txBody>
          <a:bodyPr/>
          <a:lstStyle/>
          <a:p>
            <a:r>
              <a:rPr lang="en-US" dirty="0"/>
              <a:t>Filtering </a:t>
            </a:r>
            <a:r>
              <a:rPr lang="en-US" dirty="0" err="1"/>
              <a:t>Lusearch</a:t>
            </a:r>
            <a:r>
              <a:rPr lang="en-US" dirty="0"/>
              <a:t> IPC samples</a:t>
            </a:r>
          </a:p>
        </p:txBody>
      </p:sp>
      <p:pic>
        <p:nvPicPr>
          <p:cNvPr id="16" name="Picture 15">
            <a:extLst>
              <a:ext uri="{FF2B5EF4-FFF2-40B4-BE49-F238E27FC236}">
                <a16:creationId xmlns:a16="http://schemas.microsoft.com/office/drawing/2014/main" id="{8B4E1C49-7880-6042-AFE8-695274EAA8D0}"/>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0" b="100000" l="0" r="100000">
                        <a14:foregroundMark x1="69125" y1="31260" x2="69125" y2="31260"/>
                        <a14:foregroundMark x1="68313" y1="29647" x2="68313" y2="29647"/>
                        <a14:foregroundMark x1="65313" y1="63364" x2="65313" y2="63364"/>
                        <a14:foregroundMark x1="79188" y1="53687" x2="79188" y2="53687"/>
                        <a14:foregroundMark x1="80688" y1="50845" x2="80688" y2="50845"/>
                        <a14:foregroundMark x1="85375" y1="42243" x2="85375" y2="42243"/>
                        <a14:foregroundMark x1="85500" y1="55914" x2="85500" y2="55914"/>
                        <a14:foregroundMark x1="86813" y1="54301" x2="86813" y2="54301"/>
                        <a14:foregroundMark x1="96250" y1="41859" x2="96250" y2="41859"/>
                        <a14:foregroundMark x1="96938" y1="37788" x2="96938" y2="37788"/>
                        <a14:foregroundMark x1="92938" y1="47542" x2="92938" y2="47542"/>
                        <a14:foregroundMark x1="66125" y1="61214" x2="66125" y2="61214"/>
                      </a14:backgroundRemoval>
                    </a14:imgEffect>
                  </a14:imgLayer>
                </a14:imgProps>
              </a:ext>
              <a:ext uri="{28A0092B-C50C-407E-A947-70E740481C1C}">
                <a14:useLocalDpi xmlns:a14="http://schemas.microsoft.com/office/drawing/2010/main"/>
              </a:ext>
            </a:extLst>
          </a:blip>
          <a:stretch>
            <a:fillRect/>
          </a:stretch>
        </p:blipFill>
        <p:spPr>
          <a:xfrm>
            <a:off x="-305052" y="285017"/>
            <a:ext cx="2218835" cy="1594583"/>
          </a:xfrm>
          <a:prstGeom prst="rect">
            <a:avLst/>
          </a:prstGeom>
          <a:effectLst>
            <a:outerShdw blurRad="254000" dist="254000" dir="2700000" algn="tl" rotWithShape="0">
              <a:srgbClr val="000000">
                <a:alpha val="43000"/>
              </a:srgbClr>
            </a:outerShdw>
          </a:effectLst>
          <a:scene3d>
            <a:camera prst="orthographicFront">
              <a:rot lat="0" lon="0" rev="0"/>
            </a:camera>
            <a:lightRig rig="threePt" dir="t"/>
          </a:scene3d>
        </p:spPr>
      </p:pic>
    </p:spTree>
    <p:extLst>
      <p:ext uri="{BB962C8B-B14F-4D97-AF65-F5344CB8AC3E}">
        <p14:creationId xmlns:p14="http://schemas.microsoft.com/office/powerpoint/2010/main" val="255752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p:txBody>
          <a:bodyPr/>
          <a:lstStyle/>
          <a:p>
            <a:fld id="{EE018EEB-75BB-BF4A-AC38-0BA39EC8C284}" type="slidenum">
              <a:rPr lang="en-US" smtClean="0"/>
              <a:t>24</a:t>
            </a:fld>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2538890"/>
              </p:ext>
            </p:extLst>
          </p:nvPr>
        </p:nvGraphicFramePr>
        <p:xfrm>
          <a:off x="1341967" y="2578100"/>
          <a:ext cx="10037233" cy="3149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730500" y="5396984"/>
            <a:ext cx="7111555" cy="523220"/>
          </a:xfrm>
          <a:prstGeom prst="rect">
            <a:avLst/>
          </a:prstGeom>
          <a:noFill/>
        </p:spPr>
        <p:txBody>
          <a:bodyPr wrap="square" rtlCol="0">
            <a:spAutoFit/>
          </a:bodyPr>
          <a:lstStyle/>
          <a:p>
            <a:pPr algn="ctr"/>
            <a:r>
              <a:rPr lang="en-US" sz="2800" dirty="0"/>
              <a:t>method</a:t>
            </a:r>
            <a:r>
              <a:rPr lang="en-US" sz="2400" dirty="0"/>
              <a:t> and </a:t>
            </a:r>
            <a:r>
              <a:rPr lang="en-US" sz="2800" dirty="0"/>
              <a:t>loop </a:t>
            </a:r>
            <a:r>
              <a:rPr lang="en-US" sz="2400" dirty="0"/>
              <a:t>IDs</a:t>
            </a:r>
          </a:p>
        </p:txBody>
      </p:sp>
      <p:sp>
        <p:nvSpPr>
          <p:cNvPr id="27" name="TextBox 26"/>
          <p:cNvSpPr txBox="1"/>
          <p:nvPr/>
        </p:nvSpPr>
        <p:spPr>
          <a:xfrm rot="5400000" flipV="1">
            <a:off x="-428513" y="3951615"/>
            <a:ext cx="3150116" cy="707886"/>
          </a:xfrm>
          <a:prstGeom prst="rect">
            <a:avLst/>
          </a:prstGeom>
          <a:noFill/>
        </p:spPr>
        <p:txBody>
          <a:bodyPr wrap="square" rtlCol="0">
            <a:spAutoFit/>
          </a:bodyPr>
          <a:lstStyle/>
          <a:p>
            <a:pPr algn="ctr"/>
            <a:r>
              <a:rPr lang="en-US" sz="2000" dirty="0"/>
              <a:t>Normalized to </a:t>
            </a:r>
          </a:p>
          <a:p>
            <a:pPr algn="ctr"/>
            <a:r>
              <a:rPr lang="en-US" sz="2000" dirty="0"/>
              <a:t>without SHIM</a:t>
            </a:r>
          </a:p>
        </p:txBody>
      </p:sp>
      <p:sp>
        <p:nvSpPr>
          <p:cNvPr id="3" name="TextBox 2"/>
          <p:cNvSpPr txBox="1"/>
          <p:nvPr/>
        </p:nvSpPr>
        <p:spPr>
          <a:xfrm>
            <a:off x="1625600" y="6081296"/>
            <a:ext cx="7658100" cy="523220"/>
          </a:xfrm>
          <a:prstGeom prst="rect">
            <a:avLst/>
          </a:prstGeom>
          <a:noFill/>
        </p:spPr>
        <p:txBody>
          <a:bodyPr wrap="square" rtlCol="0">
            <a:spAutoFit/>
          </a:bodyPr>
          <a:lstStyle/>
          <a:p>
            <a:r>
              <a:rPr lang="en-US" sz="2800" dirty="0"/>
              <a:t>Overheads from write invalidations on other core</a:t>
            </a:r>
          </a:p>
        </p:txBody>
      </p:sp>
      <p:sp>
        <p:nvSpPr>
          <p:cNvPr id="4" name="TextBox 3"/>
          <p:cNvSpPr txBox="1"/>
          <p:nvPr/>
        </p:nvSpPr>
        <p:spPr>
          <a:xfrm>
            <a:off x="6705600" y="1751569"/>
            <a:ext cx="4457700" cy="830997"/>
          </a:xfrm>
          <a:prstGeom prst="rect">
            <a:avLst/>
          </a:prstGeom>
          <a:solidFill>
            <a:srgbClr val="FFFFFF"/>
          </a:solidFill>
          <a:effectLst>
            <a:outerShdw blurRad="508000" dist="38100" dir="2700000" algn="tl" rotWithShape="0">
              <a:srgbClr val="000000">
                <a:alpha val="43000"/>
              </a:srgbClr>
            </a:outerShdw>
          </a:effectLst>
        </p:spPr>
        <p:txBody>
          <a:bodyPr wrap="square" rtlCol="0">
            <a:spAutoFit/>
          </a:bodyPr>
          <a:lstStyle/>
          <a:p>
            <a:r>
              <a:rPr lang="en-US" sz="2400" dirty="0">
                <a:solidFill>
                  <a:srgbClr val="008000"/>
                </a:solidFill>
              </a:rPr>
              <a:t>3MHz</a:t>
            </a:r>
            <a:r>
              <a:rPr lang="en-US" sz="2400" dirty="0"/>
              <a:t>: 1+ order of magnitude over interrupt ‘maximum’</a:t>
            </a:r>
          </a:p>
        </p:txBody>
      </p:sp>
      <p:sp>
        <p:nvSpPr>
          <p:cNvPr id="9" name="TextBox 8"/>
          <p:cNvSpPr txBox="1"/>
          <p:nvPr/>
        </p:nvSpPr>
        <p:spPr>
          <a:xfrm>
            <a:off x="965200" y="1751569"/>
            <a:ext cx="4728633" cy="830997"/>
          </a:xfrm>
          <a:prstGeom prst="rect">
            <a:avLst/>
          </a:prstGeom>
          <a:solidFill>
            <a:srgbClr val="FFFFFF"/>
          </a:solidFill>
          <a:effectLst>
            <a:outerShdw blurRad="508000" dist="38100" dir="2700000" algn="tl" rotWithShape="0">
              <a:srgbClr val="000000">
                <a:alpha val="43000"/>
              </a:srgbClr>
            </a:outerShdw>
          </a:effectLst>
        </p:spPr>
        <p:txBody>
          <a:bodyPr wrap="square" rtlCol="0">
            <a:spAutoFit/>
          </a:bodyPr>
          <a:lstStyle/>
          <a:p>
            <a:r>
              <a:rPr lang="en-US" sz="2400" dirty="0">
                <a:solidFill>
                  <a:srgbClr val="0000FF"/>
                </a:solidFill>
              </a:rPr>
              <a:t>113MHz</a:t>
            </a:r>
            <a:r>
              <a:rPr lang="en-US" sz="2400" dirty="0"/>
              <a:t>: 3+ orders of magnitude </a:t>
            </a:r>
          </a:p>
          <a:p>
            <a:r>
              <a:rPr lang="en-US" sz="2400" dirty="0"/>
              <a:t>over interrupt ‘maximum’</a:t>
            </a:r>
          </a:p>
        </p:txBody>
      </p:sp>
      <p:sp>
        <p:nvSpPr>
          <p:cNvPr id="5" name="Title 4"/>
          <p:cNvSpPr>
            <a:spLocks noGrp="1"/>
          </p:cNvSpPr>
          <p:nvPr>
            <p:ph type="title"/>
          </p:nvPr>
        </p:nvSpPr>
        <p:spPr>
          <a:xfrm>
            <a:off x="2082800" y="365125"/>
            <a:ext cx="9271000" cy="1325563"/>
          </a:xfrm>
        </p:spPr>
        <p:txBody>
          <a:bodyPr/>
          <a:lstStyle/>
          <a:p>
            <a:r>
              <a:rPr lang="en-US" dirty="0"/>
              <a:t>Overheads</a:t>
            </a:r>
          </a:p>
        </p:txBody>
      </p:sp>
      <p:pic>
        <p:nvPicPr>
          <p:cNvPr id="10" name="Picture 9">
            <a:extLst>
              <a:ext uri="{FF2B5EF4-FFF2-40B4-BE49-F238E27FC236}">
                <a16:creationId xmlns:a16="http://schemas.microsoft.com/office/drawing/2014/main" id="{BA7D1A68-14CC-7B40-A339-9342C8B9D7D3}"/>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0" b="100000" l="0" r="100000">
                        <a14:foregroundMark x1="69125" y1="31260" x2="69125" y2="31260"/>
                        <a14:foregroundMark x1="68313" y1="29647" x2="68313" y2="29647"/>
                        <a14:foregroundMark x1="65313" y1="63364" x2="65313" y2="63364"/>
                        <a14:foregroundMark x1="79188" y1="53687" x2="79188" y2="53687"/>
                        <a14:foregroundMark x1="80688" y1="50845" x2="80688" y2="50845"/>
                        <a14:foregroundMark x1="85375" y1="42243" x2="85375" y2="42243"/>
                        <a14:foregroundMark x1="85500" y1="55914" x2="85500" y2="55914"/>
                        <a14:foregroundMark x1="86813" y1="54301" x2="86813" y2="54301"/>
                        <a14:foregroundMark x1="96250" y1="41859" x2="96250" y2="41859"/>
                        <a14:foregroundMark x1="96938" y1="37788" x2="96938" y2="37788"/>
                        <a14:foregroundMark x1="92938" y1="47542" x2="92938" y2="47542"/>
                        <a14:foregroundMark x1="66125" y1="61214" x2="66125" y2="61214"/>
                      </a14:backgroundRemoval>
                    </a14:imgEffect>
                  </a14:imgLayer>
                </a14:imgProps>
              </a:ext>
              <a:ext uri="{28A0092B-C50C-407E-A947-70E740481C1C}">
                <a14:useLocalDpi xmlns:a14="http://schemas.microsoft.com/office/drawing/2010/main"/>
              </a:ext>
            </a:extLst>
          </a:blip>
          <a:stretch>
            <a:fillRect/>
          </a:stretch>
        </p:blipFill>
        <p:spPr>
          <a:xfrm>
            <a:off x="-305052" y="285017"/>
            <a:ext cx="2218835" cy="1594583"/>
          </a:xfrm>
          <a:prstGeom prst="rect">
            <a:avLst/>
          </a:prstGeom>
          <a:effectLst>
            <a:outerShdw blurRad="254000" dist="254000" dir="2700000" algn="tl" rotWithShape="0">
              <a:srgbClr val="000000">
                <a:alpha val="43000"/>
              </a:srgbClr>
            </a:outerShdw>
          </a:effectLst>
          <a:scene3d>
            <a:camera prst="orthographicFront">
              <a:rot lat="0" lon="0" rev="0"/>
            </a:camera>
            <a:lightRig rig="threePt" dir="t"/>
          </a:scene3d>
        </p:spPr>
      </p:pic>
    </p:spTree>
    <p:extLst>
      <p:ext uri="{BB962C8B-B14F-4D97-AF65-F5344CB8AC3E}">
        <p14:creationId xmlns:p14="http://schemas.microsoft.com/office/powerpoint/2010/main" val="200683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Chart bld="series"/>
        </p:bldSub>
      </p:bldGraphic>
      <p:bldP spid="4"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018EEB-75BB-BF4A-AC38-0BA39EC8C284}" type="slidenum">
              <a:rPr lang="en-US" smtClean="0"/>
              <a:t>25</a:t>
            </a:fld>
            <a:endParaRPr lang="en-US" dirty="0"/>
          </a:p>
        </p:txBody>
      </p:sp>
      <p:sp>
        <p:nvSpPr>
          <p:cNvPr id="9" name="TextBox 8"/>
          <p:cNvSpPr txBox="1"/>
          <p:nvPr/>
        </p:nvSpPr>
        <p:spPr>
          <a:xfrm>
            <a:off x="1727201" y="5354578"/>
            <a:ext cx="9855200" cy="523220"/>
          </a:xfrm>
          <a:prstGeom prst="rect">
            <a:avLst/>
          </a:prstGeom>
          <a:noFill/>
        </p:spPr>
        <p:txBody>
          <a:bodyPr wrap="square" rtlCol="0">
            <a:spAutoFit/>
          </a:bodyPr>
          <a:lstStyle/>
          <a:p>
            <a:pPr algn="ctr"/>
            <a:r>
              <a:rPr lang="en-US" sz="2800" dirty="0"/>
              <a:t>top 10 methods (74% total execution time)</a:t>
            </a:r>
          </a:p>
        </p:txBody>
      </p:sp>
      <p:sp>
        <p:nvSpPr>
          <p:cNvPr id="10" name="TextBox 9"/>
          <p:cNvSpPr txBox="1"/>
          <p:nvPr/>
        </p:nvSpPr>
        <p:spPr>
          <a:xfrm>
            <a:off x="440265" y="3118175"/>
            <a:ext cx="1117600" cy="400110"/>
          </a:xfrm>
          <a:prstGeom prst="rect">
            <a:avLst/>
          </a:prstGeom>
          <a:noFill/>
        </p:spPr>
        <p:txBody>
          <a:bodyPr wrap="square" rtlCol="0">
            <a:spAutoFit/>
          </a:bodyPr>
          <a:lstStyle/>
          <a:p>
            <a:r>
              <a:rPr lang="en-US" sz="2000" dirty="0"/>
              <a:t>IPC</a:t>
            </a:r>
          </a:p>
        </p:txBody>
      </p:sp>
      <p:graphicFrame>
        <p:nvGraphicFramePr>
          <p:cNvPr id="12" name="Chart 11"/>
          <p:cNvGraphicFramePr>
            <a:graphicFrameLocks/>
          </p:cNvGraphicFramePr>
          <p:nvPr>
            <p:extLst/>
          </p:nvPr>
        </p:nvGraphicFramePr>
        <p:xfrm>
          <a:off x="1286934" y="1473200"/>
          <a:ext cx="10295467" cy="362585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descr="Screen Shot 2015-06-15 at 1.38.22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2490" y="1848235"/>
            <a:ext cx="1591733" cy="3340100"/>
          </a:xfrm>
          <a:prstGeom prst="rect">
            <a:avLst/>
          </a:prstGeom>
          <a:effectLst>
            <a:outerShdw blurRad="508000" dist="38100" dir="2700000" algn="tl" rotWithShape="0">
              <a:srgbClr val="000000">
                <a:alpha val="43000"/>
              </a:srgbClr>
            </a:outerShdw>
          </a:effectLst>
        </p:spPr>
      </p:pic>
      <p:sp>
        <p:nvSpPr>
          <p:cNvPr id="3" name="Title 2"/>
          <p:cNvSpPr>
            <a:spLocks noGrp="1"/>
          </p:cNvSpPr>
          <p:nvPr>
            <p:ph type="title"/>
          </p:nvPr>
        </p:nvSpPr>
        <p:spPr>
          <a:xfrm>
            <a:off x="2095500" y="365125"/>
            <a:ext cx="9258300" cy="1325563"/>
          </a:xfrm>
        </p:spPr>
        <p:txBody>
          <a:bodyPr/>
          <a:lstStyle/>
          <a:p>
            <a:r>
              <a:rPr lang="en-US" dirty="0"/>
              <a:t>IPC of Lucene methods</a:t>
            </a:r>
          </a:p>
        </p:txBody>
      </p:sp>
      <p:pic>
        <p:nvPicPr>
          <p:cNvPr id="8" name="Picture 7">
            <a:extLst>
              <a:ext uri="{FF2B5EF4-FFF2-40B4-BE49-F238E27FC236}">
                <a16:creationId xmlns:a16="http://schemas.microsoft.com/office/drawing/2014/main" id="{2F973412-BB4C-124D-BFDF-518B872BF329}"/>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0" b="100000" l="0" r="100000">
                        <a14:foregroundMark x1="69125" y1="31260" x2="69125" y2="31260"/>
                        <a14:foregroundMark x1="68313" y1="29647" x2="68313" y2="29647"/>
                        <a14:foregroundMark x1="65313" y1="63364" x2="65313" y2="63364"/>
                        <a14:foregroundMark x1="79188" y1="53687" x2="79188" y2="53687"/>
                        <a14:foregroundMark x1="80688" y1="50845" x2="80688" y2="50845"/>
                        <a14:foregroundMark x1="85375" y1="42243" x2="85375" y2="42243"/>
                        <a14:foregroundMark x1="85500" y1="55914" x2="85500" y2="55914"/>
                        <a14:foregroundMark x1="86813" y1="54301" x2="86813" y2="54301"/>
                        <a14:foregroundMark x1="96250" y1="41859" x2="96250" y2="41859"/>
                        <a14:foregroundMark x1="96938" y1="37788" x2="96938" y2="37788"/>
                        <a14:foregroundMark x1="92938" y1="47542" x2="92938" y2="47542"/>
                        <a14:foregroundMark x1="66125" y1="61214" x2="66125" y2="61214"/>
                      </a14:backgroundRemoval>
                    </a14:imgEffect>
                  </a14:imgLayer>
                </a14:imgProps>
              </a:ext>
              <a:ext uri="{28A0092B-C50C-407E-A947-70E740481C1C}">
                <a14:useLocalDpi xmlns:a14="http://schemas.microsoft.com/office/drawing/2010/main"/>
              </a:ext>
            </a:extLst>
          </a:blip>
          <a:stretch>
            <a:fillRect/>
          </a:stretch>
        </p:blipFill>
        <p:spPr>
          <a:xfrm>
            <a:off x="-305052" y="285017"/>
            <a:ext cx="2218835" cy="1594583"/>
          </a:xfrm>
          <a:prstGeom prst="rect">
            <a:avLst/>
          </a:prstGeom>
          <a:effectLst>
            <a:outerShdw blurRad="254000" dist="254000" dir="2700000" algn="tl" rotWithShape="0">
              <a:srgbClr val="000000">
                <a:alpha val="43000"/>
              </a:srgbClr>
            </a:outerShdw>
          </a:effectLst>
          <a:scene3d>
            <a:camera prst="orthographicFront">
              <a:rot lat="0" lon="0" rev="0"/>
            </a:camera>
            <a:lightRig rig="threePt" dir="t"/>
          </a:scene3d>
        </p:spPr>
      </p:pic>
    </p:spTree>
    <p:extLst>
      <p:ext uri="{BB962C8B-B14F-4D97-AF65-F5344CB8AC3E}">
        <p14:creationId xmlns:p14="http://schemas.microsoft.com/office/powerpoint/2010/main" val="282596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0100" y="365125"/>
            <a:ext cx="9690100" cy="1325563"/>
          </a:xfrm>
        </p:spPr>
        <p:txBody>
          <a:bodyPr/>
          <a:lstStyle/>
          <a:p>
            <a:r>
              <a:rPr lang="en-US" dirty="0"/>
              <a:t>Understanding Tail Latency with SHIM</a:t>
            </a:r>
          </a:p>
        </p:txBody>
      </p:sp>
      <p:sp>
        <p:nvSpPr>
          <p:cNvPr id="6" name="Content Placeholder 5"/>
          <p:cNvSpPr>
            <a:spLocks noGrp="1"/>
          </p:cNvSpPr>
          <p:nvPr>
            <p:ph idx="1"/>
          </p:nvPr>
        </p:nvSpPr>
        <p:spPr/>
        <p:txBody>
          <a:bodyPr/>
          <a:lstStyle/>
          <a:p>
            <a:r>
              <a:rPr lang="en-US" dirty="0"/>
              <a:t>Configure SHIM on Requests</a:t>
            </a:r>
          </a:p>
          <a:p>
            <a:pPr marL="571500" indent="-571500">
              <a:lnSpc>
                <a:spcPct val="90000"/>
              </a:lnSpc>
              <a:buFont typeface="Arial"/>
              <a:buChar char="•"/>
            </a:pPr>
            <a:r>
              <a:rPr lang="en-US" dirty="0"/>
              <a:t>thread ids </a:t>
            </a:r>
          </a:p>
          <a:p>
            <a:pPr marL="571500" indent="-571500">
              <a:lnSpc>
                <a:spcPct val="90000"/>
              </a:lnSpc>
              <a:buFont typeface="Arial"/>
              <a:buChar char="•"/>
            </a:pPr>
            <a:r>
              <a:rPr lang="en-US" dirty="0"/>
              <a:t>request id – configure</a:t>
            </a:r>
          </a:p>
          <a:p>
            <a:pPr marL="571500" indent="-571500">
              <a:lnSpc>
                <a:spcPct val="90000"/>
              </a:lnSpc>
              <a:buFont typeface="Arial"/>
              <a:buChar char="•"/>
            </a:pPr>
            <a:r>
              <a:rPr lang="en-US" dirty="0"/>
              <a:t>time stamps, PC</a:t>
            </a:r>
          </a:p>
          <a:p>
            <a:r>
              <a:rPr lang="en-US" dirty="0"/>
              <a:t>Configure SHIM on System threads</a:t>
            </a:r>
          </a:p>
          <a:p>
            <a:pPr marL="571500" indent="-571500">
              <a:lnSpc>
                <a:spcPct val="90000"/>
              </a:lnSpc>
              <a:buFont typeface="Arial"/>
              <a:buChar char="•"/>
            </a:pPr>
            <a:r>
              <a:rPr lang="en-US" dirty="0"/>
              <a:t>thread ids </a:t>
            </a:r>
          </a:p>
          <a:p>
            <a:pPr marL="571500" indent="-571500">
              <a:lnSpc>
                <a:spcPct val="90000"/>
              </a:lnSpc>
              <a:buFont typeface="Arial"/>
              <a:buChar char="•"/>
            </a:pPr>
            <a:r>
              <a:rPr lang="en-US" dirty="0"/>
              <a:t>time stamp, PC</a:t>
            </a:r>
          </a:p>
        </p:txBody>
      </p:sp>
      <p:sp>
        <p:nvSpPr>
          <p:cNvPr id="4" name="Slide Number Placeholder 3"/>
          <p:cNvSpPr>
            <a:spLocks noGrp="1"/>
          </p:cNvSpPr>
          <p:nvPr>
            <p:ph type="sldNum" sz="quarter" idx="12"/>
          </p:nvPr>
        </p:nvSpPr>
        <p:spPr/>
        <p:txBody>
          <a:bodyPr/>
          <a:lstStyle/>
          <a:p>
            <a:fld id="{9136AE20-7CF2-4CC3-8E8D-427537084895}" type="slidenum">
              <a:rPr lang="en-US" smtClean="0"/>
              <a:pPr/>
              <a:t>26</a:t>
            </a:fld>
            <a:endParaRPr lang="en-US"/>
          </a:p>
        </p:txBody>
      </p:sp>
      <p:pic>
        <p:nvPicPr>
          <p:cNvPr id="7" name="Picture 6"/>
          <p:cNvPicPr>
            <a:picLocks noChangeAspect="1"/>
          </p:cNvPicPr>
          <p:nvPr/>
        </p:nvPicPr>
        <p:blipFill>
          <a:blip r:embed="rId2" cstate="screen">
            <a:extLst>
              <a:ext uri="{BEBA8EAE-BF5A-486C-A8C5-ECC9F3942E4B}">
                <a14:imgProps xmlns:a14="http://schemas.microsoft.com/office/drawing/2010/main">
                  <a14:imgLayer r:embed="rId3">
                    <a14:imgEffect>
                      <a14:backgroundRemoval t="0" b="100000" l="0" r="100000">
                        <a14:foregroundMark x1="69125" y1="31260" x2="69125" y2="31260"/>
                        <a14:foregroundMark x1="68313" y1="29647" x2="68313" y2="29647"/>
                        <a14:foregroundMark x1="65313" y1="63364" x2="65313" y2="63364"/>
                        <a14:foregroundMark x1="79188" y1="53687" x2="79188" y2="53687"/>
                        <a14:foregroundMark x1="80688" y1="50845" x2="80688" y2="50845"/>
                        <a14:foregroundMark x1="85375" y1="42243" x2="85375" y2="42243"/>
                        <a14:foregroundMark x1="85500" y1="55914" x2="85500" y2="55914"/>
                        <a14:foregroundMark x1="86813" y1="54301" x2="86813" y2="54301"/>
                        <a14:foregroundMark x1="96250" y1="41859" x2="96250" y2="41859"/>
                        <a14:foregroundMark x1="96938" y1="37788" x2="96938" y2="37788"/>
                        <a14:foregroundMark x1="92938" y1="47542" x2="92938" y2="47542"/>
                        <a14:foregroundMark x1="66125" y1="61214" x2="66125" y2="61214"/>
                      </a14:backgroundRemoval>
                    </a14:imgEffect>
                  </a14:imgLayer>
                </a14:imgProps>
              </a:ext>
              <a:ext uri="{28A0092B-C50C-407E-A947-70E740481C1C}">
                <a14:useLocalDpi xmlns:a14="http://schemas.microsoft.com/office/drawing/2010/main"/>
              </a:ext>
            </a:extLst>
          </a:blip>
          <a:stretch>
            <a:fillRect/>
          </a:stretch>
        </p:blipFill>
        <p:spPr>
          <a:xfrm>
            <a:off x="-305052" y="285017"/>
            <a:ext cx="2218835" cy="1594583"/>
          </a:xfrm>
          <a:prstGeom prst="rect">
            <a:avLst/>
          </a:prstGeom>
          <a:effectLst>
            <a:outerShdw blurRad="254000" dist="254000" dir="2700000" algn="tl" rotWithShape="0">
              <a:srgbClr val="000000">
                <a:alpha val="43000"/>
              </a:srgbClr>
            </a:outerShdw>
          </a:effectLst>
          <a:scene3d>
            <a:camera prst="orthographicFront">
              <a:rot lat="0" lon="0" rev="0"/>
            </a:camera>
            <a:lightRig rig="threePt" dir="t"/>
          </a:scene3d>
        </p:spPr>
      </p:pic>
    </p:spTree>
    <p:extLst>
      <p:ext uri="{BB962C8B-B14F-4D97-AF65-F5344CB8AC3E}">
        <p14:creationId xmlns:p14="http://schemas.microsoft.com/office/powerpoint/2010/main" val="3372977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il-latency-d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571" y="805180"/>
            <a:ext cx="8550729" cy="5985510"/>
          </a:xfrm>
          <a:prstGeom prst="rect">
            <a:avLst/>
          </a:prstGeom>
        </p:spPr>
      </p:pic>
      <p:sp>
        <p:nvSpPr>
          <p:cNvPr id="5" name="Title 4"/>
          <p:cNvSpPr>
            <a:spLocks noGrp="1"/>
          </p:cNvSpPr>
          <p:nvPr>
            <p:ph type="title"/>
          </p:nvPr>
        </p:nvSpPr>
        <p:spPr>
          <a:xfrm>
            <a:off x="2184400" y="365125"/>
            <a:ext cx="9169400" cy="1325563"/>
          </a:xfrm>
        </p:spPr>
        <p:txBody>
          <a:bodyPr/>
          <a:lstStyle/>
          <a:p>
            <a:r>
              <a:rPr lang="en-US" dirty="0"/>
              <a:t>All requests</a:t>
            </a:r>
          </a:p>
        </p:txBody>
      </p:sp>
      <p:sp>
        <p:nvSpPr>
          <p:cNvPr id="4" name="Slide Number Placeholder 3"/>
          <p:cNvSpPr>
            <a:spLocks noGrp="1"/>
          </p:cNvSpPr>
          <p:nvPr>
            <p:ph type="sldNum" sz="quarter" idx="12"/>
          </p:nvPr>
        </p:nvSpPr>
        <p:spPr/>
        <p:txBody>
          <a:bodyPr/>
          <a:lstStyle/>
          <a:p>
            <a:fld id="{9136AE20-7CF2-4CC3-8E8D-427537084895}" type="slidenum">
              <a:rPr lang="en-US" smtClean="0"/>
              <a:pPr/>
              <a:t>27</a:t>
            </a:fld>
            <a:endParaRPr lang="en-US"/>
          </a:p>
        </p:txBody>
      </p:sp>
      <p:sp>
        <p:nvSpPr>
          <p:cNvPr id="7" name="Oval 6"/>
          <p:cNvSpPr/>
          <p:nvPr/>
        </p:nvSpPr>
        <p:spPr>
          <a:xfrm>
            <a:off x="8496300" y="2159000"/>
            <a:ext cx="482600" cy="3708400"/>
          </a:xfrm>
          <a:prstGeom prst="ellipse">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cmpd="sng">
                <a:solidFill>
                  <a:schemeClr val="tx1"/>
                </a:solidFill>
              </a:ln>
            </a:endParaRPr>
          </a:p>
        </p:txBody>
      </p:sp>
      <p:pic>
        <p:nvPicPr>
          <p:cNvPr id="8" name="Picture 7">
            <a:extLst>
              <a:ext uri="{FF2B5EF4-FFF2-40B4-BE49-F238E27FC236}">
                <a16:creationId xmlns:a16="http://schemas.microsoft.com/office/drawing/2014/main" id="{65A61B7A-2D1F-9B4E-BDAB-412FC74A5230}"/>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69125" y1="31260" x2="69125" y2="31260"/>
                        <a14:foregroundMark x1="68313" y1="29647" x2="68313" y2="29647"/>
                        <a14:foregroundMark x1="65313" y1="63364" x2="65313" y2="63364"/>
                        <a14:foregroundMark x1="79188" y1="53687" x2="79188" y2="53687"/>
                        <a14:foregroundMark x1="80688" y1="50845" x2="80688" y2="50845"/>
                        <a14:foregroundMark x1="85375" y1="42243" x2="85375" y2="42243"/>
                        <a14:foregroundMark x1="85500" y1="55914" x2="85500" y2="55914"/>
                        <a14:foregroundMark x1="86813" y1="54301" x2="86813" y2="54301"/>
                        <a14:foregroundMark x1="96250" y1="41859" x2="96250" y2="41859"/>
                        <a14:foregroundMark x1="96938" y1="37788" x2="96938" y2="37788"/>
                        <a14:foregroundMark x1="92938" y1="47542" x2="92938" y2="47542"/>
                        <a14:foregroundMark x1="66125" y1="61214" x2="66125" y2="61214"/>
                      </a14:backgroundRemoval>
                    </a14:imgEffect>
                  </a14:imgLayer>
                </a14:imgProps>
              </a:ext>
              <a:ext uri="{28A0092B-C50C-407E-A947-70E740481C1C}">
                <a14:useLocalDpi xmlns:a14="http://schemas.microsoft.com/office/drawing/2010/main"/>
              </a:ext>
            </a:extLst>
          </a:blip>
          <a:stretch>
            <a:fillRect/>
          </a:stretch>
        </p:blipFill>
        <p:spPr>
          <a:xfrm>
            <a:off x="-305052" y="285017"/>
            <a:ext cx="2218835" cy="1594583"/>
          </a:xfrm>
          <a:prstGeom prst="rect">
            <a:avLst/>
          </a:prstGeom>
          <a:effectLst>
            <a:outerShdw blurRad="254000" dist="254000" dir="2700000" algn="tl" rotWithShape="0">
              <a:srgbClr val="000000">
                <a:alpha val="43000"/>
              </a:srgbClr>
            </a:outerShdw>
          </a:effectLst>
          <a:scene3d>
            <a:camera prst="orthographicFront">
              <a:rot lat="0" lon="0" rev="0"/>
            </a:camera>
            <a:lightRig rig="threePt" dir="t"/>
          </a:scene3d>
        </p:spPr>
      </p:pic>
    </p:spTree>
    <p:extLst>
      <p:ext uri="{BB962C8B-B14F-4D97-AF65-F5344CB8AC3E}">
        <p14:creationId xmlns:p14="http://schemas.microsoft.com/office/powerpoint/2010/main" val="316279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82800" y="365125"/>
            <a:ext cx="9270999" cy="1325563"/>
          </a:xfrm>
        </p:spPr>
        <p:txBody>
          <a:bodyPr/>
          <a:lstStyle/>
          <a:p>
            <a:r>
              <a:rPr lang="en-US" dirty="0">
                <a:solidFill>
                  <a:schemeClr val="accent5"/>
                </a:solidFill>
              </a:rPr>
              <a:t>The Tail   </a:t>
            </a:r>
            <a:r>
              <a:rPr lang="en-US" dirty="0"/>
              <a:t>Longest 200 requests</a:t>
            </a:r>
          </a:p>
        </p:txBody>
      </p:sp>
      <p:sp>
        <p:nvSpPr>
          <p:cNvPr id="4" name="Slide Number Placeholder 3"/>
          <p:cNvSpPr>
            <a:spLocks noGrp="1"/>
          </p:cNvSpPr>
          <p:nvPr>
            <p:ph type="sldNum" sz="quarter" idx="12"/>
          </p:nvPr>
        </p:nvSpPr>
        <p:spPr>
          <a:xfrm>
            <a:off x="8610600" y="6394450"/>
            <a:ext cx="2743200" cy="365125"/>
          </a:xfrm>
        </p:spPr>
        <p:txBody>
          <a:bodyPr/>
          <a:lstStyle/>
          <a:p>
            <a:fld id="{9136AE20-7CF2-4CC3-8E8D-427537084895}" type="slidenum">
              <a:rPr lang="en-US" smtClean="0"/>
              <a:pPr/>
              <a:t>28</a:t>
            </a:fld>
            <a:endParaRPr lang="en-US"/>
          </a:p>
        </p:txBody>
      </p:sp>
      <p:pic>
        <p:nvPicPr>
          <p:cNvPr id="2" name="Picture 1" descr="top200-tim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7244"/>
            <a:ext cx="11620500" cy="5711456"/>
          </a:xfrm>
          <a:prstGeom prst="rect">
            <a:avLst/>
          </a:prstGeom>
        </p:spPr>
      </p:pic>
      <p:grpSp>
        <p:nvGrpSpPr>
          <p:cNvPr id="8" name="Group 7"/>
          <p:cNvGrpSpPr/>
          <p:nvPr/>
        </p:nvGrpSpPr>
        <p:grpSpPr>
          <a:xfrm>
            <a:off x="538616" y="2349500"/>
            <a:ext cx="1040417" cy="3763434"/>
            <a:chOff x="313262" y="1109215"/>
            <a:chExt cx="499131" cy="5814384"/>
          </a:xfrm>
        </p:grpSpPr>
        <p:sp>
          <p:nvSpPr>
            <p:cNvPr id="9" name="Rectangle 8"/>
            <p:cNvSpPr/>
            <p:nvPr/>
          </p:nvSpPr>
          <p:spPr>
            <a:xfrm rot="16200000">
              <a:off x="-2344364" y="3766841"/>
              <a:ext cx="5814384" cy="4991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471121" y="3781737"/>
              <a:ext cx="2073268" cy="457724"/>
            </a:xfrm>
            <a:prstGeom prst="rect">
              <a:avLst/>
            </a:prstGeom>
            <a:noFill/>
          </p:spPr>
          <p:txBody>
            <a:bodyPr wrap="none" rtlCol="0">
              <a:spAutoFit/>
            </a:bodyPr>
            <a:lstStyle/>
            <a:p>
              <a:endParaRPr lang="en-US" sz="2800" dirty="0">
                <a:latin typeface="Avenir Medium"/>
                <a:cs typeface="Avenir Medium"/>
              </a:endParaRPr>
            </a:p>
            <a:p>
              <a:r>
                <a:rPr lang="en-US" sz="2800" dirty="0">
                  <a:latin typeface="Avenir Medium"/>
                  <a:cs typeface="Avenir Medium"/>
                </a:rPr>
                <a:t>latency</a:t>
              </a:r>
            </a:p>
          </p:txBody>
        </p:sp>
      </p:grpSp>
      <p:sp>
        <p:nvSpPr>
          <p:cNvPr id="14" name="Rectangle 13"/>
          <p:cNvSpPr/>
          <p:nvPr/>
        </p:nvSpPr>
        <p:spPr>
          <a:xfrm>
            <a:off x="3018829" y="2540002"/>
            <a:ext cx="4563071" cy="9143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2866429" y="1245063"/>
            <a:ext cx="7026873" cy="2056937"/>
            <a:chOff x="4733329" y="1905463"/>
            <a:chExt cx="4489684" cy="2056937"/>
          </a:xfrm>
        </p:grpSpPr>
        <p:grpSp>
          <p:nvGrpSpPr>
            <p:cNvPr id="11" name="Group 10"/>
            <p:cNvGrpSpPr/>
            <p:nvPr/>
          </p:nvGrpSpPr>
          <p:grpSpPr>
            <a:xfrm rot="5400000">
              <a:off x="6035670" y="603122"/>
              <a:ext cx="1885001" cy="4489684"/>
              <a:chOff x="262017" y="954117"/>
              <a:chExt cx="497318" cy="5969481"/>
            </a:xfrm>
          </p:grpSpPr>
          <p:sp>
            <p:nvSpPr>
              <p:cNvPr id="12" name="Rectangle 11"/>
              <p:cNvSpPr/>
              <p:nvPr/>
            </p:nvSpPr>
            <p:spPr>
              <a:xfrm rot="16200000">
                <a:off x="-2493327" y="3840014"/>
                <a:ext cx="5969481" cy="197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399822" y="4330950"/>
                <a:ext cx="221708" cy="497318"/>
              </a:xfrm>
              <a:prstGeom prst="rect">
                <a:avLst/>
              </a:prstGeom>
              <a:noFill/>
            </p:spPr>
            <p:txBody>
              <a:bodyPr wrap="none" rtlCol="0">
                <a:spAutoFit/>
              </a:bodyPr>
              <a:lstStyle/>
              <a:p>
                <a:endParaRPr lang="en-US" sz="2800" b="1" dirty="0">
                  <a:latin typeface="Avenir Medium"/>
                  <a:cs typeface="Avenir Medium"/>
                </a:endParaRPr>
              </a:p>
            </p:txBody>
          </p:sp>
        </p:grpSp>
        <p:sp>
          <p:nvSpPr>
            <p:cNvPr id="7" name="Title 4"/>
            <p:cNvSpPr txBox="1">
              <a:spLocks/>
            </p:cNvSpPr>
            <p:nvPr/>
          </p:nvSpPr>
          <p:spPr bwMode="auto">
            <a:xfrm>
              <a:off x="4742378" y="1993900"/>
              <a:ext cx="2646769" cy="196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US" sz="2800" dirty="0">
                <a:latin typeface="Avenir Medium"/>
                <a:cs typeface="Avenir Medium"/>
              </a:endParaRPr>
            </a:p>
            <a:p>
              <a:pPr>
                <a:lnSpc>
                  <a:spcPct val="100000"/>
                </a:lnSpc>
              </a:pPr>
              <a:r>
                <a:rPr lang="en-US" sz="2800" dirty="0">
                  <a:latin typeface="Avenir Medium"/>
                  <a:cs typeface="Avenir Medium"/>
                </a:rPr>
                <a:t>Network &amp; other</a:t>
              </a:r>
            </a:p>
            <a:p>
              <a:pPr>
                <a:lnSpc>
                  <a:spcPct val="100000"/>
                </a:lnSpc>
              </a:pPr>
              <a:r>
                <a:rPr lang="en-US" sz="2800" dirty="0">
                  <a:latin typeface="Avenir Medium"/>
                  <a:cs typeface="Avenir Medium"/>
                </a:rPr>
                <a:t>Idle</a:t>
              </a:r>
            </a:p>
            <a:p>
              <a:pPr>
                <a:lnSpc>
                  <a:spcPct val="100000"/>
                </a:lnSpc>
              </a:pPr>
              <a:r>
                <a:rPr lang="en-US" sz="2800" dirty="0">
                  <a:latin typeface="Avenir Medium"/>
                  <a:cs typeface="Avenir Medium"/>
                </a:rPr>
                <a:t>CPU work</a:t>
              </a:r>
            </a:p>
            <a:p>
              <a:pPr>
                <a:lnSpc>
                  <a:spcPct val="100000"/>
                </a:lnSpc>
              </a:pPr>
              <a:r>
                <a:rPr lang="en-US" sz="2800" dirty="0">
                  <a:latin typeface="Avenir Medium"/>
                  <a:cs typeface="Avenir Medium"/>
                </a:rPr>
                <a:t>Queuing at worker</a:t>
              </a:r>
            </a:p>
          </p:txBody>
        </p:sp>
      </p:grpSp>
      <p:grpSp>
        <p:nvGrpSpPr>
          <p:cNvPr id="15" name="Group 14"/>
          <p:cNvGrpSpPr/>
          <p:nvPr/>
        </p:nvGrpSpPr>
        <p:grpSpPr>
          <a:xfrm rot="5400000">
            <a:off x="5978397" y="4563534"/>
            <a:ext cx="579036" cy="4842940"/>
            <a:chOff x="262022" y="1109215"/>
            <a:chExt cx="550371" cy="5814384"/>
          </a:xfrm>
        </p:grpSpPr>
        <p:sp>
          <p:nvSpPr>
            <p:cNvPr id="16" name="Rectangle 15"/>
            <p:cNvSpPr/>
            <p:nvPr/>
          </p:nvSpPr>
          <p:spPr>
            <a:xfrm rot="16200000">
              <a:off x="-2344364" y="3766841"/>
              <a:ext cx="5814384" cy="4991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399827" y="5025663"/>
              <a:ext cx="221708" cy="497318"/>
            </a:xfrm>
            <a:prstGeom prst="rect">
              <a:avLst/>
            </a:prstGeom>
            <a:noFill/>
          </p:spPr>
          <p:txBody>
            <a:bodyPr wrap="none" rtlCol="0">
              <a:spAutoFit/>
            </a:bodyPr>
            <a:lstStyle/>
            <a:p>
              <a:endParaRPr lang="en-US" sz="2800" b="1" dirty="0">
                <a:latin typeface="Avenir Medium"/>
                <a:cs typeface="Avenir Medium"/>
              </a:endParaRPr>
            </a:p>
          </p:txBody>
        </p:sp>
      </p:grpSp>
      <p:sp>
        <p:nvSpPr>
          <p:cNvPr id="19" name="Title 4"/>
          <p:cNvSpPr txBox="1">
            <a:spLocks/>
          </p:cNvSpPr>
          <p:nvPr/>
        </p:nvSpPr>
        <p:spPr bwMode="auto">
          <a:xfrm>
            <a:off x="10134600" y="2209800"/>
            <a:ext cx="20574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3200" dirty="0">
                <a:latin typeface="Avenir Medium"/>
                <a:cs typeface="Avenir Medium"/>
              </a:rPr>
              <a:t>not noise</a:t>
            </a:r>
          </a:p>
        </p:txBody>
      </p:sp>
      <p:sp>
        <p:nvSpPr>
          <p:cNvPr id="20" name="Title 4"/>
          <p:cNvSpPr txBox="1">
            <a:spLocks/>
          </p:cNvSpPr>
          <p:nvPr/>
        </p:nvSpPr>
        <p:spPr bwMode="auto">
          <a:xfrm>
            <a:off x="6096000" y="1625600"/>
            <a:ext cx="4038600" cy="1816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nSpc>
                <a:spcPct val="100000"/>
              </a:lnSpc>
            </a:pPr>
            <a:r>
              <a:rPr lang="en-US" sz="2800" dirty="0">
                <a:latin typeface="Avenir Medium"/>
                <a:cs typeface="Avenir Medium"/>
              </a:rPr>
              <a:t>Network imperfections</a:t>
            </a:r>
          </a:p>
          <a:p>
            <a:pPr>
              <a:lnSpc>
                <a:spcPct val="100000"/>
              </a:lnSpc>
            </a:pPr>
            <a:r>
              <a:rPr lang="en-US" sz="2800" dirty="0">
                <a:latin typeface="Avenir Medium"/>
                <a:cs typeface="Avenir Medium"/>
              </a:rPr>
              <a:t>OS imperfections</a:t>
            </a:r>
          </a:p>
          <a:p>
            <a:pPr>
              <a:lnSpc>
                <a:spcPct val="100000"/>
              </a:lnSpc>
            </a:pPr>
            <a:r>
              <a:rPr lang="en-US" sz="2800" dirty="0">
                <a:latin typeface="Avenir Medium"/>
                <a:cs typeface="Avenir Medium"/>
              </a:rPr>
              <a:t>Long requests</a:t>
            </a:r>
          </a:p>
          <a:p>
            <a:pPr>
              <a:lnSpc>
                <a:spcPct val="100000"/>
              </a:lnSpc>
            </a:pPr>
            <a:r>
              <a:rPr lang="en-US" sz="2800" dirty="0">
                <a:latin typeface="Avenir Medium"/>
                <a:cs typeface="Avenir Medium"/>
              </a:rPr>
              <a:t>Overload</a:t>
            </a:r>
          </a:p>
        </p:txBody>
      </p:sp>
      <p:sp>
        <p:nvSpPr>
          <p:cNvPr id="21" name="Oval 20"/>
          <p:cNvSpPr/>
          <p:nvPr/>
        </p:nvSpPr>
        <p:spPr>
          <a:xfrm>
            <a:off x="6688667" y="4334932"/>
            <a:ext cx="3153835" cy="1811868"/>
          </a:xfrm>
          <a:prstGeom prst="ellipse">
            <a:avLst/>
          </a:prstGeom>
          <a:noFill/>
          <a:ln w="508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cmpd="sng">
                <a:solidFill>
                  <a:schemeClr val="tx1"/>
                </a:solidFill>
              </a:ln>
            </a:endParaRPr>
          </a:p>
        </p:txBody>
      </p:sp>
      <p:sp>
        <p:nvSpPr>
          <p:cNvPr id="22" name="Oval 21"/>
          <p:cNvSpPr/>
          <p:nvPr/>
        </p:nvSpPr>
        <p:spPr>
          <a:xfrm>
            <a:off x="2527300" y="4648200"/>
            <a:ext cx="3987800" cy="1524000"/>
          </a:xfrm>
          <a:prstGeom prst="ellipse">
            <a:avLst/>
          </a:prstGeom>
          <a:noFill/>
          <a:ln w="508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cmpd="sng">
                <a:solidFill>
                  <a:schemeClr val="tx1"/>
                </a:solidFill>
              </a:ln>
            </a:endParaRPr>
          </a:p>
        </p:txBody>
      </p:sp>
      <p:sp>
        <p:nvSpPr>
          <p:cNvPr id="23" name="Title 4"/>
          <p:cNvSpPr txBox="1">
            <a:spLocks/>
          </p:cNvSpPr>
          <p:nvPr/>
        </p:nvSpPr>
        <p:spPr bwMode="auto">
          <a:xfrm>
            <a:off x="9817100" y="1270000"/>
            <a:ext cx="4572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nSpc>
                <a:spcPct val="100000"/>
              </a:lnSpc>
            </a:pPr>
            <a:r>
              <a:rPr lang="en-US" sz="6600" dirty="0">
                <a:latin typeface="Avenir Medium"/>
                <a:cs typeface="Avenir Medium"/>
              </a:rPr>
              <a:t>}</a:t>
            </a:r>
            <a:endParaRPr lang="en-US" sz="2800" dirty="0">
              <a:latin typeface="Avenir Medium"/>
              <a:cs typeface="Avenir Medium"/>
            </a:endParaRPr>
          </a:p>
        </p:txBody>
      </p:sp>
      <p:sp>
        <p:nvSpPr>
          <p:cNvPr id="24" name="Title 4"/>
          <p:cNvSpPr txBox="1">
            <a:spLocks/>
          </p:cNvSpPr>
          <p:nvPr/>
        </p:nvSpPr>
        <p:spPr bwMode="auto">
          <a:xfrm>
            <a:off x="10172700" y="1435100"/>
            <a:ext cx="125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3200" dirty="0">
                <a:latin typeface="Avenir Medium"/>
                <a:cs typeface="Avenir Medium"/>
              </a:rPr>
              <a:t>noise</a:t>
            </a:r>
          </a:p>
        </p:txBody>
      </p:sp>
      <p:sp>
        <p:nvSpPr>
          <p:cNvPr id="25" name="Title 4"/>
          <p:cNvSpPr txBox="1">
            <a:spLocks/>
          </p:cNvSpPr>
          <p:nvPr/>
        </p:nvSpPr>
        <p:spPr bwMode="auto">
          <a:xfrm>
            <a:off x="9817100" y="2057400"/>
            <a:ext cx="4572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nSpc>
                <a:spcPct val="100000"/>
              </a:lnSpc>
            </a:pPr>
            <a:r>
              <a:rPr lang="en-US" sz="6600" dirty="0">
                <a:latin typeface="Avenir Medium"/>
                <a:cs typeface="Avenir Medium"/>
              </a:rPr>
              <a:t>}</a:t>
            </a:r>
            <a:endParaRPr lang="en-US" sz="2800" dirty="0">
              <a:latin typeface="Avenir Medium"/>
              <a:cs typeface="Avenir Medium"/>
            </a:endParaRPr>
          </a:p>
        </p:txBody>
      </p:sp>
      <p:pic>
        <p:nvPicPr>
          <p:cNvPr id="26" name="Picture 25">
            <a:extLst>
              <a:ext uri="{FF2B5EF4-FFF2-40B4-BE49-F238E27FC236}">
                <a16:creationId xmlns:a16="http://schemas.microsoft.com/office/drawing/2014/main" id="{547E33F0-7925-E14A-9F3E-5917B0871998}"/>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69125" y1="31260" x2="69125" y2="31260"/>
                        <a14:foregroundMark x1="68313" y1="29647" x2="68313" y2="29647"/>
                        <a14:foregroundMark x1="65313" y1="63364" x2="65313" y2="63364"/>
                        <a14:foregroundMark x1="79188" y1="53687" x2="79188" y2="53687"/>
                        <a14:foregroundMark x1="80688" y1="50845" x2="80688" y2="50845"/>
                        <a14:foregroundMark x1="85375" y1="42243" x2="85375" y2="42243"/>
                        <a14:foregroundMark x1="85500" y1="55914" x2="85500" y2="55914"/>
                        <a14:foregroundMark x1="86813" y1="54301" x2="86813" y2="54301"/>
                        <a14:foregroundMark x1="96250" y1="41859" x2="96250" y2="41859"/>
                        <a14:foregroundMark x1="96938" y1="37788" x2="96938" y2="37788"/>
                        <a14:foregroundMark x1="92938" y1="47542" x2="92938" y2="47542"/>
                        <a14:foregroundMark x1="66125" y1="61214" x2="66125" y2="61214"/>
                      </a14:backgroundRemoval>
                    </a14:imgEffect>
                  </a14:imgLayer>
                </a14:imgProps>
              </a:ext>
              <a:ext uri="{28A0092B-C50C-407E-A947-70E740481C1C}">
                <a14:useLocalDpi xmlns:a14="http://schemas.microsoft.com/office/drawing/2010/main"/>
              </a:ext>
            </a:extLst>
          </a:blip>
          <a:stretch>
            <a:fillRect/>
          </a:stretch>
        </p:blipFill>
        <p:spPr>
          <a:xfrm>
            <a:off x="-305052" y="285017"/>
            <a:ext cx="2218835" cy="1594583"/>
          </a:xfrm>
          <a:prstGeom prst="rect">
            <a:avLst/>
          </a:prstGeom>
          <a:effectLst>
            <a:outerShdw blurRad="254000" dist="254000" dir="2700000" algn="tl" rotWithShape="0">
              <a:srgbClr val="000000">
                <a:alpha val="43000"/>
              </a:srgbClr>
            </a:outerShdw>
          </a:effectLst>
          <a:scene3d>
            <a:camera prst="orthographicFront">
              <a:rot lat="0" lon="0" rev="0"/>
            </a:camera>
            <a:lightRig rig="threePt" dir="t"/>
          </a:scene3d>
        </p:spPr>
      </p:pic>
    </p:spTree>
    <p:extLst>
      <p:ext uri="{BB962C8B-B14F-4D97-AF65-F5344CB8AC3E}">
        <p14:creationId xmlns:p14="http://schemas.microsoft.com/office/powerpoint/2010/main" val="267196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1" animBg="1"/>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2" y="1709738"/>
            <a:ext cx="12299948" cy="2852737"/>
          </a:xfrm>
        </p:spPr>
        <p:txBody>
          <a:bodyPr/>
          <a:lstStyle/>
          <a:p>
            <a:r>
              <a:rPr lang="en-US" dirty="0">
                <a:solidFill>
                  <a:srgbClr val="4472C4"/>
                </a:solidFill>
              </a:rPr>
              <a:t>Insight</a:t>
            </a:r>
            <a:br>
              <a:rPr lang="en-US" dirty="0"/>
            </a:br>
            <a:r>
              <a:rPr lang="en-US" sz="5400" dirty="0"/>
              <a:t>Long requests reveal themselves</a:t>
            </a:r>
          </a:p>
        </p:txBody>
      </p:sp>
      <p:sp>
        <p:nvSpPr>
          <p:cNvPr id="6" name="Text Placeholder 5"/>
          <p:cNvSpPr>
            <a:spLocks noGrp="1"/>
          </p:cNvSpPr>
          <p:nvPr>
            <p:ph type="body" idx="1"/>
          </p:nvPr>
        </p:nvSpPr>
        <p:spPr/>
        <p:txBody>
          <a:bodyPr/>
          <a:lstStyle/>
          <a:p>
            <a:r>
              <a:rPr lang="en-US" sz="4000" dirty="0"/>
              <a:t>Regardless of the cause</a:t>
            </a:r>
          </a:p>
        </p:txBody>
      </p:sp>
      <p:sp>
        <p:nvSpPr>
          <p:cNvPr id="4" name="Slide Number Placeholder 3"/>
          <p:cNvSpPr>
            <a:spLocks noGrp="1"/>
          </p:cNvSpPr>
          <p:nvPr>
            <p:ph type="sldNum" sz="quarter" idx="12"/>
          </p:nvPr>
        </p:nvSpPr>
        <p:spPr/>
        <p:txBody>
          <a:bodyPr/>
          <a:lstStyle/>
          <a:p>
            <a:fld id="{DE523334-8EBA-404D-8EA1-C5A222AD0CF2}" type="slidenum">
              <a:rPr lang="en-US" smtClean="0"/>
              <a:pPr/>
              <a:t>29</a:t>
            </a:fld>
            <a:endParaRPr lang="en-US"/>
          </a:p>
        </p:txBody>
      </p:sp>
    </p:spTree>
    <p:extLst>
      <p:ext uri="{BB962C8B-B14F-4D97-AF65-F5344CB8AC3E}">
        <p14:creationId xmlns:p14="http://schemas.microsoft.com/office/powerpoint/2010/main" val="237027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D9FE1C-2F4A-634D-8D79-3D9433DC54BD}"/>
              </a:ext>
            </a:extLst>
          </p:cNvPr>
          <p:cNvGrpSpPr/>
          <p:nvPr/>
        </p:nvGrpSpPr>
        <p:grpSpPr>
          <a:xfrm>
            <a:off x="848251" y="3755470"/>
            <a:ext cx="5061781" cy="2303931"/>
            <a:chOff x="6607495" y="3376224"/>
            <a:chExt cx="5061781" cy="230393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227" y="3376224"/>
              <a:ext cx="4454037" cy="1089021"/>
            </a:xfrm>
            <a:prstGeom prst="rect">
              <a:avLst/>
            </a:prstGeom>
          </p:spPr>
        </p:pic>
        <p:sp>
          <p:nvSpPr>
            <p:cNvPr id="6" name="TextBox 5"/>
            <p:cNvSpPr txBox="1"/>
            <p:nvPr/>
          </p:nvSpPr>
          <p:spPr>
            <a:xfrm>
              <a:off x="6607495" y="4726048"/>
              <a:ext cx="5061781" cy="954107"/>
            </a:xfrm>
            <a:prstGeom prst="rect">
              <a:avLst/>
            </a:prstGeom>
            <a:noFill/>
          </p:spPr>
          <p:txBody>
            <a:bodyPr wrap="square" rtlCol="0">
              <a:spAutoFit/>
            </a:bodyPr>
            <a:lstStyle/>
            <a:p>
              <a:r>
                <a:rPr lang="en-US" sz="2800" dirty="0"/>
                <a:t>Two second slowdown reduced revenue/user by 4.3%. </a:t>
              </a:r>
              <a:r>
                <a:rPr lang="en-US" sz="1200" dirty="0">
                  <a:solidFill>
                    <a:schemeClr val="tx1">
                      <a:lumMod val="50000"/>
                      <a:lumOff val="50000"/>
                    </a:schemeClr>
                  </a:solidFill>
                </a:rPr>
                <a:t>[Eric Schurman, Bing]</a:t>
              </a:r>
            </a:p>
          </p:txBody>
        </p:sp>
      </p:grpSp>
      <p:sp>
        <p:nvSpPr>
          <p:cNvPr id="2" name="Title 1"/>
          <p:cNvSpPr>
            <a:spLocks noGrp="1"/>
          </p:cNvSpPr>
          <p:nvPr>
            <p:ph type="title"/>
          </p:nvPr>
        </p:nvSpPr>
        <p:spPr>
          <a:xfrm>
            <a:off x="1176860" y="365125"/>
            <a:ext cx="10515600" cy="1325563"/>
          </a:xfrm>
        </p:spPr>
        <p:txBody>
          <a:bodyPr/>
          <a:lstStyle/>
          <a:p>
            <a:pPr algn="ctr"/>
            <a:r>
              <a:rPr lang="en-US" sz="4400" dirty="0"/>
              <a:t>Tail Latency Matters</a:t>
            </a:r>
          </a:p>
        </p:txBody>
      </p:sp>
      <p:sp>
        <p:nvSpPr>
          <p:cNvPr id="4" name="Slide Number Placeholder 3"/>
          <p:cNvSpPr>
            <a:spLocks noGrp="1"/>
          </p:cNvSpPr>
          <p:nvPr>
            <p:ph type="sldNum" sz="quarter" idx="12"/>
          </p:nvPr>
        </p:nvSpPr>
        <p:spPr/>
        <p:txBody>
          <a:bodyPr/>
          <a:lstStyle/>
          <a:p>
            <a:fld id="{982E051F-345F-1C45-B6EF-D2A1F7C61CFC}" type="slidenum">
              <a:rPr lang="en-US" smtClean="0"/>
              <a:pPr/>
              <a:t>3</a:t>
            </a:fld>
            <a:endParaRPr lang="en-US" dirty="0"/>
          </a:p>
        </p:txBody>
      </p:sp>
      <p:grpSp>
        <p:nvGrpSpPr>
          <p:cNvPr id="3" name="Group 2">
            <a:extLst>
              <a:ext uri="{FF2B5EF4-FFF2-40B4-BE49-F238E27FC236}">
                <a16:creationId xmlns:a16="http://schemas.microsoft.com/office/drawing/2014/main" id="{AFF109A6-883C-8542-A8C4-3B99AE9AC857}"/>
              </a:ext>
            </a:extLst>
          </p:cNvPr>
          <p:cNvGrpSpPr/>
          <p:nvPr/>
        </p:nvGrpSpPr>
        <p:grpSpPr>
          <a:xfrm>
            <a:off x="6434660" y="3646082"/>
            <a:ext cx="5571672" cy="2405529"/>
            <a:chOff x="451117" y="3274626"/>
            <a:chExt cx="5571672" cy="2405529"/>
          </a:xfrm>
        </p:grpSpPr>
        <p:sp>
          <p:nvSpPr>
            <p:cNvPr id="7" name="TextBox 6"/>
            <p:cNvSpPr txBox="1"/>
            <p:nvPr/>
          </p:nvSpPr>
          <p:spPr>
            <a:xfrm>
              <a:off x="671583" y="4726048"/>
              <a:ext cx="5351206" cy="954107"/>
            </a:xfrm>
            <a:prstGeom prst="rect">
              <a:avLst/>
            </a:prstGeom>
            <a:noFill/>
          </p:spPr>
          <p:txBody>
            <a:bodyPr wrap="square" rtlCol="0">
              <a:spAutoFit/>
            </a:bodyPr>
            <a:lstStyle/>
            <a:p>
              <a:r>
                <a:rPr lang="en-US" sz="2800" dirty="0"/>
                <a:t>400 millisecond delay decreased searches/user by 0.59%. </a:t>
              </a:r>
              <a:r>
                <a:rPr lang="en-US" sz="1200" dirty="0">
                  <a:solidFill>
                    <a:schemeClr val="tx1">
                      <a:lumMod val="50000"/>
                      <a:lumOff val="50000"/>
                    </a:schemeClr>
                  </a:solidFill>
                </a:rPr>
                <a:t>[Jack Brutlag, Google]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17" y="3274626"/>
              <a:ext cx="4945488" cy="1447826"/>
            </a:xfrm>
            <a:prstGeom prst="rect">
              <a:avLst/>
            </a:prstGeom>
          </p:spPr>
        </p:pic>
      </p:grpSp>
      <p:pic>
        <p:nvPicPr>
          <p:cNvPr id="13" name="Picture 12"/>
          <p:cNvPicPr>
            <a:picLocks noChangeAspect="1"/>
          </p:cNvPicPr>
          <p:nvPr/>
        </p:nvPicPr>
        <p:blipFill>
          <a:blip r:embed="rId5"/>
          <a:stretch>
            <a:fillRect/>
          </a:stretch>
        </p:blipFill>
        <p:spPr>
          <a:xfrm>
            <a:off x="-11032" y="-15493"/>
            <a:ext cx="3651702" cy="2435685"/>
          </a:xfrm>
          <a:prstGeom prst="rect">
            <a:avLst/>
          </a:prstGeom>
        </p:spPr>
      </p:pic>
      <p:grpSp>
        <p:nvGrpSpPr>
          <p:cNvPr id="17" name="Group 16">
            <a:extLst>
              <a:ext uri="{FF2B5EF4-FFF2-40B4-BE49-F238E27FC236}">
                <a16:creationId xmlns:a16="http://schemas.microsoft.com/office/drawing/2014/main" id="{E30E5C0B-4FC8-DA41-8346-71D3735B2788}"/>
              </a:ext>
            </a:extLst>
          </p:cNvPr>
          <p:cNvGrpSpPr/>
          <p:nvPr/>
        </p:nvGrpSpPr>
        <p:grpSpPr>
          <a:xfrm>
            <a:off x="4267541" y="2099724"/>
            <a:ext cx="4419600" cy="1501071"/>
            <a:chOff x="4267541" y="2099724"/>
            <a:chExt cx="4419600" cy="1501071"/>
          </a:xfrm>
        </p:grpSpPr>
        <p:sp>
          <p:nvSpPr>
            <p:cNvPr id="16" name="Rectangle 15">
              <a:extLst>
                <a:ext uri="{FF2B5EF4-FFF2-40B4-BE49-F238E27FC236}">
                  <a16:creationId xmlns:a16="http://schemas.microsoft.com/office/drawing/2014/main" id="{1DCBC0FD-D74E-3746-BC84-EF7348C97FB3}"/>
                </a:ext>
              </a:extLst>
            </p:cNvPr>
            <p:cNvSpPr/>
            <p:nvPr/>
          </p:nvSpPr>
          <p:spPr>
            <a:xfrm rot="20819982">
              <a:off x="4356100" y="2366424"/>
              <a:ext cx="3314700" cy="1234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rot="20700000">
              <a:off x="4267541" y="2099724"/>
              <a:ext cx="4419600" cy="1371600"/>
              <a:chOff x="4013200" y="1659467"/>
              <a:chExt cx="4419600" cy="1371600"/>
            </a:xfrm>
            <a:effectLst>
              <a:glow rad="25400">
                <a:schemeClr val="accent2">
                  <a:alpha val="75000"/>
                </a:schemeClr>
              </a:glow>
              <a:outerShdw blurRad="206375" dist="38100" dir="2700000" algn="tl" rotWithShape="0">
                <a:srgbClr val="000000">
                  <a:alpha val="43000"/>
                </a:srgbClr>
              </a:outerShdw>
            </a:effectLst>
            <a:scene3d>
              <a:camera prst="orthographicFront">
                <a:rot lat="0" lon="0" rev="0"/>
              </a:camera>
              <a:lightRig rig="threePt" dir="t"/>
            </a:scene3d>
          </p:grpSpPr>
          <p:sp>
            <p:nvSpPr>
              <p:cNvPr id="11" name="Rectangle 10"/>
              <p:cNvSpPr/>
              <p:nvPr/>
            </p:nvSpPr>
            <p:spPr>
              <a:xfrm>
                <a:off x="4238515" y="1947248"/>
                <a:ext cx="3962399" cy="830997"/>
              </a:xfrm>
              <a:prstGeom prst="rect">
                <a:avLst/>
              </a:prstGeom>
            </p:spPr>
            <p:txBody>
              <a:bodyPr wrap="square">
                <a:spAutoFit/>
              </a:bodyPr>
              <a:lstStyle/>
              <a:p>
                <a:pPr algn="ctr"/>
                <a:r>
                  <a:rPr lang="en-US" sz="4800" dirty="0">
                    <a:solidFill>
                      <a:srgbClr val="FF0000"/>
                    </a:solidFill>
                    <a:latin typeface="Abadi MT Condensed Extra Bold"/>
                    <a:cs typeface="Abadi MT Condensed Extra Bold"/>
                  </a:rPr>
                  <a:t> TOP PRIORITY </a:t>
                </a:r>
              </a:p>
            </p:txBody>
          </p:sp>
          <p:sp>
            <p:nvSpPr>
              <p:cNvPr id="12" name="Rectangle 11"/>
              <p:cNvSpPr/>
              <p:nvPr/>
            </p:nvSpPr>
            <p:spPr>
              <a:xfrm>
                <a:off x="4013200" y="1659467"/>
                <a:ext cx="4419600" cy="1371600"/>
              </a:xfrm>
              <a:prstGeom prst="rect">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8180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0400" cy="1325563"/>
          </a:xfrm>
        </p:spPr>
        <p:txBody>
          <a:bodyPr/>
          <a:lstStyle/>
          <a:p>
            <a:pPr>
              <a:lnSpc>
                <a:spcPct val="100000"/>
              </a:lnSpc>
            </a:pPr>
            <a:r>
              <a:rPr lang="en-US" dirty="0">
                <a:solidFill>
                  <a:srgbClr val="4472C4"/>
                </a:solidFill>
              </a:rPr>
              <a:t>Noise   </a:t>
            </a:r>
            <a:r>
              <a:rPr lang="en-US" dirty="0"/>
              <a:t>Replicate &amp; reissue</a:t>
            </a:r>
            <a:br>
              <a:rPr lang="en-US" dirty="0"/>
            </a:br>
            <a:r>
              <a:rPr lang="en-US" sz="2000" dirty="0"/>
              <a:t>The Tail at Scale, Dean &amp; </a:t>
            </a:r>
            <a:r>
              <a:rPr lang="en-US" sz="2000" dirty="0" err="1"/>
              <a:t>Barroso</a:t>
            </a:r>
            <a:r>
              <a:rPr lang="en-US" sz="2000" dirty="0"/>
              <a:t>, CACM’13</a:t>
            </a:r>
          </a:p>
        </p:txBody>
      </p:sp>
      <p:sp>
        <p:nvSpPr>
          <p:cNvPr id="4" name="Slide Number Placeholder 3"/>
          <p:cNvSpPr>
            <a:spLocks noGrp="1"/>
          </p:cNvSpPr>
          <p:nvPr>
            <p:ph type="sldNum" sz="quarter" idx="12"/>
          </p:nvPr>
        </p:nvSpPr>
        <p:spPr/>
        <p:txBody>
          <a:bodyPr/>
          <a:lstStyle/>
          <a:p>
            <a:fld id="{DE523334-8EBA-404D-8EA1-C5A222AD0CF2}" type="slidenum">
              <a:rPr lang="en-US" smtClean="0"/>
              <a:pPr/>
              <a:t>30</a:t>
            </a:fld>
            <a:endParaRPr lang="en-US"/>
          </a:p>
        </p:txBody>
      </p:sp>
      <p:sp>
        <p:nvSpPr>
          <p:cNvPr id="6" name="Slide Number Placeholder 3"/>
          <p:cNvSpPr txBox="1">
            <a:spLocks/>
          </p:cNvSpPr>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DE523334-8EBA-404D-8EA1-C5A222AD0CF2}" type="slidenum">
              <a:rPr lang="en-US" smtClean="0"/>
              <a:pPr/>
              <a:t>30</a:t>
            </a:fld>
            <a:endParaRPr lang="en-US"/>
          </a:p>
        </p:txBody>
      </p:sp>
      <p:pic>
        <p:nvPicPr>
          <p:cNvPr id="7" name="Picture 6" descr="latency-d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1313181"/>
            <a:ext cx="7921171" cy="5544819"/>
          </a:xfrm>
          <a:prstGeom prst="rect">
            <a:avLst/>
          </a:prstGeom>
        </p:spPr>
      </p:pic>
      <p:sp>
        <p:nvSpPr>
          <p:cNvPr id="8" name="Oval 7"/>
          <p:cNvSpPr/>
          <p:nvPr/>
        </p:nvSpPr>
        <p:spPr>
          <a:xfrm>
            <a:off x="5726655" y="5410164"/>
            <a:ext cx="1156745" cy="615462"/>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cxnSp>
        <p:nvCxnSpPr>
          <p:cNvPr id="9" name="Straight Arrow Connector 8"/>
          <p:cNvCxnSpPr/>
          <p:nvPr/>
        </p:nvCxnSpPr>
        <p:spPr>
          <a:xfrm flipH="1" flipV="1">
            <a:off x="3898900" y="2501900"/>
            <a:ext cx="25400" cy="3263900"/>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470400" y="2286000"/>
            <a:ext cx="0" cy="3441700"/>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7785100" y="1825625"/>
            <a:ext cx="4305300" cy="4351338"/>
          </a:xfrm>
        </p:spPr>
        <p:txBody>
          <a:bodyPr/>
          <a:lstStyle/>
          <a:p>
            <a:r>
              <a:rPr lang="en-US" sz="2800" dirty="0"/>
              <a:t>All requests?</a:t>
            </a:r>
          </a:p>
          <a:p>
            <a:r>
              <a:rPr lang="en-US" sz="2800" dirty="0"/>
              <a:t>      </a:t>
            </a:r>
            <a:r>
              <a:rPr lang="en-US" sz="2800" b="1" dirty="0">
                <a:solidFill>
                  <a:srgbClr val="FF0000"/>
                </a:solidFill>
              </a:rPr>
              <a:t>Too expensive</a:t>
            </a:r>
          </a:p>
          <a:p>
            <a:r>
              <a:rPr lang="en-US" sz="2800" dirty="0"/>
              <a:t>CFD for cost &amp; potential</a:t>
            </a:r>
          </a:p>
          <a:p>
            <a:endParaRPr lang="en-US" sz="2800" dirty="0"/>
          </a:p>
          <a:p>
            <a:r>
              <a:rPr lang="en-US" sz="2800" dirty="0"/>
              <a:t>Fixed issue time</a:t>
            </a:r>
          </a:p>
          <a:p>
            <a:r>
              <a:rPr lang="en-US" sz="2800" dirty="0"/>
              <a:t>       </a:t>
            </a:r>
          </a:p>
          <a:p>
            <a:r>
              <a:rPr lang="en-US" sz="2800" b="1" dirty="0">
                <a:solidFill>
                  <a:srgbClr val="0070C0"/>
                </a:solidFill>
              </a:rPr>
              <a:t>       Still not cheap</a:t>
            </a:r>
          </a:p>
          <a:p>
            <a:endParaRPr lang="en-US" sz="2800" dirty="0"/>
          </a:p>
          <a:p>
            <a:endParaRPr lang="en-US" sz="2800" dirty="0"/>
          </a:p>
          <a:p>
            <a:endParaRPr lang="en-US" sz="2800" dirty="0"/>
          </a:p>
          <a:p>
            <a:endParaRPr lang="en-US" sz="2800" dirty="0"/>
          </a:p>
          <a:p>
            <a:endParaRPr lang="en-US" sz="2800" dirty="0"/>
          </a:p>
        </p:txBody>
      </p:sp>
      <p:sp>
        <p:nvSpPr>
          <p:cNvPr id="12" name="Title 4"/>
          <p:cNvSpPr txBox="1">
            <a:spLocks/>
          </p:cNvSpPr>
          <p:nvPr/>
        </p:nvSpPr>
        <p:spPr bwMode="auto">
          <a:xfrm>
            <a:off x="3937000" y="2997200"/>
            <a:ext cx="2971800" cy="85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2800" dirty="0">
                <a:latin typeface="Avenir Medium"/>
                <a:cs typeface="Avenir Medium"/>
              </a:rPr>
              <a:t>10 % reissued</a:t>
            </a:r>
          </a:p>
        </p:txBody>
      </p:sp>
      <p:sp>
        <p:nvSpPr>
          <p:cNvPr id="13" name="Title 4"/>
          <p:cNvSpPr txBox="1">
            <a:spLocks/>
          </p:cNvSpPr>
          <p:nvPr/>
        </p:nvSpPr>
        <p:spPr bwMode="auto">
          <a:xfrm>
            <a:off x="4495800" y="2286000"/>
            <a:ext cx="2578100" cy="85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2800" dirty="0">
                <a:latin typeface="Avenir Medium"/>
                <a:cs typeface="Avenir Medium"/>
              </a:rPr>
              <a:t>5% reissued</a:t>
            </a:r>
          </a:p>
        </p:txBody>
      </p:sp>
      <p:sp>
        <p:nvSpPr>
          <p:cNvPr id="14" name="Title 4"/>
          <p:cNvSpPr txBox="1">
            <a:spLocks/>
          </p:cNvSpPr>
          <p:nvPr/>
        </p:nvSpPr>
        <p:spPr bwMode="auto">
          <a:xfrm>
            <a:off x="5689600" y="4432300"/>
            <a:ext cx="125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3200" dirty="0">
                <a:solidFill>
                  <a:srgbClr val="4472C4"/>
                </a:solidFill>
              </a:rPr>
              <a:t>noise</a:t>
            </a:r>
            <a:endParaRPr lang="en-US" sz="3200" dirty="0">
              <a:solidFill>
                <a:srgbClr val="3366FF"/>
              </a:solidFill>
              <a:latin typeface="Avenir Medium"/>
              <a:cs typeface="Avenir Medium"/>
            </a:endParaRPr>
          </a:p>
        </p:txBody>
      </p:sp>
    </p:spTree>
    <p:extLst>
      <p:ext uri="{BB962C8B-B14F-4D97-AF65-F5344CB8AC3E}">
        <p14:creationId xmlns:p14="http://schemas.microsoft.com/office/powerpoint/2010/main" val="27505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0400" cy="1325563"/>
          </a:xfrm>
        </p:spPr>
        <p:txBody>
          <a:bodyPr/>
          <a:lstStyle/>
          <a:p>
            <a:pPr>
              <a:lnSpc>
                <a:spcPct val="100000"/>
              </a:lnSpc>
            </a:pPr>
            <a:r>
              <a:rPr lang="en-US" dirty="0"/>
              <a:t>Probabilistic reissue </a:t>
            </a:r>
            <a:br>
              <a:rPr lang="en-US" dirty="0"/>
            </a:br>
            <a:r>
              <a:rPr lang="en-US" sz="2000" dirty="0"/>
              <a:t>Optimal Reissue Policies for Reducing Tail Latencies, </a:t>
            </a:r>
            <a:r>
              <a:rPr lang="en-US" sz="2000" dirty="0" err="1"/>
              <a:t>Kaler</a:t>
            </a:r>
            <a:r>
              <a:rPr lang="en-US" sz="2000" dirty="0"/>
              <a:t>, He, &amp; </a:t>
            </a:r>
            <a:r>
              <a:rPr lang="en-US" sz="2000" dirty="0" err="1"/>
              <a:t>Elnickety</a:t>
            </a:r>
            <a:r>
              <a:rPr lang="en-US" sz="2000" dirty="0"/>
              <a:t> , SPAA’17</a:t>
            </a:r>
          </a:p>
        </p:txBody>
      </p:sp>
      <p:sp>
        <p:nvSpPr>
          <p:cNvPr id="4" name="Slide Number Placeholder 3"/>
          <p:cNvSpPr>
            <a:spLocks noGrp="1"/>
          </p:cNvSpPr>
          <p:nvPr>
            <p:ph type="sldNum" sz="quarter" idx="12"/>
          </p:nvPr>
        </p:nvSpPr>
        <p:spPr/>
        <p:txBody>
          <a:bodyPr/>
          <a:lstStyle/>
          <a:p>
            <a:fld id="{DE523334-8EBA-404D-8EA1-C5A222AD0CF2}" type="slidenum">
              <a:rPr lang="en-US" smtClean="0"/>
              <a:pPr/>
              <a:t>31</a:t>
            </a:fld>
            <a:endParaRPr lang="en-US"/>
          </a:p>
        </p:txBody>
      </p:sp>
      <p:sp>
        <p:nvSpPr>
          <p:cNvPr id="6" name="Slide Number Placeholder 3"/>
          <p:cNvSpPr txBox="1">
            <a:spLocks/>
          </p:cNvSpPr>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DE523334-8EBA-404D-8EA1-C5A222AD0CF2}" type="slidenum">
              <a:rPr lang="en-US" smtClean="0"/>
              <a:pPr/>
              <a:t>31</a:t>
            </a:fld>
            <a:endParaRPr lang="en-US"/>
          </a:p>
        </p:txBody>
      </p:sp>
      <p:pic>
        <p:nvPicPr>
          <p:cNvPr id="7" name="Picture 6" descr="latency-d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1313181"/>
            <a:ext cx="7921171" cy="5544819"/>
          </a:xfrm>
          <a:prstGeom prst="rect">
            <a:avLst/>
          </a:prstGeom>
        </p:spPr>
      </p:pic>
      <p:sp>
        <p:nvSpPr>
          <p:cNvPr id="8" name="Oval 7"/>
          <p:cNvSpPr/>
          <p:nvPr/>
        </p:nvSpPr>
        <p:spPr>
          <a:xfrm>
            <a:off x="5726655" y="5410164"/>
            <a:ext cx="1156745" cy="615462"/>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cxnSp>
        <p:nvCxnSpPr>
          <p:cNvPr id="9" name="Straight Arrow Connector 8"/>
          <p:cNvCxnSpPr/>
          <p:nvPr/>
        </p:nvCxnSpPr>
        <p:spPr>
          <a:xfrm flipH="1" flipV="1">
            <a:off x="3009900" y="3175000"/>
            <a:ext cx="25400" cy="2578100"/>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7785100" y="1825625"/>
            <a:ext cx="4305300" cy="4351338"/>
          </a:xfrm>
        </p:spPr>
        <p:txBody>
          <a:bodyPr/>
          <a:lstStyle/>
          <a:p>
            <a:r>
              <a:rPr lang="en-US" sz="2400" dirty="0"/>
              <a:t>Adding randomness to reissue makes </a:t>
            </a:r>
            <a:r>
              <a:rPr lang="en-US" sz="2400" i="1" dirty="0"/>
              <a:t>one</a:t>
            </a:r>
            <a:r>
              <a:rPr lang="en-US" sz="2400" dirty="0"/>
              <a:t> earlier reissue time d (</a:t>
            </a:r>
            <a:r>
              <a:rPr lang="en-US" sz="2400" dirty="0" err="1"/>
              <a:t>vs</a:t>
            </a:r>
            <a:r>
              <a:rPr lang="en-US" sz="2400" dirty="0"/>
              <a:t> n) optimal</a:t>
            </a:r>
          </a:p>
          <a:p>
            <a:endParaRPr lang="en-US" sz="2400" dirty="0"/>
          </a:p>
          <a:p>
            <a:r>
              <a:rPr lang="en-US" sz="2400" dirty="0"/>
              <a:t>Probability is proportional to reissue budget &amp; noise in tail</a:t>
            </a:r>
          </a:p>
          <a:p>
            <a:endParaRPr lang="en-US" sz="2400" dirty="0"/>
          </a:p>
          <a:p>
            <a:r>
              <a:rPr lang="en-US" sz="2400" dirty="0"/>
              <a:t> </a:t>
            </a:r>
            <a:r>
              <a:rPr lang="en-US" sz="2400" dirty="0">
                <a:solidFill>
                  <a:srgbClr val="008000"/>
                </a:solidFill>
              </a:rPr>
              <a:t>    </a:t>
            </a:r>
            <a:r>
              <a:rPr lang="en-US" sz="2400" b="1" dirty="0">
                <a:solidFill>
                  <a:srgbClr val="008000"/>
                </a:solidFill>
              </a:rPr>
              <a:t>Cheaper</a:t>
            </a:r>
            <a:endParaRPr lang="en-US" sz="2400" b="1" dirty="0">
              <a:solidFill>
                <a:schemeClr val="accent6"/>
              </a:solidFill>
            </a:endParaRPr>
          </a:p>
          <a:p>
            <a:endParaRPr lang="en-US" sz="2400" dirty="0"/>
          </a:p>
        </p:txBody>
      </p:sp>
      <p:sp>
        <p:nvSpPr>
          <p:cNvPr id="13" name="Title 4"/>
          <p:cNvSpPr txBox="1">
            <a:spLocks/>
          </p:cNvSpPr>
          <p:nvPr/>
        </p:nvSpPr>
        <p:spPr bwMode="auto">
          <a:xfrm>
            <a:off x="3022600" y="3695700"/>
            <a:ext cx="4038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2800" dirty="0">
                <a:latin typeface="Avenir Medium"/>
                <a:cs typeface="Avenir Medium"/>
              </a:rPr>
              <a:t>1-3% reissue w/ prob. p</a:t>
            </a:r>
          </a:p>
        </p:txBody>
      </p:sp>
      <p:sp>
        <p:nvSpPr>
          <p:cNvPr id="14" name="Title 4"/>
          <p:cNvSpPr txBox="1">
            <a:spLocks/>
          </p:cNvSpPr>
          <p:nvPr/>
        </p:nvSpPr>
        <p:spPr bwMode="auto">
          <a:xfrm>
            <a:off x="5689600" y="4432300"/>
            <a:ext cx="125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3200" dirty="0">
                <a:solidFill>
                  <a:srgbClr val="4472C4"/>
                </a:solidFill>
              </a:rPr>
              <a:t>noise</a:t>
            </a:r>
            <a:endParaRPr lang="en-US" sz="3200" dirty="0">
              <a:solidFill>
                <a:srgbClr val="3366FF"/>
              </a:solidFill>
              <a:latin typeface="Avenir Medium"/>
              <a:cs typeface="Avenir Medium"/>
            </a:endParaRPr>
          </a:p>
        </p:txBody>
      </p:sp>
      <p:cxnSp>
        <p:nvCxnSpPr>
          <p:cNvPr id="15" name="Straight Arrow Connector 14"/>
          <p:cNvCxnSpPr/>
          <p:nvPr/>
        </p:nvCxnSpPr>
        <p:spPr>
          <a:xfrm flipV="1">
            <a:off x="4470400" y="2286000"/>
            <a:ext cx="0" cy="3441700"/>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18" name="Title 4"/>
          <p:cNvSpPr txBox="1">
            <a:spLocks/>
          </p:cNvSpPr>
          <p:nvPr/>
        </p:nvSpPr>
        <p:spPr bwMode="auto">
          <a:xfrm>
            <a:off x="4495800" y="2286000"/>
            <a:ext cx="2578100" cy="85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2800" dirty="0">
                <a:latin typeface="Avenir Medium"/>
                <a:cs typeface="Avenir Medium"/>
              </a:rPr>
              <a:t>5% reissued</a:t>
            </a:r>
          </a:p>
        </p:txBody>
      </p:sp>
      <p:sp>
        <p:nvSpPr>
          <p:cNvPr id="19" name="Title 4"/>
          <p:cNvSpPr txBox="1">
            <a:spLocks/>
          </p:cNvSpPr>
          <p:nvPr/>
        </p:nvSpPr>
        <p:spPr bwMode="auto">
          <a:xfrm>
            <a:off x="3175000" y="2921000"/>
            <a:ext cx="2578100" cy="85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US" sz="2800" dirty="0">
              <a:latin typeface="Avenir Medium"/>
              <a:cs typeface="Avenir Medium"/>
            </a:endParaRPr>
          </a:p>
        </p:txBody>
      </p:sp>
      <p:sp>
        <p:nvSpPr>
          <p:cNvPr id="20" name="Left Arrow 19"/>
          <p:cNvSpPr/>
          <p:nvPr/>
        </p:nvSpPr>
        <p:spPr>
          <a:xfrm>
            <a:off x="3251200" y="3175000"/>
            <a:ext cx="978408" cy="484632"/>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5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7D7432-D06F-1D43-8012-05057E9ECEF0}"/>
              </a:ext>
            </a:extLst>
          </p:cNvPr>
          <p:cNvSpPr>
            <a:spLocks noGrp="1"/>
          </p:cNvSpPr>
          <p:nvPr>
            <p:ph type="sldNum" sz="quarter" idx="12"/>
          </p:nvPr>
        </p:nvSpPr>
        <p:spPr/>
        <p:txBody>
          <a:bodyPr/>
          <a:lstStyle/>
          <a:p>
            <a:fld id="{9136AE20-7CF2-4CC3-8E8D-427537084895}" type="slidenum">
              <a:rPr lang="en-US" smtClean="0"/>
              <a:pPr/>
              <a:t>32</a:t>
            </a:fld>
            <a:endParaRPr lang="en-US"/>
          </a:p>
        </p:txBody>
      </p:sp>
      <p:pic>
        <p:nvPicPr>
          <p:cNvPr id="5" name="Picture 4" descr="top200-time.pdf">
            <a:extLst>
              <a:ext uri="{FF2B5EF4-FFF2-40B4-BE49-F238E27FC236}">
                <a16:creationId xmlns:a16="http://schemas.microsoft.com/office/drawing/2014/main" id="{7C3D23CF-69D4-9447-805F-0BBF6BA28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744" y="2654300"/>
            <a:ext cx="9760817" cy="4797425"/>
          </a:xfrm>
          <a:prstGeom prst="rect">
            <a:avLst/>
          </a:prstGeom>
        </p:spPr>
      </p:pic>
      <p:sp>
        <p:nvSpPr>
          <p:cNvPr id="6" name="Rectangle 5">
            <a:extLst>
              <a:ext uri="{FF2B5EF4-FFF2-40B4-BE49-F238E27FC236}">
                <a16:creationId xmlns:a16="http://schemas.microsoft.com/office/drawing/2014/main" id="{685DAF2F-7789-3948-B93C-D99E0EA98143}"/>
              </a:ext>
            </a:extLst>
          </p:cNvPr>
          <p:cNvSpPr/>
          <p:nvPr/>
        </p:nvSpPr>
        <p:spPr>
          <a:xfrm>
            <a:off x="4686300" y="2425700"/>
            <a:ext cx="7315200" cy="104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F3972032-5838-4F45-9C9E-9526B41FD2C9}"/>
              </a:ext>
            </a:extLst>
          </p:cNvPr>
          <p:cNvSpPr txBox="1">
            <a:spLocks/>
          </p:cNvSpPr>
          <p:nvPr/>
        </p:nvSpPr>
        <p:spPr bwMode="auto">
          <a:xfrm>
            <a:off x="9867902" y="3187700"/>
            <a:ext cx="252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3600" dirty="0">
                <a:solidFill>
                  <a:srgbClr val="008000"/>
                </a:solidFill>
                <a:latin typeface="Avenir Medium"/>
                <a:cs typeface="Avenir Medium"/>
              </a:rPr>
              <a:t>work</a:t>
            </a:r>
          </a:p>
        </p:txBody>
      </p:sp>
      <p:sp>
        <p:nvSpPr>
          <p:cNvPr id="8" name="Rectangle 7">
            <a:extLst>
              <a:ext uri="{FF2B5EF4-FFF2-40B4-BE49-F238E27FC236}">
                <a16:creationId xmlns:a16="http://schemas.microsoft.com/office/drawing/2014/main" id="{53AC3E6C-D96A-9C43-BA60-B22340471EF6}"/>
              </a:ext>
            </a:extLst>
          </p:cNvPr>
          <p:cNvSpPr/>
          <p:nvPr/>
        </p:nvSpPr>
        <p:spPr>
          <a:xfrm>
            <a:off x="5797230" y="3121818"/>
            <a:ext cx="4273870" cy="104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3D0E0EC2-0D3B-4643-99E4-F8204F695FA9}"/>
              </a:ext>
            </a:extLst>
          </p:cNvPr>
          <p:cNvSpPr txBox="1">
            <a:spLocks/>
          </p:cNvSpPr>
          <p:nvPr/>
        </p:nvSpPr>
        <p:spPr bwMode="auto">
          <a:xfrm>
            <a:off x="609282" y="962025"/>
            <a:ext cx="10515600" cy="13255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60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r>
              <a:rPr lang="en-US" sz="4400" dirty="0">
                <a:solidFill>
                  <a:srgbClr val="008000"/>
                </a:solidFill>
              </a:rPr>
              <a:t>Reissue is Useless &amp; Wasteful When </a:t>
            </a:r>
          </a:p>
          <a:p>
            <a:pPr eaLnBrk="1" hangingPunct="1"/>
            <a:r>
              <a:rPr lang="en-US" sz="4400" dirty="0">
                <a:solidFill>
                  <a:srgbClr val="008000"/>
                </a:solidFill>
              </a:rPr>
              <a:t>Tail is Work</a:t>
            </a:r>
            <a:endParaRPr lang="en-US" sz="4200" i="1" dirty="0">
              <a:solidFill>
                <a:srgbClr val="008000"/>
              </a:solidFill>
            </a:endParaRPr>
          </a:p>
        </p:txBody>
      </p:sp>
    </p:spTree>
    <p:extLst>
      <p:ext uri="{BB962C8B-B14F-4D97-AF65-F5344CB8AC3E}">
        <p14:creationId xmlns:p14="http://schemas.microsoft.com/office/powerpoint/2010/main" val="2404306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7D7432-D06F-1D43-8012-05057E9ECEF0}"/>
              </a:ext>
            </a:extLst>
          </p:cNvPr>
          <p:cNvSpPr>
            <a:spLocks noGrp="1"/>
          </p:cNvSpPr>
          <p:nvPr>
            <p:ph type="sldNum" sz="quarter" idx="12"/>
          </p:nvPr>
        </p:nvSpPr>
        <p:spPr/>
        <p:txBody>
          <a:bodyPr/>
          <a:lstStyle/>
          <a:p>
            <a:fld id="{9136AE20-7CF2-4CC3-8E8D-427537084895}" type="slidenum">
              <a:rPr lang="en-US" smtClean="0"/>
              <a:pPr/>
              <a:t>33</a:t>
            </a:fld>
            <a:endParaRPr lang="en-US"/>
          </a:p>
        </p:txBody>
      </p:sp>
      <p:pic>
        <p:nvPicPr>
          <p:cNvPr id="5" name="Picture 4" descr="top200-time.pdf">
            <a:extLst>
              <a:ext uri="{FF2B5EF4-FFF2-40B4-BE49-F238E27FC236}">
                <a16:creationId xmlns:a16="http://schemas.microsoft.com/office/drawing/2014/main" id="{7C3D23CF-69D4-9447-805F-0BBF6BA28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744" y="2654300"/>
            <a:ext cx="9760817" cy="4797425"/>
          </a:xfrm>
          <a:prstGeom prst="rect">
            <a:avLst/>
          </a:prstGeom>
        </p:spPr>
      </p:pic>
      <p:sp>
        <p:nvSpPr>
          <p:cNvPr id="6" name="Rectangle 5">
            <a:extLst>
              <a:ext uri="{FF2B5EF4-FFF2-40B4-BE49-F238E27FC236}">
                <a16:creationId xmlns:a16="http://schemas.microsoft.com/office/drawing/2014/main" id="{685DAF2F-7789-3948-B93C-D99E0EA98143}"/>
              </a:ext>
            </a:extLst>
          </p:cNvPr>
          <p:cNvSpPr/>
          <p:nvPr/>
        </p:nvSpPr>
        <p:spPr>
          <a:xfrm>
            <a:off x="4762500" y="2457450"/>
            <a:ext cx="7315200" cy="104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F3972032-5838-4F45-9C9E-9526B41FD2C9}"/>
              </a:ext>
            </a:extLst>
          </p:cNvPr>
          <p:cNvSpPr txBox="1">
            <a:spLocks/>
          </p:cNvSpPr>
          <p:nvPr/>
        </p:nvSpPr>
        <p:spPr bwMode="auto">
          <a:xfrm>
            <a:off x="9867902" y="3187700"/>
            <a:ext cx="252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3600" dirty="0">
                <a:solidFill>
                  <a:srgbClr val="008000"/>
                </a:solidFill>
                <a:latin typeface="Avenir Medium"/>
                <a:cs typeface="Avenir Medium"/>
              </a:rPr>
              <a:t>work</a:t>
            </a:r>
          </a:p>
        </p:txBody>
      </p:sp>
      <p:sp>
        <p:nvSpPr>
          <p:cNvPr id="8" name="Rectangle 7">
            <a:extLst>
              <a:ext uri="{FF2B5EF4-FFF2-40B4-BE49-F238E27FC236}">
                <a16:creationId xmlns:a16="http://schemas.microsoft.com/office/drawing/2014/main" id="{53AC3E6C-D96A-9C43-BA60-B22340471EF6}"/>
              </a:ext>
            </a:extLst>
          </p:cNvPr>
          <p:cNvSpPr/>
          <p:nvPr/>
        </p:nvSpPr>
        <p:spPr>
          <a:xfrm>
            <a:off x="5797230" y="3121818"/>
            <a:ext cx="4273870" cy="104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0B1D2298-8193-3D49-BB77-B9722ADF3C0C}"/>
              </a:ext>
            </a:extLst>
          </p:cNvPr>
          <p:cNvSpPr>
            <a:spLocks noGrp="1"/>
          </p:cNvSpPr>
          <p:nvPr>
            <p:ph type="title"/>
          </p:nvPr>
        </p:nvSpPr>
        <p:spPr>
          <a:xfrm>
            <a:off x="571182" y="428625"/>
            <a:ext cx="10515600" cy="1325563"/>
          </a:xfrm>
        </p:spPr>
        <p:txBody>
          <a:bodyPr/>
          <a:lstStyle/>
          <a:p>
            <a:r>
              <a:rPr lang="en-US" sz="4200" dirty="0">
                <a:solidFill>
                  <a:srgbClr val="008000"/>
                </a:solidFill>
              </a:rPr>
              <a:t>Work  </a:t>
            </a:r>
            <a:r>
              <a:rPr lang="en-US" sz="4200" dirty="0"/>
              <a:t> Speed up the tail </a:t>
            </a:r>
            <a:r>
              <a:rPr lang="en-US" sz="4200" i="1" dirty="0">
                <a:solidFill>
                  <a:srgbClr val="008000"/>
                </a:solidFill>
              </a:rPr>
              <a:t>efficiently</a:t>
            </a:r>
          </a:p>
        </p:txBody>
      </p:sp>
      <p:sp>
        <p:nvSpPr>
          <p:cNvPr id="12" name="Content Placeholder 2">
            <a:extLst>
              <a:ext uri="{FF2B5EF4-FFF2-40B4-BE49-F238E27FC236}">
                <a16:creationId xmlns:a16="http://schemas.microsoft.com/office/drawing/2014/main" id="{DDD69DC2-B142-2649-811B-6179B6569BAF}"/>
              </a:ext>
            </a:extLst>
          </p:cNvPr>
          <p:cNvSpPr txBox="1">
            <a:spLocks/>
          </p:cNvSpPr>
          <p:nvPr/>
        </p:nvSpPr>
        <p:spPr bwMode="auto">
          <a:xfrm>
            <a:off x="586301" y="2259012"/>
            <a:ext cx="6564438"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100000"/>
              </a:lnSpc>
              <a:spcBef>
                <a:spcPts val="1000"/>
              </a:spcBef>
              <a:spcAft>
                <a:spcPct val="0"/>
              </a:spcAft>
              <a:buFontTx/>
              <a:buNone/>
              <a:defRPr sz="2400" kern="1200">
                <a:solidFill>
                  <a:schemeClr val="tx1">
                    <a:tint val="75000"/>
                  </a:schemeClr>
                </a:solidFill>
                <a:latin typeface="Avenir Medium"/>
                <a:ea typeface="+mn-ea"/>
                <a:cs typeface="Avenir Medium"/>
              </a:defRPr>
            </a:lvl1pPr>
            <a:lvl2pPr marL="457200" indent="0" algn="l" rtl="0" fontAlgn="base">
              <a:lnSpc>
                <a:spcPct val="100000"/>
              </a:lnSpc>
              <a:spcBef>
                <a:spcPts val="500"/>
              </a:spcBef>
              <a:spcAft>
                <a:spcPct val="0"/>
              </a:spcAft>
              <a:buFontTx/>
              <a:buNone/>
              <a:defRPr sz="2000" kern="1200">
                <a:solidFill>
                  <a:schemeClr val="tx1">
                    <a:tint val="75000"/>
                  </a:schemeClr>
                </a:solidFill>
                <a:latin typeface="Avenir Medium"/>
                <a:ea typeface="+mn-ea"/>
                <a:cs typeface="Avenir Medium"/>
              </a:defRPr>
            </a:lvl2pPr>
            <a:lvl3pPr marL="914400" indent="0" algn="l" rtl="0" fontAlgn="base">
              <a:lnSpc>
                <a:spcPct val="100000"/>
              </a:lnSpc>
              <a:spcBef>
                <a:spcPts val="500"/>
              </a:spcBef>
              <a:spcAft>
                <a:spcPct val="0"/>
              </a:spcAft>
              <a:buFontTx/>
              <a:buNone/>
              <a:defRPr sz="1800" kern="1200">
                <a:solidFill>
                  <a:schemeClr val="tx1">
                    <a:tint val="75000"/>
                  </a:schemeClr>
                </a:solidFill>
                <a:latin typeface="Avenir Medium"/>
                <a:ea typeface="+mn-ea"/>
                <a:cs typeface="Avenir Medium"/>
              </a:defRPr>
            </a:lvl3pPr>
            <a:lvl4pPr marL="1371600" indent="0" algn="l" rtl="0" fontAlgn="base">
              <a:lnSpc>
                <a:spcPct val="100000"/>
              </a:lnSpc>
              <a:spcBef>
                <a:spcPts val="500"/>
              </a:spcBef>
              <a:spcAft>
                <a:spcPct val="0"/>
              </a:spcAft>
              <a:buFontTx/>
              <a:buNone/>
              <a:defRPr sz="1600" kern="1200">
                <a:solidFill>
                  <a:schemeClr val="tx1">
                    <a:tint val="75000"/>
                  </a:schemeClr>
                </a:solidFill>
                <a:latin typeface="Avenir Medium"/>
                <a:ea typeface="+mn-ea"/>
                <a:cs typeface="Avenir Medium"/>
              </a:defRPr>
            </a:lvl4pPr>
            <a:lvl5pPr marL="1828800" indent="0" algn="l" rtl="0" fontAlgn="base">
              <a:lnSpc>
                <a:spcPct val="100000"/>
              </a:lnSpc>
              <a:spcBef>
                <a:spcPts val="500"/>
              </a:spcBef>
              <a:spcAft>
                <a:spcPct val="0"/>
              </a:spcAft>
              <a:buFontTx/>
              <a:buNone/>
              <a:defRPr sz="1600" kern="1200">
                <a:solidFill>
                  <a:schemeClr val="tx1">
                    <a:tint val="75000"/>
                  </a:schemeClr>
                </a:solidFill>
                <a:latin typeface="Avenir Medium"/>
                <a:ea typeface="+mn-ea"/>
                <a:cs typeface="Avenir Medium"/>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eaLnBrk="1" hangingPunct="1"/>
            <a:r>
              <a:rPr lang="en-US" sz="2800" dirty="0">
                <a:solidFill>
                  <a:schemeClr val="tx1"/>
                </a:solidFill>
              </a:rPr>
              <a:t>Judicious, Incremental parallelism</a:t>
            </a:r>
          </a:p>
          <a:p>
            <a:pPr eaLnBrk="1" hangingPunct="1"/>
            <a:r>
              <a:rPr lang="en-US" sz="1600" dirty="0">
                <a:solidFill>
                  <a:schemeClr val="tx1"/>
                </a:solidFill>
              </a:rPr>
              <a:t>[ASPLOS’15]</a:t>
            </a:r>
          </a:p>
          <a:p>
            <a:pPr eaLnBrk="1" hangingPunct="1"/>
            <a:endParaRPr lang="en-US" sz="1600" dirty="0">
              <a:solidFill>
                <a:schemeClr val="tx1"/>
              </a:solidFill>
            </a:endParaRPr>
          </a:p>
          <a:p>
            <a:pPr eaLnBrk="1" hangingPunct="1"/>
            <a:r>
              <a:rPr lang="en-US" sz="2800" dirty="0">
                <a:solidFill>
                  <a:schemeClr val="tx1"/>
                </a:solidFill>
              </a:rPr>
              <a:t>DVFS faster on the tail </a:t>
            </a:r>
          </a:p>
          <a:p>
            <a:pPr eaLnBrk="1" hangingPunct="1"/>
            <a:r>
              <a:rPr lang="en-US" sz="1600" dirty="0">
                <a:solidFill>
                  <a:schemeClr val="tx1"/>
                </a:solidFill>
              </a:rPr>
              <a:t>[DISC’14, MICRO’17]</a:t>
            </a:r>
          </a:p>
          <a:p>
            <a:pPr eaLnBrk="1" hangingPunct="1"/>
            <a:endParaRPr lang="en-US" sz="1600" dirty="0">
              <a:solidFill>
                <a:schemeClr val="tx1"/>
              </a:solidFill>
            </a:endParaRPr>
          </a:p>
          <a:p>
            <a:pPr eaLnBrk="1" hangingPunct="1"/>
            <a:r>
              <a:rPr lang="en-US" sz="2800" dirty="0">
                <a:solidFill>
                  <a:schemeClr val="tx1"/>
                </a:solidFill>
              </a:rPr>
              <a:t>Asymmetric multicore </a:t>
            </a:r>
          </a:p>
          <a:p>
            <a:pPr eaLnBrk="1" hangingPunct="1"/>
            <a:r>
              <a:rPr lang="en-US" sz="1600" dirty="0">
                <a:solidFill>
                  <a:schemeClr val="tx1"/>
                </a:solidFill>
              </a:rPr>
              <a:t>[DISC’14, MICRO’17] </a:t>
            </a:r>
          </a:p>
          <a:p>
            <a:pPr eaLnBrk="1" hangingPunct="1"/>
            <a:endParaRPr lang="en-US" sz="2800" dirty="0">
              <a:solidFill>
                <a:schemeClr val="tx1"/>
              </a:solidFill>
            </a:endParaRPr>
          </a:p>
          <a:p>
            <a:pPr eaLnBrk="1" hangingPunct="1"/>
            <a:endParaRPr lang="en-US" sz="2800" dirty="0">
              <a:solidFill>
                <a:schemeClr val="tx1"/>
              </a:solidFill>
            </a:endParaRPr>
          </a:p>
        </p:txBody>
      </p:sp>
    </p:spTree>
    <p:extLst>
      <p:ext uri="{BB962C8B-B14F-4D97-AF65-F5344CB8AC3E}">
        <p14:creationId xmlns:p14="http://schemas.microsoft.com/office/powerpoint/2010/main" val="3635821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p:cNvSpPr/>
          <p:nvPr/>
        </p:nvSpPr>
        <p:spPr>
          <a:xfrm>
            <a:off x="946150" y="2546350"/>
            <a:ext cx="1771650" cy="26860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195" name="Group 194"/>
          <p:cNvGrpSpPr/>
          <p:nvPr/>
        </p:nvGrpSpPr>
        <p:grpSpPr>
          <a:xfrm>
            <a:off x="1058187" y="2617477"/>
            <a:ext cx="1571477" cy="1576051"/>
            <a:chOff x="1032786" y="2642878"/>
            <a:chExt cx="1571477" cy="1576051"/>
          </a:xfrm>
        </p:grpSpPr>
        <p:grpSp>
          <p:nvGrpSpPr>
            <p:cNvPr id="196" name="Group 147"/>
            <p:cNvGrpSpPr/>
            <p:nvPr/>
          </p:nvGrpSpPr>
          <p:grpSpPr>
            <a:xfrm>
              <a:off x="1032786" y="2642878"/>
              <a:ext cx="358836" cy="353950"/>
              <a:chOff x="4906429" y="4056530"/>
              <a:chExt cx="1150342" cy="1150342"/>
            </a:xfrm>
            <a:solidFill>
              <a:schemeClr val="accent1">
                <a:lumMod val="60000"/>
                <a:lumOff val="40000"/>
              </a:schemeClr>
            </a:solidFill>
          </p:grpSpPr>
          <p:sp>
            <p:nvSpPr>
              <p:cNvPr id="377" name="Rectangle 376"/>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8" name="Group 86"/>
              <p:cNvGrpSpPr/>
              <p:nvPr/>
            </p:nvGrpSpPr>
            <p:grpSpPr>
              <a:xfrm>
                <a:off x="4988416" y="4336822"/>
                <a:ext cx="986368" cy="589758"/>
                <a:chOff x="880534" y="4754697"/>
                <a:chExt cx="986368" cy="589758"/>
              </a:xfrm>
              <a:grpFill/>
            </p:grpSpPr>
            <p:sp>
              <p:nvSpPr>
                <p:cNvPr id="379" name="Rectangle 378"/>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81" name="Straight Connector 380"/>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86" name="Parallelogram 385"/>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Parallelogram 386"/>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7" name="Group 159"/>
            <p:cNvGrpSpPr/>
            <p:nvPr/>
          </p:nvGrpSpPr>
          <p:grpSpPr>
            <a:xfrm>
              <a:off x="1439160" y="2642878"/>
              <a:ext cx="358836" cy="353950"/>
              <a:chOff x="4906429" y="4056530"/>
              <a:chExt cx="1150342" cy="1150342"/>
            </a:xfrm>
            <a:solidFill>
              <a:schemeClr val="accent1">
                <a:lumMod val="60000"/>
                <a:lumOff val="40000"/>
              </a:schemeClr>
            </a:solidFill>
          </p:grpSpPr>
          <p:sp>
            <p:nvSpPr>
              <p:cNvPr id="366" name="Rectangle 365"/>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7" name="Group 86"/>
              <p:cNvGrpSpPr/>
              <p:nvPr/>
            </p:nvGrpSpPr>
            <p:grpSpPr>
              <a:xfrm>
                <a:off x="4988416" y="4336822"/>
                <a:ext cx="986368" cy="589758"/>
                <a:chOff x="880534" y="4754697"/>
                <a:chExt cx="986368" cy="589758"/>
              </a:xfrm>
              <a:grpFill/>
            </p:grpSpPr>
            <p:sp>
              <p:nvSpPr>
                <p:cNvPr id="368" name="Rectangle 367"/>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70" name="Straight Connector 369"/>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75" name="Parallelogram 374"/>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Parallelogram 375"/>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8" name="Group 171"/>
            <p:cNvGrpSpPr/>
            <p:nvPr/>
          </p:nvGrpSpPr>
          <p:grpSpPr>
            <a:xfrm>
              <a:off x="1032786" y="3057130"/>
              <a:ext cx="358836" cy="353950"/>
              <a:chOff x="4906429" y="4056530"/>
              <a:chExt cx="1150342" cy="1150342"/>
            </a:xfrm>
            <a:solidFill>
              <a:schemeClr val="accent1">
                <a:lumMod val="60000"/>
                <a:lumOff val="40000"/>
              </a:schemeClr>
            </a:solidFill>
          </p:grpSpPr>
          <p:sp>
            <p:nvSpPr>
              <p:cNvPr id="355" name="Rectangle 354"/>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6" name="Group 86"/>
              <p:cNvGrpSpPr/>
              <p:nvPr/>
            </p:nvGrpSpPr>
            <p:grpSpPr>
              <a:xfrm>
                <a:off x="4988416" y="4336822"/>
                <a:ext cx="986368" cy="589758"/>
                <a:chOff x="880534" y="4754697"/>
                <a:chExt cx="986368" cy="589758"/>
              </a:xfrm>
              <a:grpFill/>
            </p:grpSpPr>
            <p:sp>
              <p:nvSpPr>
                <p:cNvPr id="357" name="Rectangle 356"/>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59" name="Straight Connector 358"/>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64" name="Parallelogram 363"/>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Parallelogram 364"/>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9" name="Group 183"/>
            <p:cNvGrpSpPr/>
            <p:nvPr/>
          </p:nvGrpSpPr>
          <p:grpSpPr>
            <a:xfrm>
              <a:off x="1439160" y="3057130"/>
              <a:ext cx="358836" cy="353950"/>
              <a:chOff x="4906429" y="4056530"/>
              <a:chExt cx="1150342" cy="1150342"/>
            </a:xfrm>
            <a:solidFill>
              <a:schemeClr val="accent1">
                <a:lumMod val="60000"/>
                <a:lumOff val="40000"/>
              </a:schemeClr>
            </a:solidFill>
          </p:grpSpPr>
          <p:sp>
            <p:nvSpPr>
              <p:cNvPr id="344" name="Rectangle 343"/>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5" name="Group 86"/>
              <p:cNvGrpSpPr/>
              <p:nvPr/>
            </p:nvGrpSpPr>
            <p:grpSpPr>
              <a:xfrm>
                <a:off x="4988416" y="4336822"/>
                <a:ext cx="986368" cy="589758"/>
                <a:chOff x="880534" y="4754697"/>
                <a:chExt cx="986368" cy="589758"/>
              </a:xfrm>
              <a:grpFill/>
            </p:grpSpPr>
            <p:sp>
              <p:nvSpPr>
                <p:cNvPr id="346" name="Rectangle 345"/>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Rectangle 346"/>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48" name="Straight Connector 347"/>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53" name="Parallelogram 352"/>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Parallelogram 353"/>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0" name="Group 147"/>
            <p:cNvGrpSpPr/>
            <p:nvPr/>
          </p:nvGrpSpPr>
          <p:grpSpPr>
            <a:xfrm>
              <a:off x="1033365" y="3467036"/>
              <a:ext cx="358836" cy="353950"/>
              <a:chOff x="4906429" y="4056530"/>
              <a:chExt cx="1150342" cy="1150342"/>
            </a:xfrm>
            <a:solidFill>
              <a:schemeClr val="accent1">
                <a:lumMod val="60000"/>
                <a:lumOff val="40000"/>
              </a:schemeClr>
            </a:solidFill>
          </p:grpSpPr>
          <p:sp>
            <p:nvSpPr>
              <p:cNvPr id="333" name="Rectangle 332"/>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4" name="Group 86"/>
              <p:cNvGrpSpPr/>
              <p:nvPr/>
            </p:nvGrpSpPr>
            <p:grpSpPr>
              <a:xfrm>
                <a:off x="4988416" y="4336822"/>
                <a:ext cx="986368" cy="589758"/>
                <a:chOff x="880534" y="4754697"/>
                <a:chExt cx="986368" cy="589758"/>
              </a:xfrm>
              <a:grpFill/>
            </p:grpSpPr>
            <p:sp>
              <p:nvSpPr>
                <p:cNvPr id="335" name="Rectangle 334"/>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37" name="Straight Connector 336"/>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42" name="Parallelogram 34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Parallelogram 342"/>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1" name="Group 159"/>
            <p:cNvGrpSpPr/>
            <p:nvPr/>
          </p:nvGrpSpPr>
          <p:grpSpPr>
            <a:xfrm>
              <a:off x="1439739" y="3467036"/>
              <a:ext cx="358836" cy="353950"/>
              <a:chOff x="4906429" y="4056530"/>
              <a:chExt cx="1150342" cy="1150342"/>
            </a:xfrm>
            <a:solidFill>
              <a:schemeClr val="accent1">
                <a:lumMod val="60000"/>
                <a:lumOff val="40000"/>
              </a:schemeClr>
            </a:solidFill>
          </p:grpSpPr>
          <p:sp>
            <p:nvSpPr>
              <p:cNvPr id="322" name="Rectangle 321"/>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3" name="Group 86"/>
              <p:cNvGrpSpPr/>
              <p:nvPr/>
            </p:nvGrpSpPr>
            <p:grpSpPr>
              <a:xfrm>
                <a:off x="4988416" y="4336822"/>
                <a:ext cx="986368" cy="589758"/>
                <a:chOff x="880534" y="4754697"/>
                <a:chExt cx="986368" cy="589758"/>
              </a:xfrm>
              <a:grpFill/>
            </p:grpSpPr>
            <p:sp>
              <p:nvSpPr>
                <p:cNvPr id="324" name="Rectangle 323"/>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26" name="Straight Connector 325"/>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31" name="Parallelogram 330"/>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Parallelogram 331"/>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2" name="Group 147"/>
            <p:cNvGrpSpPr/>
            <p:nvPr/>
          </p:nvGrpSpPr>
          <p:grpSpPr>
            <a:xfrm>
              <a:off x="1838475" y="3467036"/>
              <a:ext cx="358836" cy="353950"/>
              <a:chOff x="4906429" y="4056530"/>
              <a:chExt cx="1150342" cy="1150342"/>
            </a:xfrm>
            <a:solidFill>
              <a:schemeClr val="accent1">
                <a:lumMod val="60000"/>
                <a:lumOff val="40000"/>
              </a:schemeClr>
            </a:solidFill>
          </p:grpSpPr>
          <p:sp>
            <p:nvSpPr>
              <p:cNvPr id="311" name="Rectangle 310"/>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2" name="Group 86"/>
              <p:cNvGrpSpPr/>
              <p:nvPr/>
            </p:nvGrpSpPr>
            <p:grpSpPr>
              <a:xfrm>
                <a:off x="4988416" y="4336822"/>
                <a:ext cx="986368" cy="589758"/>
                <a:chOff x="880534" y="4754697"/>
                <a:chExt cx="986368" cy="589758"/>
              </a:xfrm>
              <a:grpFill/>
            </p:grpSpPr>
            <p:sp>
              <p:nvSpPr>
                <p:cNvPr id="313" name="Rectangle 312"/>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15" name="Straight Connector 314"/>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20" name="Parallelogram 319"/>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Parallelogram 320"/>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3" name="Group 159"/>
            <p:cNvGrpSpPr/>
            <p:nvPr/>
          </p:nvGrpSpPr>
          <p:grpSpPr>
            <a:xfrm>
              <a:off x="2244848" y="3467036"/>
              <a:ext cx="358836" cy="353950"/>
              <a:chOff x="4906429" y="4056530"/>
              <a:chExt cx="1150342" cy="1150342"/>
            </a:xfrm>
            <a:solidFill>
              <a:schemeClr val="accent1">
                <a:lumMod val="60000"/>
                <a:lumOff val="40000"/>
              </a:schemeClr>
            </a:solidFill>
          </p:grpSpPr>
          <p:sp>
            <p:nvSpPr>
              <p:cNvPr id="300" name="Rectangle 299"/>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1" name="Group 86"/>
              <p:cNvGrpSpPr/>
              <p:nvPr/>
            </p:nvGrpSpPr>
            <p:grpSpPr>
              <a:xfrm>
                <a:off x="4988416" y="4336822"/>
                <a:ext cx="986368" cy="589758"/>
                <a:chOff x="880534" y="4754697"/>
                <a:chExt cx="986368" cy="589758"/>
              </a:xfrm>
              <a:grpFill/>
            </p:grpSpPr>
            <p:sp>
              <p:nvSpPr>
                <p:cNvPr id="302" name="Rectangle 301"/>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04" name="Straight Connector 303"/>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9" name="Parallelogram 308"/>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Parallelogram 309"/>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4" name="Group 147"/>
            <p:cNvGrpSpPr/>
            <p:nvPr/>
          </p:nvGrpSpPr>
          <p:grpSpPr>
            <a:xfrm>
              <a:off x="1839054" y="2642878"/>
              <a:ext cx="358836" cy="353950"/>
              <a:chOff x="4906429" y="4056530"/>
              <a:chExt cx="1150342" cy="1150342"/>
            </a:xfrm>
            <a:solidFill>
              <a:schemeClr val="accent1">
                <a:lumMod val="60000"/>
                <a:lumOff val="40000"/>
              </a:schemeClr>
            </a:solidFill>
          </p:grpSpPr>
          <p:sp>
            <p:nvSpPr>
              <p:cNvPr id="289" name="Rectangle 288"/>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0" name="Group 86"/>
              <p:cNvGrpSpPr/>
              <p:nvPr/>
            </p:nvGrpSpPr>
            <p:grpSpPr>
              <a:xfrm>
                <a:off x="4988416" y="4336822"/>
                <a:ext cx="986368" cy="589758"/>
                <a:chOff x="880534" y="4754697"/>
                <a:chExt cx="986368" cy="589758"/>
              </a:xfrm>
              <a:grpFill/>
            </p:grpSpPr>
            <p:sp>
              <p:nvSpPr>
                <p:cNvPr id="291" name="Rectangle 290"/>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93" name="Straight Connector 292"/>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98" name="Parallelogram 297"/>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Parallelogram 298"/>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5" name="Group 159"/>
            <p:cNvGrpSpPr/>
            <p:nvPr/>
          </p:nvGrpSpPr>
          <p:grpSpPr>
            <a:xfrm>
              <a:off x="2245427" y="2642878"/>
              <a:ext cx="358836" cy="353950"/>
              <a:chOff x="4906429" y="4056530"/>
              <a:chExt cx="1150342" cy="1150342"/>
            </a:xfrm>
            <a:solidFill>
              <a:schemeClr val="accent1">
                <a:lumMod val="60000"/>
                <a:lumOff val="40000"/>
              </a:schemeClr>
            </a:solidFill>
          </p:grpSpPr>
          <p:sp>
            <p:nvSpPr>
              <p:cNvPr id="278" name="Rectangle 277"/>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9" name="Group 86"/>
              <p:cNvGrpSpPr/>
              <p:nvPr/>
            </p:nvGrpSpPr>
            <p:grpSpPr>
              <a:xfrm>
                <a:off x="4988416" y="4336822"/>
                <a:ext cx="986368" cy="589758"/>
                <a:chOff x="880534" y="4754697"/>
                <a:chExt cx="986368" cy="589758"/>
              </a:xfrm>
              <a:grpFill/>
            </p:grpSpPr>
            <p:sp>
              <p:nvSpPr>
                <p:cNvPr id="280" name="Rectangle 279"/>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82" name="Straight Connector 281"/>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87" name="Parallelogram 286"/>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Parallelogram 287"/>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6" name="Group 171"/>
            <p:cNvGrpSpPr/>
            <p:nvPr/>
          </p:nvGrpSpPr>
          <p:grpSpPr>
            <a:xfrm>
              <a:off x="1839054" y="3057130"/>
              <a:ext cx="358836" cy="353950"/>
              <a:chOff x="4906429" y="4056530"/>
              <a:chExt cx="1150342" cy="1150342"/>
            </a:xfrm>
            <a:solidFill>
              <a:schemeClr val="accent1">
                <a:lumMod val="60000"/>
                <a:lumOff val="40000"/>
              </a:schemeClr>
            </a:solidFill>
          </p:grpSpPr>
          <p:sp>
            <p:nvSpPr>
              <p:cNvPr id="267" name="Rectangle 266"/>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8" name="Group 86"/>
              <p:cNvGrpSpPr/>
              <p:nvPr/>
            </p:nvGrpSpPr>
            <p:grpSpPr>
              <a:xfrm>
                <a:off x="4988416" y="4336822"/>
                <a:ext cx="986368" cy="589758"/>
                <a:chOff x="880534" y="4754697"/>
                <a:chExt cx="986368" cy="589758"/>
              </a:xfrm>
              <a:grpFill/>
            </p:grpSpPr>
            <p:sp>
              <p:nvSpPr>
                <p:cNvPr id="269" name="Rectangle 268"/>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71" name="Straight Connector 270"/>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76" name="Parallelogram 275"/>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Parallelogram 276"/>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7" name="Group 183"/>
            <p:cNvGrpSpPr/>
            <p:nvPr/>
          </p:nvGrpSpPr>
          <p:grpSpPr>
            <a:xfrm>
              <a:off x="2245427" y="3057130"/>
              <a:ext cx="358836" cy="353950"/>
              <a:chOff x="4906429" y="4056530"/>
              <a:chExt cx="1150342" cy="1150342"/>
            </a:xfrm>
            <a:solidFill>
              <a:schemeClr val="accent1">
                <a:lumMod val="60000"/>
                <a:lumOff val="40000"/>
              </a:schemeClr>
            </a:solidFill>
          </p:grpSpPr>
          <p:sp>
            <p:nvSpPr>
              <p:cNvPr id="256" name="Rectangle 255"/>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7" name="Group 86"/>
              <p:cNvGrpSpPr/>
              <p:nvPr/>
            </p:nvGrpSpPr>
            <p:grpSpPr>
              <a:xfrm>
                <a:off x="4988416" y="4336822"/>
                <a:ext cx="986368" cy="589758"/>
                <a:chOff x="880534" y="4754697"/>
                <a:chExt cx="986368" cy="589758"/>
              </a:xfrm>
              <a:grpFill/>
            </p:grpSpPr>
            <p:sp>
              <p:nvSpPr>
                <p:cNvPr id="258" name="Rectangle 257"/>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60" name="Straight Connector 259"/>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Parallelogram 264"/>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Parallelogram 265"/>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8" name="Group 147"/>
            <p:cNvGrpSpPr/>
            <p:nvPr/>
          </p:nvGrpSpPr>
          <p:grpSpPr>
            <a:xfrm>
              <a:off x="1033359" y="3864979"/>
              <a:ext cx="358836" cy="353950"/>
              <a:chOff x="4906429" y="4056530"/>
              <a:chExt cx="1150342" cy="1150342"/>
            </a:xfrm>
            <a:solidFill>
              <a:schemeClr val="accent1">
                <a:lumMod val="60000"/>
                <a:lumOff val="40000"/>
              </a:schemeClr>
            </a:solidFill>
          </p:grpSpPr>
          <p:sp>
            <p:nvSpPr>
              <p:cNvPr id="245" name="Rectangle 244"/>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6" name="Group 86"/>
              <p:cNvGrpSpPr/>
              <p:nvPr/>
            </p:nvGrpSpPr>
            <p:grpSpPr>
              <a:xfrm>
                <a:off x="4988416" y="4336822"/>
                <a:ext cx="986368" cy="589758"/>
                <a:chOff x="880534" y="4754697"/>
                <a:chExt cx="986368" cy="589758"/>
              </a:xfrm>
              <a:grpFill/>
            </p:grpSpPr>
            <p:sp>
              <p:nvSpPr>
                <p:cNvPr id="247" name="Rectangle 246"/>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49" name="Straight Connector 248"/>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54" name="Parallelogram 253"/>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Parallelogram 254"/>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9" name="Group 159"/>
            <p:cNvGrpSpPr/>
            <p:nvPr/>
          </p:nvGrpSpPr>
          <p:grpSpPr>
            <a:xfrm>
              <a:off x="1439733" y="3864979"/>
              <a:ext cx="358836" cy="353950"/>
              <a:chOff x="4906429" y="4056530"/>
              <a:chExt cx="1150342" cy="1150342"/>
            </a:xfrm>
            <a:solidFill>
              <a:schemeClr val="accent1">
                <a:lumMod val="60000"/>
                <a:lumOff val="40000"/>
              </a:schemeClr>
            </a:solidFill>
          </p:grpSpPr>
          <p:sp>
            <p:nvSpPr>
              <p:cNvPr id="234" name="Rectangle 233"/>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5" name="Group 86"/>
              <p:cNvGrpSpPr/>
              <p:nvPr/>
            </p:nvGrpSpPr>
            <p:grpSpPr>
              <a:xfrm>
                <a:off x="4988416" y="4336822"/>
                <a:ext cx="986368" cy="589758"/>
                <a:chOff x="880534" y="4754697"/>
                <a:chExt cx="986368" cy="589758"/>
              </a:xfrm>
              <a:grpFill/>
            </p:grpSpPr>
            <p:sp>
              <p:nvSpPr>
                <p:cNvPr id="236" name="Rectangle 235"/>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38" name="Straight Connector 237"/>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43" name="Parallelogram 242"/>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Parallelogram 243"/>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0" name="Group 147"/>
            <p:cNvGrpSpPr/>
            <p:nvPr/>
          </p:nvGrpSpPr>
          <p:grpSpPr>
            <a:xfrm>
              <a:off x="1838469" y="3864979"/>
              <a:ext cx="358836" cy="353950"/>
              <a:chOff x="4906429" y="4056530"/>
              <a:chExt cx="1150342" cy="1150342"/>
            </a:xfrm>
            <a:solidFill>
              <a:schemeClr val="accent1">
                <a:lumMod val="60000"/>
                <a:lumOff val="40000"/>
              </a:schemeClr>
            </a:solidFill>
          </p:grpSpPr>
          <p:sp>
            <p:nvSpPr>
              <p:cNvPr id="223" name="Rectangle 222"/>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4" name="Group 86"/>
              <p:cNvGrpSpPr/>
              <p:nvPr/>
            </p:nvGrpSpPr>
            <p:grpSpPr>
              <a:xfrm>
                <a:off x="4988416" y="4336822"/>
                <a:ext cx="986368" cy="589758"/>
                <a:chOff x="880534" y="4754697"/>
                <a:chExt cx="986368" cy="589758"/>
              </a:xfrm>
              <a:grpFill/>
            </p:grpSpPr>
            <p:sp>
              <p:nvSpPr>
                <p:cNvPr id="225" name="Rectangle 224"/>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27" name="Straight Connector 226"/>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2" name="Parallelogram 23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Parallelogram 232"/>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1" name="Group 159"/>
            <p:cNvGrpSpPr/>
            <p:nvPr/>
          </p:nvGrpSpPr>
          <p:grpSpPr>
            <a:xfrm>
              <a:off x="2244842" y="3864979"/>
              <a:ext cx="358836" cy="353950"/>
              <a:chOff x="4906429" y="4056530"/>
              <a:chExt cx="1150342" cy="1150342"/>
            </a:xfrm>
            <a:solidFill>
              <a:schemeClr val="accent1">
                <a:lumMod val="60000"/>
                <a:lumOff val="40000"/>
              </a:schemeClr>
            </a:solidFill>
          </p:grpSpPr>
          <p:sp>
            <p:nvSpPr>
              <p:cNvPr id="212" name="Rectangle 211"/>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3" name="Group 86"/>
              <p:cNvGrpSpPr/>
              <p:nvPr/>
            </p:nvGrpSpPr>
            <p:grpSpPr>
              <a:xfrm>
                <a:off x="4988416" y="4336822"/>
                <a:ext cx="986368" cy="589758"/>
                <a:chOff x="880534" y="4754697"/>
                <a:chExt cx="986368" cy="589758"/>
              </a:xfrm>
              <a:grpFill/>
            </p:grpSpPr>
            <p:sp>
              <p:nvSpPr>
                <p:cNvPr id="214" name="Rectangle 213"/>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16" name="Straight Connector 215"/>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21" name="Parallelogram 220"/>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Parallelogram 221"/>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63" name="Group 662"/>
          <p:cNvGrpSpPr/>
          <p:nvPr/>
        </p:nvGrpSpPr>
        <p:grpSpPr>
          <a:xfrm>
            <a:off x="1897782" y="2698033"/>
            <a:ext cx="700763" cy="632893"/>
            <a:chOff x="1569842" y="3509432"/>
            <a:chExt cx="196073" cy="316089"/>
          </a:xfrm>
          <a:solidFill>
            <a:srgbClr val="FF66FF"/>
          </a:solidFill>
        </p:grpSpPr>
        <p:sp>
          <p:nvSpPr>
            <p:cNvPr id="664" name="Rectangle 663"/>
            <p:cNvSpPr/>
            <p:nvPr/>
          </p:nvSpPr>
          <p:spPr>
            <a:xfrm>
              <a:off x="1569842" y="3509432"/>
              <a:ext cx="81770" cy="10689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5" name="Rectangle 664"/>
            <p:cNvSpPr/>
            <p:nvPr/>
          </p:nvSpPr>
          <p:spPr>
            <a:xfrm>
              <a:off x="1684145" y="3509432"/>
              <a:ext cx="81770" cy="10689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6" name="Rectangle 665"/>
            <p:cNvSpPr/>
            <p:nvPr/>
          </p:nvSpPr>
          <p:spPr>
            <a:xfrm>
              <a:off x="1684145" y="3718630"/>
              <a:ext cx="81770" cy="10689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7" name="Rectangle 666"/>
            <p:cNvSpPr/>
            <p:nvPr/>
          </p:nvSpPr>
          <p:spPr>
            <a:xfrm>
              <a:off x="1569842" y="3718630"/>
              <a:ext cx="81770" cy="10689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668" name="Group 667"/>
          <p:cNvGrpSpPr/>
          <p:nvPr/>
        </p:nvGrpSpPr>
        <p:grpSpPr>
          <a:xfrm>
            <a:off x="1094999" y="2698033"/>
            <a:ext cx="699466" cy="632893"/>
            <a:chOff x="983274" y="3534832"/>
            <a:chExt cx="195710" cy="316089"/>
          </a:xfrm>
          <a:solidFill>
            <a:srgbClr val="008000"/>
          </a:solidFill>
        </p:grpSpPr>
        <p:sp>
          <p:nvSpPr>
            <p:cNvPr id="669" name="Rectangle 668"/>
            <p:cNvSpPr/>
            <p:nvPr/>
          </p:nvSpPr>
          <p:spPr>
            <a:xfrm>
              <a:off x="987147" y="3534832"/>
              <a:ext cx="81770" cy="106891"/>
            </a:xfrm>
            <a:prstGeom prst="rect">
              <a:avLst/>
            </a:prstGeom>
            <a:grpFill/>
            <a:ln>
              <a:solidFill>
                <a:srgbClr val="008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0" name="Rectangle 669"/>
            <p:cNvSpPr/>
            <p:nvPr/>
          </p:nvSpPr>
          <p:spPr>
            <a:xfrm>
              <a:off x="983274" y="3534832"/>
              <a:ext cx="81770" cy="106891"/>
            </a:xfrm>
            <a:prstGeom prst="rect">
              <a:avLst/>
            </a:prstGeom>
            <a:grpFill/>
            <a:ln>
              <a:solidFill>
                <a:srgbClr val="008000"/>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1" name="Rectangle 670"/>
            <p:cNvSpPr/>
            <p:nvPr/>
          </p:nvSpPr>
          <p:spPr>
            <a:xfrm>
              <a:off x="1097214" y="3534832"/>
              <a:ext cx="81770" cy="106891"/>
            </a:xfrm>
            <a:prstGeom prst="rect">
              <a:avLst/>
            </a:prstGeom>
            <a:grpFill/>
            <a:ln>
              <a:solidFill>
                <a:srgbClr val="008000"/>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2" name="Rectangle 671"/>
            <p:cNvSpPr/>
            <p:nvPr/>
          </p:nvSpPr>
          <p:spPr>
            <a:xfrm>
              <a:off x="987147" y="3731682"/>
              <a:ext cx="81770" cy="106891"/>
            </a:xfrm>
            <a:prstGeom prst="rect">
              <a:avLst/>
            </a:prstGeom>
            <a:grpFill/>
            <a:ln>
              <a:solidFill>
                <a:srgbClr val="008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3" name="Rectangle 672"/>
            <p:cNvSpPr/>
            <p:nvPr/>
          </p:nvSpPr>
          <p:spPr>
            <a:xfrm>
              <a:off x="983274" y="3744028"/>
              <a:ext cx="81770" cy="106891"/>
            </a:xfrm>
            <a:prstGeom prst="rect">
              <a:avLst/>
            </a:prstGeom>
            <a:grpFill/>
            <a:ln>
              <a:solidFill>
                <a:srgbClr val="008000"/>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4" name="Rectangle 673"/>
            <p:cNvSpPr/>
            <p:nvPr/>
          </p:nvSpPr>
          <p:spPr>
            <a:xfrm>
              <a:off x="1097214" y="3744030"/>
              <a:ext cx="81770" cy="106891"/>
            </a:xfrm>
            <a:prstGeom prst="rect">
              <a:avLst/>
            </a:prstGeom>
            <a:grpFill/>
            <a:ln>
              <a:solidFill>
                <a:srgbClr val="008000"/>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675" name="Group 674"/>
          <p:cNvGrpSpPr/>
          <p:nvPr/>
        </p:nvGrpSpPr>
        <p:grpSpPr>
          <a:xfrm>
            <a:off x="1094999" y="3510350"/>
            <a:ext cx="709266" cy="596840"/>
            <a:chOff x="1567474" y="3521436"/>
            <a:chExt cx="198452" cy="298083"/>
          </a:xfrm>
          <a:solidFill>
            <a:srgbClr val="FF66FF"/>
          </a:solidFill>
        </p:grpSpPr>
        <p:sp>
          <p:nvSpPr>
            <p:cNvPr id="676" name="Rectangle 675"/>
            <p:cNvSpPr/>
            <p:nvPr/>
          </p:nvSpPr>
          <p:spPr>
            <a:xfrm>
              <a:off x="1567474" y="3521436"/>
              <a:ext cx="81770" cy="1068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77" name="Rectangle 676"/>
            <p:cNvSpPr/>
            <p:nvPr/>
          </p:nvSpPr>
          <p:spPr>
            <a:xfrm>
              <a:off x="1684145" y="3521436"/>
              <a:ext cx="81770" cy="1068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78" name="Rectangle 677"/>
            <p:cNvSpPr/>
            <p:nvPr/>
          </p:nvSpPr>
          <p:spPr>
            <a:xfrm>
              <a:off x="1684156" y="3712628"/>
              <a:ext cx="81770" cy="1068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79" name="Rectangle 678"/>
            <p:cNvSpPr/>
            <p:nvPr/>
          </p:nvSpPr>
          <p:spPr>
            <a:xfrm>
              <a:off x="1567474" y="3712628"/>
              <a:ext cx="81770" cy="1068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680" name="Group 679"/>
          <p:cNvGrpSpPr/>
          <p:nvPr/>
        </p:nvGrpSpPr>
        <p:grpSpPr>
          <a:xfrm>
            <a:off x="1897782" y="3510350"/>
            <a:ext cx="700767" cy="596840"/>
            <a:chOff x="1569842" y="3521436"/>
            <a:chExt cx="196074" cy="298083"/>
          </a:xfrm>
          <a:solidFill>
            <a:srgbClr val="FF66FF"/>
          </a:solidFill>
        </p:grpSpPr>
        <p:sp>
          <p:nvSpPr>
            <p:cNvPr id="681" name="Rectangle 680"/>
            <p:cNvSpPr/>
            <p:nvPr/>
          </p:nvSpPr>
          <p:spPr>
            <a:xfrm>
              <a:off x="1569842" y="3521436"/>
              <a:ext cx="81770" cy="10689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82" name="Rectangle 681"/>
            <p:cNvSpPr/>
            <p:nvPr/>
          </p:nvSpPr>
          <p:spPr>
            <a:xfrm>
              <a:off x="1684146" y="3521436"/>
              <a:ext cx="81770" cy="10689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83" name="Rectangle 682"/>
            <p:cNvSpPr/>
            <p:nvPr/>
          </p:nvSpPr>
          <p:spPr>
            <a:xfrm>
              <a:off x="1684145" y="3712628"/>
              <a:ext cx="81770" cy="10689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84" name="Rectangle 683"/>
            <p:cNvSpPr/>
            <p:nvPr/>
          </p:nvSpPr>
          <p:spPr>
            <a:xfrm>
              <a:off x="1569842" y="3712628"/>
              <a:ext cx="81770" cy="10689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grpSp>
        <p:nvGrpSpPr>
          <p:cNvPr id="176" name="Group 175"/>
          <p:cNvGrpSpPr/>
          <p:nvPr/>
        </p:nvGrpSpPr>
        <p:grpSpPr>
          <a:xfrm>
            <a:off x="1298294" y="2635221"/>
            <a:ext cx="1089303" cy="1147296"/>
            <a:chOff x="1281361" y="2493373"/>
            <a:chExt cx="1089303" cy="1147296"/>
          </a:xfrm>
        </p:grpSpPr>
        <p:sp>
          <p:nvSpPr>
            <p:cNvPr id="177" name="Rectangle 176"/>
            <p:cNvSpPr/>
            <p:nvPr/>
          </p:nvSpPr>
          <p:spPr>
            <a:xfrm>
              <a:off x="1281361" y="2908239"/>
              <a:ext cx="1089303" cy="31756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8" name="Rectangle 177"/>
            <p:cNvSpPr/>
            <p:nvPr/>
          </p:nvSpPr>
          <p:spPr>
            <a:xfrm>
              <a:off x="1281361" y="2493373"/>
              <a:ext cx="1089303" cy="317563"/>
            </a:xfrm>
            <a:prstGeom prst="rect">
              <a:avLst/>
            </a:prstGeom>
            <a:solidFill>
              <a:srgbClr val="008000"/>
            </a:solidFill>
            <a:ln>
              <a:solidFill>
                <a:srgbClr val="008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9" name="Rectangle 178"/>
            <p:cNvSpPr/>
            <p:nvPr/>
          </p:nvSpPr>
          <p:spPr>
            <a:xfrm>
              <a:off x="1281361" y="3323106"/>
              <a:ext cx="1089303" cy="317563"/>
            </a:xfrm>
            <a:prstGeom prst="rect">
              <a:avLst/>
            </a:prstGeom>
            <a:solidFill>
              <a:schemeClr val="accent4"/>
            </a:solidFill>
            <a:ln>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80" name="Title 2"/>
          <p:cNvSpPr>
            <a:spLocks noGrp="1"/>
          </p:cNvSpPr>
          <p:nvPr>
            <p:ph type="title"/>
          </p:nvPr>
        </p:nvSpPr>
        <p:spPr>
          <a:xfrm>
            <a:off x="850900" y="365125"/>
            <a:ext cx="10515600" cy="1325563"/>
          </a:xfrm>
        </p:spPr>
        <p:txBody>
          <a:bodyPr/>
          <a:lstStyle/>
          <a:p>
            <a:r>
              <a:rPr lang="en-US" dirty="0">
                <a:solidFill>
                  <a:srgbClr val="008000"/>
                </a:solidFill>
              </a:rPr>
              <a:t>Work </a:t>
            </a:r>
            <a:r>
              <a:rPr lang="en-US" dirty="0"/>
              <a:t>Parallelism</a:t>
            </a:r>
          </a:p>
        </p:txBody>
      </p:sp>
      <p:sp>
        <p:nvSpPr>
          <p:cNvPr id="189" name="Rectangle 188"/>
          <p:cNvSpPr/>
          <p:nvPr/>
        </p:nvSpPr>
        <p:spPr>
          <a:xfrm>
            <a:off x="4737896" y="1428234"/>
            <a:ext cx="6519734" cy="584776"/>
          </a:xfrm>
          <a:prstGeom prst="rect">
            <a:avLst/>
          </a:prstGeom>
        </p:spPr>
        <p:txBody>
          <a:bodyPr wrap="none">
            <a:spAutoFit/>
          </a:bodyPr>
          <a:lstStyle/>
          <a:p>
            <a:r>
              <a:rPr lang="en-US" sz="3200" dirty="0"/>
              <a:t>Parallelism historically for </a:t>
            </a:r>
            <a:r>
              <a:rPr lang="en-US" sz="3200" b="1" dirty="0">
                <a:solidFill>
                  <a:srgbClr val="4472C4"/>
                </a:solidFill>
              </a:rPr>
              <a:t>throughput</a:t>
            </a:r>
            <a:endParaRPr lang="en-US" sz="3200" dirty="0"/>
          </a:p>
        </p:txBody>
      </p:sp>
      <p:sp>
        <p:nvSpPr>
          <p:cNvPr id="190" name="Rectangle 189"/>
          <p:cNvSpPr/>
          <p:nvPr/>
        </p:nvSpPr>
        <p:spPr>
          <a:xfrm>
            <a:off x="4737896" y="2154960"/>
            <a:ext cx="4550044" cy="584776"/>
          </a:xfrm>
          <a:prstGeom prst="rect">
            <a:avLst/>
          </a:prstGeom>
        </p:spPr>
        <p:txBody>
          <a:bodyPr wrap="none">
            <a:spAutoFit/>
          </a:bodyPr>
          <a:lstStyle/>
          <a:p>
            <a:pPr eaLnBrk="1" fontAlgn="auto" hangingPunct="1">
              <a:spcBef>
                <a:spcPts val="0"/>
              </a:spcBef>
              <a:spcAft>
                <a:spcPts val="0"/>
              </a:spcAft>
              <a:defRPr/>
            </a:pPr>
            <a:r>
              <a:rPr lang="en-US" sz="3200" dirty="0"/>
              <a:t>Parallelism for </a:t>
            </a:r>
            <a:r>
              <a:rPr lang="en-US" sz="3200" b="1" dirty="0">
                <a:solidFill>
                  <a:schemeClr val="accent6"/>
                </a:solidFill>
              </a:rPr>
              <a:t>tail latency</a:t>
            </a:r>
          </a:p>
        </p:txBody>
      </p:sp>
      <p:sp>
        <p:nvSpPr>
          <p:cNvPr id="191" name="Rectangle 190"/>
          <p:cNvSpPr/>
          <p:nvPr/>
        </p:nvSpPr>
        <p:spPr>
          <a:xfrm>
            <a:off x="3763727" y="2156371"/>
            <a:ext cx="1019341" cy="584776"/>
          </a:xfrm>
          <a:prstGeom prst="rect">
            <a:avLst/>
          </a:prstGeom>
        </p:spPr>
        <p:txBody>
          <a:bodyPr wrap="none">
            <a:spAutoFit/>
          </a:bodyPr>
          <a:lstStyle/>
          <a:p>
            <a:r>
              <a:rPr lang="en-US" sz="3200" b="1" dirty="0">
                <a:latin typeface="Avenir Next Demi Bold"/>
                <a:cs typeface="Avenir Next Demi Bold"/>
              </a:rPr>
              <a:t>Idea</a:t>
            </a:r>
            <a:r>
              <a:rPr lang="en-US" sz="3200" b="1" dirty="0"/>
              <a:t> </a:t>
            </a:r>
            <a:endParaRPr lang="en-US" sz="3200" dirty="0"/>
          </a:p>
        </p:txBody>
      </p:sp>
    </p:spTree>
    <p:extLst>
      <p:ext uri="{BB962C8B-B14F-4D97-AF65-F5344CB8AC3E}">
        <p14:creationId xmlns:p14="http://schemas.microsoft.com/office/powerpoint/2010/main" val="387990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P spid="1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23334-8EBA-404D-8EA1-C5A222AD0CF2}" type="slidenum">
              <a:rPr lang="en-US" smtClean="0"/>
              <a:pPr/>
              <a:t>35</a:t>
            </a:fld>
            <a:endParaRPr lang="en-US"/>
          </a:p>
        </p:txBody>
      </p:sp>
      <p:sp>
        <p:nvSpPr>
          <p:cNvPr id="180" name="Title 2"/>
          <p:cNvSpPr>
            <a:spLocks noGrp="1"/>
          </p:cNvSpPr>
          <p:nvPr>
            <p:ph type="title"/>
          </p:nvPr>
        </p:nvSpPr>
        <p:spPr>
          <a:xfrm>
            <a:off x="850900" y="365125"/>
            <a:ext cx="10515600" cy="1325563"/>
          </a:xfrm>
        </p:spPr>
        <p:txBody>
          <a:bodyPr/>
          <a:lstStyle/>
          <a:p>
            <a:r>
              <a:rPr lang="en-US" dirty="0"/>
              <a:t>Parallelism, but Incremental </a:t>
            </a:r>
            <a:r>
              <a:rPr lang="en-US" sz="1600" dirty="0"/>
              <a:t>[ASPLOS’15]</a:t>
            </a:r>
          </a:p>
        </p:txBody>
      </p:sp>
      <p:sp>
        <p:nvSpPr>
          <p:cNvPr id="183" name="Rectangle 182"/>
          <p:cNvSpPr/>
          <p:nvPr/>
        </p:nvSpPr>
        <p:spPr>
          <a:xfrm>
            <a:off x="3303176" y="2890858"/>
            <a:ext cx="1479892" cy="584776"/>
          </a:xfrm>
          <a:prstGeom prst="rect">
            <a:avLst/>
          </a:prstGeom>
        </p:spPr>
        <p:txBody>
          <a:bodyPr wrap="none">
            <a:spAutoFit/>
          </a:bodyPr>
          <a:lstStyle/>
          <a:p>
            <a:r>
              <a:rPr lang="en-US" sz="3200" b="1" dirty="0">
                <a:latin typeface="Avenir Next Demi Bold"/>
                <a:cs typeface="Avenir Next Demi Bold"/>
              </a:rPr>
              <a:t>Insight</a:t>
            </a:r>
            <a:endParaRPr lang="en-US" sz="3200" dirty="0"/>
          </a:p>
        </p:txBody>
      </p:sp>
      <p:sp>
        <p:nvSpPr>
          <p:cNvPr id="184" name="Rectangle 183"/>
          <p:cNvSpPr/>
          <p:nvPr/>
        </p:nvSpPr>
        <p:spPr>
          <a:xfrm>
            <a:off x="2718422" y="3608412"/>
            <a:ext cx="2064646" cy="584776"/>
          </a:xfrm>
          <a:prstGeom prst="rect">
            <a:avLst/>
          </a:prstGeom>
        </p:spPr>
        <p:txBody>
          <a:bodyPr wrap="none">
            <a:spAutoFit/>
          </a:bodyPr>
          <a:lstStyle/>
          <a:p>
            <a:r>
              <a:rPr lang="en-US" sz="3200" b="1" dirty="0">
                <a:latin typeface="Avenir Next Demi Bold"/>
                <a:cs typeface="Avenir Next Demi Bold"/>
              </a:rPr>
              <a:t>Approach</a:t>
            </a:r>
            <a:endParaRPr lang="en-US" sz="3200" dirty="0"/>
          </a:p>
        </p:txBody>
      </p:sp>
      <p:sp>
        <p:nvSpPr>
          <p:cNvPr id="9" name="Rectangle 8"/>
          <p:cNvSpPr/>
          <p:nvPr/>
        </p:nvSpPr>
        <p:spPr>
          <a:xfrm>
            <a:off x="4737896" y="2881686"/>
            <a:ext cx="5623254" cy="584776"/>
          </a:xfrm>
          <a:prstGeom prst="rect">
            <a:avLst/>
          </a:prstGeom>
        </p:spPr>
        <p:txBody>
          <a:bodyPr wrap="none">
            <a:spAutoFit/>
          </a:bodyPr>
          <a:lstStyle/>
          <a:p>
            <a:r>
              <a:rPr lang="en-US" sz="3200" dirty="0"/>
              <a:t>Long requests reveal themselves</a:t>
            </a:r>
          </a:p>
        </p:txBody>
      </p:sp>
      <p:sp>
        <p:nvSpPr>
          <p:cNvPr id="10" name="Rectangle 9"/>
          <p:cNvSpPr/>
          <p:nvPr/>
        </p:nvSpPr>
        <p:spPr>
          <a:xfrm>
            <a:off x="4737896" y="3608412"/>
            <a:ext cx="5792772" cy="1569660"/>
          </a:xfrm>
          <a:prstGeom prst="rect">
            <a:avLst/>
          </a:prstGeom>
        </p:spPr>
        <p:txBody>
          <a:bodyPr wrap="none">
            <a:spAutoFit/>
          </a:bodyPr>
          <a:lstStyle/>
          <a:p>
            <a:r>
              <a:rPr lang="en-US" sz="3200" dirty="0"/>
              <a:t>Incrementally add parallelism to </a:t>
            </a:r>
          </a:p>
          <a:p>
            <a:r>
              <a:rPr lang="en-US" sz="3200" dirty="0"/>
              <a:t>long requests  – the tail  – </a:t>
            </a:r>
          </a:p>
          <a:p>
            <a:r>
              <a:rPr lang="en-US" sz="3200" dirty="0"/>
              <a:t>based on request progress &amp; load</a:t>
            </a:r>
          </a:p>
        </p:txBody>
      </p:sp>
      <p:sp>
        <p:nvSpPr>
          <p:cNvPr id="187" name="Rectangle 186"/>
          <p:cNvSpPr/>
          <p:nvPr/>
        </p:nvSpPr>
        <p:spPr>
          <a:xfrm>
            <a:off x="4737896" y="1428234"/>
            <a:ext cx="6519734" cy="584776"/>
          </a:xfrm>
          <a:prstGeom prst="rect">
            <a:avLst/>
          </a:prstGeom>
        </p:spPr>
        <p:txBody>
          <a:bodyPr wrap="none">
            <a:spAutoFit/>
          </a:bodyPr>
          <a:lstStyle/>
          <a:p>
            <a:r>
              <a:rPr lang="en-US" sz="3200" dirty="0"/>
              <a:t>Parallelism historically for </a:t>
            </a:r>
            <a:r>
              <a:rPr lang="en-US" sz="3200" b="1" dirty="0">
                <a:solidFill>
                  <a:srgbClr val="4472C4"/>
                </a:solidFill>
              </a:rPr>
              <a:t>throughput</a:t>
            </a:r>
            <a:endParaRPr lang="en-US" sz="3200" dirty="0"/>
          </a:p>
        </p:txBody>
      </p:sp>
      <p:sp>
        <p:nvSpPr>
          <p:cNvPr id="188" name="Rectangle 187"/>
          <p:cNvSpPr/>
          <p:nvPr/>
        </p:nvSpPr>
        <p:spPr>
          <a:xfrm>
            <a:off x="4737896" y="2154960"/>
            <a:ext cx="4550044" cy="584776"/>
          </a:xfrm>
          <a:prstGeom prst="rect">
            <a:avLst/>
          </a:prstGeom>
        </p:spPr>
        <p:txBody>
          <a:bodyPr wrap="none">
            <a:spAutoFit/>
          </a:bodyPr>
          <a:lstStyle/>
          <a:p>
            <a:pPr eaLnBrk="1" fontAlgn="auto" hangingPunct="1">
              <a:spcBef>
                <a:spcPts val="0"/>
              </a:spcBef>
              <a:spcAft>
                <a:spcPts val="0"/>
              </a:spcAft>
              <a:defRPr/>
            </a:pPr>
            <a:r>
              <a:rPr lang="en-US" sz="3200" dirty="0"/>
              <a:t>Parallelism for </a:t>
            </a:r>
            <a:r>
              <a:rPr lang="en-US" sz="3200" b="1" dirty="0">
                <a:solidFill>
                  <a:schemeClr val="accent6"/>
                </a:solidFill>
              </a:rPr>
              <a:t>tail latency</a:t>
            </a:r>
          </a:p>
        </p:txBody>
      </p:sp>
      <p:sp>
        <p:nvSpPr>
          <p:cNvPr id="189" name="Rectangle 188"/>
          <p:cNvSpPr/>
          <p:nvPr/>
        </p:nvSpPr>
        <p:spPr>
          <a:xfrm>
            <a:off x="3763727" y="2156371"/>
            <a:ext cx="1019341" cy="584776"/>
          </a:xfrm>
          <a:prstGeom prst="rect">
            <a:avLst/>
          </a:prstGeom>
        </p:spPr>
        <p:txBody>
          <a:bodyPr wrap="none">
            <a:spAutoFit/>
          </a:bodyPr>
          <a:lstStyle/>
          <a:p>
            <a:r>
              <a:rPr lang="en-US" sz="3200" b="1" dirty="0">
                <a:latin typeface="Avenir Next Demi Bold"/>
                <a:cs typeface="Avenir Next Demi Bold"/>
              </a:rPr>
              <a:t>Idea</a:t>
            </a:r>
            <a:r>
              <a:rPr lang="en-US" sz="3200" b="1" dirty="0"/>
              <a:t> </a:t>
            </a:r>
            <a:endParaRPr lang="en-US" sz="3200" dirty="0"/>
          </a:p>
        </p:txBody>
      </p:sp>
      <p:grpSp>
        <p:nvGrpSpPr>
          <p:cNvPr id="24" name="Group 23"/>
          <p:cNvGrpSpPr/>
          <p:nvPr/>
        </p:nvGrpSpPr>
        <p:grpSpPr>
          <a:xfrm>
            <a:off x="946150" y="2546350"/>
            <a:ext cx="1771650" cy="2686050"/>
            <a:chOff x="946150" y="2546350"/>
            <a:chExt cx="1771650" cy="2686050"/>
          </a:xfrm>
        </p:grpSpPr>
        <p:sp>
          <p:nvSpPr>
            <p:cNvPr id="25" name="Rectangle 24"/>
            <p:cNvSpPr/>
            <p:nvPr/>
          </p:nvSpPr>
          <p:spPr>
            <a:xfrm>
              <a:off x="946150" y="2546350"/>
              <a:ext cx="1771650" cy="26860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26" name="Group 25"/>
            <p:cNvGrpSpPr/>
            <p:nvPr/>
          </p:nvGrpSpPr>
          <p:grpSpPr>
            <a:xfrm>
              <a:off x="1032786" y="2642878"/>
              <a:ext cx="1571477" cy="1178108"/>
              <a:chOff x="4979823" y="3467077"/>
              <a:chExt cx="439698" cy="588389"/>
            </a:xfrm>
          </p:grpSpPr>
          <p:grpSp>
            <p:nvGrpSpPr>
              <p:cNvPr id="38" name="Group 147"/>
              <p:cNvGrpSpPr/>
              <p:nvPr/>
            </p:nvGrpSpPr>
            <p:grpSpPr>
              <a:xfrm>
                <a:off x="4979823" y="3467077"/>
                <a:ext cx="100402" cy="176775"/>
                <a:chOff x="4906429" y="4056530"/>
                <a:chExt cx="1150342" cy="1150342"/>
              </a:xfrm>
              <a:solidFill>
                <a:schemeClr val="accent1">
                  <a:lumMod val="60000"/>
                  <a:lumOff val="40000"/>
                </a:schemeClr>
              </a:solidFill>
            </p:grpSpPr>
            <p:sp>
              <p:nvSpPr>
                <p:cNvPr id="172" name="Rectangle 171"/>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3" name="Group 86"/>
                <p:cNvGrpSpPr/>
                <p:nvPr/>
              </p:nvGrpSpPr>
              <p:grpSpPr>
                <a:xfrm>
                  <a:off x="4988416" y="4336822"/>
                  <a:ext cx="986368" cy="589758"/>
                  <a:chOff x="880534" y="4754697"/>
                  <a:chExt cx="986368" cy="589758"/>
                </a:xfrm>
                <a:grpFill/>
              </p:grpSpPr>
              <p:sp>
                <p:nvSpPr>
                  <p:cNvPr id="174" name="Rectangle 173"/>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6" name="Straight Connector 175"/>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82" name="Parallelogram 18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Parallelogram 184"/>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9" name="Group 159"/>
              <p:cNvGrpSpPr/>
              <p:nvPr/>
            </p:nvGrpSpPr>
            <p:grpSpPr>
              <a:xfrm>
                <a:off x="5093526" y="3467077"/>
                <a:ext cx="100402" cy="176775"/>
                <a:chOff x="4906429" y="4056530"/>
                <a:chExt cx="1150342" cy="1150342"/>
              </a:xfrm>
              <a:solidFill>
                <a:schemeClr val="accent1">
                  <a:lumMod val="60000"/>
                  <a:lumOff val="40000"/>
                </a:schemeClr>
              </a:solidFill>
            </p:grpSpPr>
            <p:sp>
              <p:nvSpPr>
                <p:cNvPr id="160" name="Rectangle 159"/>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1" name="Group 86"/>
                <p:cNvGrpSpPr/>
                <p:nvPr/>
              </p:nvGrpSpPr>
              <p:grpSpPr>
                <a:xfrm>
                  <a:off x="4988416" y="4336822"/>
                  <a:ext cx="986368" cy="589758"/>
                  <a:chOff x="880534" y="4754697"/>
                  <a:chExt cx="986368" cy="589758"/>
                </a:xfrm>
                <a:grpFill/>
              </p:grpSpPr>
              <p:sp>
                <p:nvSpPr>
                  <p:cNvPr id="162" name="Rectangle 161"/>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64" name="Straight Connector 163"/>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70" name="Parallelogram 169"/>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Parallelogram 170"/>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0" name="Group 171"/>
              <p:cNvGrpSpPr/>
              <p:nvPr/>
            </p:nvGrpSpPr>
            <p:grpSpPr>
              <a:xfrm>
                <a:off x="4979823" y="3673969"/>
                <a:ext cx="100402" cy="176775"/>
                <a:chOff x="4906429" y="4056530"/>
                <a:chExt cx="1150342" cy="1150342"/>
              </a:xfrm>
              <a:solidFill>
                <a:schemeClr val="accent1">
                  <a:lumMod val="60000"/>
                  <a:lumOff val="40000"/>
                </a:schemeClr>
              </a:solidFill>
            </p:grpSpPr>
            <p:sp>
              <p:nvSpPr>
                <p:cNvPr id="149" name="Rectangle 148"/>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0" name="Group 86"/>
                <p:cNvGrpSpPr/>
                <p:nvPr/>
              </p:nvGrpSpPr>
              <p:grpSpPr>
                <a:xfrm>
                  <a:off x="4988416" y="4336822"/>
                  <a:ext cx="986368" cy="589758"/>
                  <a:chOff x="880534" y="4754697"/>
                  <a:chExt cx="986368" cy="589758"/>
                </a:xfrm>
                <a:grpFill/>
              </p:grpSpPr>
              <p:sp>
                <p:nvSpPr>
                  <p:cNvPr id="151" name="Rectangle 150"/>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53" name="Straight Connector 152"/>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58" name="Parallelogram 157"/>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Parallelogram 158"/>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1" name="Group 183"/>
              <p:cNvGrpSpPr/>
              <p:nvPr/>
            </p:nvGrpSpPr>
            <p:grpSpPr>
              <a:xfrm>
                <a:off x="5093526" y="3673969"/>
                <a:ext cx="100402" cy="176775"/>
                <a:chOff x="4906429" y="4056530"/>
                <a:chExt cx="1150342" cy="1150342"/>
              </a:xfrm>
              <a:solidFill>
                <a:schemeClr val="accent1">
                  <a:lumMod val="60000"/>
                  <a:lumOff val="40000"/>
                </a:schemeClr>
              </a:solidFill>
            </p:grpSpPr>
            <p:sp>
              <p:nvSpPr>
                <p:cNvPr id="138" name="Rectangle 137"/>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9" name="Group 86"/>
                <p:cNvGrpSpPr/>
                <p:nvPr/>
              </p:nvGrpSpPr>
              <p:grpSpPr>
                <a:xfrm>
                  <a:off x="4988416" y="4336822"/>
                  <a:ext cx="986368" cy="589758"/>
                  <a:chOff x="880534" y="4754697"/>
                  <a:chExt cx="986368" cy="589758"/>
                </a:xfrm>
                <a:grpFill/>
              </p:grpSpPr>
              <p:sp>
                <p:nvSpPr>
                  <p:cNvPr id="140" name="Rectangle 139"/>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42" name="Straight Connector 141"/>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47" name="Parallelogram 146"/>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Parallelogram 147"/>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147"/>
              <p:cNvGrpSpPr/>
              <p:nvPr/>
            </p:nvGrpSpPr>
            <p:grpSpPr>
              <a:xfrm>
                <a:off x="4979985" y="3878691"/>
                <a:ext cx="100402" cy="176775"/>
                <a:chOff x="4906429" y="4056530"/>
                <a:chExt cx="1150342" cy="1150342"/>
              </a:xfrm>
              <a:solidFill>
                <a:schemeClr val="accent1">
                  <a:lumMod val="60000"/>
                  <a:lumOff val="40000"/>
                </a:schemeClr>
              </a:solidFill>
            </p:grpSpPr>
            <p:sp>
              <p:nvSpPr>
                <p:cNvPr id="127" name="Rectangle 126"/>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8" name="Group 86"/>
                <p:cNvGrpSpPr/>
                <p:nvPr/>
              </p:nvGrpSpPr>
              <p:grpSpPr>
                <a:xfrm>
                  <a:off x="4988416" y="4336822"/>
                  <a:ext cx="986368" cy="589758"/>
                  <a:chOff x="880534" y="4754697"/>
                  <a:chExt cx="986368" cy="589758"/>
                </a:xfrm>
                <a:grpFill/>
              </p:grpSpPr>
              <p:sp>
                <p:nvSpPr>
                  <p:cNvPr id="129" name="Rectangle 128"/>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1" name="Straight Connector 130"/>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36" name="Parallelogram 135"/>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Parallelogram 136"/>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3" name="Group 159"/>
              <p:cNvGrpSpPr/>
              <p:nvPr/>
            </p:nvGrpSpPr>
            <p:grpSpPr>
              <a:xfrm>
                <a:off x="5093688" y="3878691"/>
                <a:ext cx="100402" cy="176775"/>
                <a:chOff x="4906429" y="4056530"/>
                <a:chExt cx="1150342" cy="1150342"/>
              </a:xfrm>
              <a:solidFill>
                <a:schemeClr val="accent1">
                  <a:lumMod val="60000"/>
                  <a:lumOff val="40000"/>
                </a:schemeClr>
              </a:solidFill>
            </p:grpSpPr>
            <p:sp>
              <p:nvSpPr>
                <p:cNvPr id="116" name="Rectangle 115"/>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7" name="Group 86"/>
                <p:cNvGrpSpPr/>
                <p:nvPr/>
              </p:nvGrpSpPr>
              <p:grpSpPr>
                <a:xfrm>
                  <a:off x="4988416" y="4336822"/>
                  <a:ext cx="986368" cy="589758"/>
                  <a:chOff x="880534" y="4754697"/>
                  <a:chExt cx="986368" cy="589758"/>
                </a:xfrm>
                <a:grpFill/>
              </p:grpSpPr>
              <p:sp>
                <p:nvSpPr>
                  <p:cNvPr id="118" name="Rectangle 117"/>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20" name="Straight Connector 119"/>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25" name="Parallelogram 124"/>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Parallelogram 125"/>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4" name="Group 147"/>
              <p:cNvGrpSpPr/>
              <p:nvPr/>
            </p:nvGrpSpPr>
            <p:grpSpPr>
              <a:xfrm>
                <a:off x="5205254" y="3878691"/>
                <a:ext cx="100402" cy="176775"/>
                <a:chOff x="4906429" y="4056530"/>
                <a:chExt cx="1150342" cy="1150342"/>
              </a:xfrm>
              <a:solidFill>
                <a:schemeClr val="accent1">
                  <a:lumMod val="60000"/>
                  <a:lumOff val="40000"/>
                </a:schemeClr>
              </a:solidFill>
            </p:grpSpPr>
            <p:sp>
              <p:nvSpPr>
                <p:cNvPr id="105" name="Rectangle 104"/>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6" name="Group 86"/>
                <p:cNvGrpSpPr/>
                <p:nvPr/>
              </p:nvGrpSpPr>
              <p:grpSpPr>
                <a:xfrm>
                  <a:off x="4988416" y="4336822"/>
                  <a:ext cx="986368" cy="589758"/>
                  <a:chOff x="880534" y="4754697"/>
                  <a:chExt cx="986368" cy="589758"/>
                </a:xfrm>
                <a:grpFill/>
              </p:grpSpPr>
              <p:sp>
                <p:nvSpPr>
                  <p:cNvPr id="107" name="Rectangle 106"/>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09" name="Straight Connector 108"/>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14" name="Parallelogram 113"/>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Parallelogram 114"/>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5" name="Group 159"/>
              <p:cNvGrpSpPr/>
              <p:nvPr/>
            </p:nvGrpSpPr>
            <p:grpSpPr>
              <a:xfrm>
                <a:off x="5318957" y="3878691"/>
                <a:ext cx="100402" cy="176775"/>
                <a:chOff x="4906429" y="4056530"/>
                <a:chExt cx="1150342" cy="1150342"/>
              </a:xfrm>
              <a:solidFill>
                <a:schemeClr val="accent1">
                  <a:lumMod val="60000"/>
                  <a:lumOff val="40000"/>
                </a:schemeClr>
              </a:solidFill>
            </p:grpSpPr>
            <p:sp>
              <p:nvSpPr>
                <p:cNvPr id="94" name="Rectangle 93"/>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5" name="Group 86"/>
                <p:cNvGrpSpPr/>
                <p:nvPr/>
              </p:nvGrpSpPr>
              <p:grpSpPr>
                <a:xfrm>
                  <a:off x="4988416" y="4336822"/>
                  <a:ext cx="986368" cy="589758"/>
                  <a:chOff x="880534" y="4754697"/>
                  <a:chExt cx="986368" cy="589758"/>
                </a:xfrm>
                <a:grpFill/>
              </p:grpSpPr>
              <p:sp>
                <p:nvSpPr>
                  <p:cNvPr id="96" name="Rectangle 95"/>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98" name="Straight Connector 97"/>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03" name="Parallelogram 102"/>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Parallelogram 103"/>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6" name="Group 147"/>
              <p:cNvGrpSpPr/>
              <p:nvPr/>
            </p:nvGrpSpPr>
            <p:grpSpPr>
              <a:xfrm>
                <a:off x="5205416" y="3467077"/>
                <a:ext cx="100402" cy="176775"/>
                <a:chOff x="4906429" y="4056530"/>
                <a:chExt cx="1150342" cy="1150342"/>
              </a:xfrm>
              <a:solidFill>
                <a:schemeClr val="accent1">
                  <a:lumMod val="60000"/>
                  <a:lumOff val="40000"/>
                </a:schemeClr>
              </a:solidFill>
            </p:grpSpPr>
            <p:sp>
              <p:nvSpPr>
                <p:cNvPr id="83" name="Rectangle 82"/>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4" name="Group 86"/>
                <p:cNvGrpSpPr/>
                <p:nvPr/>
              </p:nvGrpSpPr>
              <p:grpSpPr>
                <a:xfrm>
                  <a:off x="4988416" y="4336822"/>
                  <a:ext cx="986368" cy="589758"/>
                  <a:chOff x="880534" y="4754697"/>
                  <a:chExt cx="986368" cy="589758"/>
                </a:xfrm>
                <a:grpFill/>
              </p:grpSpPr>
              <p:sp>
                <p:nvSpPr>
                  <p:cNvPr id="85" name="Rectangle 84"/>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87" name="Straight Connector 86"/>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2" name="Parallelogram 9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Parallelogram 92"/>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7" name="Group 159"/>
              <p:cNvGrpSpPr/>
              <p:nvPr/>
            </p:nvGrpSpPr>
            <p:grpSpPr>
              <a:xfrm>
                <a:off x="5319119" y="3467077"/>
                <a:ext cx="100402" cy="176775"/>
                <a:chOff x="4906429" y="4056530"/>
                <a:chExt cx="1150342" cy="1150342"/>
              </a:xfrm>
              <a:solidFill>
                <a:schemeClr val="accent1">
                  <a:lumMod val="60000"/>
                  <a:lumOff val="40000"/>
                </a:schemeClr>
              </a:solidFill>
            </p:grpSpPr>
            <p:sp>
              <p:nvSpPr>
                <p:cNvPr id="72" name="Rectangle 71"/>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86"/>
                <p:cNvGrpSpPr/>
                <p:nvPr/>
              </p:nvGrpSpPr>
              <p:grpSpPr>
                <a:xfrm>
                  <a:off x="4988416" y="4336822"/>
                  <a:ext cx="986368" cy="589758"/>
                  <a:chOff x="880534" y="4754697"/>
                  <a:chExt cx="986368" cy="589758"/>
                </a:xfrm>
                <a:grpFill/>
              </p:grpSpPr>
              <p:sp>
                <p:nvSpPr>
                  <p:cNvPr id="74" name="Rectangle 73"/>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76" name="Straight Connector 75"/>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81" name="Parallelogram 80"/>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Parallelogram 81"/>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8" name="Group 171"/>
              <p:cNvGrpSpPr/>
              <p:nvPr/>
            </p:nvGrpSpPr>
            <p:grpSpPr>
              <a:xfrm>
                <a:off x="5205416" y="3673969"/>
                <a:ext cx="100402" cy="176775"/>
                <a:chOff x="4906429" y="4056530"/>
                <a:chExt cx="1150342" cy="1150342"/>
              </a:xfrm>
              <a:solidFill>
                <a:schemeClr val="accent1">
                  <a:lumMod val="60000"/>
                  <a:lumOff val="40000"/>
                </a:schemeClr>
              </a:solidFill>
            </p:grpSpPr>
            <p:sp>
              <p:nvSpPr>
                <p:cNvPr id="61" name="Rectangle 60"/>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86"/>
                <p:cNvGrpSpPr/>
                <p:nvPr/>
              </p:nvGrpSpPr>
              <p:grpSpPr>
                <a:xfrm>
                  <a:off x="4988416" y="4336822"/>
                  <a:ext cx="986368" cy="589758"/>
                  <a:chOff x="880534" y="4754697"/>
                  <a:chExt cx="986368" cy="589758"/>
                </a:xfrm>
                <a:grpFill/>
              </p:grpSpPr>
              <p:sp>
                <p:nvSpPr>
                  <p:cNvPr id="63" name="Rectangle 62"/>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65" name="Straight Connector 64"/>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70" name="Parallelogram 69"/>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Parallelogram 70"/>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9" name="Group 183"/>
              <p:cNvGrpSpPr/>
              <p:nvPr/>
            </p:nvGrpSpPr>
            <p:grpSpPr>
              <a:xfrm>
                <a:off x="5319119" y="3673969"/>
                <a:ext cx="100402" cy="176775"/>
                <a:chOff x="4906429" y="4056530"/>
                <a:chExt cx="1150342" cy="1150342"/>
              </a:xfrm>
              <a:solidFill>
                <a:schemeClr val="accent1">
                  <a:lumMod val="60000"/>
                  <a:lumOff val="40000"/>
                </a:schemeClr>
              </a:solidFill>
            </p:grpSpPr>
            <p:sp>
              <p:nvSpPr>
                <p:cNvPr id="50" name="Rectangle 49"/>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86"/>
                <p:cNvGrpSpPr/>
                <p:nvPr/>
              </p:nvGrpSpPr>
              <p:grpSpPr>
                <a:xfrm>
                  <a:off x="4988416" y="4336822"/>
                  <a:ext cx="986368" cy="589758"/>
                  <a:chOff x="880534" y="4754697"/>
                  <a:chExt cx="986368" cy="589758"/>
                </a:xfrm>
                <a:grpFill/>
              </p:grpSpPr>
              <p:sp>
                <p:nvSpPr>
                  <p:cNvPr id="52" name="Rectangle 51"/>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54" name="Straight Connector 53"/>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59" name="Parallelogram 58"/>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Parallelogram 59"/>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7" name="Rectangle 26"/>
            <p:cNvSpPr/>
            <p:nvPr/>
          </p:nvSpPr>
          <p:spPr>
            <a:xfrm>
              <a:off x="1071724" y="2705100"/>
              <a:ext cx="287319" cy="226561"/>
            </a:xfrm>
            <a:prstGeom prst="rect">
              <a:avLst/>
            </a:prstGeom>
            <a:solidFill>
              <a:srgbClr val="FF6600"/>
            </a:solidFill>
            <a:ln>
              <a:solidFill>
                <a:srgbClr val="FF66FF"/>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 name="Rectangle 27"/>
            <p:cNvSpPr/>
            <p:nvPr/>
          </p:nvSpPr>
          <p:spPr>
            <a:xfrm>
              <a:off x="1465010" y="2705100"/>
              <a:ext cx="287319" cy="226561"/>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9" name="Rectangle 28"/>
            <p:cNvSpPr/>
            <p:nvPr/>
          </p:nvSpPr>
          <p:spPr>
            <a:xfrm>
              <a:off x="1882130" y="2705100"/>
              <a:ext cx="287319" cy="226561"/>
            </a:xfrm>
            <a:prstGeom prst="rect">
              <a:avLst/>
            </a:prstGeom>
            <a:solidFill>
              <a:schemeClr val="accent4"/>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1" name="Rectangle 30"/>
            <p:cNvSpPr/>
            <p:nvPr/>
          </p:nvSpPr>
          <p:spPr>
            <a:xfrm>
              <a:off x="2286548" y="2705100"/>
              <a:ext cx="287319" cy="22656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Rectangle 31"/>
            <p:cNvSpPr/>
            <p:nvPr/>
          </p:nvSpPr>
          <p:spPr>
            <a:xfrm>
              <a:off x="1071724" y="3120674"/>
              <a:ext cx="287319" cy="226561"/>
            </a:xfrm>
            <a:prstGeom prst="rect">
              <a:avLst/>
            </a:prstGeom>
            <a:solidFill>
              <a:srgbClr val="FF6600"/>
            </a:solidFill>
            <a:ln>
              <a:solidFill>
                <a:srgbClr val="FF66FF"/>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Rectangle 32"/>
            <p:cNvSpPr/>
            <p:nvPr/>
          </p:nvSpPr>
          <p:spPr>
            <a:xfrm>
              <a:off x="1473477" y="3120674"/>
              <a:ext cx="287319" cy="226561"/>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4" name="Rectangle 33"/>
            <p:cNvSpPr/>
            <p:nvPr/>
          </p:nvSpPr>
          <p:spPr>
            <a:xfrm>
              <a:off x="1882130" y="3120674"/>
              <a:ext cx="287319" cy="226561"/>
            </a:xfrm>
            <a:prstGeom prst="rect">
              <a:avLst/>
            </a:prstGeom>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 name="Rectangle 34"/>
            <p:cNvSpPr/>
            <p:nvPr/>
          </p:nvSpPr>
          <p:spPr>
            <a:xfrm>
              <a:off x="2286548" y="3120674"/>
              <a:ext cx="287319" cy="22656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Rectangle 35"/>
            <p:cNvSpPr/>
            <p:nvPr/>
          </p:nvSpPr>
          <p:spPr>
            <a:xfrm>
              <a:off x="1481944" y="2705100"/>
              <a:ext cx="287319" cy="226561"/>
            </a:xfrm>
            <a:prstGeom prst="rect">
              <a:avLst/>
            </a:prstGeom>
            <a:solidFill>
              <a:srgbClr val="008000"/>
            </a:solidFill>
            <a:ln>
              <a:solidFill>
                <a:srgbClr val="008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186" name="Rectangle 185"/>
          <p:cNvSpPr/>
          <p:nvPr/>
        </p:nvSpPr>
        <p:spPr>
          <a:xfrm>
            <a:off x="2278081" y="3527739"/>
            <a:ext cx="287319" cy="22656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4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3" grpId="0"/>
      <p:bldP spid="184"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23334-8EBA-404D-8EA1-C5A222AD0CF2}" type="slidenum">
              <a:rPr lang="en-US" smtClean="0"/>
              <a:pPr/>
              <a:t>36</a:t>
            </a:fld>
            <a:endParaRPr lang="en-US"/>
          </a:p>
        </p:txBody>
      </p:sp>
      <p:sp>
        <p:nvSpPr>
          <p:cNvPr id="180" name="Title 2"/>
          <p:cNvSpPr>
            <a:spLocks noGrp="1"/>
          </p:cNvSpPr>
          <p:nvPr>
            <p:ph type="title"/>
          </p:nvPr>
        </p:nvSpPr>
        <p:spPr>
          <a:xfrm>
            <a:off x="850900" y="365125"/>
            <a:ext cx="10515600" cy="1325563"/>
          </a:xfrm>
        </p:spPr>
        <p:txBody>
          <a:bodyPr/>
          <a:lstStyle/>
          <a:p>
            <a:r>
              <a:rPr lang="en-US" dirty="0"/>
              <a:t>Parallelism, but Incremental </a:t>
            </a:r>
            <a:r>
              <a:rPr lang="en-US" sz="1600" dirty="0"/>
              <a:t>[ASPLOS’15]</a:t>
            </a:r>
          </a:p>
        </p:txBody>
      </p:sp>
      <p:sp>
        <p:nvSpPr>
          <p:cNvPr id="183" name="Rectangle 182"/>
          <p:cNvSpPr/>
          <p:nvPr/>
        </p:nvSpPr>
        <p:spPr>
          <a:xfrm>
            <a:off x="3303176" y="2890858"/>
            <a:ext cx="1479892" cy="584776"/>
          </a:xfrm>
          <a:prstGeom prst="rect">
            <a:avLst/>
          </a:prstGeom>
        </p:spPr>
        <p:txBody>
          <a:bodyPr wrap="none">
            <a:spAutoFit/>
          </a:bodyPr>
          <a:lstStyle/>
          <a:p>
            <a:r>
              <a:rPr lang="en-US" sz="3200" b="1" dirty="0">
                <a:latin typeface="Avenir Next Demi Bold"/>
                <a:cs typeface="Avenir Next Demi Bold"/>
              </a:rPr>
              <a:t>Insight</a:t>
            </a:r>
            <a:endParaRPr lang="en-US" sz="3200" dirty="0"/>
          </a:p>
        </p:txBody>
      </p:sp>
      <p:sp>
        <p:nvSpPr>
          <p:cNvPr id="184" name="Rectangle 183"/>
          <p:cNvSpPr/>
          <p:nvPr/>
        </p:nvSpPr>
        <p:spPr>
          <a:xfrm>
            <a:off x="2718422" y="3608412"/>
            <a:ext cx="2064646" cy="584776"/>
          </a:xfrm>
          <a:prstGeom prst="rect">
            <a:avLst/>
          </a:prstGeom>
        </p:spPr>
        <p:txBody>
          <a:bodyPr wrap="none">
            <a:spAutoFit/>
          </a:bodyPr>
          <a:lstStyle/>
          <a:p>
            <a:r>
              <a:rPr lang="en-US" sz="3200" b="1" dirty="0">
                <a:latin typeface="Avenir Next Demi Bold"/>
                <a:cs typeface="Avenir Next Demi Bold"/>
              </a:rPr>
              <a:t>Approach</a:t>
            </a:r>
            <a:endParaRPr lang="en-US" sz="3200" dirty="0"/>
          </a:p>
        </p:txBody>
      </p:sp>
      <p:sp>
        <p:nvSpPr>
          <p:cNvPr id="9" name="Rectangle 8"/>
          <p:cNvSpPr/>
          <p:nvPr/>
        </p:nvSpPr>
        <p:spPr>
          <a:xfrm>
            <a:off x="4737896" y="2881686"/>
            <a:ext cx="5623254" cy="584776"/>
          </a:xfrm>
          <a:prstGeom prst="rect">
            <a:avLst/>
          </a:prstGeom>
        </p:spPr>
        <p:txBody>
          <a:bodyPr wrap="none">
            <a:spAutoFit/>
          </a:bodyPr>
          <a:lstStyle/>
          <a:p>
            <a:r>
              <a:rPr lang="en-US" sz="3200" dirty="0"/>
              <a:t>Long requests reveal themselves</a:t>
            </a:r>
          </a:p>
        </p:txBody>
      </p:sp>
      <p:sp>
        <p:nvSpPr>
          <p:cNvPr id="10" name="Rectangle 9"/>
          <p:cNvSpPr/>
          <p:nvPr/>
        </p:nvSpPr>
        <p:spPr>
          <a:xfrm>
            <a:off x="4737896" y="3608412"/>
            <a:ext cx="5792772" cy="1569660"/>
          </a:xfrm>
          <a:prstGeom prst="rect">
            <a:avLst/>
          </a:prstGeom>
        </p:spPr>
        <p:txBody>
          <a:bodyPr wrap="none">
            <a:spAutoFit/>
          </a:bodyPr>
          <a:lstStyle/>
          <a:p>
            <a:r>
              <a:rPr lang="en-US" sz="3200" dirty="0"/>
              <a:t>Incrementally add parallelism to </a:t>
            </a:r>
          </a:p>
          <a:p>
            <a:r>
              <a:rPr lang="en-US" sz="3200" dirty="0"/>
              <a:t>long requests  – the tail  – </a:t>
            </a:r>
          </a:p>
          <a:p>
            <a:r>
              <a:rPr lang="en-US" sz="3200" dirty="0"/>
              <a:t>based on request progress &amp; load</a:t>
            </a:r>
          </a:p>
        </p:txBody>
      </p:sp>
      <p:sp>
        <p:nvSpPr>
          <p:cNvPr id="187" name="Rectangle 186"/>
          <p:cNvSpPr/>
          <p:nvPr/>
        </p:nvSpPr>
        <p:spPr>
          <a:xfrm>
            <a:off x="4737896" y="1428234"/>
            <a:ext cx="6519734" cy="584776"/>
          </a:xfrm>
          <a:prstGeom prst="rect">
            <a:avLst/>
          </a:prstGeom>
        </p:spPr>
        <p:txBody>
          <a:bodyPr wrap="none">
            <a:spAutoFit/>
          </a:bodyPr>
          <a:lstStyle/>
          <a:p>
            <a:r>
              <a:rPr lang="en-US" sz="3200" dirty="0"/>
              <a:t>Parallelism historically for </a:t>
            </a:r>
            <a:r>
              <a:rPr lang="en-US" sz="3200" b="1" dirty="0">
                <a:solidFill>
                  <a:srgbClr val="4472C4"/>
                </a:solidFill>
              </a:rPr>
              <a:t>throughput</a:t>
            </a:r>
            <a:endParaRPr lang="en-US" sz="3200" dirty="0"/>
          </a:p>
        </p:txBody>
      </p:sp>
      <p:sp>
        <p:nvSpPr>
          <p:cNvPr id="188" name="Rectangle 187"/>
          <p:cNvSpPr/>
          <p:nvPr/>
        </p:nvSpPr>
        <p:spPr>
          <a:xfrm>
            <a:off x="4737896" y="2154960"/>
            <a:ext cx="4550044" cy="584776"/>
          </a:xfrm>
          <a:prstGeom prst="rect">
            <a:avLst/>
          </a:prstGeom>
        </p:spPr>
        <p:txBody>
          <a:bodyPr wrap="none">
            <a:spAutoFit/>
          </a:bodyPr>
          <a:lstStyle/>
          <a:p>
            <a:pPr eaLnBrk="1" fontAlgn="auto" hangingPunct="1">
              <a:spcBef>
                <a:spcPts val="0"/>
              </a:spcBef>
              <a:spcAft>
                <a:spcPts val="0"/>
              </a:spcAft>
              <a:defRPr/>
            </a:pPr>
            <a:r>
              <a:rPr lang="en-US" sz="3200" dirty="0"/>
              <a:t>Parallelism for </a:t>
            </a:r>
            <a:r>
              <a:rPr lang="en-US" sz="3200" b="1" dirty="0">
                <a:solidFill>
                  <a:schemeClr val="accent6"/>
                </a:solidFill>
              </a:rPr>
              <a:t>tail latency</a:t>
            </a:r>
          </a:p>
        </p:txBody>
      </p:sp>
      <p:sp>
        <p:nvSpPr>
          <p:cNvPr id="189" name="Rectangle 188"/>
          <p:cNvSpPr/>
          <p:nvPr/>
        </p:nvSpPr>
        <p:spPr>
          <a:xfrm>
            <a:off x="3763727" y="2156371"/>
            <a:ext cx="1019341" cy="584776"/>
          </a:xfrm>
          <a:prstGeom prst="rect">
            <a:avLst/>
          </a:prstGeom>
        </p:spPr>
        <p:txBody>
          <a:bodyPr wrap="none">
            <a:spAutoFit/>
          </a:bodyPr>
          <a:lstStyle/>
          <a:p>
            <a:r>
              <a:rPr lang="en-US" sz="3200" b="1" dirty="0">
                <a:latin typeface="Avenir Next Demi Bold"/>
                <a:cs typeface="Avenir Next Demi Bold"/>
              </a:rPr>
              <a:t>Idea</a:t>
            </a:r>
            <a:r>
              <a:rPr lang="en-US" sz="3200" b="1" dirty="0"/>
              <a:t> </a:t>
            </a:r>
            <a:endParaRPr lang="en-US" sz="3200" dirty="0"/>
          </a:p>
        </p:txBody>
      </p:sp>
      <p:sp>
        <p:nvSpPr>
          <p:cNvPr id="25" name="Rectangle 24"/>
          <p:cNvSpPr/>
          <p:nvPr/>
        </p:nvSpPr>
        <p:spPr>
          <a:xfrm>
            <a:off x="946150" y="2546350"/>
            <a:ext cx="1771650" cy="26860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26" name="Group 25"/>
          <p:cNvGrpSpPr/>
          <p:nvPr/>
        </p:nvGrpSpPr>
        <p:grpSpPr>
          <a:xfrm>
            <a:off x="1032786" y="2642878"/>
            <a:ext cx="1571477" cy="1178108"/>
            <a:chOff x="4979823" y="3467077"/>
            <a:chExt cx="439698" cy="588389"/>
          </a:xfrm>
        </p:grpSpPr>
        <p:grpSp>
          <p:nvGrpSpPr>
            <p:cNvPr id="38" name="Group 147"/>
            <p:cNvGrpSpPr/>
            <p:nvPr/>
          </p:nvGrpSpPr>
          <p:grpSpPr>
            <a:xfrm>
              <a:off x="4979823" y="3467077"/>
              <a:ext cx="100402" cy="176775"/>
              <a:chOff x="4906429" y="4056530"/>
              <a:chExt cx="1150342" cy="1150342"/>
            </a:xfrm>
            <a:solidFill>
              <a:schemeClr val="accent1">
                <a:lumMod val="60000"/>
                <a:lumOff val="40000"/>
              </a:schemeClr>
            </a:solidFill>
          </p:grpSpPr>
          <p:sp>
            <p:nvSpPr>
              <p:cNvPr id="172" name="Rectangle 171"/>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3" name="Group 86"/>
              <p:cNvGrpSpPr/>
              <p:nvPr/>
            </p:nvGrpSpPr>
            <p:grpSpPr>
              <a:xfrm>
                <a:off x="4988416" y="4336822"/>
                <a:ext cx="986368" cy="589758"/>
                <a:chOff x="880534" y="4754697"/>
                <a:chExt cx="986368" cy="589758"/>
              </a:xfrm>
              <a:grpFill/>
            </p:grpSpPr>
            <p:sp>
              <p:nvSpPr>
                <p:cNvPr id="174" name="Rectangle 173"/>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6" name="Straight Connector 175"/>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82" name="Parallelogram 18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Parallelogram 184"/>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9" name="Group 159"/>
            <p:cNvGrpSpPr/>
            <p:nvPr/>
          </p:nvGrpSpPr>
          <p:grpSpPr>
            <a:xfrm>
              <a:off x="5093526" y="3467077"/>
              <a:ext cx="100402" cy="176775"/>
              <a:chOff x="4906429" y="4056530"/>
              <a:chExt cx="1150342" cy="1150342"/>
            </a:xfrm>
            <a:solidFill>
              <a:schemeClr val="accent1">
                <a:lumMod val="60000"/>
                <a:lumOff val="40000"/>
              </a:schemeClr>
            </a:solidFill>
          </p:grpSpPr>
          <p:sp>
            <p:nvSpPr>
              <p:cNvPr id="160" name="Rectangle 159"/>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1" name="Group 86"/>
              <p:cNvGrpSpPr/>
              <p:nvPr/>
            </p:nvGrpSpPr>
            <p:grpSpPr>
              <a:xfrm>
                <a:off x="4988416" y="4336822"/>
                <a:ext cx="986368" cy="589758"/>
                <a:chOff x="880534" y="4754697"/>
                <a:chExt cx="986368" cy="589758"/>
              </a:xfrm>
              <a:grpFill/>
            </p:grpSpPr>
            <p:sp>
              <p:nvSpPr>
                <p:cNvPr id="162" name="Rectangle 161"/>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64" name="Straight Connector 163"/>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70" name="Parallelogram 169"/>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Parallelogram 170"/>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0" name="Group 171"/>
            <p:cNvGrpSpPr/>
            <p:nvPr/>
          </p:nvGrpSpPr>
          <p:grpSpPr>
            <a:xfrm>
              <a:off x="4979823" y="3673969"/>
              <a:ext cx="100402" cy="176775"/>
              <a:chOff x="4906429" y="4056530"/>
              <a:chExt cx="1150342" cy="1150342"/>
            </a:xfrm>
            <a:solidFill>
              <a:schemeClr val="accent1">
                <a:lumMod val="60000"/>
                <a:lumOff val="40000"/>
              </a:schemeClr>
            </a:solidFill>
          </p:grpSpPr>
          <p:sp>
            <p:nvSpPr>
              <p:cNvPr id="149" name="Rectangle 148"/>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0" name="Group 86"/>
              <p:cNvGrpSpPr/>
              <p:nvPr/>
            </p:nvGrpSpPr>
            <p:grpSpPr>
              <a:xfrm>
                <a:off x="4988416" y="4336822"/>
                <a:ext cx="986368" cy="589758"/>
                <a:chOff x="880534" y="4754697"/>
                <a:chExt cx="986368" cy="589758"/>
              </a:xfrm>
              <a:grpFill/>
            </p:grpSpPr>
            <p:sp>
              <p:nvSpPr>
                <p:cNvPr id="151" name="Rectangle 150"/>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53" name="Straight Connector 152"/>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58" name="Parallelogram 157"/>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Parallelogram 158"/>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1" name="Group 183"/>
            <p:cNvGrpSpPr/>
            <p:nvPr/>
          </p:nvGrpSpPr>
          <p:grpSpPr>
            <a:xfrm>
              <a:off x="5093526" y="3673969"/>
              <a:ext cx="100402" cy="176775"/>
              <a:chOff x="4906429" y="4056530"/>
              <a:chExt cx="1150342" cy="1150342"/>
            </a:xfrm>
            <a:solidFill>
              <a:schemeClr val="accent1">
                <a:lumMod val="60000"/>
                <a:lumOff val="40000"/>
              </a:schemeClr>
            </a:solidFill>
          </p:grpSpPr>
          <p:sp>
            <p:nvSpPr>
              <p:cNvPr id="138" name="Rectangle 137"/>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9" name="Group 86"/>
              <p:cNvGrpSpPr/>
              <p:nvPr/>
            </p:nvGrpSpPr>
            <p:grpSpPr>
              <a:xfrm>
                <a:off x="4988416" y="4336822"/>
                <a:ext cx="986368" cy="589758"/>
                <a:chOff x="880534" y="4754697"/>
                <a:chExt cx="986368" cy="589758"/>
              </a:xfrm>
              <a:grpFill/>
            </p:grpSpPr>
            <p:sp>
              <p:nvSpPr>
                <p:cNvPr id="140" name="Rectangle 139"/>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42" name="Straight Connector 141"/>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47" name="Parallelogram 146"/>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Parallelogram 147"/>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147"/>
            <p:cNvGrpSpPr/>
            <p:nvPr/>
          </p:nvGrpSpPr>
          <p:grpSpPr>
            <a:xfrm>
              <a:off x="4979985" y="3878691"/>
              <a:ext cx="100402" cy="176775"/>
              <a:chOff x="4906429" y="4056530"/>
              <a:chExt cx="1150342" cy="1150342"/>
            </a:xfrm>
            <a:solidFill>
              <a:schemeClr val="accent1">
                <a:lumMod val="60000"/>
                <a:lumOff val="40000"/>
              </a:schemeClr>
            </a:solidFill>
          </p:grpSpPr>
          <p:sp>
            <p:nvSpPr>
              <p:cNvPr id="127" name="Rectangle 126"/>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8" name="Group 86"/>
              <p:cNvGrpSpPr/>
              <p:nvPr/>
            </p:nvGrpSpPr>
            <p:grpSpPr>
              <a:xfrm>
                <a:off x="4988416" y="4336822"/>
                <a:ext cx="986368" cy="589758"/>
                <a:chOff x="880534" y="4754697"/>
                <a:chExt cx="986368" cy="589758"/>
              </a:xfrm>
              <a:grpFill/>
            </p:grpSpPr>
            <p:sp>
              <p:nvSpPr>
                <p:cNvPr id="129" name="Rectangle 128"/>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1" name="Straight Connector 130"/>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36" name="Parallelogram 135"/>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Parallelogram 136"/>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3" name="Group 159"/>
            <p:cNvGrpSpPr/>
            <p:nvPr/>
          </p:nvGrpSpPr>
          <p:grpSpPr>
            <a:xfrm>
              <a:off x="5093688" y="3878691"/>
              <a:ext cx="100402" cy="176775"/>
              <a:chOff x="4906429" y="4056530"/>
              <a:chExt cx="1150342" cy="1150342"/>
            </a:xfrm>
            <a:solidFill>
              <a:schemeClr val="accent1">
                <a:lumMod val="60000"/>
                <a:lumOff val="40000"/>
              </a:schemeClr>
            </a:solidFill>
          </p:grpSpPr>
          <p:sp>
            <p:nvSpPr>
              <p:cNvPr id="116" name="Rectangle 115"/>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7" name="Group 86"/>
              <p:cNvGrpSpPr/>
              <p:nvPr/>
            </p:nvGrpSpPr>
            <p:grpSpPr>
              <a:xfrm>
                <a:off x="4988416" y="4336822"/>
                <a:ext cx="986368" cy="589758"/>
                <a:chOff x="880534" y="4754697"/>
                <a:chExt cx="986368" cy="589758"/>
              </a:xfrm>
              <a:grpFill/>
            </p:grpSpPr>
            <p:sp>
              <p:nvSpPr>
                <p:cNvPr id="118" name="Rectangle 117"/>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20" name="Straight Connector 119"/>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25" name="Parallelogram 124"/>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Parallelogram 125"/>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4" name="Group 147"/>
            <p:cNvGrpSpPr/>
            <p:nvPr/>
          </p:nvGrpSpPr>
          <p:grpSpPr>
            <a:xfrm>
              <a:off x="5205254" y="3878691"/>
              <a:ext cx="100402" cy="176775"/>
              <a:chOff x="4906429" y="4056530"/>
              <a:chExt cx="1150342" cy="1150342"/>
            </a:xfrm>
            <a:solidFill>
              <a:schemeClr val="accent1">
                <a:lumMod val="60000"/>
                <a:lumOff val="40000"/>
              </a:schemeClr>
            </a:solidFill>
          </p:grpSpPr>
          <p:sp>
            <p:nvSpPr>
              <p:cNvPr id="105" name="Rectangle 104"/>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6" name="Group 86"/>
              <p:cNvGrpSpPr/>
              <p:nvPr/>
            </p:nvGrpSpPr>
            <p:grpSpPr>
              <a:xfrm>
                <a:off x="4988416" y="4336822"/>
                <a:ext cx="986368" cy="589758"/>
                <a:chOff x="880534" y="4754697"/>
                <a:chExt cx="986368" cy="589758"/>
              </a:xfrm>
              <a:grpFill/>
            </p:grpSpPr>
            <p:sp>
              <p:nvSpPr>
                <p:cNvPr id="107" name="Rectangle 106"/>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09" name="Straight Connector 108"/>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14" name="Parallelogram 113"/>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Parallelogram 114"/>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5" name="Group 159"/>
            <p:cNvGrpSpPr/>
            <p:nvPr/>
          </p:nvGrpSpPr>
          <p:grpSpPr>
            <a:xfrm>
              <a:off x="5318957" y="3878691"/>
              <a:ext cx="100402" cy="176775"/>
              <a:chOff x="4906429" y="4056530"/>
              <a:chExt cx="1150342" cy="1150342"/>
            </a:xfrm>
            <a:solidFill>
              <a:schemeClr val="accent1">
                <a:lumMod val="60000"/>
                <a:lumOff val="40000"/>
              </a:schemeClr>
            </a:solidFill>
          </p:grpSpPr>
          <p:sp>
            <p:nvSpPr>
              <p:cNvPr id="94" name="Rectangle 93"/>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5" name="Group 86"/>
              <p:cNvGrpSpPr/>
              <p:nvPr/>
            </p:nvGrpSpPr>
            <p:grpSpPr>
              <a:xfrm>
                <a:off x="4988416" y="4336822"/>
                <a:ext cx="986368" cy="589758"/>
                <a:chOff x="880534" y="4754697"/>
                <a:chExt cx="986368" cy="589758"/>
              </a:xfrm>
              <a:grpFill/>
            </p:grpSpPr>
            <p:sp>
              <p:nvSpPr>
                <p:cNvPr id="96" name="Rectangle 95"/>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98" name="Straight Connector 97"/>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03" name="Parallelogram 102"/>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Parallelogram 103"/>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6" name="Group 147"/>
            <p:cNvGrpSpPr/>
            <p:nvPr/>
          </p:nvGrpSpPr>
          <p:grpSpPr>
            <a:xfrm>
              <a:off x="5205416" y="3467077"/>
              <a:ext cx="100402" cy="176775"/>
              <a:chOff x="4906429" y="4056530"/>
              <a:chExt cx="1150342" cy="1150342"/>
            </a:xfrm>
            <a:solidFill>
              <a:schemeClr val="accent1">
                <a:lumMod val="60000"/>
                <a:lumOff val="40000"/>
              </a:schemeClr>
            </a:solidFill>
          </p:grpSpPr>
          <p:sp>
            <p:nvSpPr>
              <p:cNvPr id="83" name="Rectangle 82"/>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4" name="Group 86"/>
              <p:cNvGrpSpPr/>
              <p:nvPr/>
            </p:nvGrpSpPr>
            <p:grpSpPr>
              <a:xfrm>
                <a:off x="4988416" y="4336822"/>
                <a:ext cx="986368" cy="589758"/>
                <a:chOff x="880534" y="4754697"/>
                <a:chExt cx="986368" cy="589758"/>
              </a:xfrm>
              <a:grpFill/>
            </p:grpSpPr>
            <p:sp>
              <p:nvSpPr>
                <p:cNvPr id="85" name="Rectangle 84"/>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87" name="Straight Connector 86"/>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2" name="Parallelogram 9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Parallelogram 92"/>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7" name="Group 159"/>
            <p:cNvGrpSpPr/>
            <p:nvPr/>
          </p:nvGrpSpPr>
          <p:grpSpPr>
            <a:xfrm>
              <a:off x="5319119" y="3467077"/>
              <a:ext cx="100402" cy="176775"/>
              <a:chOff x="4906429" y="4056530"/>
              <a:chExt cx="1150342" cy="1150342"/>
            </a:xfrm>
            <a:solidFill>
              <a:schemeClr val="accent1">
                <a:lumMod val="60000"/>
                <a:lumOff val="40000"/>
              </a:schemeClr>
            </a:solidFill>
          </p:grpSpPr>
          <p:sp>
            <p:nvSpPr>
              <p:cNvPr id="72" name="Rectangle 71"/>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86"/>
              <p:cNvGrpSpPr/>
              <p:nvPr/>
            </p:nvGrpSpPr>
            <p:grpSpPr>
              <a:xfrm>
                <a:off x="4988416" y="4336822"/>
                <a:ext cx="986368" cy="589758"/>
                <a:chOff x="880534" y="4754697"/>
                <a:chExt cx="986368" cy="589758"/>
              </a:xfrm>
              <a:grpFill/>
            </p:grpSpPr>
            <p:sp>
              <p:nvSpPr>
                <p:cNvPr id="74" name="Rectangle 73"/>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76" name="Straight Connector 75"/>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81" name="Parallelogram 80"/>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Parallelogram 81"/>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8" name="Group 171"/>
            <p:cNvGrpSpPr/>
            <p:nvPr/>
          </p:nvGrpSpPr>
          <p:grpSpPr>
            <a:xfrm>
              <a:off x="5205416" y="3673969"/>
              <a:ext cx="100402" cy="176775"/>
              <a:chOff x="4906429" y="4056530"/>
              <a:chExt cx="1150342" cy="1150342"/>
            </a:xfrm>
            <a:solidFill>
              <a:schemeClr val="accent1">
                <a:lumMod val="60000"/>
                <a:lumOff val="40000"/>
              </a:schemeClr>
            </a:solidFill>
          </p:grpSpPr>
          <p:sp>
            <p:nvSpPr>
              <p:cNvPr id="61" name="Rectangle 60"/>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86"/>
              <p:cNvGrpSpPr/>
              <p:nvPr/>
            </p:nvGrpSpPr>
            <p:grpSpPr>
              <a:xfrm>
                <a:off x="4988416" y="4336822"/>
                <a:ext cx="986368" cy="589758"/>
                <a:chOff x="880534" y="4754697"/>
                <a:chExt cx="986368" cy="589758"/>
              </a:xfrm>
              <a:grpFill/>
            </p:grpSpPr>
            <p:sp>
              <p:nvSpPr>
                <p:cNvPr id="63" name="Rectangle 62"/>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65" name="Straight Connector 64"/>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70" name="Parallelogram 69"/>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Parallelogram 70"/>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9" name="Group 183"/>
            <p:cNvGrpSpPr/>
            <p:nvPr/>
          </p:nvGrpSpPr>
          <p:grpSpPr>
            <a:xfrm>
              <a:off x="5319119" y="3673969"/>
              <a:ext cx="100402" cy="176775"/>
              <a:chOff x="4906429" y="4056530"/>
              <a:chExt cx="1150342" cy="1150342"/>
            </a:xfrm>
            <a:solidFill>
              <a:schemeClr val="accent1">
                <a:lumMod val="60000"/>
                <a:lumOff val="40000"/>
              </a:schemeClr>
            </a:solidFill>
          </p:grpSpPr>
          <p:sp>
            <p:nvSpPr>
              <p:cNvPr id="50" name="Rectangle 49"/>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86"/>
              <p:cNvGrpSpPr/>
              <p:nvPr/>
            </p:nvGrpSpPr>
            <p:grpSpPr>
              <a:xfrm>
                <a:off x="4988416" y="4336822"/>
                <a:ext cx="986368" cy="589758"/>
                <a:chOff x="880534" y="4754697"/>
                <a:chExt cx="986368" cy="589758"/>
              </a:xfrm>
              <a:grpFill/>
            </p:grpSpPr>
            <p:sp>
              <p:nvSpPr>
                <p:cNvPr id="52" name="Rectangle 51"/>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54" name="Straight Connector 53"/>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59" name="Parallelogram 58"/>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Parallelogram 59"/>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7" name="Rectangle 26"/>
          <p:cNvSpPr/>
          <p:nvPr/>
        </p:nvSpPr>
        <p:spPr>
          <a:xfrm>
            <a:off x="1071724" y="2705100"/>
            <a:ext cx="287319" cy="226561"/>
          </a:xfrm>
          <a:prstGeom prst="rect">
            <a:avLst/>
          </a:prstGeom>
          <a:solidFill>
            <a:srgbClr val="FF6600"/>
          </a:solidFill>
          <a:ln>
            <a:solidFill>
              <a:srgbClr val="FF66FF"/>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 name="Rectangle 27"/>
          <p:cNvSpPr/>
          <p:nvPr/>
        </p:nvSpPr>
        <p:spPr>
          <a:xfrm>
            <a:off x="1465010" y="2705100"/>
            <a:ext cx="287319" cy="226561"/>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9" name="Rectangle 28"/>
          <p:cNvSpPr/>
          <p:nvPr/>
        </p:nvSpPr>
        <p:spPr>
          <a:xfrm>
            <a:off x="1882130" y="2705100"/>
            <a:ext cx="287319" cy="226561"/>
          </a:xfrm>
          <a:prstGeom prst="rect">
            <a:avLst/>
          </a:prstGeom>
          <a:solidFill>
            <a:schemeClr val="accent4"/>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1" name="Rectangle 30"/>
          <p:cNvSpPr/>
          <p:nvPr/>
        </p:nvSpPr>
        <p:spPr>
          <a:xfrm>
            <a:off x="2286548" y="2705100"/>
            <a:ext cx="287319" cy="22656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Rectangle 31"/>
          <p:cNvSpPr/>
          <p:nvPr/>
        </p:nvSpPr>
        <p:spPr>
          <a:xfrm>
            <a:off x="1071724" y="3120674"/>
            <a:ext cx="287319" cy="226561"/>
          </a:xfrm>
          <a:prstGeom prst="rect">
            <a:avLst/>
          </a:prstGeom>
          <a:solidFill>
            <a:srgbClr val="FF6600"/>
          </a:solidFill>
          <a:ln>
            <a:solidFill>
              <a:srgbClr val="FF66FF"/>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Rectangle 32"/>
          <p:cNvSpPr/>
          <p:nvPr/>
        </p:nvSpPr>
        <p:spPr>
          <a:xfrm>
            <a:off x="1473477" y="3120674"/>
            <a:ext cx="287319" cy="226561"/>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4" name="Rectangle 33"/>
          <p:cNvSpPr/>
          <p:nvPr/>
        </p:nvSpPr>
        <p:spPr>
          <a:xfrm>
            <a:off x="1882130" y="3120674"/>
            <a:ext cx="287319" cy="226561"/>
          </a:xfrm>
          <a:prstGeom prst="rect">
            <a:avLst/>
          </a:prstGeom>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 name="Rectangle 34"/>
          <p:cNvSpPr/>
          <p:nvPr/>
        </p:nvSpPr>
        <p:spPr>
          <a:xfrm>
            <a:off x="2286548" y="3120674"/>
            <a:ext cx="287319" cy="22656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Rectangle 35"/>
          <p:cNvSpPr/>
          <p:nvPr/>
        </p:nvSpPr>
        <p:spPr>
          <a:xfrm>
            <a:off x="1481944" y="2705100"/>
            <a:ext cx="287319" cy="226561"/>
          </a:xfrm>
          <a:prstGeom prst="rect">
            <a:avLst/>
          </a:prstGeom>
          <a:solidFill>
            <a:srgbClr val="008000"/>
          </a:solidFill>
          <a:ln>
            <a:solidFill>
              <a:srgbClr val="008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6" name="Rectangle 185"/>
          <p:cNvSpPr/>
          <p:nvPr/>
        </p:nvSpPr>
        <p:spPr>
          <a:xfrm>
            <a:off x="2278081" y="3527739"/>
            <a:ext cx="287319" cy="22656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1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4" grpId="0"/>
      <p:bldP spid="9" grpId="0"/>
      <p:bldP spid="10" grpId="0"/>
      <p:bldP spid="27" grpId="0" animBg="1"/>
      <p:bldP spid="29" grpId="0" animBg="1"/>
      <p:bldP spid="32" grpId="0" animBg="1"/>
      <p:bldP spid="32" grpId="1" animBg="1"/>
      <p:bldP spid="33" grpId="0" animBg="1"/>
      <p:bldP spid="34" grpId="0" animBg="1"/>
      <p:bldP spid="35" grpId="0" animBg="1"/>
      <p:bldP spid="36" grpId="0" animBg="1"/>
      <p:bldP spid="1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Queuing theory</a:t>
            </a:r>
            <a:br>
              <a:rPr lang="en-US" dirty="0"/>
            </a:br>
            <a:endParaRPr lang="en-US" dirty="0"/>
          </a:p>
        </p:txBody>
      </p:sp>
      <p:sp>
        <p:nvSpPr>
          <p:cNvPr id="3" name="Content Placeholder 2"/>
          <p:cNvSpPr>
            <a:spLocks noGrp="1"/>
          </p:cNvSpPr>
          <p:nvPr>
            <p:ph type="body" idx="1"/>
          </p:nvPr>
        </p:nvSpPr>
        <p:spPr>
          <a:xfrm>
            <a:off x="831851" y="3789364"/>
            <a:ext cx="10784415" cy="1500187"/>
          </a:xfrm>
        </p:spPr>
        <p:txBody>
          <a:bodyPr/>
          <a:lstStyle/>
          <a:p>
            <a:pPr>
              <a:lnSpc>
                <a:spcPct val="110000"/>
              </a:lnSpc>
            </a:pPr>
            <a:r>
              <a:rPr lang="en-US" sz="3600" dirty="0"/>
              <a:t>Optimizing average latency maximizes throughput</a:t>
            </a:r>
          </a:p>
          <a:p>
            <a:pPr>
              <a:lnSpc>
                <a:spcPct val="110000"/>
              </a:lnSpc>
            </a:pPr>
            <a:r>
              <a:rPr lang="en-US" sz="3600" dirty="0">
                <a:solidFill>
                  <a:schemeClr val="accent5"/>
                </a:solidFill>
              </a:rPr>
              <a:t>But not the tail!  </a:t>
            </a:r>
          </a:p>
          <a:p>
            <a:pPr>
              <a:lnSpc>
                <a:spcPct val="110000"/>
              </a:lnSpc>
            </a:pPr>
            <a:r>
              <a:rPr lang="en-US" sz="3600" dirty="0">
                <a:solidFill>
                  <a:schemeClr val="accent5"/>
                </a:solidFill>
              </a:rPr>
              <a:t>Shortening the tail reduces queuing latency</a:t>
            </a:r>
          </a:p>
          <a:p>
            <a:pPr>
              <a:lnSpc>
                <a:spcPct val="110000"/>
              </a:lnSpc>
            </a:pPr>
            <a:r>
              <a:rPr lang="en-US" sz="3600" dirty="0"/>
              <a:t> </a:t>
            </a:r>
          </a:p>
        </p:txBody>
      </p:sp>
      <p:sp>
        <p:nvSpPr>
          <p:cNvPr id="4" name="Slide Number Placeholder 3"/>
          <p:cNvSpPr>
            <a:spLocks noGrp="1"/>
          </p:cNvSpPr>
          <p:nvPr>
            <p:ph type="sldNum" sz="quarter" idx="12"/>
          </p:nvPr>
        </p:nvSpPr>
        <p:spPr/>
        <p:txBody>
          <a:bodyPr/>
          <a:lstStyle/>
          <a:p>
            <a:fld id="{DE523334-8EBA-404D-8EA1-C5A222AD0CF2}" type="slidenum">
              <a:rPr lang="en-US" smtClean="0"/>
              <a:pPr/>
              <a:t>37</a:t>
            </a:fld>
            <a:endParaRPr lang="en-US"/>
          </a:p>
        </p:txBody>
      </p:sp>
    </p:spTree>
    <p:extLst>
      <p:ext uri="{BB962C8B-B14F-4D97-AF65-F5344CB8AC3E}">
        <p14:creationId xmlns:p14="http://schemas.microsoft.com/office/powerpoint/2010/main" val="3816284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0" name="Chart 169"/>
          <p:cNvGraphicFramePr/>
          <p:nvPr>
            <p:extLst>
              <p:ext uri="{D42A27DB-BD31-4B8C-83A1-F6EECF244321}">
                <p14:modId xmlns:p14="http://schemas.microsoft.com/office/powerpoint/2010/main" val="3354871894"/>
              </p:ext>
            </p:extLst>
          </p:nvPr>
        </p:nvGraphicFramePr>
        <p:xfrm>
          <a:off x="6249377" y="0"/>
          <a:ext cx="5612423" cy="7429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Incremental Parallelism</a:t>
            </a:r>
          </a:p>
        </p:txBody>
      </p:sp>
      <p:sp>
        <p:nvSpPr>
          <p:cNvPr id="171" name="Content Placeholder 2"/>
          <p:cNvSpPr txBox="1">
            <a:spLocks/>
          </p:cNvSpPr>
          <p:nvPr/>
        </p:nvSpPr>
        <p:spPr bwMode="auto">
          <a:xfrm>
            <a:off x="838200" y="3618457"/>
            <a:ext cx="5089440" cy="2424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100000"/>
              </a:lnSpc>
              <a:spcBef>
                <a:spcPts val="1000"/>
              </a:spcBef>
              <a:spcAft>
                <a:spcPct val="0"/>
              </a:spcAft>
              <a:buFontTx/>
              <a:buNone/>
              <a:defRPr sz="4000" kern="1200">
                <a:solidFill>
                  <a:schemeClr val="tx1"/>
                </a:solidFill>
                <a:latin typeface="Avenir Next Regular"/>
                <a:ea typeface="+mn-ea"/>
                <a:cs typeface="Avenir Next Regular"/>
              </a:defRPr>
            </a:lvl1pPr>
            <a:lvl2pPr marL="457200" indent="0" algn="l" rtl="0" fontAlgn="base">
              <a:lnSpc>
                <a:spcPct val="100000"/>
              </a:lnSpc>
              <a:spcBef>
                <a:spcPts val="500"/>
              </a:spcBef>
              <a:spcAft>
                <a:spcPct val="0"/>
              </a:spcAft>
              <a:buFontTx/>
              <a:buNone/>
              <a:defRPr sz="3600" kern="1200">
                <a:solidFill>
                  <a:schemeClr val="tx1"/>
                </a:solidFill>
                <a:latin typeface="Avenir Next Regular"/>
                <a:ea typeface="+mn-ea"/>
                <a:cs typeface="Avenir Next Regular"/>
              </a:defRPr>
            </a:lvl2pPr>
            <a:lvl3pPr marL="914400" indent="0" algn="l" rtl="0" fontAlgn="base">
              <a:lnSpc>
                <a:spcPct val="100000"/>
              </a:lnSpc>
              <a:spcBef>
                <a:spcPts val="500"/>
              </a:spcBef>
              <a:spcAft>
                <a:spcPct val="0"/>
              </a:spcAft>
              <a:buFontTx/>
              <a:buNone/>
              <a:defRPr sz="3200" kern="1200">
                <a:solidFill>
                  <a:schemeClr val="tx1"/>
                </a:solidFill>
                <a:latin typeface="Avenir Next Regular"/>
                <a:ea typeface="+mn-ea"/>
                <a:cs typeface="Avenir Next Regular"/>
              </a:defRPr>
            </a:lvl3pPr>
            <a:lvl4pPr marL="1371600" indent="0" algn="l" rtl="0" fontAlgn="base">
              <a:lnSpc>
                <a:spcPct val="100000"/>
              </a:lnSpc>
              <a:spcBef>
                <a:spcPts val="500"/>
              </a:spcBef>
              <a:spcAft>
                <a:spcPct val="0"/>
              </a:spcAft>
              <a:buFontTx/>
              <a:buNone/>
              <a:defRPr sz="2800" kern="1200">
                <a:solidFill>
                  <a:schemeClr val="tx1"/>
                </a:solidFill>
                <a:latin typeface="Avenir Next Regular"/>
                <a:ea typeface="+mn-ea"/>
                <a:cs typeface="Avenir Next Regular"/>
              </a:defRPr>
            </a:lvl4pPr>
            <a:lvl5pPr marL="1828800" indent="0" algn="l" rtl="0" fontAlgn="base">
              <a:lnSpc>
                <a:spcPct val="100000"/>
              </a:lnSpc>
              <a:spcBef>
                <a:spcPts val="500"/>
              </a:spcBef>
              <a:spcAft>
                <a:spcPct val="0"/>
              </a:spcAft>
              <a:buFontTx/>
              <a:buNone/>
              <a:defRPr sz="2800" kern="1200">
                <a:solidFill>
                  <a:schemeClr val="tx1"/>
                </a:solidFill>
                <a:latin typeface="Avenir Next Regular"/>
                <a:ea typeface="+mn-ea"/>
                <a:cs typeface="Avenir Next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mn-lt"/>
              </a:rPr>
              <a:t>Fixed  </a:t>
            </a:r>
            <a:r>
              <a:rPr lang="en-US" sz="3200" dirty="0">
                <a:latin typeface="+mn-lt"/>
              </a:rPr>
              <a:t>add thread every d </a:t>
            </a:r>
            <a:r>
              <a:rPr lang="en-US" sz="3200" i="1" dirty="0" err="1">
                <a:latin typeface="+mn-lt"/>
              </a:rPr>
              <a:t>ms</a:t>
            </a:r>
            <a:endParaRPr lang="en-US" sz="3200" i="1" dirty="0">
              <a:latin typeface="+mn-lt"/>
            </a:endParaRPr>
          </a:p>
          <a:p>
            <a:r>
              <a:rPr lang="en-US" sz="3200" b="1" dirty="0">
                <a:solidFill>
                  <a:srgbClr val="800080"/>
                </a:solidFill>
                <a:latin typeface="+mn-lt"/>
                <a:cs typeface="Avenir Regular"/>
              </a:rPr>
              <a:t>Long delay good at high load</a:t>
            </a:r>
          </a:p>
          <a:p>
            <a:r>
              <a:rPr lang="en-US" sz="3200" b="1" dirty="0">
                <a:solidFill>
                  <a:schemeClr val="accent2">
                    <a:lumMod val="75000"/>
                  </a:schemeClr>
                </a:solidFill>
                <a:latin typeface="+mn-lt"/>
                <a:cs typeface="Avenir Regular"/>
              </a:rPr>
              <a:t>Short delay good at low load</a:t>
            </a:r>
          </a:p>
        </p:txBody>
      </p:sp>
      <p:sp>
        <p:nvSpPr>
          <p:cNvPr id="3" name="Arc 2"/>
          <p:cNvSpPr/>
          <p:nvPr/>
        </p:nvSpPr>
        <p:spPr>
          <a:xfrm rot="5400000">
            <a:off x="4889496" y="-1011766"/>
            <a:ext cx="6180667" cy="7120466"/>
          </a:xfrm>
          <a:prstGeom prst="arc">
            <a:avLst>
              <a:gd name="adj1" fmla="val 16270405"/>
              <a:gd name="adj2" fmla="val 314172"/>
            </a:avLst>
          </a:prstGeom>
          <a:ln w="1016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Content Placeholder 2"/>
          <p:cNvSpPr txBox="1">
            <a:spLocks/>
          </p:cNvSpPr>
          <p:nvPr/>
        </p:nvSpPr>
        <p:spPr bwMode="auto">
          <a:xfrm>
            <a:off x="8216887" y="3633274"/>
            <a:ext cx="3767667" cy="1484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100000"/>
              </a:lnSpc>
              <a:spcBef>
                <a:spcPts val="1000"/>
              </a:spcBef>
              <a:spcAft>
                <a:spcPct val="0"/>
              </a:spcAft>
              <a:buFontTx/>
              <a:buNone/>
              <a:defRPr sz="4000" kern="1200">
                <a:solidFill>
                  <a:schemeClr val="tx1"/>
                </a:solidFill>
                <a:latin typeface="Avenir Next Regular"/>
                <a:ea typeface="+mn-ea"/>
                <a:cs typeface="Avenir Next Regular"/>
              </a:defRPr>
            </a:lvl1pPr>
            <a:lvl2pPr marL="457200" indent="0" algn="l" rtl="0" fontAlgn="base">
              <a:lnSpc>
                <a:spcPct val="100000"/>
              </a:lnSpc>
              <a:spcBef>
                <a:spcPts val="500"/>
              </a:spcBef>
              <a:spcAft>
                <a:spcPct val="0"/>
              </a:spcAft>
              <a:buFontTx/>
              <a:buNone/>
              <a:defRPr sz="3600" kern="1200">
                <a:solidFill>
                  <a:schemeClr val="tx1"/>
                </a:solidFill>
                <a:latin typeface="Avenir Next Regular"/>
                <a:ea typeface="+mn-ea"/>
                <a:cs typeface="Avenir Next Regular"/>
              </a:defRPr>
            </a:lvl2pPr>
            <a:lvl3pPr marL="914400" indent="0" algn="l" rtl="0" fontAlgn="base">
              <a:lnSpc>
                <a:spcPct val="100000"/>
              </a:lnSpc>
              <a:spcBef>
                <a:spcPts val="500"/>
              </a:spcBef>
              <a:spcAft>
                <a:spcPct val="0"/>
              </a:spcAft>
              <a:buFontTx/>
              <a:buNone/>
              <a:defRPr sz="3200" kern="1200">
                <a:solidFill>
                  <a:schemeClr val="tx1"/>
                </a:solidFill>
                <a:latin typeface="Avenir Next Regular"/>
                <a:ea typeface="+mn-ea"/>
                <a:cs typeface="Avenir Next Regular"/>
              </a:defRPr>
            </a:lvl3pPr>
            <a:lvl4pPr marL="1371600" indent="0" algn="l" rtl="0" fontAlgn="base">
              <a:lnSpc>
                <a:spcPct val="100000"/>
              </a:lnSpc>
              <a:spcBef>
                <a:spcPts val="500"/>
              </a:spcBef>
              <a:spcAft>
                <a:spcPct val="0"/>
              </a:spcAft>
              <a:buFontTx/>
              <a:buNone/>
              <a:defRPr sz="2800" kern="1200">
                <a:solidFill>
                  <a:schemeClr val="tx1"/>
                </a:solidFill>
                <a:latin typeface="Avenir Next Regular"/>
                <a:ea typeface="+mn-ea"/>
                <a:cs typeface="Avenir Next Regular"/>
              </a:defRPr>
            </a:lvl4pPr>
            <a:lvl5pPr marL="1828800" indent="0" algn="l" rtl="0" fontAlgn="base">
              <a:lnSpc>
                <a:spcPct val="100000"/>
              </a:lnSpc>
              <a:spcBef>
                <a:spcPts val="500"/>
              </a:spcBef>
              <a:spcAft>
                <a:spcPct val="0"/>
              </a:spcAft>
              <a:buFontTx/>
              <a:buNone/>
              <a:defRPr sz="2800" kern="1200">
                <a:solidFill>
                  <a:schemeClr val="tx1"/>
                </a:solidFill>
                <a:latin typeface="Avenir Next Regular"/>
                <a:ea typeface="+mn-ea"/>
                <a:cs typeface="Avenir Next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US" sz="2800" dirty="0">
              <a:solidFill>
                <a:srgbClr val="008000"/>
              </a:solidFill>
              <a:latin typeface="Avenir Regular"/>
              <a:cs typeface="Avenir Regular"/>
            </a:endParaRPr>
          </a:p>
          <a:p>
            <a:pPr algn="r">
              <a:spcBef>
                <a:spcPts val="0"/>
              </a:spcBef>
            </a:pPr>
            <a:r>
              <a:rPr lang="en-US" sz="2800" b="1" dirty="0">
                <a:solidFill>
                  <a:srgbClr val="008000"/>
                </a:solidFill>
                <a:latin typeface="Avenir Regular"/>
                <a:cs typeface="Avenir Regular"/>
              </a:rPr>
              <a:t>Load </a:t>
            </a:r>
          </a:p>
          <a:p>
            <a:pPr algn="r">
              <a:spcBef>
                <a:spcPts val="0"/>
              </a:spcBef>
            </a:pPr>
            <a:r>
              <a:rPr lang="en-US" sz="2800" b="1" dirty="0">
                <a:solidFill>
                  <a:srgbClr val="008000"/>
                </a:solidFill>
                <a:latin typeface="Avenir Regular"/>
                <a:cs typeface="Avenir Regular"/>
              </a:rPr>
              <a:t>aware</a:t>
            </a:r>
          </a:p>
          <a:p>
            <a:pPr algn="r">
              <a:spcBef>
                <a:spcPts val="0"/>
              </a:spcBef>
            </a:pPr>
            <a:r>
              <a:rPr lang="en-US" sz="2800" b="1" dirty="0">
                <a:solidFill>
                  <a:srgbClr val="008000"/>
                </a:solidFill>
                <a:latin typeface="Avenir Regular"/>
                <a:cs typeface="Avenir Regular"/>
              </a:rPr>
              <a:t>parallelism</a:t>
            </a:r>
            <a:endParaRPr lang="en-US" b="1" dirty="0">
              <a:solidFill>
                <a:srgbClr val="008000"/>
              </a:solidFill>
              <a:latin typeface="Avenir Regular"/>
              <a:cs typeface="Avenir Regular"/>
            </a:endParaRPr>
          </a:p>
        </p:txBody>
      </p:sp>
      <p:sp>
        <p:nvSpPr>
          <p:cNvPr id="166" name="Rectangle 165">
            <a:extLst>
              <a:ext uri="{FF2B5EF4-FFF2-40B4-BE49-F238E27FC236}">
                <a16:creationId xmlns:a16="http://schemas.microsoft.com/office/drawing/2014/main" id="{71996C1C-E876-9441-86AA-3917E771070E}"/>
              </a:ext>
            </a:extLst>
          </p:cNvPr>
          <p:cNvSpPr/>
          <p:nvPr/>
        </p:nvSpPr>
        <p:spPr>
          <a:xfrm>
            <a:off x="838200" y="1690688"/>
            <a:ext cx="5224914" cy="1569660"/>
          </a:xfrm>
          <a:prstGeom prst="rect">
            <a:avLst/>
          </a:prstGeom>
        </p:spPr>
        <p:txBody>
          <a:bodyPr wrap="square">
            <a:spAutoFit/>
          </a:bodyPr>
          <a:lstStyle/>
          <a:p>
            <a:r>
              <a:rPr lang="en-US" sz="3200" b="1" dirty="0"/>
              <a:t>Incrementally</a:t>
            </a:r>
            <a:r>
              <a:rPr lang="en-US" sz="3200" dirty="0"/>
              <a:t> add parallelism to long requests based on progress (distribution) &amp; load</a:t>
            </a:r>
          </a:p>
        </p:txBody>
      </p:sp>
    </p:spTree>
    <p:extLst>
      <p:ext uri="{BB962C8B-B14F-4D97-AF65-F5344CB8AC3E}">
        <p14:creationId xmlns:p14="http://schemas.microsoft.com/office/powerpoint/2010/main" val="22862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0">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0">
                                            <p:graphicEl>
                                              <a:chart seriesIdx="4"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0" grpId="0">
        <p:bldSub>
          <a:bldChart bld="series"/>
        </p:bldSub>
      </p:bldGraphic>
      <p:bldP spid="171" grpId="0"/>
      <p:bldP spid="3" grpId="0" animBg="1"/>
      <p:bldP spid="165" grpId="0"/>
      <p:bldP spid="16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82058"/>
            <a:ext cx="10515600" cy="1325563"/>
          </a:xfrm>
        </p:spPr>
        <p:txBody>
          <a:bodyPr/>
          <a:lstStyle/>
          <a:p>
            <a:r>
              <a:rPr lang="en-US" dirty="0"/>
              <a:t>Evaluation  </a:t>
            </a:r>
            <a:r>
              <a:rPr lang="en-US" sz="2800" dirty="0">
                <a:solidFill>
                  <a:srgbClr val="000000"/>
                </a:solidFill>
              </a:rPr>
              <a:t>2x8 64 bit 2.3 GHz Xeon, 64 GB </a:t>
            </a:r>
            <a:endParaRPr lang="en-US" sz="2800" dirty="0">
              <a:solidFill>
                <a:srgbClr val="70AD47"/>
              </a:solidFill>
            </a:endParaRPr>
          </a:p>
        </p:txBody>
      </p:sp>
      <p:graphicFrame>
        <p:nvGraphicFramePr>
          <p:cNvPr id="5" name="Chart 4"/>
          <p:cNvGraphicFramePr/>
          <p:nvPr>
            <p:extLst>
              <p:ext uri="{D42A27DB-BD31-4B8C-83A1-F6EECF244321}">
                <p14:modId xmlns:p14="http://schemas.microsoft.com/office/powerpoint/2010/main" val="660783195"/>
              </p:ext>
            </p:extLst>
          </p:nvPr>
        </p:nvGraphicFramePr>
        <p:xfrm>
          <a:off x="269632" y="1673774"/>
          <a:ext cx="6084276" cy="5184226"/>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Arrow Connector 10"/>
          <p:cNvCxnSpPr/>
          <p:nvPr/>
        </p:nvCxnSpPr>
        <p:spPr>
          <a:xfrm>
            <a:off x="3776133" y="3996267"/>
            <a:ext cx="16934" cy="1456266"/>
          </a:xfrm>
          <a:prstGeom prst="straightConnector1">
            <a:avLst/>
          </a:prstGeom>
          <a:ln w="85725" cmpd="sng">
            <a:solidFill>
              <a:schemeClr val="accent6"/>
            </a:solidFill>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3742267" y="4030136"/>
            <a:ext cx="1778000" cy="0"/>
          </a:xfrm>
          <a:prstGeom prst="straightConnector1">
            <a:avLst/>
          </a:prstGeom>
          <a:ln w="85725" cmpd="sng">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sp>
        <p:nvSpPr>
          <p:cNvPr id="8" name="Title 1"/>
          <p:cNvSpPr txBox="1">
            <a:spLocks/>
          </p:cNvSpPr>
          <p:nvPr/>
        </p:nvSpPr>
        <p:spPr bwMode="auto">
          <a:xfrm>
            <a:off x="6426200" y="3413118"/>
            <a:ext cx="542713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800" b="1"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4000" b="0" dirty="0">
                <a:solidFill>
                  <a:schemeClr val="bg1">
                    <a:lumMod val="50000"/>
                  </a:schemeClr>
                </a:solidFill>
              </a:rPr>
              <a:t>21% fewer servers</a:t>
            </a:r>
          </a:p>
        </p:txBody>
      </p:sp>
      <p:sp>
        <p:nvSpPr>
          <p:cNvPr id="9" name="Title 1"/>
          <p:cNvSpPr txBox="1">
            <a:spLocks/>
          </p:cNvSpPr>
          <p:nvPr/>
        </p:nvSpPr>
        <p:spPr bwMode="auto">
          <a:xfrm>
            <a:off x="6502400" y="4496853"/>
            <a:ext cx="5503333"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800" b="1"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4000" b="0" dirty="0">
                <a:solidFill>
                  <a:schemeClr val="accent6"/>
                </a:solidFill>
              </a:rPr>
              <a:t>or reduce tail by 28%</a:t>
            </a:r>
          </a:p>
        </p:txBody>
      </p:sp>
      <p:sp>
        <p:nvSpPr>
          <p:cNvPr id="10" name="TextBox 9"/>
          <p:cNvSpPr txBox="1"/>
          <p:nvPr/>
        </p:nvSpPr>
        <p:spPr>
          <a:xfrm>
            <a:off x="6129872" y="1875367"/>
            <a:ext cx="5592228" cy="1200329"/>
          </a:xfrm>
          <a:prstGeom prst="rect">
            <a:avLst/>
          </a:prstGeom>
          <a:solidFill>
            <a:schemeClr val="bg1"/>
          </a:solidFill>
        </p:spPr>
        <p:txBody>
          <a:bodyPr wrap="square" rtlCol="0">
            <a:spAutoFit/>
          </a:bodyPr>
          <a:lstStyle/>
          <a:p>
            <a:r>
              <a:rPr lang="en-US" sz="3600" b="1" dirty="0">
                <a:solidFill>
                  <a:srgbClr val="70AD47"/>
                </a:solidFill>
                <a:latin typeface="Avenir Next Demi Bold"/>
                <a:cs typeface="Avenir Next Demi Bold"/>
              </a:rPr>
              <a:t>Incremental Parallelism</a:t>
            </a:r>
          </a:p>
          <a:p>
            <a:r>
              <a:rPr lang="en-US" sz="3600" b="1" dirty="0">
                <a:solidFill>
                  <a:srgbClr val="70AD47"/>
                </a:solidFill>
                <a:latin typeface="Avenir Next Demi Bold"/>
                <a:cs typeface="Avenir Next Demi Bold"/>
              </a:rPr>
              <a:t>Few to Many</a:t>
            </a:r>
          </a:p>
        </p:txBody>
      </p:sp>
      <p:sp>
        <p:nvSpPr>
          <p:cNvPr id="12" name="TextBox 11"/>
          <p:cNvSpPr txBox="1"/>
          <p:nvPr/>
        </p:nvSpPr>
        <p:spPr>
          <a:xfrm>
            <a:off x="2624672" y="2370667"/>
            <a:ext cx="2467087" cy="646331"/>
          </a:xfrm>
          <a:prstGeom prst="rect">
            <a:avLst/>
          </a:prstGeom>
          <a:solidFill>
            <a:schemeClr val="bg1"/>
          </a:solidFill>
        </p:spPr>
        <p:txBody>
          <a:bodyPr wrap="none" rtlCol="0">
            <a:spAutoFit/>
          </a:bodyPr>
          <a:lstStyle/>
          <a:p>
            <a:r>
              <a:rPr lang="en-US" sz="3600" b="1" dirty="0">
                <a:solidFill>
                  <a:schemeClr val="bg2">
                    <a:lumMod val="50000"/>
                  </a:schemeClr>
                </a:solidFill>
                <a:latin typeface="Avenir Next Demi Bold"/>
                <a:cs typeface="Avenir Next Demi Bold"/>
              </a:rPr>
              <a:t>Sequential</a:t>
            </a:r>
          </a:p>
        </p:txBody>
      </p:sp>
    </p:spTree>
    <p:extLst>
      <p:ext uri="{BB962C8B-B14F-4D97-AF65-F5344CB8AC3E}">
        <p14:creationId xmlns:p14="http://schemas.microsoft.com/office/powerpoint/2010/main" val="5455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70000"/>
            <a:ext cx="12192000" cy="8128000"/>
          </a:xfrm>
          <a:prstGeom prst="rect">
            <a:avLst/>
          </a:prstGeom>
        </p:spPr>
      </p:pic>
      <p:sp>
        <p:nvSpPr>
          <p:cNvPr id="2" name="Slide Number Placeholder 1"/>
          <p:cNvSpPr>
            <a:spLocks noGrp="1"/>
          </p:cNvSpPr>
          <p:nvPr>
            <p:ph type="sldNum" sz="quarter" idx="12"/>
          </p:nvPr>
        </p:nvSpPr>
        <p:spPr/>
        <p:txBody>
          <a:bodyPr/>
          <a:lstStyle/>
          <a:p>
            <a:fld id="{7DC4ECD2-531E-48C3-9C19-1A14A1109184}" type="slidenum">
              <a:rPr lang="en-US" smtClean="0"/>
              <a:pPr/>
              <a:t>4</a:t>
            </a:fld>
            <a:endParaRPr lang="en-US"/>
          </a:p>
        </p:txBody>
      </p:sp>
      <p:sp>
        <p:nvSpPr>
          <p:cNvPr id="3" name="Rectangle 2"/>
          <p:cNvSpPr/>
          <p:nvPr/>
        </p:nvSpPr>
        <p:spPr>
          <a:xfrm>
            <a:off x="0" y="6488668"/>
            <a:ext cx="2794380" cy="369332"/>
          </a:xfrm>
          <a:prstGeom prst="rect">
            <a:avLst/>
          </a:prstGeom>
        </p:spPr>
        <p:txBody>
          <a:bodyPr wrap="none">
            <a:spAutoFit/>
          </a:bodyPr>
          <a:lstStyle/>
          <a:p>
            <a:r>
              <a:rPr lang="en-US" dirty="0">
                <a:solidFill>
                  <a:schemeClr val="bg1"/>
                </a:solidFill>
              </a:rPr>
              <a:t>Photo: Google/Connie Zhou</a:t>
            </a:r>
          </a:p>
        </p:txBody>
      </p:sp>
      <p:sp>
        <p:nvSpPr>
          <p:cNvPr id="5" name="Title 1">
            <a:extLst>
              <a:ext uri="{FF2B5EF4-FFF2-40B4-BE49-F238E27FC236}">
                <a16:creationId xmlns:a16="http://schemas.microsoft.com/office/drawing/2014/main" id="{9D987C65-8878-4743-90E0-377F4D8C44DC}"/>
              </a:ext>
            </a:extLst>
          </p:cNvPr>
          <p:cNvSpPr txBox="1">
            <a:spLocks/>
          </p:cNvSpPr>
          <p:nvPr/>
        </p:nvSpPr>
        <p:spPr bwMode="auto">
          <a:xfrm>
            <a:off x="482600" y="455890"/>
            <a:ext cx="66802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4400" dirty="0">
                <a:solidFill>
                  <a:schemeClr val="bg1"/>
                </a:solidFill>
              </a:rPr>
              <a:t>Efficiency Matters Too</a:t>
            </a:r>
          </a:p>
        </p:txBody>
      </p:sp>
    </p:spTree>
    <p:extLst>
      <p:ext uri="{BB962C8B-B14F-4D97-AF65-F5344CB8AC3E}">
        <p14:creationId xmlns:p14="http://schemas.microsoft.com/office/powerpoint/2010/main" val="3528040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23334-8EBA-404D-8EA1-C5A222AD0CF2}" type="slidenum">
              <a:rPr lang="en-US" smtClean="0"/>
              <a:pPr/>
              <a:t>40</a:t>
            </a:fld>
            <a:endParaRPr lang="en-US"/>
          </a:p>
        </p:txBody>
      </p:sp>
      <p:sp>
        <p:nvSpPr>
          <p:cNvPr id="5" name="Title 4"/>
          <p:cNvSpPr>
            <a:spLocks noGrp="1"/>
          </p:cNvSpPr>
          <p:nvPr>
            <p:ph type="title"/>
          </p:nvPr>
        </p:nvSpPr>
        <p:spPr/>
        <p:txBody>
          <a:bodyPr/>
          <a:lstStyle/>
          <a:p>
            <a:r>
              <a:rPr lang="en-US" dirty="0">
                <a:solidFill>
                  <a:srgbClr val="008000"/>
                </a:solidFill>
              </a:rPr>
              <a:t>Work  </a:t>
            </a:r>
            <a:r>
              <a:rPr lang="en-US" dirty="0"/>
              <a:t>speed up the tail </a:t>
            </a:r>
            <a:r>
              <a:rPr lang="en-US" i="1" dirty="0">
                <a:solidFill>
                  <a:srgbClr val="008000"/>
                </a:solidFill>
              </a:rPr>
              <a:t>efficiently </a:t>
            </a:r>
          </a:p>
        </p:txBody>
      </p:sp>
      <p:pic>
        <p:nvPicPr>
          <p:cNvPr id="6" name="Picture 5" descr="latency-d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1313181"/>
            <a:ext cx="7921171" cy="5544819"/>
          </a:xfrm>
          <a:prstGeom prst="rect">
            <a:avLst/>
          </a:prstGeom>
        </p:spPr>
      </p:pic>
      <p:sp>
        <p:nvSpPr>
          <p:cNvPr id="9" name="Oval 8"/>
          <p:cNvSpPr/>
          <p:nvPr/>
        </p:nvSpPr>
        <p:spPr>
          <a:xfrm>
            <a:off x="5726655" y="5410164"/>
            <a:ext cx="1156745" cy="615462"/>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sp>
        <p:nvSpPr>
          <p:cNvPr id="10" name="Title 4"/>
          <p:cNvSpPr txBox="1">
            <a:spLocks/>
          </p:cNvSpPr>
          <p:nvPr/>
        </p:nvSpPr>
        <p:spPr bwMode="auto">
          <a:xfrm>
            <a:off x="5041900" y="4356100"/>
            <a:ext cx="252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3600" dirty="0">
                <a:solidFill>
                  <a:srgbClr val="008000"/>
                </a:solidFill>
                <a:latin typeface="Avenir Medium"/>
                <a:cs typeface="Avenir Medium"/>
              </a:rPr>
              <a:t>work</a:t>
            </a:r>
          </a:p>
        </p:txBody>
      </p:sp>
      <p:sp>
        <p:nvSpPr>
          <p:cNvPr id="7" name="Content Placeholder 2"/>
          <p:cNvSpPr>
            <a:spLocks noGrp="1"/>
          </p:cNvSpPr>
          <p:nvPr>
            <p:ph idx="1"/>
          </p:nvPr>
        </p:nvSpPr>
        <p:spPr>
          <a:xfrm>
            <a:off x="8056044" y="1825625"/>
            <a:ext cx="4305300" cy="4351338"/>
          </a:xfrm>
        </p:spPr>
        <p:txBody>
          <a:bodyPr/>
          <a:lstStyle/>
          <a:p>
            <a:r>
              <a:rPr lang="en-US" sz="2800" dirty="0">
                <a:solidFill>
                  <a:schemeClr val="bg1">
                    <a:lumMod val="50000"/>
                  </a:schemeClr>
                </a:solidFill>
              </a:rPr>
              <a:t>Judicious parallelism </a:t>
            </a:r>
            <a:r>
              <a:rPr lang="en-US" sz="1600" dirty="0">
                <a:solidFill>
                  <a:schemeClr val="bg1">
                    <a:lumMod val="50000"/>
                  </a:schemeClr>
                </a:solidFill>
              </a:rPr>
              <a:t>[ASPLOS’15]</a:t>
            </a:r>
          </a:p>
          <a:p>
            <a:r>
              <a:rPr lang="en-US" sz="2800" dirty="0">
                <a:solidFill>
                  <a:schemeClr val="bg1">
                    <a:lumMod val="50000"/>
                  </a:schemeClr>
                </a:solidFill>
              </a:rPr>
              <a:t> </a:t>
            </a:r>
          </a:p>
          <a:p>
            <a:endParaRPr lang="en-US" sz="2800" dirty="0"/>
          </a:p>
          <a:p>
            <a:endParaRPr lang="en-US" sz="2800" dirty="0"/>
          </a:p>
        </p:txBody>
      </p:sp>
      <p:sp>
        <p:nvSpPr>
          <p:cNvPr id="2" name="TextBox 1"/>
          <p:cNvSpPr txBox="1"/>
          <p:nvPr/>
        </p:nvSpPr>
        <p:spPr>
          <a:xfrm>
            <a:off x="9321797" y="2023537"/>
            <a:ext cx="835761" cy="1015663"/>
          </a:xfrm>
          <a:prstGeom prst="rect">
            <a:avLst/>
          </a:prstGeom>
          <a:noFill/>
        </p:spPr>
        <p:txBody>
          <a:bodyPr wrap="none" rtlCol="0">
            <a:spAutoFit/>
          </a:bodyPr>
          <a:lstStyle/>
          <a:p>
            <a:r>
              <a:rPr lang="en-US" sz="6000" dirty="0">
                <a:solidFill>
                  <a:srgbClr val="008000"/>
                </a:solidFill>
                <a:latin typeface="Zapf Dingbats"/>
                <a:ea typeface="Zapf Dingbats"/>
                <a:cs typeface="Zapf Dingbats"/>
                <a:sym typeface="Zapf Dingbats"/>
              </a:rPr>
              <a:t>✔</a:t>
            </a:r>
            <a:endParaRPr lang="en-US" sz="6000" dirty="0">
              <a:solidFill>
                <a:srgbClr val="008000"/>
              </a:solidFill>
            </a:endParaRPr>
          </a:p>
        </p:txBody>
      </p:sp>
    </p:spTree>
    <p:extLst>
      <p:ext uri="{BB962C8B-B14F-4D97-AF65-F5344CB8AC3E}">
        <p14:creationId xmlns:p14="http://schemas.microsoft.com/office/powerpoint/2010/main" val="357485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23334-8EBA-404D-8EA1-C5A222AD0CF2}" type="slidenum">
              <a:rPr lang="en-US" smtClean="0"/>
              <a:pPr/>
              <a:t>41</a:t>
            </a:fld>
            <a:endParaRPr lang="en-US"/>
          </a:p>
        </p:txBody>
      </p:sp>
      <p:sp>
        <p:nvSpPr>
          <p:cNvPr id="5" name="Title 4"/>
          <p:cNvSpPr>
            <a:spLocks noGrp="1"/>
          </p:cNvSpPr>
          <p:nvPr>
            <p:ph type="title"/>
          </p:nvPr>
        </p:nvSpPr>
        <p:spPr/>
        <p:txBody>
          <a:bodyPr/>
          <a:lstStyle/>
          <a:p>
            <a:r>
              <a:rPr lang="en-US" dirty="0">
                <a:solidFill>
                  <a:srgbClr val="008000"/>
                </a:solidFill>
              </a:rPr>
              <a:t>Work  </a:t>
            </a:r>
            <a:r>
              <a:rPr lang="en-US" dirty="0"/>
              <a:t>speed up the tail </a:t>
            </a:r>
            <a:r>
              <a:rPr lang="en-US" i="1" dirty="0">
                <a:solidFill>
                  <a:srgbClr val="008000"/>
                </a:solidFill>
              </a:rPr>
              <a:t>efficiently</a:t>
            </a:r>
          </a:p>
        </p:txBody>
      </p:sp>
      <p:pic>
        <p:nvPicPr>
          <p:cNvPr id="6" name="Picture 5" descr="latency-d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1313181"/>
            <a:ext cx="7921171" cy="5544819"/>
          </a:xfrm>
          <a:prstGeom prst="rect">
            <a:avLst/>
          </a:prstGeom>
        </p:spPr>
      </p:pic>
      <p:sp>
        <p:nvSpPr>
          <p:cNvPr id="11" name="Oval 10"/>
          <p:cNvSpPr/>
          <p:nvPr/>
        </p:nvSpPr>
        <p:spPr>
          <a:xfrm>
            <a:off x="5726655" y="5410164"/>
            <a:ext cx="1156745" cy="615462"/>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sp>
        <p:nvSpPr>
          <p:cNvPr id="12" name="Title 4"/>
          <p:cNvSpPr txBox="1">
            <a:spLocks/>
          </p:cNvSpPr>
          <p:nvPr/>
        </p:nvSpPr>
        <p:spPr bwMode="auto">
          <a:xfrm>
            <a:off x="5041900" y="4356100"/>
            <a:ext cx="252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3600" dirty="0">
                <a:solidFill>
                  <a:srgbClr val="008000"/>
                </a:solidFill>
                <a:latin typeface="Avenir Medium"/>
                <a:cs typeface="Avenir Medium"/>
              </a:rPr>
              <a:t>work</a:t>
            </a:r>
          </a:p>
        </p:txBody>
      </p:sp>
      <p:sp>
        <p:nvSpPr>
          <p:cNvPr id="14" name="Content Placeholder 2"/>
          <p:cNvSpPr>
            <a:spLocks noGrp="1"/>
          </p:cNvSpPr>
          <p:nvPr>
            <p:ph idx="1"/>
          </p:nvPr>
        </p:nvSpPr>
        <p:spPr>
          <a:xfrm>
            <a:off x="7937506" y="1825625"/>
            <a:ext cx="4305300" cy="4351338"/>
          </a:xfrm>
        </p:spPr>
        <p:txBody>
          <a:bodyPr/>
          <a:lstStyle/>
          <a:p>
            <a:r>
              <a:rPr lang="en-US" sz="2800" dirty="0">
                <a:solidFill>
                  <a:srgbClr val="008000"/>
                </a:solidFill>
              </a:rPr>
              <a:t>DVFS faster on the tail </a:t>
            </a:r>
            <a:r>
              <a:rPr lang="en-US" sz="1600" dirty="0">
                <a:solidFill>
                  <a:srgbClr val="008000"/>
                </a:solidFill>
              </a:rPr>
              <a:t>[DISC’14, MICRO’17]</a:t>
            </a:r>
          </a:p>
          <a:p>
            <a:r>
              <a:rPr lang="en-US" sz="2400" dirty="0"/>
              <a:t> </a:t>
            </a:r>
          </a:p>
          <a:p>
            <a:r>
              <a:rPr lang="en-US" sz="2800" dirty="0">
                <a:solidFill>
                  <a:srgbClr val="008000"/>
                </a:solidFill>
              </a:rPr>
              <a:t>Asymmetric multicore (AMP) </a:t>
            </a:r>
            <a:r>
              <a:rPr lang="en-US" sz="1600" dirty="0">
                <a:solidFill>
                  <a:srgbClr val="008000"/>
                </a:solidFill>
              </a:rPr>
              <a:t>[DISC’14, MICRO’17] </a:t>
            </a:r>
          </a:p>
          <a:p>
            <a:r>
              <a:rPr lang="en-US" sz="2400" dirty="0"/>
              <a:t> </a:t>
            </a:r>
          </a:p>
          <a:p>
            <a:endParaRPr lang="en-US" sz="1600" dirty="0">
              <a:solidFill>
                <a:srgbClr val="4472C4"/>
              </a:solidFill>
            </a:endParaRPr>
          </a:p>
          <a:p>
            <a:endParaRPr lang="en-US" sz="1600" dirty="0">
              <a:solidFill>
                <a:srgbClr val="4472C4"/>
              </a:solidFill>
            </a:endParaRPr>
          </a:p>
          <a:p>
            <a:endParaRPr lang="en-US" sz="2800" dirty="0"/>
          </a:p>
          <a:p>
            <a:endParaRPr lang="en-US" sz="2800" dirty="0"/>
          </a:p>
        </p:txBody>
      </p:sp>
      <p:sp>
        <p:nvSpPr>
          <p:cNvPr id="15" name="Title 4"/>
          <p:cNvSpPr txBox="1">
            <a:spLocks/>
          </p:cNvSpPr>
          <p:nvPr/>
        </p:nvSpPr>
        <p:spPr bwMode="auto">
          <a:xfrm>
            <a:off x="3695685" y="3026847"/>
            <a:ext cx="252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3200" dirty="0">
                <a:solidFill>
                  <a:srgbClr val="FF0000"/>
                </a:solidFill>
                <a:latin typeface="Avenir Medium"/>
                <a:cs typeface="Avenir Medium"/>
              </a:rPr>
              <a:t>all requests @ 2.3 MHz</a:t>
            </a:r>
          </a:p>
        </p:txBody>
      </p:sp>
    </p:spTree>
    <p:extLst>
      <p:ext uri="{BB962C8B-B14F-4D97-AF65-F5344CB8AC3E}">
        <p14:creationId xmlns:p14="http://schemas.microsoft.com/office/powerpoint/2010/main" val="13405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23334-8EBA-404D-8EA1-C5A222AD0CF2}" type="slidenum">
              <a:rPr lang="en-US" smtClean="0"/>
              <a:pPr/>
              <a:t>42</a:t>
            </a:fld>
            <a:endParaRPr lang="en-US"/>
          </a:p>
        </p:txBody>
      </p:sp>
      <p:sp>
        <p:nvSpPr>
          <p:cNvPr id="5" name="Title 4"/>
          <p:cNvSpPr>
            <a:spLocks noGrp="1"/>
          </p:cNvSpPr>
          <p:nvPr>
            <p:ph type="title"/>
          </p:nvPr>
        </p:nvSpPr>
        <p:spPr/>
        <p:txBody>
          <a:bodyPr/>
          <a:lstStyle/>
          <a:p>
            <a:r>
              <a:rPr lang="en-US" dirty="0"/>
              <a:t>Speed up the tail </a:t>
            </a:r>
            <a:r>
              <a:rPr lang="en-US" i="1" dirty="0">
                <a:solidFill>
                  <a:srgbClr val="008000"/>
                </a:solidFill>
              </a:rPr>
              <a:t>efficiently</a:t>
            </a:r>
          </a:p>
        </p:txBody>
      </p:sp>
      <p:pic>
        <p:nvPicPr>
          <p:cNvPr id="6" name="Picture 5" descr="latency-d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1313181"/>
            <a:ext cx="7921171" cy="5544819"/>
          </a:xfrm>
          <a:prstGeom prst="rect">
            <a:avLst/>
          </a:prstGeom>
        </p:spPr>
      </p:pic>
      <p:sp>
        <p:nvSpPr>
          <p:cNvPr id="9" name="Oval 8"/>
          <p:cNvSpPr/>
          <p:nvPr/>
        </p:nvSpPr>
        <p:spPr>
          <a:xfrm>
            <a:off x="4902201" y="5410164"/>
            <a:ext cx="1981200" cy="615462"/>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sp>
        <p:nvSpPr>
          <p:cNvPr id="10" name="Title 4"/>
          <p:cNvSpPr txBox="1">
            <a:spLocks/>
          </p:cNvSpPr>
          <p:nvPr/>
        </p:nvSpPr>
        <p:spPr bwMode="auto">
          <a:xfrm>
            <a:off x="4720152" y="4381515"/>
            <a:ext cx="252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3200" dirty="0">
                <a:solidFill>
                  <a:srgbClr val="FF0000"/>
                </a:solidFill>
                <a:latin typeface="Avenir Medium"/>
                <a:cs typeface="Avenir Medium"/>
              </a:rPr>
              <a:t>3 MHz</a:t>
            </a:r>
          </a:p>
        </p:txBody>
      </p:sp>
      <p:sp>
        <p:nvSpPr>
          <p:cNvPr id="133" name="Shape 1588"/>
          <p:cNvSpPr/>
          <p:nvPr/>
        </p:nvSpPr>
        <p:spPr>
          <a:xfrm>
            <a:off x="1880471" y="1701801"/>
            <a:ext cx="3021729" cy="4326466"/>
          </a:xfrm>
          <a:prstGeom prst="ellipse">
            <a:avLst/>
          </a:prstGeom>
          <a:noFill/>
          <a:ln w="38100"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Title 4"/>
          <p:cNvSpPr txBox="1">
            <a:spLocks/>
          </p:cNvSpPr>
          <p:nvPr/>
        </p:nvSpPr>
        <p:spPr bwMode="auto">
          <a:xfrm>
            <a:off x="2662751" y="2908315"/>
            <a:ext cx="25273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3200" dirty="0">
                <a:solidFill>
                  <a:srgbClr val="008000"/>
                </a:solidFill>
                <a:latin typeface="Avenir Medium"/>
                <a:cs typeface="Avenir Medium"/>
              </a:rPr>
              <a:t>0.5 MHz</a:t>
            </a:r>
          </a:p>
        </p:txBody>
      </p:sp>
      <p:sp>
        <p:nvSpPr>
          <p:cNvPr id="261" name="Content Placeholder 2"/>
          <p:cNvSpPr>
            <a:spLocks noGrp="1"/>
          </p:cNvSpPr>
          <p:nvPr>
            <p:ph idx="1"/>
          </p:nvPr>
        </p:nvSpPr>
        <p:spPr>
          <a:xfrm>
            <a:off x="7937506" y="1825625"/>
            <a:ext cx="4305300" cy="4351338"/>
          </a:xfrm>
        </p:spPr>
        <p:txBody>
          <a:bodyPr/>
          <a:lstStyle/>
          <a:p>
            <a:r>
              <a:rPr lang="en-US" sz="2800" dirty="0">
                <a:solidFill>
                  <a:srgbClr val="008000"/>
                </a:solidFill>
              </a:rPr>
              <a:t>DVFS faster on the tail </a:t>
            </a:r>
            <a:r>
              <a:rPr lang="en-US" sz="1600" dirty="0">
                <a:solidFill>
                  <a:srgbClr val="008000"/>
                </a:solidFill>
              </a:rPr>
              <a:t>[DISC’14, MICRO’17]</a:t>
            </a:r>
          </a:p>
          <a:p>
            <a:r>
              <a:rPr lang="en-US" sz="2400" dirty="0"/>
              <a:t>+ available in servers today</a:t>
            </a:r>
          </a:p>
          <a:p>
            <a:r>
              <a:rPr lang="en-US" sz="2800" dirty="0">
                <a:solidFill>
                  <a:srgbClr val="4472C4"/>
                </a:solidFill>
              </a:rPr>
              <a:t> </a:t>
            </a:r>
            <a:endParaRPr lang="en-US" sz="2400" dirty="0"/>
          </a:p>
          <a:p>
            <a:endParaRPr lang="en-US" sz="1600" dirty="0">
              <a:solidFill>
                <a:srgbClr val="4472C4"/>
              </a:solidFill>
            </a:endParaRPr>
          </a:p>
          <a:p>
            <a:endParaRPr lang="en-US" sz="1600" dirty="0">
              <a:solidFill>
                <a:srgbClr val="4472C4"/>
              </a:solidFill>
            </a:endParaRPr>
          </a:p>
          <a:p>
            <a:endParaRPr lang="en-US" sz="2800" dirty="0"/>
          </a:p>
          <a:p>
            <a:endParaRPr lang="en-US" sz="2800" dirty="0"/>
          </a:p>
        </p:txBody>
      </p:sp>
    </p:spTree>
    <p:extLst>
      <p:ext uri="{BB962C8B-B14F-4D97-AF65-F5344CB8AC3E}">
        <p14:creationId xmlns:p14="http://schemas.microsoft.com/office/powerpoint/2010/main" val="4179446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23334-8EBA-404D-8EA1-C5A222AD0CF2}" type="slidenum">
              <a:rPr lang="en-US" smtClean="0"/>
              <a:pPr/>
              <a:t>43</a:t>
            </a:fld>
            <a:endParaRPr lang="en-US"/>
          </a:p>
        </p:txBody>
      </p:sp>
      <p:sp>
        <p:nvSpPr>
          <p:cNvPr id="5" name="Title 4"/>
          <p:cNvSpPr>
            <a:spLocks noGrp="1"/>
          </p:cNvSpPr>
          <p:nvPr>
            <p:ph type="title"/>
          </p:nvPr>
        </p:nvSpPr>
        <p:spPr/>
        <p:txBody>
          <a:bodyPr/>
          <a:lstStyle/>
          <a:p>
            <a:r>
              <a:rPr lang="en-US" dirty="0"/>
              <a:t>Speed up the tail </a:t>
            </a:r>
            <a:r>
              <a:rPr lang="en-US" i="1" dirty="0">
                <a:solidFill>
                  <a:srgbClr val="008000"/>
                </a:solidFill>
              </a:rPr>
              <a:t>efficiently</a:t>
            </a:r>
          </a:p>
        </p:txBody>
      </p:sp>
      <p:pic>
        <p:nvPicPr>
          <p:cNvPr id="6" name="Picture 5" descr="latency-d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1313181"/>
            <a:ext cx="7921171" cy="5544819"/>
          </a:xfrm>
          <a:prstGeom prst="rect">
            <a:avLst/>
          </a:prstGeom>
        </p:spPr>
      </p:pic>
      <p:sp>
        <p:nvSpPr>
          <p:cNvPr id="7" name="Content Placeholder 2"/>
          <p:cNvSpPr>
            <a:spLocks noGrp="1"/>
          </p:cNvSpPr>
          <p:nvPr>
            <p:ph idx="1"/>
          </p:nvPr>
        </p:nvSpPr>
        <p:spPr>
          <a:xfrm>
            <a:off x="7937505" y="1825625"/>
            <a:ext cx="4440761" cy="4351338"/>
          </a:xfrm>
        </p:spPr>
        <p:txBody>
          <a:bodyPr/>
          <a:lstStyle/>
          <a:p>
            <a:r>
              <a:rPr lang="en-US" sz="2800" dirty="0">
                <a:solidFill>
                  <a:srgbClr val="008000"/>
                </a:solidFill>
              </a:rPr>
              <a:t>DVFS faster on the tail </a:t>
            </a:r>
            <a:r>
              <a:rPr lang="en-US" sz="1600" dirty="0">
                <a:solidFill>
                  <a:srgbClr val="008000"/>
                </a:solidFill>
              </a:rPr>
              <a:t>[MICRO’17]</a:t>
            </a:r>
          </a:p>
          <a:p>
            <a:r>
              <a:rPr lang="en-US" sz="2400" dirty="0"/>
              <a:t>+ available in servers today</a:t>
            </a:r>
          </a:p>
          <a:p>
            <a:r>
              <a:rPr lang="en-US" sz="2800" dirty="0">
                <a:solidFill>
                  <a:srgbClr val="008000"/>
                </a:solidFill>
              </a:rPr>
              <a:t>Asymmetric multicore (AMP) </a:t>
            </a:r>
            <a:r>
              <a:rPr lang="en-US" sz="1600" dirty="0">
                <a:solidFill>
                  <a:srgbClr val="008000"/>
                </a:solidFill>
              </a:rPr>
              <a:t>[DISC’14, MICRO’17] </a:t>
            </a:r>
          </a:p>
          <a:p>
            <a:r>
              <a:rPr lang="en-US" sz="2400" dirty="0"/>
              <a:t>+ much more energy efficient</a:t>
            </a:r>
          </a:p>
          <a:p>
            <a:r>
              <a:rPr lang="en-US" sz="2400" dirty="0"/>
              <a:t>+ hyper-threading is a form</a:t>
            </a:r>
          </a:p>
          <a:p>
            <a:r>
              <a:rPr lang="en-US" sz="2400" dirty="0"/>
              <a:t>-  core competition</a:t>
            </a:r>
          </a:p>
          <a:p>
            <a:endParaRPr lang="en-US" sz="1600" dirty="0">
              <a:solidFill>
                <a:srgbClr val="4472C4"/>
              </a:solidFill>
            </a:endParaRPr>
          </a:p>
          <a:p>
            <a:endParaRPr lang="en-US" sz="1600" dirty="0">
              <a:solidFill>
                <a:srgbClr val="4472C4"/>
              </a:solidFill>
            </a:endParaRPr>
          </a:p>
          <a:p>
            <a:endParaRPr lang="en-US" sz="2800" dirty="0"/>
          </a:p>
          <a:p>
            <a:endParaRPr lang="en-US" sz="2800" dirty="0"/>
          </a:p>
        </p:txBody>
      </p:sp>
      <p:grpSp>
        <p:nvGrpSpPr>
          <p:cNvPr id="11" name="Shape 1591"/>
          <p:cNvGrpSpPr/>
          <p:nvPr/>
        </p:nvGrpSpPr>
        <p:grpSpPr>
          <a:xfrm>
            <a:off x="5611418" y="1891250"/>
            <a:ext cx="2094917" cy="1070868"/>
            <a:chOff x="5015330" y="1621183"/>
            <a:chExt cx="2094917" cy="1070868"/>
          </a:xfrm>
        </p:grpSpPr>
        <p:grpSp>
          <p:nvGrpSpPr>
            <p:cNvPr id="12" name="Shape 1592"/>
            <p:cNvGrpSpPr/>
            <p:nvPr/>
          </p:nvGrpSpPr>
          <p:grpSpPr>
            <a:xfrm>
              <a:off x="5015330" y="1621183"/>
              <a:ext cx="478359" cy="493403"/>
              <a:chOff x="4906428" y="4056530"/>
              <a:chExt cx="1150341" cy="1150341"/>
            </a:xfrm>
          </p:grpSpPr>
          <p:sp>
            <p:nvSpPr>
              <p:cNvPr id="97" name="Shape 1593"/>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8" name="Shape 1594"/>
              <p:cNvGrpSpPr/>
              <p:nvPr/>
            </p:nvGrpSpPr>
            <p:grpSpPr>
              <a:xfrm>
                <a:off x="4988416" y="4336821"/>
                <a:ext cx="986367" cy="589758"/>
                <a:chOff x="880533" y="4754696"/>
                <a:chExt cx="986367" cy="589758"/>
              </a:xfrm>
            </p:grpSpPr>
            <p:sp>
              <p:nvSpPr>
                <p:cNvPr id="99" name="Shape 1595"/>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Shape 1596"/>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101" name="Shape 1597"/>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02" name="Shape 1598"/>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03" name="Shape 1599"/>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04" name="Shape 1600"/>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05" name="Shape 1601"/>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106" name="Shape 1602"/>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Shape 1603"/>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3" name="Shape 1604"/>
            <p:cNvGrpSpPr/>
            <p:nvPr/>
          </p:nvGrpSpPr>
          <p:grpSpPr>
            <a:xfrm>
              <a:off x="5557063" y="1621183"/>
              <a:ext cx="478359" cy="493403"/>
              <a:chOff x="4906428" y="4056530"/>
              <a:chExt cx="1150341" cy="1150341"/>
            </a:xfrm>
          </p:grpSpPr>
          <p:sp>
            <p:nvSpPr>
              <p:cNvPr id="86" name="Shape 1605"/>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7" name="Shape 1606"/>
              <p:cNvGrpSpPr/>
              <p:nvPr/>
            </p:nvGrpSpPr>
            <p:grpSpPr>
              <a:xfrm>
                <a:off x="4988416" y="4336821"/>
                <a:ext cx="986367" cy="589758"/>
                <a:chOff x="880533" y="4754696"/>
                <a:chExt cx="986367" cy="589758"/>
              </a:xfrm>
            </p:grpSpPr>
            <p:sp>
              <p:nvSpPr>
                <p:cNvPr id="88" name="Shape 1607"/>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Shape 1608"/>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90" name="Shape 1609"/>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91" name="Shape 1610"/>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92" name="Shape 1611"/>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93" name="Shape 1612"/>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94" name="Shape 1613"/>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95" name="Shape 1614"/>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Shape 1615"/>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4" name="Shape 1616"/>
            <p:cNvGrpSpPr/>
            <p:nvPr/>
          </p:nvGrpSpPr>
          <p:grpSpPr>
            <a:xfrm>
              <a:off x="5015330" y="2198648"/>
              <a:ext cx="478359" cy="493403"/>
              <a:chOff x="4906428" y="4056530"/>
              <a:chExt cx="1150341" cy="1150341"/>
            </a:xfrm>
          </p:grpSpPr>
          <p:sp>
            <p:nvSpPr>
              <p:cNvPr id="75" name="Shape 1617"/>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 name="Shape 1618"/>
              <p:cNvGrpSpPr/>
              <p:nvPr/>
            </p:nvGrpSpPr>
            <p:grpSpPr>
              <a:xfrm>
                <a:off x="4988416" y="4336821"/>
                <a:ext cx="986367" cy="589758"/>
                <a:chOff x="880533" y="4754696"/>
                <a:chExt cx="986367" cy="589758"/>
              </a:xfrm>
            </p:grpSpPr>
            <p:sp>
              <p:nvSpPr>
                <p:cNvPr id="77" name="Shape 1619"/>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Shape 1620"/>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79" name="Shape 1621"/>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80" name="Shape 1622"/>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81" name="Shape 1623"/>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82" name="Shape 1624"/>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83" name="Shape 1625"/>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84" name="Shape 1626"/>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Shape 1627"/>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5" name="Shape 1628"/>
            <p:cNvGrpSpPr/>
            <p:nvPr/>
          </p:nvGrpSpPr>
          <p:grpSpPr>
            <a:xfrm>
              <a:off x="5557063" y="2198648"/>
              <a:ext cx="478359" cy="493403"/>
              <a:chOff x="4906428" y="4056530"/>
              <a:chExt cx="1150341" cy="1150341"/>
            </a:xfrm>
          </p:grpSpPr>
          <p:sp>
            <p:nvSpPr>
              <p:cNvPr id="64" name="Shape 1629"/>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 name="Shape 1630"/>
              <p:cNvGrpSpPr/>
              <p:nvPr/>
            </p:nvGrpSpPr>
            <p:grpSpPr>
              <a:xfrm>
                <a:off x="4988416" y="4336821"/>
                <a:ext cx="986367" cy="589758"/>
                <a:chOff x="880533" y="4754696"/>
                <a:chExt cx="986367" cy="589758"/>
              </a:xfrm>
            </p:grpSpPr>
            <p:sp>
              <p:nvSpPr>
                <p:cNvPr id="66" name="Shape 1631"/>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Shape 1632"/>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68" name="Shape 1633"/>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69" name="Shape 1634"/>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70" name="Shape 1635"/>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71" name="Shape 1636"/>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72" name="Shape 1637"/>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73" name="Shape 1638"/>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Shape 1639"/>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6" name="Shape 1640"/>
            <p:cNvGrpSpPr/>
            <p:nvPr/>
          </p:nvGrpSpPr>
          <p:grpSpPr>
            <a:xfrm>
              <a:off x="6090155" y="1621183"/>
              <a:ext cx="478359" cy="493403"/>
              <a:chOff x="4906428" y="4056530"/>
              <a:chExt cx="1150341" cy="1150341"/>
            </a:xfrm>
          </p:grpSpPr>
          <p:sp>
            <p:nvSpPr>
              <p:cNvPr id="53" name="Shape 1641"/>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 name="Shape 1642"/>
              <p:cNvGrpSpPr/>
              <p:nvPr/>
            </p:nvGrpSpPr>
            <p:grpSpPr>
              <a:xfrm>
                <a:off x="4988416" y="4336821"/>
                <a:ext cx="986367" cy="589758"/>
                <a:chOff x="880533" y="4754696"/>
                <a:chExt cx="986367" cy="589758"/>
              </a:xfrm>
            </p:grpSpPr>
            <p:sp>
              <p:nvSpPr>
                <p:cNvPr id="55" name="Shape 1643"/>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Shape 1644"/>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57" name="Shape 1645"/>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58" name="Shape 1646"/>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59" name="Shape 1647"/>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60" name="Shape 1648"/>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61" name="Shape 1649"/>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62" name="Shape 1650"/>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Shape 1651"/>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7" name="Shape 1652"/>
            <p:cNvGrpSpPr/>
            <p:nvPr/>
          </p:nvGrpSpPr>
          <p:grpSpPr>
            <a:xfrm>
              <a:off x="6631888" y="1621183"/>
              <a:ext cx="478359" cy="493403"/>
              <a:chOff x="4906428" y="4056530"/>
              <a:chExt cx="1150341" cy="1150341"/>
            </a:xfrm>
          </p:grpSpPr>
          <p:sp>
            <p:nvSpPr>
              <p:cNvPr id="42" name="Shape 1653"/>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3" name="Shape 1654"/>
              <p:cNvGrpSpPr/>
              <p:nvPr/>
            </p:nvGrpSpPr>
            <p:grpSpPr>
              <a:xfrm>
                <a:off x="4988416" y="4336821"/>
                <a:ext cx="986367" cy="589758"/>
                <a:chOff x="880533" y="4754696"/>
                <a:chExt cx="986367" cy="589758"/>
              </a:xfrm>
            </p:grpSpPr>
            <p:sp>
              <p:nvSpPr>
                <p:cNvPr id="44" name="Shape 1655"/>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Shape 1656"/>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46" name="Shape 1657"/>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47" name="Shape 1658"/>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48" name="Shape 1659"/>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49" name="Shape 1660"/>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50" name="Shape 1661"/>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51" name="Shape 1662"/>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Shape 1663"/>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8" name="Shape 1664"/>
            <p:cNvGrpSpPr/>
            <p:nvPr/>
          </p:nvGrpSpPr>
          <p:grpSpPr>
            <a:xfrm>
              <a:off x="6090155" y="2198648"/>
              <a:ext cx="478359" cy="493403"/>
              <a:chOff x="4906428" y="4056530"/>
              <a:chExt cx="1150341" cy="1150341"/>
            </a:xfrm>
          </p:grpSpPr>
          <p:sp>
            <p:nvSpPr>
              <p:cNvPr id="31" name="Shape 1665"/>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 name="Shape 1666"/>
              <p:cNvGrpSpPr/>
              <p:nvPr/>
            </p:nvGrpSpPr>
            <p:grpSpPr>
              <a:xfrm>
                <a:off x="4988416" y="4336821"/>
                <a:ext cx="986367" cy="589758"/>
                <a:chOff x="880533" y="4754696"/>
                <a:chExt cx="986367" cy="589758"/>
              </a:xfrm>
            </p:grpSpPr>
            <p:sp>
              <p:nvSpPr>
                <p:cNvPr id="33" name="Shape 1667"/>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Shape 1668"/>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35" name="Shape 1669"/>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36" name="Shape 1670"/>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37" name="Shape 1671"/>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38" name="Shape 1672"/>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39" name="Shape 1673"/>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40" name="Shape 1674"/>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Shape 1675"/>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9" name="Shape 1676"/>
            <p:cNvGrpSpPr/>
            <p:nvPr/>
          </p:nvGrpSpPr>
          <p:grpSpPr>
            <a:xfrm>
              <a:off x="6631888" y="2198648"/>
              <a:ext cx="478359" cy="493403"/>
              <a:chOff x="4906428" y="4056530"/>
              <a:chExt cx="1150341" cy="1150341"/>
            </a:xfrm>
          </p:grpSpPr>
          <p:sp>
            <p:nvSpPr>
              <p:cNvPr id="20" name="Shape 1677"/>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 name="Shape 1678"/>
              <p:cNvGrpSpPr/>
              <p:nvPr/>
            </p:nvGrpSpPr>
            <p:grpSpPr>
              <a:xfrm>
                <a:off x="4988416" y="4336821"/>
                <a:ext cx="986367" cy="589758"/>
                <a:chOff x="880533" y="4754696"/>
                <a:chExt cx="986367" cy="589758"/>
              </a:xfrm>
            </p:grpSpPr>
            <p:sp>
              <p:nvSpPr>
                <p:cNvPr id="22" name="Shape 1679"/>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Shape 1680"/>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24" name="Shape 1681"/>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25" name="Shape 1682"/>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26" name="Shape 1683"/>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27" name="Shape 1684"/>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28" name="Shape 1685"/>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29" name="Shape 1686"/>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Shape 1687"/>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grpSp>
        <p:nvGrpSpPr>
          <p:cNvPr id="108" name="Shape 1688"/>
          <p:cNvGrpSpPr/>
          <p:nvPr/>
        </p:nvGrpSpPr>
        <p:grpSpPr>
          <a:xfrm>
            <a:off x="5597885" y="3040069"/>
            <a:ext cx="2132497" cy="1076787"/>
            <a:chOff x="4988261" y="2628108"/>
            <a:chExt cx="2132497" cy="1076787"/>
          </a:xfrm>
        </p:grpSpPr>
        <p:grpSp>
          <p:nvGrpSpPr>
            <p:cNvPr id="109" name="Shape 1689"/>
            <p:cNvGrpSpPr/>
            <p:nvPr/>
          </p:nvGrpSpPr>
          <p:grpSpPr>
            <a:xfrm>
              <a:off x="4988261" y="2633363"/>
              <a:ext cx="1034165" cy="1071532"/>
              <a:chOff x="4906428" y="4056530"/>
              <a:chExt cx="1150341" cy="1150341"/>
            </a:xfrm>
          </p:grpSpPr>
          <p:sp>
            <p:nvSpPr>
              <p:cNvPr id="122" name="Shape 1690"/>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3" name="Shape 1691"/>
              <p:cNvGrpSpPr/>
              <p:nvPr/>
            </p:nvGrpSpPr>
            <p:grpSpPr>
              <a:xfrm>
                <a:off x="4988416" y="4336821"/>
                <a:ext cx="986367" cy="589758"/>
                <a:chOff x="880533" y="4754696"/>
                <a:chExt cx="986367" cy="589758"/>
              </a:xfrm>
            </p:grpSpPr>
            <p:sp>
              <p:nvSpPr>
                <p:cNvPr id="124" name="Shape 1692"/>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Shape 1693"/>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126" name="Shape 1694"/>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27" name="Shape 1695"/>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28" name="Shape 1696"/>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29" name="Shape 1697"/>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30" name="Shape 1698"/>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131" name="Shape 1699"/>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Shape 1700"/>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10" name="Shape 1701"/>
            <p:cNvGrpSpPr/>
            <p:nvPr/>
          </p:nvGrpSpPr>
          <p:grpSpPr>
            <a:xfrm>
              <a:off x="6086593" y="2628108"/>
              <a:ext cx="1034165" cy="1071532"/>
              <a:chOff x="4906428" y="4056530"/>
              <a:chExt cx="1150341" cy="1150341"/>
            </a:xfrm>
          </p:grpSpPr>
          <p:sp>
            <p:nvSpPr>
              <p:cNvPr id="111" name="Shape 1702"/>
              <p:cNvSpPr/>
              <p:nvPr/>
            </p:nvSpPr>
            <p:spPr>
              <a:xfrm>
                <a:off x="4906428" y="4056530"/>
                <a:ext cx="1150341" cy="1150341"/>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2" name="Shape 1703"/>
              <p:cNvGrpSpPr/>
              <p:nvPr/>
            </p:nvGrpSpPr>
            <p:grpSpPr>
              <a:xfrm>
                <a:off x="4988416" y="4336821"/>
                <a:ext cx="986367" cy="589758"/>
                <a:chOff x="880533" y="4754696"/>
                <a:chExt cx="986367" cy="589758"/>
              </a:xfrm>
            </p:grpSpPr>
            <p:sp>
              <p:nvSpPr>
                <p:cNvPr id="113" name="Shape 1704"/>
                <p:cNvSpPr/>
                <p:nvPr/>
              </p:nvSpPr>
              <p:spPr>
                <a:xfrm>
                  <a:off x="1016000" y="4764489"/>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Shape 1705"/>
                <p:cNvSpPr/>
                <p:nvPr/>
              </p:nvSpPr>
              <p:spPr>
                <a:xfrm>
                  <a:off x="1630892" y="4764487"/>
                  <a:ext cx="97367" cy="579966"/>
                </a:xfrm>
                <a:prstGeom prst="rect">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1800">
                      <a:solidFill>
                        <a:schemeClr val="lt1"/>
                      </a:solidFill>
                      <a:latin typeface="Calibri"/>
                      <a:ea typeface="Calibri"/>
                      <a:cs typeface="Calibri"/>
                      <a:sym typeface="Calibri"/>
                    </a:rPr>
                    <a:t>0</a:t>
                  </a:r>
                </a:p>
              </p:txBody>
            </p:sp>
            <p:cxnSp>
              <p:nvCxnSpPr>
                <p:cNvPr id="115" name="Shape 1706"/>
                <p:cNvCxnSpPr/>
                <p:nvPr/>
              </p:nvCxnSpPr>
              <p:spPr>
                <a:xfrm rot="10800000">
                  <a:off x="1498600" y="5054470"/>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16" name="Shape 1707"/>
                <p:cNvCxnSpPr/>
                <p:nvPr/>
              </p:nvCxnSpPr>
              <p:spPr>
                <a:xfrm rot="10800000">
                  <a:off x="1731434"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17" name="Shape 1708"/>
                <p:cNvCxnSpPr/>
                <p:nvPr/>
              </p:nvCxnSpPr>
              <p:spPr>
                <a:xfrm rot="10800000">
                  <a:off x="880533" y="5054468"/>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18" name="Shape 1709"/>
                <p:cNvCxnSpPr/>
                <p:nvPr/>
              </p:nvCxnSpPr>
              <p:spPr>
                <a:xfrm rot="10800000">
                  <a:off x="1113367" y="5206872"/>
                  <a:ext cx="135467" cy="0"/>
                </a:xfrm>
                <a:prstGeom prst="straightConnector1">
                  <a:avLst/>
                </a:prstGeom>
                <a:noFill/>
                <a:ln w="12700" cap="flat" cmpd="sng">
                  <a:solidFill>
                    <a:srgbClr val="2E75B5"/>
                  </a:solidFill>
                  <a:prstDash val="solid"/>
                  <a:miter lim="8000"/>
                  <a:headEnd type="none" w="med" len="med"/>
                  <a:tailEnd type="none" w="med" len="med"/>
                </a:ln>
              </p:spPr>
            </p:cxnSp>
            <p:cxnSp>
              <p:nvCxnSpPr>
                <p:cNvPr id="119" name="Shape 1710"/>
                <p:cNvCxnSpPr/>
                <p:nvPr/>
              </p:nvCxnSpPr>
              <p:spPr>
                <a:xfrm rot="10800000">
                  <a:off x="1113366" y="4891488"/>
                  <a:ext cx="135467" cy="0"/>
                </a:xfrm>
                <a:prstGeom prst="straightConnector1">
                  <a:avLst/>
                </a:prstGeom>
                <a:noFill/>
                <a:ln w="12700" cap="flat" cmpd="sng">
                  <a:solidFill>
                    <a:srgbClr val="2E75B5"/>
                  </a:solidFill>
                  <a:prstDash val="solid"/>
                  <a:miter lim="8000"/>
                  <a:headEnd type="none" w="med" len="med"/>
                  <a:tailEnd type="none" w="med" len="med"/>
                </a:ln>
              </p:spPr>
            </p:cxnSp>
            <p:sp>
              <p:nvSpPr>
                <p:cNvPr id="120" name="Shape 1711"/>
                <p:cNvSpPr/>
                <p:nvPr/>
              </p:nvSpPr>
              <p:spPr>
                <a:xfrm rot="-5400000">
                  <a:off x="1177795" y="4825739"/>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Shape 1712"/>
                <p:cNvSpPr/>
                <p:nvPr/>
              </p:nvSpPr>
              <p:spPr>
                <a:xfrm rot="-5400000" flipH="1">
                  <a:off x="1177795" y="5021664"/>
                  <a:ext cx="391849" cy="249763"/>
                </a:xfrm>
                <a:prstGeom prst="parallelogram">
                  <a:avLst>
                    <a:gd name="adj" fmla="val 58855"/>
                  </a:avLst>
                </a:prstGeom>
                <a:solidFill>
                  <a:srgbClr val="9CC2E5"/>
                </a:solidFill>
                <a:ln w="9525" cap="flat" cmpd="sng">
                  <a:solidFill>
                    <a:srgbClr val="2E75B5"/>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cxnSp>
        <p:nvCxnSpPr>
          <p:cNvPr id="134" name="Shape 1589"/>
          <p:cNvCxnSpPr/>
          <p:nvPr/>
        </p:nvCxnSpPr>
        <p:spPr>
          <a:xfrm flipV="1">
            <a:off x="5892800" y="4148667"/>
            <a:ext cx="778933" cy="1574800"/>
          </a:xfrm>
          <a:prstGeom prst="straightConnector1">
            <a:avLst/>
          </a:prstGeom>
          <a:noFill/>
          <a:ln w="57150" cap="flat" cmpd="sng">
            <a:solidFill>
              <a:srgbClr val="000000"/>
            </a:solidFill>
            <a:prstDash val="solid"/>
            <a:miter lim="8000"/>
            <a:headEnd type="none" w="med" len="med"/>
            <a:tailEnd type="stealth" w="lg" len="lg"/>
          </a:ln>
        </p:spPr>
      </p:cxnSp>
      <p:cxnSp>
        <p:nvCxnSpPr>
          <p:cNvPr id="135" name="Shape 1590"/>
          <p:cNvCxnSpPr/>
          <p:nvPr/>
        </p:nvCxnSpPr>
        <p:spPr>
          <a:xfrm flipV="1">
            <a:off x="2743200" y="2414661"/>
            <a:ext cx="2794926" cy="2538339"/>
          </a:xfrm>
          <a:prstGeom prst="straightConnector1">
            <a:avLst/>
          </a:prstGeom>
          <a:noFill/>
          <a:ln w="57150" cap="flat" cmpd="sng">
            <a:solidFill>
              <a:srgbClr val="000000"/>
            </a:solidFill>
            <a:prstDash val="solid"/>
            <a:miter lim="8000"/>
            <a:headEnd type="none" w="med" len="med"/>
            <a:tailEnd type="stealth" w="lg" len="lg"/>
          </a:ln>
        </p:spPr>
      </p:cxnSp>
      <p:sp>
        <p:nvSpPr>
          <p:cNvPr id="136" name="Oval 135"/>
          <p:cNvSpPr/>
          <p:nvPr/>
        </p:nvSpPr>
        <p:spPr>
          <a:xfrm>
            <a:off x="4902201" y="5410164"/>
            <a:ext cx="1981200" cy="615462"/>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sp>
        <p:nvSpPr>
          <p:cNvPr id="137" name="Shape 1588"/>
          <p:cNvSpPr/>
          <p:nvPr/>
        </p:nvSpPr>
        <p:spPr>
          <a:xfrm>
            <a:off x="1880471" y="1701801"/>
            <a:ext cx="3021729" cy="4326466"/>
          </a:xfrm>
          <a:prstGeom prst="ellipse">
            <a:avLst/>
          </a:prstGeom>
          <a:noFill/>
          <a:ln w="38100"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03751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Slow to Fast Framework</a:t>
            </a:r>
          </a:p>
        </p:txBody>
      </p:sp>
      <p:sp>
        <p:nvSpPr>
          <p:cNvPr id="3" name="Content Placeholder 2"/>
          <p:cNvSpPr>
            <a:spLocks noGrp="1"/>
          </p:cNvSpPr>
          <p:nvPr>
            <p:ph idx="1"/>
          </p:nvPr>
        </p:nvSpPr>
        <p:spPr/>
        <p:txBody>
          <a:bodyPr/>
          <a:lstStyle/>
          <a:p>
            <a:pPr>
              <a:lnSpc>
                <a:spcPct val="90000"/>
              </a:lnSpc>
            </a:pPr>
            <a:r>
              <a:rPr lang="en-US" dirty="0"/>
              <a:t>Slow to fast migration is energy optimal </a:t>
            </a:r>
            <a:r>
              <a:rPr lang="en-US" sz="2000" dirty="0"/>
              <a:t>[ICAC’13]</a:t>
            </a:r>
          </a:p>
          <a:p>
            <a:pPr>
              <a:lnSpc>
                <a:spcPct val="90000"/>
              </a:lnSpc>
            </a:pPr>
            <a:r>
              <a:rPr lang="en-US" dirty="0">
                <a:solidFill>
                  <a:srgbClr val="4472C4"/>
                </a:solidFill>
              </a:rPr>
              <a:t>Goal</a:t>
            </a:r>
          </a:p>
          <a:p>
            <a:pPr lvl="1">
              <a:lnSpc>
                <a:spcPct val="90000"/>
              </a:lnSpc>
              <a:spcBef>
                <a:spcPts val="0"/>
              </a:spcBef>
              <a:spcAft>
                <a:spcPts val="0"/>
              </a:spcAft>
              <a:buClr>
                <a:srgbClr val="000000"/>
              </a:buClr>
              <a:buSzPct val="25000"/>
            </a:pPr>
            <a:r>
              <a:rPr lang="en-US" sz="2800" dirty="0">
                <a:solidFill>
                  <a:srgbClr val="000000"/>
                </a:solidFill>
                <a:ea typeface="Avenir"/>
                <a:sym typeface="Avenir"/>
              </a:rPr>
              <a:t>Minimize</a:t>
            </a:r>
            <a:r>
              <a:rPr lang="en-US" sz="2800" b="1" dirty="0">
                <a:solidFill>
                  <a:srgbClr val="000000"/>
                </a:solidFill>
                <a:ea typeface="Avenir"/>
                <a:sym typeface="Avenir"/>
              </a:rPr>
              <a:t> </a:t>
            </a:r>
            <a:r>
              <a:rPr lang="en-US" sz="2800" dirty="0">
                <a:solidFill>
                  <a:srgbClr val="000000"/>
                </a:solidFill>
                <a:ea typeface="Avenir"/>
                <a:sym typeface="Avenir"/>
              </a:rPr>
              <a:t>energy consumption and satisfy a tail latency target</a:t>
            </a:r>
          </a:p>
          <a:p>
            <a:pPr>
              <a:lnSpc>
                <a:spcPct val="90000"/>
              </a:lnSpc>
            </a:pPr>
            <a:r>
              <a:rPr lang="en-US" dirty="0">
                <a:solidFill>
                  <a:schemeClr val="accent5"/>
                </a:solidFill>
              </a:rPr>
              <a:t>Challenges</a:t>
            </a:r>
            <a:endParaRPr lang="en-US" dirty="0"/>
          </a:p>
          <a:p>
            <a:pPr lvl="1">
              <a:lnSpc>
                <a:spcPct val="90000"/>
              </a:lnSpc>
            </a:pPr>
            <a:r>
              <a:rPr lang="en-US" sz="2800" dirty="0"/>
              <a:t>When to migrate?</a:t>
            </a:r>
          </a:p>
          <a:p>
            <a:pPr lvl="1">
              <a:lnSpc>
                <a:spcPct val="90000"/>
              </a:lnSpc>
            </a:pPr>
            <a:r>
              <a:rPr lang="en-US" sz="2800" dirty="0"/>
              <a:t>What if the core speed is not available?</a:t>
            </a:r>
          </a:p>
          <a:p>
            <a:pPr>
              <a:lnSpc>
                <a:spcPct val="90000"/>
              </a:lnSpc>
              <a:spcBef>
                <a:spcPts val="0"/>
              </a:spcBef>
              <a:spcAft>
                <a:spcPts val="0"/>
              </a:spcAft>
              <a:buClr>
                <a:srgbClr val="000000"/>
              </a:buClr>
              <a:buSzPct val="25000"/>
            </a:pPr>
            <a:r>
              <a:rPr lang="en-US" dirty="0">
                <a:solidFill>
                  <a:srgbClr val="4472C4"/>
                </a:solidFill>
                <a:ea typeface="Avenir"/>
                <a:sym typeface="Avenir"/>
              </a:rPr>
              <a:t>Insight</a:t>
            </a:r>
          </a:p>
          <a:p>
            <a:pPr lvl="1">
              <a:lnSpc>
                <a:spcPct val="90000"/>
              </a:lnSpc>
              <a:spcAft>
                <a:spcPts val="0"/>
              </a:spcAft>
              <a:buClr>
                <a:srgbClr val="000000"/>
              </a:buClr>
              <a:buSzPct val="25000"/>
            </a:pPr>
            <a:r>
              <a:rPr lang="en-US" sz="2800" dirty="0">
                <a:solidFill>
                  <a:srgbClr val="000000"/>
                </a:solidFill>
                <a:ea typeface="Avenir"/>
                <a:sym typeface="Avenir"/>
              </a:rPr>
              <a:t>Use</a:t>
            </a:r>
            <a:r>
              <a:rPr lang="en-US" sz="2800" b="1" dirty="0">
                <a:solidFill>
                  <a:srgbClr val="000000"/>
                </a:solidFill>
                <a:ea typeface="Avenir"/>
                <a:sym typeface="Avenir"/>
              </a:rPr>
              <a:t> big core </a:t>
            </a:r>
            <a:r>
              <a:rPr lang="en-US" sz="2800" dirty="0">
                <a:solidFill>
                  <a:srgbClr val="000000"/>
                </a:solidFill>
                <a:ea typeface="Avenir"/>
                <a:sym typeface="Avenir"/>
              </a:rPr>
              <a:t>just enough  </a:t>
            </a:r>
            <a:r>
              <a:rPr lang="en-US" sz="2800" dirty="0" err="1">
                <a:solidFill>
                  <a:srgbClr val="000000"/>
                </a:solidFill>
                <a:ea typeface="Calibri"/>
                <a:sym typeface="Calibri"/>
              </a:rPr>
              <a:t>th</a:t>
            </a:r>
            <a:r>
              <a:rPr lang="en-US" sz="2800" dirty="0">
                <a:solidFill>
                  <a:srgbClr val="000000"/>
                </a:solidFill>
                <a:ea typeface="Calibri"/>
                <a:sym typeface="Calibri"/>
              </a:rPr>
              <a:t>+(l</a:t>
            </a:r>
            <a:r>
              <a:rPr lang="en-US" sz="2800" baseline="-25000" dirty="0">
                <a:solidFill>
                  <a:srgbClr val="000000"/>
                </a:solidFill>
                <a:ea typeface="Calibri"/>
                <a:sym typeface="Calibri"/>
              </a:rPr>
              <a:t>99</a:t>
            </a:r>
            <a:r>
              <a:rPr lang="en-US" sz="2800" dirty="0">
                <a:solidFill>
                  <a:srgbClr val="000000"/>
                </a:solidFill>
                <a:ea typeface="Calibri"/>
                <a:sym typeface="Calibri"/>
              </a:rPr>
              <a:t>-th)/</a:t>
            </a:r>
            <a:r>
              <a:rPr lang="en-US" sz="2800" dirty="0" err="1">
                <a:solidFill>
                  <a:srgbClr val="000000"/>
                </a:solidFill>
                <a:ea typeface="Calibri"/>
                <a:sym typeface="Calibri"/>
              </a:rPr>
              <a:t>sp</a:t>
            </a:r>
            <a:r>
              <a:rPr lang="en-US" sz="2800" dirty="0">
                <a:solidFill>
                  <a:srgbClr val="000000"/>
                </a:solidFill>
                <a:ea typeface="Calibri"/>
                <a:sym typeface="Calibri"/>
              </a:rPr>
              <a:t> </a:t>
            </a:r>
            <a:r>
              <a:rPr lang="en-US" sz="2800" dirty="0">
                <a:solidFill>
                  <a:srgbClr val="000000"/>
                </a:solidFill>
                <a:ea typeface="Arial"/>
                <a:sym typeface="Arial"/>
              </a:rPr>
              <a:t>≤ </a:t>
            </a:r>
            <a:r>
              <a:rPr lang="en-US" sz="2800" dirty="0">
                <a:solidFill>
                  <a:srgbClr val="000000"/>
                </a:solidFill>
                <a:ea typeface="Calibri"/>
                <a:sym typeface="Calibri"/>
              </a:rPr>
              <a:t>target</a:t>
            </a:r>
          </a:p>
          <a:p>
            <a:pPr lvl="1">
              <a:lnSpc>
                <a:spcPct val="90000"/>
              </a:lnSpc>
              <a:spcAft>
                <a:spcPts val="0"/>
              </a:spcAft>
              <a:buClr>
                <a:srgbClr val="000000"/>
              </a:buClr>
              <a:buSzPct val="25000"/>
            </a:pPr>
            <a:r>
              <a:rPr lang="en-US" sz="2800" dirty="0">
                <a:solidFill>
                  <a:srgbClr val="000000"/>
                </a:solidFill>
                <a:ea typeface="Calibri"/>
                <a:sym typeface="Calibri"/>
              </a:rPr>
              <a:t>Migrate oldest first and migrate early under load!</a:t>
            </a:r>
          </a:p>
          <a:p>
            <a:endParaRPr lang="en-US" dirty="0"/>
          </a:p>
          <a:p>
            <a:endParaRPr lang="en-US" dirty="0"/>
          </a:p>
        </p:txBody>
      </p:sp>
      <p:sp>
        <p:nvSpPr>
          <p:cNvPr id="4" name="Slide Number Placeholder 3"/>
          <p:cNvSpPr>
            <a:spLocks noGrp="1"/>
          </p:cNvSpPr>
          <p:nvPr>
            <p:ph type="sldNum" sz="quarter" idx="12"/>
          </p:nvPr>
        </p:nvSpPr>
        <p:spPr/>
        <p:txBody>
          <a:bodyPr/>
          <a:lstStyle/>
          <a:p>
            <a:fld id="{DE523334-8EBA-404D-8EA1-C5A222AD0CF2}" type="slidenum">
              <a:rPr lang="en-US" smtClean="0"/>
              <a:pPr/>
              <a:t>44</a:t>
            </a:fld>
            <a:endParaRPr lang="en-US"/>
          </a:p>
        </p:txBody>
      </p:sp>
    </p:spTree>
    <p:extLst>
      <p:ext uri="{BB962C8B-B14F-4D97-AF65-F5344CB8AC3E}">
        <p14:creationId xmlns:p14="http://schemas.microsoft.com/office/powerpoint/2010/main" val="1526327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Efficient Tail Latency</a:t>
            </a:r>
          </a:p>
        </p:txBody>
      </p:sp>
      <p:sp>
        <p:nvSpPr>
          <p:cNvPr id="3" name="Content Placeholder 2"/>
          <p:cNvSpPr>
            <a:spLocks noGrp="1"/>
          </p:cNvSpPr>
          <p:nvPr>
            <p:ph idx="1"/>
          </p:nvPr>
        </p:nvSpPr>
        <p:spPr>
          <a:xfrm>
            <a:off x="838200" y="1825625"/>
            <a:ext cx="10744200" cy="4351338"/>
          </a:xfrm>
        </p:spPr>
        <p:txBody>
          <a:bodyPr/>
          <a:lstStyle/>
          <a:p>
            <a:r>
              <a:rPr lang="en-US" sz="2800" dirty="0"/>
              <a:t>Diagnosing the tail with continuous profiling</a:t>
            </a:r>
          </a:p>
          <a:p>
            <a:r>
              <a:rPr lang="en-US" sz="2800" dirty="0"/>
              <a:t>	</a:t>
            </a:r>
            <a:r>
              <a:rPr lang="en-US" sz="2800" b="1" dirty="0">
                <a:solidFill>
                  <a:srgbClr val="0000FF"/>
                </a:solidFill>
              </a:rPr>
              <a:t>Noise</a:t>
            </a:r>
            <a:r>
              <a:rPr lang="en-US" sz="2800" dirty="0"/>
              <a:t> 	replicate, systems are not perfect</a:t>
            </a:r>
          </a:p>
          <a:p>
            <a:r>
              <a:rPr lang="en-US" sz="2800" dirty="0"/>
              <a:t>	</a:t>
            </a:r>
            <a:r>
              <a:rPr lang="en-US" sz="2800" b="1" dirty="0">
                <a:solidFill>
                  <a:srgbClr val="FF0000"/>
                </a:solidFill>
              </a:rPr>
              <a:t>Queuing</a:t>
            </a:r>
            <a:r>
              <a:rPr lang="en-US" sz="2800" dirty="0"/>
              <a:t>  	not today!</a:t>
            </a:r>
          </a:p>
          <a:p>
            <a:r>
              <a:rPr lang="en-US" sz="2800" dirty="0"/>
              <a:t>	</a:t>
            </a:r>
            <a:r>
              <a:rPr lang="en-US" sz="2800" b="1" dirty="0">
                <a:solidFill>
                  <a:srgbClr val="008000"/>
                </a:solidFill>
              </a:rPr>
              <a:t>Work</a:t>
            </a:r>
            <a:r>
              <a:rPr lang="en-US" sz="2800" dirty="0"/>
              <a:t>		judicious use of resources on long requests</a:t>
            </a:r>
          </a:p>
          <a:p>
            <a:r>
              <a:rPr lang="en-US" sz="2800" dirty="0"/>
              <a:t>Request latency CDF is a powerful tool</a:t>
            </a:r>
          </a:p>
          <a:p>
            <a:r>
              <a:rPr lang="en-US" sz="2800" dirty="0"/>
              <a:t>Tail efficiency ≠ average or throughput</a:t>
            </a:r>
          </a:p>
          <a:p>
            <a:r>
              <a:rPr lang="en-US" sz="2800" dirty="0"/>
              <a:t>Hardware heterogeneity</a:t>
            </a:r>
          </a:p>
        </p:txBody>
      </p:sp>
      <p:sp>
        <p:nvSpPr>
          <p:cNvPr id="4" name="Slide Number Placeholder 3"/>
          <p:cNvSpPr>
            <a:spLocks noGrp="1"/>
          </p:cNvSpPr>
          <p:nvPr>
            <p:ph type="sldNum" sz="quarter" idx="12"/>
          </p:nvPr>
        </p:nvSpPr>
        <p:spPr/>
        <p:txBody>
          <a:bodyPr/>
          <a:lstStyle/>
          <a:p>
            <a:fld id="{DE523334-8EBA-404D-8EA1-C5A222AD0CF2}" type="slidenum">
              <a:rPr lang="en-US" smtClean="0"/>
              <a:pPr/>
              <a:t>45</a:t>
            </a:fld>
            <a:endParaRPr lang="en-US"/>
          </a:p>
        </p:txBody>
      </p:sp>
      <p:sp>
        <p:nvSpPr>
          <p:cNvPr id="5" name="Title 1"/>
          <p:cNvSpPr txBox="1">
            <a:spLocks/>
          </p:cNvSpPr>
          <p:nvPr/>
        </p:nvSpPr>
        <p:spPr bwMode="auto">
          <a:xfrm>
            <a:off x="7040033" y="5312296"/>
            <a:ext cx="4817535" cy="15457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dirty="0">
                <a:solidFill>
                  <a:srgbClr val="0000FF"/>
                </a:solidFill>
              </a:rPr>
              <a:t>T</a:t>
            </a:r>
            <a:r>
              <a:rPr lang="en-US" dirty="0">
                <a:solidFill>
                  <a:srgbClr val="008000"/>
                </a:solidFill>
              </a:rPr>
              <a:t>h</a:t>
            </a:r>
            <a:r>
              <a:rPr lang="en-US" dirty="0">
                <a:solidFill>
                  <a:srgbClr val="FF0000"/>
                </a:solidFill>
              </a:rPr>
              <a:t>a</a:t>
            </a:r>
            <a:r>
              <a:rPr lang="en-US" dirty="0">
                <a:solidFill>
                  <a:srgbClr val="FFE629"/>
                </a:solidFill>
              </a:rPr>
              <a:t>n</a:t>
            </a:r>
            <a:r>
              <a:rPr lang="en-US" dirty="0">
                <a:solidFill>
                  <a:srgbClr val="0000FF"/>
                </a:solidFill>
              </a:rPr>
              <a:t>k</a:t>
            </a:r>
            <a:r>
              <a:rPr lang="en-US" dirty="0"/>
              <a:t> </a:t>
            </a:r>
            <a:r>
              <a:rPr lang="en-US" dirty="0">
                <a:solidFill>
                  <a:srgbClr val="008000"/>
                </a:solidFill>
              </a:rPr>
              <a:t>y</a:t>
            </a:r>
            <a:r>
              <a:rPr lang="en-US" dirty="0">
                <a:solidFill>
                  <a:srgbClr val="FF0000"/>
                </a:solidFill>
              </a:rPr>
              <a:t>o</a:t>
            </a:r>
            <a:r>
              <a:rPr lang="en-US" dirty="0">
                <a:solidFill>
                  <a:srgbClr val="0000FF"/>
                </a:solidFill>
              </a:rPr>
              <a:t>u</a:t>
            </a:r>
          </a:p>
        </p:txBody>
      </p:sp>
    </p:spTree>
    <p:extLst>
      <p:ext uri="{BB962C8B-B14F-4D97-AF65-F5344CB8AC3E}">
        <p14:creationId xmlns:p14="http://schemas.microsoft.com/office/powerpoint/2010/main" val="33785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6625"/>
            <a:ext cx="3759200" cy="1325563"/>
          </a:xfrm>
        </p:spPr>
        <p:txBody>
          <a:bodyPr/>
          <a:lstStyle/>
          <a:p>
            <a:pPr algn="ctr"/>
            <a:r>
              <a:rPr lang="en-US" sz="4400" dirty="0"/>
              <a:t>Tail Latency</a:t>
            </a:r>
          </a:p>
        </p:txBody>
      </p:sp>
      <p:sp>
        <p:nvSpPr>
          <p:cNvPr id="4" name="Slide Number Placeholder 3"/>
          <p:cNvSpPr>
            <a:spLocks noGrp="1"/>
          </p:cNvSpPr>
          <p:nvPr>
            <p:ph type="sldNum" sz="quarter" idx="12"/>
          </p:nvPr>
        </p:nvSpPr>
        <p:spPr/>
        <p:txBody>
          <a:bodyPr/>
          <a:lstStyle/>
          <a:p>
            <a:fld id="{982E051F-345F-1C45-B6EF-D2A1F7C61CFC}" type="slidenum">
              <a:rPr lang="en-US" smtClean="0"/>
              <a:pPr/>
              <a:t>46</a:t>
            </a:fld>
            <a:endParaRPr lang="en-US" dirty="0"/>
          </a:p>
        </p:txBody>
      </p:sp>
      <p:pic>
        <p:nvPicPr>
          <p:cNvPr id="13" name="Picture 12"/>
          <p:cNvPicPr>
            <a:picLocks noChangeAspect="1"/>
          </p:cNvPicPr>
          <p:nvPr/>
        </p:nvPicPr>
        <p:blipFill>
          <a:blip r:embed="rId3"/>
          <a:stretch>
            <a:fillRect/>
          </a:stretch>
        </p:blipFill>
        <p:spPr>
          <a:xfrm>
            <a:off x="-11032" y="-15493"/>
            <a:ext cx="3651702" cy="2435685"/>
          </a:xfrm>
          <a:prstGeom prst="rect">
            <a:avLst/>
          </a:prstGeom>
        </p:spPr>
      </p:pic>
      <p:grpSp>
        <p:nvGrpSpPr>
          <p:cNvPr id="27" name="Group 26"/>
          <p:cNvGrpSpPr/>
          <p:nvPr/>
        </p:nvGrpSpPr>
        <p:grpSpPr>
          <a:xfrm rot="20700000">
            <a:off x="4115141" y="2150524"/>
            <a:ext cx="4419600" cy="1371600"/>
            <a:chOff x="4013200" y="1659467"/>
            <a:chExt cx="4419600" cy="1371600"/>
          </a:xfrm>
          <a:effectLst>
            <a:glow rad="25400">
              <a:srgbClr val="008000">
                <a:alpha val="75000"/>
              </a:srgbClr>
            </a:glow>
            <a:outerShdw blurRad="206375" dist="38100" dir="2700000" algn="tl" rotWithShape="0">
              <a:srgbClr val="000000">
                <a:alpha val="43000"/>
              </a:srgbClr>
            </a:outerShdw>
          </a:effectLst>
          <a:scene3d>
            <a:camera prst="orthographicFront">
              <a:rot lat="0" lon="0" rev="0"/>
            </a:camera>
            <a:lightRig rig="threePt" dir="t"/>
          </a:scene3d>
        </p:grpSpPr>
        <p:sp>
          <p:nvSpPr>
            <p:cNvPr id="28" name="Rectangle 27"/>
            <p:cNvSpPr/>
            <p:nvPr/>
          </p:nvSpPr>
          <p:spPr>
            <a:xfrm>
              <a:off x="4241802" y="1934979"/>
              <a:ext cx="3962399" cy="830997"/>
            </a:xfrm>
            <a:prstGeom prst="rect">
              <a:avLst/>
            </a:prstGeom>
            <a:ln>
              <a:solidFill>
                <a:srgbClr val="008000"/>
              </a:solidFill>
            </a:ln>
          </p:spPr>
          <p:txBody>
            <a:bodyPr wrap="square">
              <a:spAutoFit/>
            </a:bodyPr>
            <a:lstStyle/>
            <a:p>
              <a:pPr algn="ctr"/>
              <a:r>
                <a:rPr lang="en-US" sz="4800" dirty="0">
                  <a:solidFill>
                    <a:srgbClr val="008000"/>
                  </a:solidFill>
                  <a:latin typeface="Abadi MT Condensed Extra Bold"/>
                  <a:cs typeface="Abadi MT Condensed Extra Bold"/>
                </a:rPr>
                <a:t>BOTH !</a:t>
              </a:r>
            </a:p>
          </p:txBody>
        </p:sp>
        <p:sp>
          <p:nvSpPr>
            <p:cNvPr id="29" name="Rectangle 28"/>
            <p:cNvSpPr/>
            <p:nvPr/>
          </p:nvSpPr>
          <p:spPr>
            <a:xfrm>
              <a:off x="4013200" y="1659467"/>
              <a:ext cx="4419600" cy="1371600"/>
            </a:xfrm>
            <a:prstGeom prst="rect">
              <a:avLst/>
            </a:prstGeom>
            <a:no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grpSp>
      <p:pic>
        <p:nvPicPr>
          <p:cNvPr id="30" name="Picture 2" descr="https://lh4.googleusercontent.com/d0Bk_msIeQ2IXI3WoA2JAw1Vho7-6ZoC9D9FSixZVZT1wgEcDji_8VYtsAIir8EPdj2YEvDvJa4cmkl-sdeFK5ZxEhVTp5lEgbSbfrldJT5gnWRJEwRwGVJMYcP8fOdRiLl3T0z-ZN0">
            <a:extLst>
              <a:ext uri="{FF2B5EF4-FFF2-40B4-BE49-F238E27FC236}">
                <a16:creationId xmlns:a16="http://schemas.microsoft.com/office/drawing/2014/main" id="{82E3AFC2-03F3-C14A-9816-7EB178BA67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92" t="15106" r="18438" b="25410"/>
          <a:stretch/>
        </p:blipFill>
        <p:spPr bwMode="auto">
          <a:xfrm>
            <a:off x="7918025" y="4127500"/>
            <a:ext cx="4240103" cy="2724250"/>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D79104C1-0404-A64D-A92D-7509A77BD589}"/>
              </a:ext>
            </a:extLst>
          </p:cNvPr>
          <p:cNvSpPr txBox="1">
            <a:spLocks/>
          </p:cNvSpPr>
          <p:nvPr/>
        </p:nvSpPr>
        <p:spPr bwMode="auto">
          <a:xfrm>
            <a:off x="7632700" y="3222625"/>
            <a:ext cx="464396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4400" dirty="0"/>
              <a:t>Efficiency</a:t>
            </a:r>
          </a:p>
        </p:txBody>
      </p:sp>
    </p:spTree>
    <p:extLst>
      <p:ext uri="{BB962C8B-B14F-4D97-AF65-F5344CB8AC3E}">
        <p14:creationId xmlns:p14="http://schemas.microsoft.com/office/powerpoint/2010/main" val="16901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9CE20F-27DE-184B-8623-4E98B99D3918}"/>
              </a:ext>
            </a:extLst>
          </p:cNvPr>
          <p:cNvSpPr>
            <a:spLocks noGrp="1"/>
          </p:cNvSpPr>
          <p:nvPr>
            <p:ph type="title"/>
          </p:nvPr>
        </p:nvSpPr>
        <p:spPr/>
        <p:txBody>
          <a:bodyPr/>
          <a:lstStyle/>
          <a:p>
            <a:r>
              <a:rPr lang="en-US" dirty="0"/>
              <a:t>Backup Slides</a:t>
            </a:r>
          </a:p>
        </p:txBody>
      </p:sp>
      <p:sp>
        <p:nvSpPr>
          <p:cNvPr id="6" name="Text Placeholder 5">
            <a:extLst>
              <a:ext uri="{FF2B5EF4-FFF2-40B4-BE49-F238E27FC236}">
                <a16:creationId xmlns:a16="http://schemas.microsoft.com/office/drawing/2014/main" id="{E5D25D99-61A0-CE48-A4D3-686815983025}"/>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E523334-8EBA-404D-8EA1-C5A222AD0CF2}" type="slidenum">
              <a:rPr lang="en-US" smtClean="0"/>
              <a:pPr/>
              <a:t>47</a:t>
            </a:fld>
            <a:endParaRPr lang="en-US"/>
          </a:p>
        </p:txBody>
      </p:sp>
    </p:spTree>
    <p:extLst>
      <p:ext uri="{BB962C8B-B14F-4D97-AF65-F5344CB8AC3E}">
        <p14:creationId xmlns:p14="http://schemas.microsoft.com/office/powerpoint/2010/main" val="850243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11403"/>
            <a:ext cx="10223500" cy="4351338"/>
          </a:xfrm>
        </p:spPr>
        <p:txBody>
          <a:bodyPr/>
          <a:lstStyle/>
          <a:p>
            <a:pPr>
              <a:lnSpc>
                <a:spcPct val="90000"/>
              </a:lnSpc>
            </a:pPr>
            <a:endParaRPr lang="en-US" sz="3200" b="1" dirty="0">
              <a:solidFill>
                <a:srgbClr val="5B9BD5"/>
              </a:solidFill>
            </a:endParaRPr>
          </a:p>
          <a:p>
            <a:r>
              <a:rPr lang="en-US" sz="3200" b="1" dirty="0">
                <a:solidFill>
                  <a:schemeClr val="accent5"/>
                </a:solidFill>
              </a:rPr>
              <a:t>Heterogeneous hardware </a:t>
            </a:r>
            <a:r>
              <a:rPr lang="en-US" sz="3200" dirty="0"/>
              <a:t>dominates homogeneous hardware for throughput, performance, and energy with a fixed power budget &amp; variable request demand</a:t>
            </a:r>
          </a:p>
          <a:p>
            <a:pPr>
              <a:lnSpc>
                <a:spcPct val="90000"/>
              </a:lnSpc>
            </a:pPr>
            <a:endParaRPr lang="en-US" sz="3200" dirty="0"/>
          </a:p>
          <a:p>
            <a:r>
              <a:rPr lang="en-US" sz="3200" b="1" dirty="0">
                <a:solidFill>
                  <a:srgbClr val="4472C4"/>
                </a:solidFill>
              </a:rPr>
              <a:t>Slow-to-Fast </a:t>
            </a:r>
            <a:r>
              <a:rPr lang="en-US" sz="3200" dirty="0"/>
              <a:t>sacrifice average a bit to reduce energy &amp; tail latency</a:t>
            </a:r>
          </a:p>
        </p:txBody>
      </p:sp>
      <p:sp>
        <p:nvSpPr>
          <p:cNvPr id="4" name="Slide Number Placeholder 3"/>
          <p:cNvSpPr>
            <a:spLocks noGrp="1"/>
          </p:cNvSpPr>
          <p:nvPr>
            <p:ph type="sldNum" sz="quarter" idx="12"/>
          </p:nvPr>
        </p:nvSpPr>
        <p:spPr/>
        <p:txBody>
          <a:bodyPr/>
          <a:lstStyle/>
          <a:p>
            <a:fld id="{DE523334-8EBA-404D-8EA1-C5A222AD0CF2}" type="slidenum">
              <a:rPr lang="en-US" smtClean="0"/>
              <a:pPr/>
              <a:t>48</a:t>
            </a:fld>
            <a:endParaRPr lang="en-US" dirty="0"/>
          </a:p>
        </p:txBody>
      </p:sp>
      <p:sp>
        <p:nvSpPr>
          <p:cNvPr id="6" name="Title 5"/>
          <p:cNvSpPr>
            <a:spLocks noGrp="1"/>
          </p:cNvSpPr>
          <p:nvPr>
            <p:ph type="title"/>
          </p:nvPr>
        </p:nvSpPr>
        <p:spPr>
          <a:xfrm>
            <a:off x="838199" y="1182139"/>
            <a:ext cx="10981267" cy="1501775"/>
          </a:xfrm>
        </p:spPr>
        <p:txBody>
          <a:bodyPr/>
          <a:lstStyle/>
          <a:p>
            <a:r>
              <a:rPr lang="en-US" sz="4200" dirty="0">
                <a:solidFill>
                  <a:schemeClr val="accent5"/>
                </a:solidFill>
              </a:rPr>
              <a:t>Requirements pull for heterogeneity!</a:t>
            </a:r>
            <a:br>
              <a:rPr lang="en-US" sz="4200" dirty="0">
                <a:solidFill>
                  <a:schemeClr val="accent6"/>
                </a:solidFill>
              </a:rPr>
            </a:br>
            <a:r>
              <a:rPr lang="en-US" sz="2800" dirty="0">
                <a:solidFill>
                  <a:srgbClr val="800080"/>
                </a:solidFill>
              </a:rPr>
              <a:t>				</a:t>
            </a:r>
            <a:r>
              <a:rPr lang="en-US" sz="2800" dirty="0"/>
              <a:t>                         </a:t>
            </a:r>
            <a:r>
              <a:rPr lang="en-US" sz="2000" dirty="0">
                <a:latin typeface="Avenir Next Regular"/>
                <a:cs typeface="Avenir Next Regular"/>
              </a:rPr>
              <a:t> [DISC’14, ICAC’13, MICRO’17]</a:t>
            </a:r>
            <a:endParaRPr lang="en-US" dirty="0"/>
          </a:p>
        </p:txBody>
      </p:sp>
    </p:spTree>
    <p:extLst>
      <p:ext uri="{BB962C8B-B14F-4D97-AF65-F5344CB8AC3E}">
        <p14:creationId xmlns:p14="http://schemas.microsoft.com/office/powerpoint/2010/main" val="998714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018EEB-75BB-BF4A-AC38-0BA39EC8C284}" type="slidenum">
              <a:rPr lang="en-US" smtClean="0"/>
              <a:t>49</a:t>
            </a:fld>
            <a:endParaRPr lang="en-US"/>
          </a:p>
        </p:txBody>
      </p:sp>
      <p:sp>
        <p:nvSpPr>
          <p:cNvPr id="18" name="Oval 17"/>
          <p:cNvSpPr/>
          <p:nvPr/>
        </p:nvSpPr>
        <p:spPr>
          <a:xfrm>
            <a:off x="267357002" y="1616893"/>
            <a:ext cx="274405" cy="276521"/>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Striped Right Arrow 20"/>
          <p:cNvSpPr/>
          <p:nvPr/>
        </p:nvSpPr>
        <p:spPr>
          <a:xfrm>
            <a:off x="889472" y="3555143"/>
            <a:ext cx="10425291" cy="1524000"/>
          </a:xfrm>
          <a:prstGeom prst="stripedRightArrow">
            <a:avLst/>
          </a:prstGeom>
          <a:solidFill>
            <a:schemeClr val="bg1"/>
          </a:solidFill>
          <a:ln>
            <a:solidFill>
              <a:schemeClr val="bg1"/>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2" name="TextBox 1"/>
          <p:cNvSpPr txBox="1"/>
          <p:nvPr/>
        </p:nvSpPr>
        <p:spPr>
          <a:xfrm>
            <a:off x="10081135" y="4119158"/>
            <a:ext cx="1107565" cy="400110"/>
          </a:xfrm>
          <a:prstGeom prst="rect">
            <a:avLst/>
          </a:prstGeom>
          <a:noFill/>
        </p:spPr>
        <p:txBody>
          <a:bodyPr wrap="square" rtlCol="0">
            <a:spAutoFit/>
          </a:bodyPr>
          <a:lstStyle/>
          <a:p>
            <a:r>
              <a:rPr lang="en-US" sz="2000" i="1" dirty="0"/>
              <a:t>time</a:t>
            </a:r>
          </a:p>
        </p:txBody>
      </p:sp>
      <p:sp>
        <p:nvSpPr>
          <p:cNvPr id="22" name="Oval 21"/>
          <p:cNvSpPr/>
          <p:nvPr/>
        </p:nvSpPr>
        <p:spPr>
          <a:xfrm>
            <a:off x="292965483" y="1775451"/>
            <a:ext cx="240828" cy="23592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grpSp>
        <p:nvGrpSpPr>
          <p:cNvPr id="13" name="Group 12"/>
          <p:cNvGrpSpPr/>
          <p:nvPr/>
        </p:nvGrpSpPr>
        <p:grpSpPr>
          <a:xfrm>
            <a:off x="1967081" y="5068092"/>
            <a:ext cx="1204779" cy="488480"/>
            <a:chOff x="1247166" y="3602718"/>
            <a:chExt cx="903584" cy="488480"/>
          </a:xfrm>
        </p:grpSpPr>
        <p:sp>
          <p:nvSpPr>
            <p:cNvPr id="12" name="Rectangular Callout 11"/>
            <p:cNvSpPr/>
            <p:nvPr/>
          </p:nvSpPr>
          <p:spPr>
            <a:xfrm rot="10800000">
              <a:off x="1247167" y="3602718"/>
              <a:ext cx="792003" cy="488479"/>
            </a:xfrm>
            <a:prstGeom prst="wedgeRectCallout">
              <a:avLst>
                <a:gd name="adj1" fmla="val -20833"/>
                <a:gd name="adj2" fmla="val 123476"/>
              </a:avLst>
            </a:prstGeom>
            <a:solidFill>
              <a:srgbClr val="FFFFFF"/>
            </a:solidFill>
            <a:ln>
              <a:solidFill>
                <a:srgbClr val="FFFFFF"/>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19" name="TextBox 18"/>
            <p:cNvSpPr txBox="1"/>
            <p:nvPr/>
          </p:nvSpPr>
          <p:spPr>
            <a:xfrm>
              <a:off x="1247166" y="3629533"/>
              <a:ext cx="903584" cy="461665"/>
            </a:xfrm>
            <a:prstGeom prst="rect">
              <a:avLst/>
            </a:prstGeom>
            <a:noFill/>
          </p:spPr>
          <p:txBody>
            <a:bodyPr wrap="square" rtlCol="0">
              <a:spAutoFit/>
            </a:bodyPr>
            <a:lstStyle/>
            <a:p>
              <a:r>
                <a:rPr lang="en-US" sz="2400" dirty="0"/>
                <a:t>R</a:t>
              </a:r>
              <a:r>
                <a:rPr lang="en-US" sz="2400" baseline="-25000" dirty="0"/>
                <a:t>0</a:t>
              </a:r>
              <a:r>
                <a:rPr lang="en-US" sz="2400" dirty="0"/>
                <a:t> C</a:t>
              </a:r>
              <a:r>
                <a:rPr lang="en-US" sz="2400" baseline="-25000" dirty="0"/>
                <a:t>0</a:t>
              </a:r>
              <a:endParaRPr lang="en-US" sz="2400" dirty="0"/>
            </a:p>
          </p:txBody>
        </p:sp>
      </p:grpSp>
      <p:sp>
        <p:nvSpPr>
          <p:cNvPr id="11" name="TextBox 10"/>
          <p:cNvSpPr txBox="1"/>
          <p:nvPr/>
        </p:nvSpPr>
        <p:spPr>
          <a:xfrm>
            <a:off x="3569062" y="2947023"/>
            <a:ext cx="1029181" cy="461665"/>
          </a:xfrm>
          <a:prstGeom prst="rect">
            <a:avLst/>
          </a:prstGeom>
          <a:noFill/>
        </p:spPr>
        <p:txBody>
          <a:bodyPr wrap="square" rtlCol="0">
            <a:spAutoFit/>
          </a:bodyPr>
          <a:lstStyle/>
          <a:p>
            <a:r>
              <a:rPr lang="en-US" sz="2400" dirty="0"/>
              <a:t>IPC</a:t>
            </a:r>
            <a:r>
              <a:rPr lang="en-US" sz="2400" baseline="-25000" dirty="0"/>
              <a:t>1</a:t>
            </a:r>
          </a:p>
        </p:txBody>
      </p:sp>
      <p:sp>
        <p:nvSpPr>
          <p:cNvPr id="28" name="TextBox 27"/>
          <p:cNvSpPr txBox="1"/>
          <p:nvPr/>
        </p:nvSpPr>
        <p:spPr>
          <a:xfrm>
            <a:off x="5833599" y="2957306"/>
            <a:ext cx="1029181" cy="461665"/>
          </a:xfrm>
          <a:prstGeom prst="rect">
            <a:avLst/>
          </a:prstGeom>
          <a:noFill/>
        </p:spPr>
        <p:txBody>
          <a:bodyPr wrap="square" rtlCol="0">
            <a:spAutoFit/>
          </a:bodyPr>
          <a:lstStyle/>
          <a:p>
            <a:r>
              <a:rPr lang="en-US" sz="2400" dirty="0"/>
              <a:t>IPC</a:t>
            </a:r>
            <a:r>
              <a:rPr lang="en-US" sz="2400" baseline="-25000" dirty="0"/>
              <a:t>2</a:t>
            </a:r>
          </a:p>
        </p:txBody>
      </p:sp>
      <p:sp>
        <p:nvSpPr>
          <p:cNvPr id="30" name="TextBox 29"/>
          <p:cNvSpPr txBox="1"/>
          <p:nvPr/>
        </p:nvSpPr>
        <p:spPr>
          <a:xfrm>
            <a:off x="7790550" y="2936873"/>
            <a:ext cx="1029181" cy="461665"/>
          </a:xfrm>
          <a:prstGeom prst="rect">
            <a:avLst/>
          </a:prstGeom>
          <a:noFill/>
        </p:spPr>
        <p:txBody>
          <a:bodyPr wrap="square" rtlCol="0">
            <a:spAutoFit/>
          </a:bodyPr>
          <a:lstStyle/>
          <a:p>
            <a:r>
              <a:rPr lang="en-US" sz="2400" dirty="0"/>
              <a:t>IPC</a:t>
            </a:r>
            <a:r>
              <a:rPr lang="en-US" sz="2400" baseline="-25000" dirty="0"/>
              <a:t>3</a:t>
            </a:r>
          </a:p>
        </p:txBody>
      </p:sp>
      <p:grpSp>
        <p:nvGrpSpPr>
          <p:cNvPr id="14" name="Group 13"/>
          <p:cNvGrpSpPr/>
          <p:nvPr/>
        </p:nvGrpSpPr>
        <p:grpSpPr>
          <a:xfrm>
            <a:off x="4264459" y="5076862"/>
            <a:ext cx="1204779" cy="488480"/>
            <a:chOff x="2793337" y="3575903"/>
            <a:chExt cx="903584" cy="488480"/>
          </a:xfrm>
        </p:grpSpPr>
        <p:sp>
          <p:nvSpPr>
            <p:cNvPr id="34" name="Rectangular Callout 33"/>
            <p:cNvSpPr/>
            <p:nvPr/>
          </p:nvSpPr>
          <p:spPr>
            <a:xfrm rot="10800000">
              <a:off x="2793339" y="3575903"/>
              <a:ext cx="792003" cy="488479"/>
            </a:xfrm>
            <a:prstGeom prst="wedgeRectCallout">
              <a:avLst>
                <a:gd name="adj1" fmla="val -20833"/>
                <a:gd name="adj2" fmla="val 123476"/>
              </a:avLst>
            </a:prstGeom>
            <a:solidFill>
              <a:srgbClr val="FFFFFF"/>
            </a:solidFill>
            <a:ln>
              <a:solidFill>
                <a:srgbClr val="FFFFFF"/>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35" name="TextBox 34"/>
            <p:cNvSpPr txBox="1"/>
            <p:nvPr/>
          </p:nvSpPr>
          <p:spPr>
            <a:xfrm>
              <a:off x="2793337" y="3602718"/>
              <a:ext cx="903584" cy="461665"/>
            </a:xfrm>
            <a:prstGeom prst="rect">
              <a:avLst/>
            </a:prstGeom>
            <a:noFill/>
          </p:spPr>
          <p:txBody>
            <a:bodyPr wrap="square" rtlCol="0">
              <a:spAutoFit/>
            </a:bodyPr>
            <a:lstStyle/>
            <a:p>
              <a:r>
                <a:rPr lang="en-US" sz="2400" dirty="0"/>
                <a:t>R</a:t>
              </a:r>
              <a:r>
                <a:rPr lang="en-US" sz="2400" baseline="-25000" dirty="0"/>
                <a:t>1</a:t>
              </a:r>
              <a:r>
                <a:rPr lang="en-US" sz="2400" dirty="0"/>
                <a:t> C</a:t>
              </a:r>
              <a:r>
                <a:rPr lang="en-US" sz="2400" baseline="-25000" dirty="0"/>
                <a:t>1</a:t>
              </a:r>
              <a:endParaRPr lang="en-US" sz="2400" dirty="0"/>
            </a:p>
          </p:txBody>
        </p:sp>
      </p:grpSp>
      <p:grpSp>
        <p:nvGrpSpPr>
          <p:cNvPr id="15" name="Group 14"/>
          <p:cNvGrpSpPr/>
          <p:nvPr/>
        </p:nvGrpSpPr>
        <p:grpSpPr>
          <a:xfrm>
            <a:off x="6499844" y="5068091"/>
            <a:ext cx="1204779" cy="488480"/>
            <a:chOff x="4512070" y="3602718"/>
            <a:chExt cx="903584" cy="488480"/>
          </a:xfrm>
        </p:grpSpPr>
        <p:sp>
          <p:nvSpPr>
            <p:cNvPr id="36" name="Rectangular Callout 35"/>
            <p:cNvSpPr/>
            <p:nvPr/>
          </p:nvSpPr>
          <p:spPr>
            <a:xfrm rot="10800000">
              <a:off x="4512072" y="3602718"/>
              <a:ext cx="792003" cy="488479"/>
            </a:xfrm>
            <a:prstGeom prst="wedgeRectCallout">
              <a:avLst>
                <a:gd name="adj1" fmla="val -20833"/>
                <a:gd name="adj2" fmla="val 123476"/>
              </a:avLst>
            </a:prstGeom>
            <a:solidFill>
              <a:srgbClr val="FFFFFF"/>
            </a:solidFill>
            <a:ln>
              <a:solidFill>
                <a:srgbClr val="FFFFFF"/>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37" name="TextBox 36"/>
            <p:cNvSpPr txBox="1"/>
            <p:nvPr/>
          </p:nvSpPr>
          <p:spPr>
            <a:xfrm>
              <a:off x="4512070" y="3629533"/>
              <a:ext cx="903584" cy="461665"/>
            </a:xfrm>
            <a:prstGeom prst="rect">
              <a:avLst/>
            </a:prstGeom>
            <a:noFill/>
          </p:spPr>
          <p:txBody>
            <a:bodyPr wrap="square" rtlCol="0">
              <a:spAutoFit/>
            </a:bodyPr>
            <a:lstStyle/>
            <a:p>
              <a:r>
                <a:rPr lang="en-US" sz="2400" dirty="0"/>
                <a:t>R</a:t>
              </a:r>
              <a:r>
                <a:rPr lang="en-US" sz="2400" baseline="-25000" dirty="0"/>
                <a:t>2</a:t>
              </a:r>
              <a:r>
                <a:rPr lang="en-US" sz="2400" dirty="0"/>
                <a:t> C</a:t>
              </a:r>
              <a:r>
                <a:rPr lang="en-US" sz="2400" baseline="-25000" dirty="0"/>
                <a:t>2</a:t>
              </a:r>
              <a:endParaRPr lang="en-US" sz="2400" dirty="0"/>
            </a:p>
          </p:txBody>
        </p:sp>
      </p:grpSp>
      <p:grpSp>
        <p:nvGrpSpPr>
          <p:cNvPr id="16" name="Group 15"/>
          <p:cNvGrpSpPr/>
          <p:nvPr/>
        </p:nvGrpSpPr>
        <p:grpSpPr>
          <a:xfrm>
            <a:off x="8819950" y="5076864"/>
            <a:ext cx="1232301" cy="488479"/>
            <a:chOff x="6157200" y="3602719"/>
            <a:chExt cx="924226" cy="488479"/>
          </a:xfrm>
        </p:grpSpPr>
        <p:sp>
          <p:nvSpPr>
            <p:cNvPr id="38" name="Rectangular Callout 37"/>
            <p:cNvSpPr/>
            <p:nvPr/>
          </p:nvSpPr>
          <p:spPr>
            <a:xfrm rot="10800000">
              <a:off x="6157200" y="3602719"/>
              <a:ext cx="792003" cy="488479"/>
            </a:xfrm>
            <a:prstGeom prst="wedgeRectCallout">
              <a:avLst>
                <a:gd name="adj1" fmla="val -20833"/>
                <a:gd name="adj2" fmla="val 123476"/>
              </a:avLst>
            </a:prstGeom>
            <a:solidFill>
              <a:srgbClr val="FFFFFF"/>
            </a:solidFill>
            <a:ln>
              <a:solidFill>
                <a:srgbClr val="FFFFFF"/>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39" name="TextBox 38"/>
            <p:cNvSpPr txBox="1"/>
            <p:nvPr/>
          </p:nvSpPr>
          <p:spPr>
            <a:xfrm>
              <a:off x="6177842" y="3629533"/>
              <a:ext cx="903584" cy="461665"/>
            </a:xfrm>
            <a:prstGeom prst="rect">
              <a:avLst/>
            </a:prstGeom>
            <a:noFill/>
          </p:spPr>
          <p:txBody>
            <a:bodyPr wrap="square" rtlCol="0">
              <a:spAutoFit/>
            </a:bodyPr>
            <a:lstStyle/>
            <a:p>
              <a:r>
                <a:rPr lang="en-US" sz="2400" dirty="0"/>
                <a:t>R</a:t>
              </a:r>
              <a:r>
                <a:rPr lang="en-US" sz="2400" baseline="-25000" dirty="0"/>
                <a:t>3</a:t>
              </a:r>
              <a:r>
                <a:rPr lang="en-US" sz="2400" dirty="0"/>
                <a:t> C</a:t>
              </a:r>
              <a:r>
                <a:rPr lang="en-US" sz="2400" baseline="-25000" dirty="0"/>
                <a:t>3</a:t>
              </a:r>
              <a:endParaRPr lang="en-US" sz="2400" dirty="0"/>
            </a:p>
          </p:txBody>
        </p:sp>
      </p:grpSp>
      <p:sp>
        <p:nvSpPr>
          <p:cNvPr id="49" name="TextBox 48"/>
          <p:cNvSpPr txBox="1"/>
          <p:nvPr/>
        </p:nvSpPr>
        <p:spPr>
          <a:xfrm>
            <a:off x="838200" y="2269044"/>
            <a:ext cx="8288484" cy="461665"/>
          </a:xfrm>
          <a:prstGeom prst="rect">
            <a:avLst/>
          </a:prstGeom>
          <a:noFill/>
        </p:spPr>
        <p:txBody>
          <a:bodyPr wrap="square" rtlCol="0">
            <a:spAutoFit/>
          </a:bodyPr>
          <a:lstStyle/>
          <a:p>
            <a:r>
              <a:rPr lang="en-US" sz="2400" dirty="0"/>
              <a:t>IPC  = (</a:t>
            </a:r>
            <a:r>
              <a:rPr lang="en-US" sz="2400" dirty="0" err="1"/>
              <a:t>R</a:t>
            </a:r>
            <a:r>
              <a:rPr lang="en-US" sz="2400" baseline="-25000" dirty="0" err="1"/>
              <a:t>t</a:t>
            </a:r>
            <a:r>
              <a:rPr lang="en-US" sz="2400" dirty="0"/>
              <a:t> – R</a:t>
            </a:r>
            <a:r>
              <a:rPr lang="en-US" sz="2400" baseline="-25000" dirty="0"/>
              <a:t>t-1</a:t>
            </a:r>
            <a:r>
              <a:rPr lang="en-US" sz="2400" dirty="0"/>
              <a:t>) / (C</a:t>
            </a:r>
            <a:r>
              <a:rPr lang="en-US" sz="2400" baseline="-25000" dirty="0"/>
              <a:t>t</a:t>
            </a:r>
            <a:r>
              <a:rPr lang="en-US" sz="2400" dirty="0"/>
              <a:t> – C</a:t>
            </a:r>
            <a:r>
              <a:rPr lang="en-US" sz="2400" baseline="-25000" dirty="0"/>
              <a:t>t-1</a:t>
            </a:r>
            <a:r>
              <a:rPr lang="en-US" sz="2400" dirty="0"/>
              <a:t>)</a:t>
            </a:r>
          </a:p>
        </p:txBody>
      </p:sp>
      <p:sp>
        <p:nvSpPr>
          <p:cNvPr id="52" name="Oval 51"/>
          <p:cNvSpPr/>
          <p:nvPr/>
        </p:nvSpPr>
        <p:spPr>
          <a:xfrm>
            <a:off x="285121627" y="3511572"/>
            <a:ext cx="246435" cy="23592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graphicFrame>
        <p:nvGraphicFramePr>
          <p:cNvPr id="40" name="Chart 39"/>
          <p:cNvGraphicFramePr>
            <a:graphicFrameLocks/>
          </p:cNvGraphicFramePr>
          <p:nvPr>
            <p:extLst/>
          </p:nvPr>
        </p:nvGraphicFramePr>
        <p:xfrm>
          <a:off x="1028700" y="3894668"/>
          <a:ext cx="8984701" cy="84780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952395" y="4012868"/>
            <a:ext cx="4820455" cy="6417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grpSp>
        <p:nvGrpSpPr>
          <p:cNvPr id="56" name="Group 55"/>
          <p:cNvGrpSpPr/>
          <p:nvPr/>
        </p:nvGrpSpPr>
        <p:grpSpPr>
          <a:xfrm>
            <a:off x="2769088" y="3378650"/>
            <a:ext cx="2314053" cy="516021"/>
            <a:chOff x="1762491" y="2908749"/>
            <a:chExt cx="1735540" cy="516021"/>
          </a:xfrm>
        </p:grpSpPr>
        <p:cxnSp>
          <p:nvCxnSpPr>
            <p:cNvPr id="25" name="Straight Connector 24"/>
            <p:cNvCxnSpPr/>
            <p:nvPr/>
          </p:nvCxnSpPr>
          <p:spPr>
            <a:xfrm flipV="1">
              <a:off x="1762491"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498031" y="3085245"/>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628508" y="2908749"/>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1762493" y="3085245"/>
              <a:ext cx="1735538"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5078909" y="3378652"/>
            <a:ext cx="2235601" cy="516017"/>
            <a:chOff x="1785938" y="2908751"/>
            <a:chExt cx="1711245" cy="516017"/>
          </a:xfrm>
        </p:grpSpPr>
        <p:cxnSp>
          <p:nvCxnSpPr>
            <p:cNvPr id="58" name="Straight Connector 57"/>
            <p:cNvCxnSpPr/>
            <p:nvPr/>
          </p:nvCxnSpPr>
          <p:spPr>
            <a:xfrm flipV="1">
              <a:off x="1785938"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497183"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646619" y="2908751"/>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1789178" y="3085243"/>
              <a:ext cx="17080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7310276" y="3378649"/>
            <a:ext cx="2540691" cy="516020"/>
            <a:chOff x="1788727" y="2908749"/>
            <a:chExt cx="2061765" cy="516020"/>
          </a:xfrm>
        </p:grpSpPr>
        <p:cxnSp>
          <p:nvCxnSpPr>
            <p:cNvPr id="63" name="Straight Connector 62"/>
            <p:cNvCxnSpPr/>
            <p:nvPr/>
          </p:nvCxnSpPr>
          <p:spPr>
            <a:xfrm flipV="1">
              <a:off x="1788727" y="3085244"/>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3850492"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542721" y="2908749"/>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1792164" y="3085243"/>
              <a:ext cx="2058328" cy="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2650555" y="3937000"/>
            <a:ext cx="113812"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952397" y="3937000"/>
            <a:ext cx="130745"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179084" y="3937000"/>
            <a:ext cx="129600"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9278861" y="3937000"/>
            <a:ext cx="572105"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ight Triangle 66"/>
          <p:cNvSpPr/>
          <p:nvPr/>
        </p:nvSpPr>
        <p:spPr>
          <a:xfrm flipH="1">
            <a:off x="9278860" y="3555143"/>
            <a:ext cx="561701" cy="339526"/>
          </a:xfrm>
          <a:prstGeom prst="rtTriangle">
            <a:avLst/>
          </a:prstGeom>
          <a:gradFill flip="none" rotWithShape="1">
            <a:gsLst>
              <a:gs pos="0">
                <a:schemeClr val="tx1">
                  <a:alpha val="55000"/>
                </a:schemeClr>
              </a:gs>
              <a:gs pos="100000">
                <a:srgbClr val="FFFFFF">
                  <a:alpha val="55000"/>
                </a:srgbClr>
              </a:gs>
            </a:gsLst>
            <a:lin ang="4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H="1">
            <a:off x="2650554" y="3540346"/>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7824553" y="2679908"/>
            <a:ext cx="582211" cy="923330"/>
          </a:xfrm>
          <a:prstGeom prst="rect">
            <a:avLst/>
          </a:prstGeom>
          <a:noFill/>
        </p:spPr>
        <p:txBody>
          <a:bodyPr wrap="none" rtlCol="0">
            <a:spAutoFit/>
          </a:bodyPr>
          <a:lstStyle/>
          <a:p>
            <a:r>
              <a:rPr lang="en-US" sz="5400" dirty="0">
                <a:solidFill>
                  <a:srgbClr val="FF0000"/>
                </a:solidFill>
                <a:latin typeface="Zapf Dingbats"/>
                <a:ea typeface="Zapf Dingbats"/>
                <a:cs typeface="Zapf Dingbats"/>
                <a:sym typeface="Zapf Dingbats"/>
              </a:rPr>
              <a:t>✗</a:t>
            </a:r>
            <a:endParaRPr lang="en-US" sz="5400" dirty="0">
              <a:solidFill>
                <a:srgbClr val="FF0000"/>
              </a:solidFill>
            </a:endParaRPr>
          </a:p>
        </p:txBody>
      </p:sp>
      <p:sp>
        <p:nvSpPr>
          <p:cNvPr id="72" name="Right Triangle 71"/>
          <p:cNvSpPr/>
          <p:nvPr/>
        </p:nvSpPr>
        <p:spPr>
          <a:xfrm flipH="1">
            <a:off x="4952395" y="3540347"/>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Triangle 74"/>
          <p:cNvSpPr/>
          <p:nvPr/>
        </p:nvSpPr>
        <p:spPr>
          <a:xfrm flipH="1">
            <a:off x="7183318" y="3540346"/>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210819" y="2603708"/>
            <a:ext cx="1032752" cy="923330"/>
          </a:xfrm>
          <a:prstGeom prst="rect">
            <a:avLst/>
          </a:prstGeom>
        </p:spPr>
        <p:txBody>
          <a:bodyPr wrap="square">
            <a:spAutoFit/>
          </a:bodyPr>
          <a:lstStyle/>
          <a:p>
            <a:pPr algn="ctr"/>
            <a:r>
              <a:rPr lang="en-US" sz="5400" b="0" i="0" dirty="0">
                <a:solidFill>
                  <a:srgbClr val="008000"/>
                </a:solidFill>
                <a:latin typeface="Zapf Dingbats"/>
                <a:ea typeface="Zapf Dingbats"/>
                <a:cs typeface="Zapf Dingbats"/>
              </a:rPr>
              <a:t>✓</a:t>
            </a:r>
            <a:endParaRPr lang="en-US" sz="5400" dirty="0">
              <a:solidFill>
                <a:srgbClr val="008000"/>
              </a:solidFill>
            </a:endParaRPr>
          </a:p>
        </p:txBody>
      </p:sp>
      <p:sp>
        <p:nvSpPr>
          <p:cNvPr id="77" name="Rectangle 76"/>
          <p:cNvSpPr/>
          <p:nvPr/>
        </p:nvSpPr>
        <p:spPr>
          <a:xfrm>
            <a:off x="6505289" y="2603708"/>
            <a:ext cx="1032752" cy="923330"/>
          </a:xfrm>
          <a:prstGeom prst="rect">
            <a:avLst/>
          </a:prstGeom>
        </p:spPr>
        <p:txBody>
          <a:bodyPr wrap="square">
            <a:spAutoFit/>
          </a:bodyPr>
          <a:lstStyle/>
          <a:p>
            <a:pPr algn="ctr"/>
            <a:r>
              <a:rPr lang="en-US" sz="5400" b="0" i="0" dirty="0">
                <a:solidFill>
                  <a:srgbClr val="008000"/>
                </a:solidFill>
                <a:latin typeface="Zapf Dingbats"/>
                <a:ea typeface="Zapf Dingbats"/>
                <a:cs typeface="Zapf Dingbats"/>
              </a:rPr>
              <a:t>✓</a:t>
            </a:r>
            <a:endParaRPr lang="en-US" sz="5400" dirty="0">
              <a:solidFill>
                <a:srgbClr val="008000"/>
              </a:solidFill>
            </a:endParaRPr>
          </a:p>
        </p:txBody>
      </p:sp>
      <p:sp>
        <p:nvSpPr>
          <p:cNvPr id="55" name="TextBox 54"/>
          <p:cNvSpPr txBox="1"/>
          <p:nvPr/>
        </p:nvSpPr>
        <p:spPr>
          <a:xfrm>
            <a:off x="838201" y="1495584"/>
            <a:ext cx="8407400" cy="523220"/>
          </a:xfrm>
          <a:prstGeom prst="rect">
            <a:avLst/>
          </a:prstGeom>
          <a:noFill/>
        </p:spPr>
        <p:txBody>
          <a:bodyPr wrap="square" rtlCol="0">
            <a:spAutoFit/>
          </a:bodyPr>
          <a:lstStyle/>
          <a:p>
            <a:r>
              <a:rPr lang="en-US" sz="2800" b="1" dirty="0"/>
              <a:t>Counters</a:t>
            </a:r>
            <a:r>
              <a:rPr lang="en-US" sz="2800" dirty="0"/>
              <a:t>    C: cycles     R: retired instructions</a:t>
            </a:r>
          </a:p>
        </p:txBody>
      </p:sp>
      <p:sp>
        <p:nvSpPr>
          <p:cNvPr id="5" name="Title 4"/>
          <p:cNvSpPr>
            <a:spLocks noGrp="1"/>
          </p:cNvSpPr>
          <p:nvPr>
            <p:ph type="title"/>
          </p:nvPr>
        </p:nvSpPr>
        <p:spPr>
          <a:xfrm>
            <a:off x="838200" y="365125"/>
            <a:ext cx="10515600" cy="1325563"/>
          </a:xfrm>
        </p:spPr>
        <p:txBody>
          <a:bodyPr/>
          <a:lstStyle/>
          <a:p>
            <a:r>
              <a:rPr lang="en-US" dirty="0"/>
              <a:t>Problem: samples are not atomic</a:t>
            </a:r>
          </a:p>
        </p:txBody>
      </p:sp>
    </p:spTree>
    <p:extLst>
      <p:ext uri="{BB962C8B-B14F-4D97-AF65-F5344CB8AC3E}">
        <p14:creationId xmlns:p14="http://schemas.microsoft.com/office/powerpoint/2010/main" val="29062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childTnLst>
                                </p:cTn>
                              </p:par>
                              <p:par>
                                <p:cTn id="46" presetID="22" presetClass="exit" presetSubtype="8" fill="hold" grpId="1" nodeType="withEffect">
                                  <p:stCondLst>
                                    <p:cond delay="0"/>
                                  </p:stCondLst>
                                  <p:childTnLst>
                                    <p:animEffect transition="out" filter="wipe(left)">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11" grpId="0"/>
      <p:bldP spid="28" grpId="0"/>
      <p:bldP spid="30" grpId="0"/>
      <p:bldGraphic spid="40" grpId="0">
        <p:bldAsOne/>
      </p:bldGraphic>
      <p:bldP spid="3" grpId="0" animBg="1"/>
      <p:bldP spid="3" grpId="1" animBg="1"/>
      <p:bldP spid="4" grpId="0" animBg="1"/>
      <p:bldP spid="51" grpId="0" animBg="1"/>
      <p:bldP spid="53" grpId="0" animBg="1"/>
      <p:bldP spid="54" grpId="0" animBg="1"/>
      <p:bldP spid="67" grpId="0" animBg="1"/>
      <p:bldP spid="69" grpId="0" animBg="1"/>
      <p:bldP spid="71" grpId="0"/>
      <p:bldP spid="72" grpId="0" animBg="1"/>
      <p:bldP spid="75" grpId="0" animBg="1"/>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6625"/>
            <a:ext cx="3759200" cy="1325563"/>
          </a:xfrm>
        </p:spPr>
        <p:txBody>
          <a:bodyPr/>
          <a:lstStyle/>
          <a:p>
            <a:pPr algn="ctr"/>
            <a:r>
              <a:rPr lang="en-US" sz="4400" dirty="0"/>
              <a:t>Tail Latency</a:t>
            </a:r>
          </a:p>
        </p:txBody>
      </p:sp>
      <p:sp>
        <p:nvSpPr>
          <p:cNvPr id="4" name="Slide Number Placeholder 3"/>
          <p:cNvSpPr>
            <a:spLocks noGrp="1"/>
          </p:cNvSpPr>
          <p:nvPr>
            <p:ph type="sldNum" sz="quarter" idx="12"/>
          </p:nvPr>
        </p:nvSpPr>
        <p:spPr/>
        <p:txBody>
          <a:bodyPr/>
          <a:lstStyle/>
          <a:p>
            <a:fld id="{982E051F-345F-1C45-B6EF-D2A1F7C61CFC}" type="slidenum">
              <a:rPr lang="en-US" smtClean="0"/>
              <a:pPr/>
              <a:t>5</a:t>
            </a:fld>
            <a:endParaRPr lang="en-US" dirty="0"/>
          </a:p>
        </p:txBody>
      </p:sp>
      <p:pic>
        <p:nvPicPr>
          <p:cNvPr id="13" name="Picture 12"/>
          <p:cNvPicPr>
            <a:picLocks noChangeAspect="1"/>
          </p:cNvPicPr>
          <p:nvPr/>
        </p:nvPicPr>
        <p:blipFill>
          <a:blip r:embed="rId3"/>
          <a:stretch>
            <a:fillRect/>
          </a:stretch>
        </p:blipFill>
        <p:spPr>
          <a:xfrm>
            <a:off x="-11032" y="-15493"/>
            <a:ext cx="3651702" cy="2435685"/>
          </a:xfrm>
          <a:prstGeom prst="rect">
            <a:avLst/>
          </a:prstGeom>
        </p:spPr>
      </p:pic>
      <p:grpSp>
        <p:nvGrpSpPr>
          <p:cNvPr id="27" name="Group 26"/>
          <p:cNvGrpSpPr/>
          <p:nvPr/>
        </p:nvGrpSpPr>
        <p:grpSpPr>
          <a:xfrm rot="20700000">
            <a:off x="4115141" y="2150524"/>
            <a:ext cx="4419600" cy="1371600"/>
            <a:chOff x="4013200" y="1659467"/>
            <a:chExt cx="4419600" cy="1371600"/>
          </a:xfrm>
          <a:effectLst>
            <a:glow rad="25400">
              <a:srgbClr val="008000">
                <a:alpha val="75000"/>
              </a:srgbClr>
            </a:glow>
            <a:outerShdw blurRad="206375" dist="38100" dir="2700000" algn="tl" rotWithShape="0">
              <a:srgbClr val="000000">
                <a:alpha val="43000"/>
              </a:srgbClr>
            </a:outerShdw>
          </a:effectLst>
          <a:scene3d>
            <a:camera prst="orthographicFront">
              <a:rot lat="0" lon="0" rev="0"/>
            </a:camera>
            <a:lightRig rig="threePt" dir="t"/>
          </a:scene3d>
        </p:grpSpPr>
        <p:sp>
          <p:nvSpPr>
            <p:cNvPr id="28" name="Rectangle 27"/>
            <p:cNvSpPr/>
            <p:nvPr/>
          </p:nvSpPr>
          <p:spPr>
            <a:xfrm>
              <a:off x="4241802" y="1934979"/>
              <a:ext cx="3962399" cy="830997"/>
            </a:xfrm>
            <a:prstGeom prst="rect">
              <a:avLst/>
            </a:prstGeom>
            <a:ln>
              <a:solidFill>
                <a:srgbClr val="008000"/>
              </a:solidFill>
            </a:ln>
          </p:spPr>
          <p:txBody>
            <a:bodyPr wrap="square">
              <a:spAutoFit/>
            </a:bodyPr>
            <a:lstStyle/>
            <a:p>
              <a:pPr algn="ctr"/>
              <a:r>
                <a:rPr lang="en-US" sz="4800" dirty="0">
                  <a:solidFill>
                    <a:srgbClr val="008000"/>
                  </a:solidFill>
                  <a:latin typeface="Abadi MT Condensed Extra Bold"/>
                  <a:cs typeface="Abadi MT Condensed Extra Bold"/>
                </a:rPr>
                <a:t>BOTH ?!</a:t>
              </a:r>
            </a:p>
          </p:txBody>
        </p:sp>
        <p:sp>
          <p:nvSpPr>
            <p:cNvPr id="29" name="Rectangle 28"/>
            <p:cNvSpPr/>
            <p:nvPr/>
          </p:nvSpPr>
          <p:spPr>
            <a:xfrm>
              <a:off x="4013200" y="1659467"/>
              <a:ext cx="4419600" cy="1371600"/>
            </a:xfrm>
            <a:prstGeom prst="rect">
              <a:avLst/>
            </a:prstGeom>
            <a:no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grpSp>
      <p:pic>
        <p:nvPicPr>
          <p:cNvPr id="30" name="Picture 2" descr="https://lh4.googleusercontent.com/d0Bk_msIeQ2IXI3WoA2JAw1Vho7-6ZoC9D9FSixZVZT1wgEcDji_8VYtsAIir8EPdj2YEvDvJa4cmkl-sdeFK5ZxEhVTp5lEgbSbfrldJT5gnWRJEwRwGVJMYcP8fOdRiLl3T0z-ZN0">
            <a:extLst>
              <a:ext uri="{FF2B5EF4-FFF2-40B4-BE49-F238E27FC236}">
                <a16:creationId xmlns:a16="http://schemas.microsoft.com/office/drawing/2014/main" id="{B67C9C54-AEAE-DF40-B5F5-24EC4BF3BF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92" t="15106" r="18438" b="25410"/>
          <a:stretch/>
        </p:blipFill>
        <p:spPr bwMode="auto">
          <a:xfrm>
            <a:off x="7918025" y="4127500"/>
            <a:ext cx="4240103" cy="272425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7632700" y="3222625"/>
            <a:ext cx="464396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4400" dirty="0"/>
              <a:t>Efficiency</a:t>
            </a:r>
          </a:p>
        </p:txBody>
      </p:sp>
    </p:spTree>
    <p:extLst>
      <p:ext uri="{BB962C8B-B14F-4D97-AF65-F5344CB8AC3E}">
        <p14:creationId xmlns:p14="http://schemas.microsoft.com/office/powerpoint/2010/main" val="830207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018EEB-75BB-BF4A-AC38-0BA39EC8C284}" type="slidenum">
              <a:rPr lang="en-US" smtClean="0"/>
              <a:t>50</a:t>
            </a:fld>
            <a:endParaRPr lang="en-US"/>
          </a:p>
        </p:txBody>
      </p:sp>
      <p:sp>
        <p:nvSpPr>
          <p:cNvPr id="18" name="Oval 17"/>
          <p:cNvSpPr/>
          <p:nvPr/>
        </p:nvSpPr>
        <p:spPr>
          <a:xfrm>
            <a:off x="267357002" y="1616893"/>
            <a:ext cx="274405" cy="276521"/>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Striped Right Arrow 20"/>
          <p:cNvSpPr/>
          <p:nvPr/>
        </p:nvSpPr>
        <p:spPr>
          <a:xfrm>
            <a:off x="889472" y="3555143"/>
            <a:ext cx="10425291" cy="1524000"/>
          </a:xfrm>
          <a:prstGeom prst="stripedRightArrow">
            <a:avLst/>
          </a:prstGeom>
          <a:solidFill>
            <a:schemeClr val="bg1"/>
          </a:solidFill>
          <a:ln>
            <a:solidFill>
              <a:schemeClr val="bg1"/>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2" name="TextBox 1"/>
          <p:cNvSpPr txBox="1"/>
          <p:nvPr/>
        </p:nvSpPr>
        <p:spPr>
          <a:xfrm>
            <a:off x="10081135" y="4119158"/>
            <a:ext cx="1107565" cy="400110"/>
          </a:xfrm>
          <a:prstGeom prst="rect">
            <a:avLst/>
          </a:prstGeom>
          <a:noFill/>
        </p:spPr>
        <p:txBody>
          <a:bodyPr wrap="square" rtlCol="0">
            <a:spAutoFit/>
          </a:bodyPr>
          <a:lstStyle/>
          <a:p>
            <a:r>
              <a:rPr lang="en-US" sz="2000" i="1" dirty="0"/>
              <a:t>time</a:t>
            </a:r>
          </a:p>
        </p:txBody>
      </p:sp>
      <p:sp>
        <p:nvSpPr>
          <p:cNvPr id="22" name="Oval 21"/>
          <p:cNvSpPr/>
          <p:nvPr/>
        </p:nvSpPr>
        <p:spPr>
          <a:xfrm>
            <a:off x="292965483" y="1775451"/>
            <a:ext cx="240828" cy="23592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sp>
        <p:nvSpPr>
          <p:cNvPr id="11" name="TextBox 10"/>
          <p:cNvSpPr txBox="1"/>
          <p:nvPr/>
        </p:nvSpPr>
        <p:spPr>
          <a:xfrm>
            <a:off x="3569062" y="2947023"/>
            <a:ext cx="1029181" cy="461665"/>
          </a:xfrm>
          <a:prstGeom prst="rect">
            <a:avLst/>
          </a:prstGeom>
          <a:noFill/>
        </p:spPr>
        <p:txBody>
          <a:bodyPr wrap="square" rtlCol="0">
            <a:spAutoFit/>
          </a:bodyPr>
          <a:lstStyle/>
          <a:p>
            <a:r>
              <a:rPr lang="en-US" sz="2400" dirty="0"/>
              <a:t>IPC</a:t>
            </a:r>
            <a:r>
              <a:rPr lang="en-US" sz="2400" baseline="-25000" dirty="0"/>
              <a:t>1</a:t>
            </a:r>
          </a:p>
        </p:txBody>
      </p:sp>
      <p:sp>
        <p:nvSpPr>
          <p:cNvPr id="28" name="TextBox 27"/>
          <p:cNvSpPr txBox="1"/>
          <p:nvPr/>
        </p:nvSpPr>
        <p:spPr>
          <a:xfrm>
            <a:off x="5833599" y="2957306"/>
            <a:ext cx="1029181" cy="461665"/>
          </a:xfrm>
          <a:prstGeom prst="rect">
            <a:avLst/>
          </a:prstGeom>
          <a:noFill/>
        </p:spPr>
        <p:txBody>
          <a:bodyPr wrap="square" rtlCol="0">
            <a:spAutoFit/>
          </a:bodyPr>
          <a:lstStyle/>
          <a:p>
            <a:r>
              <a:rPr lang="en-US" sz="2400" dirty="0"/>
              <a:t>IPC</a:t>
            </a:r>
            <a:r>
              <a:rPr lang="en-US" sz="2400" baseline="-25000" dirty="0"/>
              <a:t>2</a:t>
            </a:r>
          </a:p>
        </p:txBody>
      </p:sp>
      <p:sp>
        <p:nvSpPr>
          <p:cNvPr id="30" name="TextBox 29"/>
          <p:cNvSpPr txBox="1"/>
          <p:nvPr/>
        </p:nvSpPr>
        <p:spPr>
          <a:xfrm>
            <a:off x="7790550" y="2936873"/>
            <a:ext cx="1029181" cy="461665"/>
          </a:xfrm>
          <a:prstGeom prst="rect">
            <a:avLst/>
          </a:prstGeom>
          <a:noFill/>
        </p:spPr>
        <p:txBody>
          <a:bodyPr wrap="square" rtlCol="0">
            <a:spAutoFit/>
          </a:bodyPr>
          <a:lstStyle/>
          <a:p>
            <a:r>
              <a:rPr lang="en-US" sz="2400" dirty="0"/>
              <a:t>IPC</a:t>
            </a:r>
            <a:r>
              <a:rPr lang="en-US" sz="2400" baseline="-25000" dirty="0"/>
              <a:t>3</a:t>
            </a:r>
          </a:p>
        </p:txBody>
      </p:sp>
      <p:sp>
        <p:nvSpPr>
          <p:cNvPr id="52" name="Oval 51"/>
          <p:cNvSpPr/>
          <p:nvPr/>
        </p:nvSpPr>
        <p:spPr>
          <a:xfrm>
            <a:off x="285121627" y="3511572"/>
            <a:ext cx="246435" cy="23592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graphicFrame>
        <p:nvGraphicFramePr>
          <p:cNvPr id="40" name="Chart 39"/>
          <p:cNvGraphicFramePr>
            <a:graphicFrameLocks/>
          </p:cNvGraphicFramePr>
          <p:nvPr>
            <p:extLst>
              <p:ext uri="{D42A27DB-BD31-4B8C-83A1-F6EECF244321}">
                <p14:modId xmlns:p14="http://schemas.microsoft.com/office/powerpoint/2010/main" val="672779726"/>
              </p:ext>
            </p:extLst>
          </p:nvPr>
        </p:nvGraphicFramePr>
        <p:xfrm>
          <a:off x="1028700" y="3894668"/>
          <a:ext cx="8984701" cy="84780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952395" y="4012868"/>
            <a:ext cx="4820455" cy="6417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grpSp>
        <p:nvGrpSpPr>
          <p:cNvPr id="56" name="Group 55"/>
          <p:cNvGrpSpPr/>
          <p:nvPr/>
        </p:nvGrpSpPr>
        <p:grpSpPr>
          <a:xfrm>
            <a:off x="2769088" y="3378650"/>
            <a:ext cx="2314053" cy="516021"/>
            <a:chOff x="1762491" y="2908749"/>
            <a:chExt cx="1735540" cy="516021"/>
          </a:xfrm>
        </p:grpSpPr>
        <p:cxnSp>
          <p:nvCxnSpPr>
            <p:cNvPr id="25" name="Straight Connector 24"/>
            <p:cNvCxnSpPr/>
            <p:nvPr/>
          </p:nvCxnSpPr>
          <p:spPr>
            <a:xfrm flipV="1">
              <a:off x="1762491"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498031" y="3085245"/>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628508" y="2908749"/>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1762493" y="3085245"/>
              <a:ext cx="1735538"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5078909" y="3378652"/>
            <a:ext cx="2235601" cy="516017"/>
            <a:chOff x="1785938" y="2908751"/>
            <a:chExt cx="1711245" cy="516017"/>
          </a:xfrm>
        </p:grpSpPr>
        <p:cxnSp>
          <p:nvCxnSpPr>
            <p:cNvPr id="58" name="Straight Connector 57"/>
            <p:cNvCxnSpPr/>
            <p:nvPr/>
          </p:nvCxnSpPr>
          <p:spPr>
            <a:xfrm flipV="1">
              <a:off x="1785938"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497183"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646619" y="2908751"/>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1789178" y="3085243"/>
              <a:ext cx="17080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7310276" y="3378649"/>
            <a:ext cx="2540691" cy="516020"/>
            <a:chOff x="1788727" y="2908749"/>
            <a:chExt cx="2061765" cy="516020"/>
          </a:xfrm>
        </p:grpSpPr>
        <p:cxnSp>
          <p:nvCxnSpPr>
            <p:cNvPr id="63" name="Straight Connector 62"/>
            <p:cNvCxnSpPr/>
            <p:nvPr/>
          </p:nvCxnSpPr>
          <p:spPr>
            <a:xfrm flipV="1">
              <a:off x="1788727" y="3085244"/>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3850492" y="3085243"/>
              <a:ext cx="0" cy="3395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542721" y="2908749"/>
              <a:ext cx="0" cy="1764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1792164" y="3085243"/>
              <a:ext cx="2058328" cy="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2650555" y="3937000"/>
            <a:ext cx="113812"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952397" y="3937000"/>
            <a:ext cx="130745"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179084" y="3937000"/>
            <a:ext cx="129600"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9278861" y="3937000"/>
            <a:ext cx="572105" cy="761024"/>
          </a:xfrm>
          <a:prstGeom prst="rect">
            <a:avLst/>
          </a:prstGeom>
          <a:solidFill>
            <a:srgbClr val="FF0000">
              <a:alpha val="26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ight Triangle 66"/>
          <p:cNvSpPr/>
          <p:nvPr/>
        </p:nvSpPr>
        <p:spPr>
          <a:xfrm flipH="1">
            <a:off x="9278860" y="3555143"/>
            <a:ext cx="561701" cy="339526"/>
          </a:xfrm>
          <a:prstGeom prst="rtTriangle">
            <a:avLst/>
          </a:prstGeom>
          <a:gradFill flip="none" rotWithShape="1">
            <a:gsLst>
              <a:gs pos="0">
                <a:schemeClr val="tx1">
                  <a:alpha val="55000"/>
                </a:schemeClr>
              </a:gs>
              <a:gs pos="100000">
                <a:srgbClr val="FFFFFF">
                  <a:alpha val="55000"/>
                </a:srgbClr>
              </a:gs>
            </a:gsLst>
            <a:lin ang="4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H="1">
            <a:off x="2650554" y="3540346"/>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7824553" y="2679908"/>
            <a:ext cx="582211" cy="923330"/>
          </a:xfrm>
          <a:prstGeom prst="rect">
            <a:avLst/>
          </a:prstGeom>
          <a:noFill/>
        </p:spPr>
        <p:txBody>
          <a:bodyPr wrap="none" rtlCol="0">
            <a:spAutoFit/>
          </a:bodyPr>
          <a:lstStyle/>
          <a:p>
            <a:r>
              <a:rPr lang="en-US" sz="5400" dirty="0">
                <a:solidFill>
                  <a:srgbClr val="FF0000"/>
                </a:solidFill>
                <a:latin typeface="Zapf Dingbats"/>
                <a:ea typeface="Zapf Dingbats"/>
                <a:cs typeface="Zapf Dingbats"/>
                <a:sym typeface="Zapf Dingbats"/>
              </a:rPr>
              <a:t>✗</a:t>
            </a:r>
            <a:endParaRPr lang="en-US" sz="5400" dirty="0">
              <a:solidFill>
                <a:srgbClr val="FF0000"/>
              </a:solidFill>
            </a:endParaRPr>
          </a:p>
        </p:txBody>
      </p:sp>
      <p:sp>
        <p:nvSpPr>
          <p:cNvPr id="72" name="Right Triangle 71"/>
          <p:cNvSpPr/>
          <p:nvPr/>
        </p:nvSpPr>
        <p:spPr>
          <a:xfrm flipH="1">
            <a:off x="4952395" y="3540347"/>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Triangle 74"/>
          <p:cNvSpPr/>
          <p:nvPr/>
        </p:nvSpPr>
        <p:spPr>
          <a:xfrm flipH="1">
            <a:off x="7183318" y="3540346"/>
            <a:ext cx="113812" cy="354323"/>
          </a:xfrm>
          <a:prstGeom prst="rtTriangle">
            <a:avLst/>
          </a:prstGeom>
          <a:gradFill flip="none" rotWithShape="1">
            <a:gsLst>
              <a:gs pos="0">
                <a:schemeClr val="tx1">
                  <a:alpha val="55000"/>
                </a:schemeClr>
              </a:gs>
              <a:gs pos="100000">
                <a:srgbClr val="FFFFFF">
                  <a:alpha val="55000"/>
                </a:srgb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210819" y="2603708"/>
            <a:ext cx="1032752" cy="923330"/>
          </a:xfrm>
          <a:prstGeom prst="rect">
            <a:avLst/>
          </a:prstGeom>
        </p:spPr>
        <p:txBody>
          <a:bodyPr wrap="square">
            <a:spAutoFit/>
          </a:bodyPr>
          <a:lstStyle/>
          <a:p>
            <a:pPr algn="ctr"/>
            <a:r>
              <a:rPr lang="en-US" sz="5400" b="0" i="0" dirty="0">
                <a:solidFill>
                  <a:srgbClr val="008000"/>
                </a:solidFill>
                <a:latin typeface="Zapf Dingbats"/>
                <a:ea typeface="Zapf Dingbats"/>
                <a:cs typeface="Zapf Dingbats"/>
              </a:rPr>
              <a:t>✓</a:t>
            </a:r>
            <a:endParaRPr lang="en-US" sz="5400" dirty="0">
              <a:solidFill>
                <a:srgbClr val="008000"/>
              </a:solidFill>
            </a:endParaRPr>
          </a:p>
        </p:txBody>
      </p:sp>
      <p:sp>
        <p:nvSpPr>
          <p:cNvPr id="77" name="Rectangle 76"/>
          <p:cNvSpPr/>
          <p:nvPr/>
        </p:nvSpPr>
        <p:spPr>
          <a:xfrm>
            <a:off x="6505289" y="2603708"/>
            <a:ext cx="1032752" cy="923330"/>
          </a:xfrm>
          <a:prstGeom prst="rect">
            <a:avLst/>
          </a:prstGeom>
        </p:spPr>
        <p:txBody>
          <a:bodyPr wrap="square">
            <a:spAutoFit/>
          </a:bodyPr>
          <a:lstStyle/>
          <a:p>
            <a:pPr algn="ctr"/>
            <a:r>
              <a:rPr lang="en-US" sz="5400" b="0" i="0" dirty="0">
                <a:solidFill>
                  <a:srgbClr val="008000"/>
                </a:solidFill>
                <a:latin typeface="Zapf Dingbats"/>
                <a:ea typeface="Zapf Dingbats"/>
                <a:cs typeface="Zapf Dingbats"/>
              </a:rPr>
              <a:t>✓</a:t>
            </a:r>
            <a:endParaRPr lang="en-US" sz="5400" dirty="0">
              <a:solidFill>
                <a:srgbClr val="008000"/>
              </a:solidFill>
            </a:endParaRPr>
          </a:p>
        </p:txBody>
      </p:sp>
      <p:sp>
        <p:nvSpPr>
          <p:cNvPr id="5" name="Title 4"/>
          <p:cNvSpPr>
            <a:spLocks noGrp="1"/>
          </p:cNvSpPr>
          <p:nvPr>
            <p:ph type="title"/>
          </p:nvPr>
        </p:nvSpPr>
        <p:spPr>
          <a:xfrm>
            <a:off x="838200" y="365125"/>
            <a:ext cx="10515600" cy="1325563"/>
          </a:xfrm>
        </p:spPr>
        <p:txBody>
          <a:bodyPr/>
          <a:lstStyle/>
          <a:p>
            <a:r>
              <a:rPr lang="en-US" dirty="0"/>
              <a:t>Solution: use clock as ground truth</a:t>
            </a:r>
          </a:p>
        </p:txBody>
      </p:sp>
      <p:sp>
        <p:nvSpPr>
          <p:cNvPr id="68" name="TextBox 67"/>
          <p:cNvSpPr txBox="1"/>
          <p:nvPr/>
        </p:nvSpPr>
        <p:spPr>
          <a:xfrm>
            <a:off x="839875" y="1572397"/>
            <a:ext cx="9654559" cy="584776"/>
          </a:xfrm>
          <a:prstGeom prst="rect">
            <a:avLst/>
          </a:prstGeom>
          <a:noFill/>
        </p:spPr>
        <p:txBody>
          <a:bodyPr wrap="square" rtlCol="0">
            <a:spAutoFit/>
          </a:bodyPr>
          <a:lstStyle/>
          <a:p>
            <a:r>
              <a:rPr lang="en-US" sz="3200" dirty="0"/>
              <a:t>CPC  = (</a:t>
            </a:r>
            <a:r>
              <a:rPr lang="en-US" sz="3200" dirty="0" err="1"/>
              <a:t>C</a:t>
            </a:r>
            <a:r>
              <a:rPr lang="en-US" sz="3200" baseline="30000" dirty="0" err="1"/>
              <a:t>e</a:t>
            </a:r>
            <a:r>
              <a:rPr lang="en-US" sz="3200" baseline="-25000" dirty="0" err="1"/>
              <a:t>t</a:t>
            </a:r>
            <a:r>
              <a:rPr lang="en-US" sz="3200" dirty="0"/>
              <a:t> – C</a:t>
            </a:r>
            <a:r>
              <a:rPr lang="en-US" sz="3200" baseline="30000" dirty="0"/>
              <a:t>e</a:t>
            </a:r>
            <a:r>
              <a:rPr lang="en-US" sz="3200" baseline="-25000" dirty="0"/>
              <a:t>t-1</a:t>
            </a:r>
            <a:r>
              <a:rPr lang="en-US" sz="3200" dirty="0"/>
              <a:t>) / (</a:t>
            </a:r>
            <a:r>
              <a:rPr lang="en-US" sz="3200" dirty="0" err="1"/>
              <a:t>C</a:t>
            </a:r>
            <a:r>
              <a:rPr lang="en-US" sz="3200" baseline="30000" dirty="0" err="1"/>
              <a:t>s</a:t>
            </a:r>
            <a:r>
              <a:rPr lang="en-US" sz="3200" baseline="-25000" dirty="0" err="1"/>
              <a:t>t</a:t>
            </a:r>
            <a:r>
              <a:rPr lang="en-US" sz="3200" dirty="0"/>
              <a:t> – C</a:t>
            </a:r>
            <a:r>
              <a:rPr lang="en-US" sz="3200" baseline="30000" dirty="0"/>
              <a:t>s</a:t>
            </a:r>
            <a:r>
              <a:rPr lang="en-US" sz="3200" baseline="-25000" dirty="0"/>
              <a:t>t-1</a:t>
            </a:r>
            <a:r>
              <a:rPr lang="en-US" sz="3200" dirty="0"/>
              <a:t>)    </a:t>
            </a:r>
            <a:r>
              <a:rPr lang="en-US" sz="3200" i="1" dirty="0"/>
              <a:t>this should be 1!</a:t>
            </a:r>
          </a:p>
        </p:txBody>
      </p:sp>
      <p:sp>
        <p:nvSpPr>
          <p:cNvPr id="70" name="TextBox 69"/>
          <p:cNvSpPr txBox="1"/>
          <p:nvPr/>
        </p:nvSpPr>
        <p:spPr>
          <a:xfrm>
            <a:off x="840144" y="2352582"/>
            <a:ext cx="3639768" cy="461665"/>
          </a:xfrm>
          <a:prstGeom prst="rect">
            <a:avLst/>
          </a:prstGeom>
          <a:noFill/>
        </p:spPr>
        <p:txBody>
          <a:bodyPr wrap="square" rtlCol="0">
            <a:spAutoFit/>
          </a:bodyPr>
          <a:lstStyle/>
          <a:p>
            <a:r>
              <a:rPr lang="en-US" sz="2400" dirty="0">
                <a:solidFill>
                  <a:srgbClr val="008000"/>
                </a:solidFill>
              </a:rPr>
              <a:t>CPC</a:t>
            </a:r>
            <a:r>
              <a:rPr lang="en-US" sz="2400" baseline="-25000" dirty="0">
                <a:solidFill>
                  <a:srgbClr val="008000"/>
                </a:solidFill>
              </a:rPr>
              <a:t>1 </a:t>
            </a:r>
            <a:r>
              <a:rPr lang="en-US" sz="2400" dirty="0">
                <a:solidFill>
                  <a:srgbClr val="008000"/>
                </a:solidFill>
              </a:rPr>
              <a:t>= 1.0 +/- 1%</a:t>
            </a:r>
          </a:p>
        </p:txBody>
      </p:sp>
      <p:sp>
        <p:nvSpPr>
          <p:cNvPr id="73" name="TextBox 72"/>
          <p:cNvSpPr txBox="1"/>
          <p:nvPr/>
        </p:nvSpPr>
        <p:spPr>
          <a:xfrm>
            <a:off x="4503840" y="2352582"/>
            <a:ext cx="3639768" cy="461665"/>
          </a:xfrm>
          <a:prstGeom prst="rect">
            <a:avLst/>
          </a:prstGeom>
          <a:noFill/>
        </p:spPr>
        <p:txBody>
          <a:bodyPr wrap="square" rtlCol="0">
            <a:spAutoFit/>
          </a:bodyPr>
          <a:lstStyle/>
          <a:p>
            <a:r>
              <a:rPr lang="en-US" sz="2400" dirty="0">
                <a:solidFill>
                  <a:srgbClr val="008000"/>
                </a:solidFill>
              </a:rPr>
              <a:t>CPC</a:t>
            </a:r>
            <a:r>
              <a:rPr lang="en-US" sz="2400" baseline="-25000" dirty="0">
                <a:solidFill>
                  <a:srgbClr val="008000"/>
                </a:solidFill>
              </a:rPr>
              <a:t>2 </a:t>
            </a:r>
            <a:r>
              <a:rPr lang="en-US" sz="2400" dirty="0">
                <a:solidFill>
                  <a:srgbClr val="008000"/>
                </a:solidFill>
              </a:rPr>
              <a:t>= 1.0 +/- 1%</a:t>
            </a:r>
          </a:p>
        </p:txBody>
      </p:sp>
      <p:sp>
        <p:nvSpPr>
          <p:cNvPr id="74" name="TextBox 73"/>
          <p:cNvSpPr txBox="1"/>
          <p:nvPr/>
        </p:nvSpPr>
        <p:spPr>
          <a:xfrm>
            <a:off x="8268441" y="2352582"/>
            <a:ext cx="3639768" cy="461665"/>
          </a:xfrm>
          <a:prstGeom prst="rect">
            <a:avLst/>
          </a:prstGeom>
          <a:noFill/>
        </p:spPr>
        <p:txBody>
          <a:bodyPr wrap="square" rtlCol="0">
            <a:spAutoFit/>
          </a:bodyPr>
          <a:lstStyle/>
          <a:p>
            <a:r>
              <a:rPr lang="en-US" sz="2400" dirty="0">
                <a:solidFill>
                  <a:srgbClr val="FF0000"/>
                </a:solidFill>
              </a:rPr>
              <a:t>CPC</a:t>
            </a:r>
            <a:r>
              <a:rPr lang="en-US" sz="2400" baseline="-25000" dirty="0">
                <a:solidFill>
                  <a:srgbClr val="FF0000"/>
                </a:solidFill>
              </a:rPr>
              <a:t>3 </a:t>
            </a:r>
            <a:r>
              <a:rPr lang="en-US" sz="2400" dirty="0">
                <a:solidFill>
                  <a:srgbClr val="FF0000"/>
                </a:solidFill>
              </a:rPr>
              <a:t>!= 1.0 +/- 1%</a:t>
            </a:r>
          </a:p>
        </p:txBody>
      </p:sp>
      <p:grpSp>
        <p:nvGrpSpPr>
          <p:cNvPr id="78" name="Group 77"/>
          <p:cNvGrpSpPr/>
          <p:nvPr/>
        </p:nvGrpSpPr>
        <p:grpSpPr>
          <a:xfrm>
            <a:off x="1358900" y="5068090"/>
            <a:ext cx="2057400" cy="488482"/>
            <a:chOff x="771980" y="3602716"/>
            <a:chExt cx="1543050" cy="488482"/>
          </a:xfrm>
        </p:grpSpPr>
        <p:sp>
          <p:nvSpPr>
            <p:cNvPr id="79" name="Rectangular Callout 78"/>
            <p:cNvSpPr/>
            <p:nvPr/>
          </p:nvSpPr>
          <p:spPr>
            <a:xfrm rot="10800000">
              <a:off x="810080" y="3602716"/>
              <a:ext cx="1428750" cy="488479"/>
            </a:xfrm>
            <a:prstGeom prst="wedgeRectCallout">
              <a:avLst>
                <a:gd name="adj1" fmla="val -20833"/>
                <a:gd name="adj2" fmla="val 123476"/>
              </a:avLst>
            </a:prstGeom>
            <a:solidFill>
              <a:srgbClr val="FFFFFF"/>
            </a:solidFill>
            <a:ln>
              <a:solidFill>
                <a:srgbClr val="FFFFFF"/>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80" name="TextBox 79"/>
            <p:cNvSpPr txBox="1"/>
            <p:nvPr/>
          </p:nvSpPr>
          <p:spPr>
            <a:xfrm>
              <a:off x="771980" y="3629533"/>
              <a:ext cx="1543050" cy="461665"/>
            </a:xfrm>
            <a:prstGeom prst="rect">
              <a:avLst/>
            </a:prstGeom>
            <a:noFill/>
          </p:spPr>
          <p:txBody>
            <a:bodyPr wrap="square" rtlCol="0">
              <a:spAutoFit/>
            </a:bodyPr>
            <a:lstStyle/>
            <a:p>
              <a:r>
                <a:rPr lang="en-US" sz="2400" dirty="0">
                  <a:solidFill>
                    <a:srgbClr val="FF0000"/>
                  </a:solidFill>
                </a:rPr>
                <a:t>C</a:t>
              </a:r>
              <a:r>
                <a:rPr lang="en-US" sz="2400" baseline="30000" dirty="0">
                  <a:solidFill>
                    <a:srgbClr val="FF0000"/>
                  </a:solidFill>
                </a:rPr>
                <a:t>s</a:t>
              </a:r>
              <a:r>
                <a:rPr lang="en-US" sz="2400" baseline="-25000" dirty="0">
                  <a:solidFill>
                    <a:srgbClr val="FF0000"/>
                  </a:solidFill>
                </a:rPr>
                <a:t>0</a:t>
              </a:r>
              <a:r>
                <a:rPr lang="en-US" sz="2400" dirty="0"/>
                <a:t>R</a:t>
              </a:r>
              <a:r>
                <a:rPr lang="en-US" sz="2400" baseline="-25000" dirty="0"/>
                <a:t>0</a:t>
              </a:r>
              <a:r>
                <a:rPr lang="en-US" sz="2400" dirty="0"/>
                <a:t>C</a:t>
              </a:r>
              <a:r>
                <a:rPr lang="en-US" sz="2400" baseline="-25000" dirty="0"/>
                <a:t>0</a:t>
              </a:r>
              <a:r>
                <a:rPr lang="en-US" sz="2400" dirty="0">
                  <a:solidFill>
                    <a:srgbClr val="FF0000"/>
                  </a:solidFill>
                </a:rPr>
                <a:t>C</a:t>
              </a:r>
              <a:r>
                <a:rPr lang="en-US" sz="2400" baseline="30000" dirty="0">
                  <a:solidFill>
                    <a:srgbClr val="FF0000"/>
                  </a:solidFill>
                </a:rPr>
                <a:t>e</a:t>
              </a:r>
              <a:r>
                <a:rPr lang="en-US" sz="2400" baseline="-25000" dirty="0">
                  <a:solidFill>
                    <a:srgbClr val="FF0000"/>
                  </a:solidFill>
                </a:rPr>
                <a:t>0</a:t>
              </a:r>
              <a:endParaRPr lang="en-US" sz="2400" dirty="0">
                <a:solidFill>
                  <a:srgbClr val="FF0000"/>
                </a:solidFill>
              </a:endParaRPr>
            </a:p>
          </p:txBody>
        </p:sp>
      </p:grpSp>
      <p:grpSp>
        <p:nvGrpSpPr>
          <p:cNvPr id="81" name="Group 80"/>
          <p:cNvGrpSpPr/>
          <p:nvPr/>
        </p:nvGrpSpPr>
        <p:grpSpPr>
          <a:xfrm>
            <a:off x="3644883" y="5076862"/>
            <a:ext cx="2150533" cy="488480"/>
            <a:chOff x="2839578" y="3575903"/>
            <a:chExt cx="903584" cy="488480"/>
          </a:xfrm>
        </p:grpSpPr>
        <p:sp>
          <p:nvSpPr>
            <p:cNvPr id="82" name="Rectangular Callout 81"/>
            <p:cNvSpPr/>
            <p:nvPr/>
          </p:nvSpPr>
          <p:spPr>
            <a:xfrm rot="10800000">
              <a:off x="2878726" y="3575903"/>
              <a:ext cx="792003" cy="488479"/>
            </a:xfrm>
            <a:prstGeom prst="wedgeRectCallout">
              <a:avLst>
                <a:gd name="adj1" fmla="val -20833"/>
                <a:gd name="adj2" fmla="val 123476"/>
              </a:avLst>
            </a:prstGeom>
            <a:solidFill>
              <a:srgbClr val="FFFFFF"/>
            </a:solidFill>
            <a:ln>
              <a:solidFill>
                <a:srgbClr val="FFFFFF"/>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83" name="TextBox 82"/>
            <p:cNvSpPr txBox="1"/>
            <p:nvPr/>
          </p:nvSpPr>
          <p:spPr>
            <a:xfrm>
              <a:off x="2839578" y="3602718"/>
              <a:ext cx="903584" cy="461665"/>
            </a:xfrm>
            <a:prstGeom prst="rect">
              <a:avLst/>
            </a:prstGeom>
            <a:noFill/>
          </p:spPr>
          <p:txBody>
            <a:bodyPr wrap="square" rtlCol="0">
              <a:spAutoFit/>
            </a:bodyPr>
            <a:lstStyle/>
            <a:p>
              <a:r>
                <a:rPr lang="en-US" sz="2400" dirty="0">
                  <a:solidFill>
                    <a:srgbClr val="FF0000"/>
                  </a:solidFill>
                </a:rPr>
                <a:t>C</a:t>
              </a:r>
              <a:r>
                <a:rPr lang="en-US" sz="2400" baseline="30000" dirty="0">
                  <a:solidFill>
                    <a:srgbClr val="FF0000"/>
                  </a:solidFill>
                </a:rPr>
                <a:t>s</a:t>
              </a:r>
              <a:r>
                <a:rPr lang="en-US" sz="2400" baseline="-25000" dirty="0">
                  <a:solidFill>
                    <a:srgbClr val="FF0000"/>
                  </a:solidFill>
                </a:rPr>
                <a:t>1</a:t>
              </a:r>
              <a:r>
                <a:rPr lang="en-US" sz="2400" dirty="0"/>
                <a:t>R</a:t>
              </a:r>
              <a:r>
                <a:rPr lang="en-US" sz="2400" baseline="-25000" dirty="0"/>
                <a:t>1</a:t>
              </a:r>
              <a:r>
                <a:rPr lang="en-US" sz="2400" dirty="0"/>
                <a:t>C</a:t>
              </a:r>
              <a:r>
                <a:rPr lang="en-US" sz="2400" baseline="-25000" dirty="0"/>
                <a:t>1</a:t>
              </a:r>
              <a:r>
                <a:rPr lang="en-US" sz="2400" dirty="0">
                  <a:solidFill>
                    <a:srgbClr val="FF0000"/>
                  </a:solidFill>
                </a:rPr>
                <a:t>C</a:t>
              </a:r>
              <a:r>
                <a:rPr lang="en-US" sz="2400" baseline="30000" dirty="0">
                  <a:solidFill>
                    <a:srgbClr val="FF0000"/>
                  </a:solidFill>
                </a:rPr>
                <a:t>e</a:t>
              </a:r>
              <a:r>
                <a:rPr lang="en-US" sz="2400" baseline="-25000" dirty="0">
                  <a:solidFill>
                    <a:srgbClr val="FF0000"/>
                  </a:solidFill>
                </a:rPr>
                <a:t>1</a:t>
              </a:r>
              <a:endParaRPr lang="en-US" sz="2400" baseline="-25000" dirty="0"/>
            </a:p>
          </p:txBody>
        </p:sp>
      </p:grpSp>
      <p:grpSp>
        <p:nvGrpSpPr>
          <p:cNvPr id="84" name="Group 83"/>
          <p:cNvGrpSpPr/>
          <p:nvPr/>
        </p:nvGrpSpPr>
        <p:grpSpPr>
          <a:xfrm>
            <a:off x="5846215" y="5068089"/>
            <a:ext cx="2044068" cy="488483"/>
            <a:chOff x="3936123" y="3602715"/>
            <a:chExt cx="1533051" cy="488483"/>
          </a:xfrm>
        </p:grpSpPr>
        <p:sp>
          <p:nvSpPr>
            <p:cNvPr id="85" name="Rectangular Callout 84"/>
            <p:cNvSpPr/>
            <p:nvPr/>
          </p:nvSpPr>
          <p:spPr>
            <a:xfrm rot="10800000">
              <a:off x="3936123" y="3602715"/>
              <a:ext cx="1533051" cy="488479"/>
            </a:xfrm>
            <a:prstGeom prst="wedgeRectCallout">
              <a:avLst>
                <a:gd name="adj1" fmla="val -20833"/>
                <a:gd name="adj2" fmla="val 123476"/>
              </a:avLst>
            </a:prstGeom>
            <a:solidFill>
              <a:srgbClr val="FFFFFF"/>
            </a:solidFill>
            <a:ln>
              <a:solidFill>
                <a:srgbClr val="FFFFFF"/>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86" name="TextBox 85"/>
            <p:cNvSpPr txBox="1"/>
            <p:nvPr/>
          </p:nvSpPr>
          <p:spPr>
            <a:xfrm>
              <a:off x="3936124" y="3629533"/>
              <a:ext cx="1533050" cy="461665"/>
            </a:xfrm>
            <a:prstGeom prst="rect">
              <a:avLst/>
            </a:prstGeom>
            <a:noFill/>
          </p:spPr>
          <p:txBody>
            <a:bodyPr wrap="square" rtlCol="0">
              <a:spAutoFit/>
            </a:bodyPr>
            <a:lstStyle/>
            <a:p>
              <a:r>
                <a:rPr lang="en-US" sz="2400" dirty="0">
                  <a:solidFill>
                    <a:srgbClr val="FF0000"/>
                  </a:solidFill>
                </a:rPr>
                <a:t>C</a:t>
              </a:r>
              <a:r>
                <a:rPr lang="en-US" sz="2400" baseline="30000" dirty="0">
                  <a:solidFill>
                    <a:srgbClr val="FF0000"/>
                  </a:solidFill>
                </a:rPr>
                <a:t>s</a:t>
              </a:r>
              <a:r>
                <a:rPr lang="en-US" sz="2400" baseline="-25000" dirty="0">
                  <a:solidFill>
                    <a:srgbClr val="FF0000"/>
                  </a:solidFill>
                </a:rPr>
                <a:t>2</a:t>
              </a:r>
              <a:r>
                <a:rPr lang="en-US" sz="2400" dirty="0"/>
                <a:t>R</a:t>
              </a:r>
              <a:r>
                <a:rPr lang="en-US" sz="2400" baseline="-25000" dirty="0"/>
                <a:t>2</a:t>
              </a:r>
              <a:r>
                <a:rPr lang="en-US" sz="2400" dirty="0"/>
                <a:t>C</a:t>
              </a:r>
              <a:r>
                <a:rPr lang="en-US" sz="2400" baseline="-25000" dirty="0"/>
                <a:t>2</a:t>
              </a:r>
              <a:r>
                <a:rPr lang="en-US" sz="2400" dirty="0">
                  <a:solidFill>
                    <a:srgbClr val="FF0000"/>
                  </a:solidFill>
                </a:rPr>
                <a:t>C</a:t>
              </a:r>
              <a:r>
                <a:rPr lang="en-US" sz="2400" baseline="30000" dirty="0">
                  <a:solidFill>
                    <a:srgbClr val="FF0000"/>
                  </a:solidFill>
                </a:rPr>
                <a:t>e</a:t>
              </a:r>
              <a:r>
                <a:rPr lang="en-US" sz="2400" baseline="-25000" dirty="0">
                  <a:solidFill>
                    <a:srgbClr val="FF0000"/>
                  </a:solidFill>
                </a:rPr>
                <a:t>2</a:t>
              </a:r>
              <a:endParaRPr lang="en-US" sz="2400" baseline="-25000" dirty="0"/>
            </a:p>
          </p:txBody>
        </p:sp>
      </p:grpSp>
      <p:grpSp>
        <p:nvGrpSpPr>
          <p:cNvPr id="87" name="Group 86"/>
          <p:cNvGrpSpPr/>
          <p:nvPr/>
        </p:nvGrpSpPr>
        <p:grpSpPr>
          <a:xfrm>
            <a:off x="8423147" y="5076860"/>
            <a:ext cx="2177136" cy="488482"/>
            <a:chOff x="6219620" y="3602716"/>
            <a:chExt cx="976604" cy="488482"/>
          </a:xfrm>
        </p:grpSpPr>
        <p:sp>
          <p:nvSpPr>
            <p:cNvPr id="88" name="Rectangular Callout 87"/>
            <p:cNvSpPr/>
            <p:nvPr/>
          </p:nvSpPr>
          <p:spPr>
            <a:xfrm rot="10800000">
              <a:off x="6236956" y="3602716"/>
              <a:ext cx="874846" cy="488479"/>
            </a:xfrm>
            <a:prstGeom prst="wedgeRectCallout">
              <a:avLst>
                <a:gd name="adj1" fmla="val -20833"/>
                <a:gd name="adj2" fmla="val 123476"/>
              </a:avLst>
            </a:prstGeom>
            <a:solidFill>
              <a:srgbClr val="FFFFFF"/>
            </a:solidFill>
            <a:ln>
              <a:solidFill>
                <a:srgbClr val="FFFFFF"/>
              </a:solidFill>
            </a:ln>
            <a:effectLst>
              <a:outerShdw blurRad="508000" dist="38100" dir="2700000" algn="tl" rotWithShape="0">
                <a:srgbClr val="000000">
                  <a:alpha val="43000"/>
                </a:srgbClr>
              </a:outerShdw>
            </a:effectLst>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89" name="TextBox 88"/>
            <p:cNvSpPr txBox="1"/>
            <p:nvPr/>
          </p:nvSpPr>
          <p:spPr>
            <a:xfrm>
              <a:off x="6219620" y="3629533"/>
              <a:ext cx="976604" cy="461665"/>
            </a:xfrm>
            <a:prstGeom prst="rect">
              <a:avLst/>
            </a:prstGeom>
            <a:noFill/>
          </p:spPr>
          <p:txBody>
            <a:bodyPr wrap="square" rtlCol="0">
              <a:spAutoFit/>
            </a:bodyPr>
            <a:lstStyle/>
            <a:p>
              <a:r>
                <a:rPr lang="en-US" sz="2400" dirty="0">
                  <a:solidFill>
                    <a:srgbClr val="FF0000"/>
                  </a:solidFill>
                </a:rPr>
                <a:t>C</a:t>
              </a:r>
              <a:r>
                <a:rPr lang="en-US" sz="2400" baseline="30000" dirty="0">
                  <a:solidFill>
                    <a:srgbClr val="FF0000"/>
                  </a:solidFill>
                </a:rPr>
                <a:t>s</a:t>
              </a:r>
              <a:r>
                <a:rPr lang="en-US" sz="2400" baseline="-25000" dirty="0">
                  <a:solidFill>
                    <a:srgbClr val="FF0000"/>
                  </a:solidFill>
                </a:rPr>
                <a:t>3</a:t>
              </a:r>
              <a:r>
                <a:rPr lang="en-US" sz="2400" dirty="0"/>
                <a:t>R</a:t>
              </a:r>
              <a:r>
                <a:rPr lang="en-US" sz="2400" baseline="-25000" dirty="0"/>
                <a:t>3</a:t>
              </a:r>
              <a:r>
                <a:rPr lang="en-US" sz="2400" dirty="0"/>
                <a:t>C</a:t>
              </a:r>
              <a:r>
                <a:rPr lang="en-US" sz="2400" baseline="-25000" dirty="0"/>
                <a:t>3</a:t>
              </a:r>
              <a:r>
                <a:rPr lang="en-US" sz="2400" dirty="0">
                  <a:solidFill>
                    <a:srgbClr val="FF0000"/>
                  </a:solidFill>
                </a:rPr>
                <a:t>C</a:t>
              </a:r>
              <a:r>
                <a:rPr lang="en-US" sz="2400" baseline="30000" dirty="0">
                  <a:solidFill>
                    <a:srgbClr val="FF0000"/>
                  </a:solidFill>
                </a:rPr>
                <a:t>e</a:t>
              </a:r>
              <a:r>
                <a:rPr lang="en-US" sz="2400" baseline="-25000" dirty="0">
                  <a:solidFill>
                    <a:srgbClr val="FF0000"/>
                  </a:solidFill>
                </a:rPr>
                <a:t>3</a:t>
              </a:r>
              <a:endParaRPr lang="en-US" sz="2400" baseline="-25000" dirty="0"/>
            </a:p>
          </p:txBody>
        </p:sp>
      </p:grpSp>
    </p:spTree>
    <p:extLst>
      <p:ext uri="{BB962C8B-B14F-4D97-AF65-F5344CB8AC3E}">
        <p14:creationId xmlns:p14="http://schemas.microsoft.com/office/powerpoint/2010/main" val="66929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entagon 58"/>
          <p:cNvSpPr/>
          <p:nvPr/>
        </p:nvSpPr>
        <p:spPr>
          <a:xfrm>
            <a:off x="745062" y="3666296"/>
            <a:ext cx="10837338" cy="435806"/>
          </a:xfrm>
          <a:prstGeom prst="homePlate">
            <a:avLst>
              <a:gd name="adj"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lgn="ctr">
              <a:spcBef>
                <a:spcPts val="0"/>
              </a:spcBef>
              <a:spcAft>
                <a:spcPts val="600"/>
              </a:spcAft>
            </a:pPr>
            <a:r>
              <a:rPr lang="en-US" sz="2800" b="1" dirty="0">
                <a:gradFill>
                  <a:gsLst>
                    <a:gs pos="0">
                      <a:srgbClr val="FFFFFF"/>
                    </a:gs>
                    <a:gs pos="100000">
                      <a:srgbClr val="FFFFFF"/>
                    </a:gs>
                  </a:gsLst>
                  <a:lin ang="5400000" scaled="0"/>
                </a:gradFill>
                <a:latin typeface="Segoe UI Light"/>
                <a:ea typeface="Times New Roman"/>
                <a:cs typeface="Times New Roman"/>
              </a:rPr>
              <a:t>n</a:t>
            </a:r>
            <a:r>
              <a:rPr lang="en-US" sz="2800" b="1" kern="1200" dirty="0">
                <a:gradFill>
                  <a:gsLst>
                    <a:gs pos="0">
                      <a:srgbClr val="FFFFFF"/>
                    </a:gs>
                    <a:gs pos="100000">
                      <a:srgbClr val="FFFFFF"/>
                    </a:gs>
                  </a:gsLst>
                  <a:lin ang="5400000" scaled="0"/>
                </a:gradFill>
                <a:effectLst/>
                <a:latin typeface="Segoe UI Light"/>
                <a:ea typeface="Times New Roman"/>
                <a:cs typeface="Times New Roman"/>
              </a:rPr>
              <a:t>etwork</a:t>
            </a:r>
            <a:endParaRPr lang="en-US" sz="2000" dirty="0">
              <a:effectLst/>
              <a:latin typeface="Times New Roman"/>
              <a:ea typeface="Times New Roman"/>
            </a:endParaRPr>
          </a:p>
        </p:txBody>
      </p:sp>
      <p:sp>
        <p:nvSpPr>
          <p:cNvPr id="4" name="Slide Number Placeholder 3"/>
          <p:cNvSpPr>
            <a:spLocks noGrp="1"/>
          </p:cNvSpPr>
          <p:nvPr>
            <p:ph type="sldNum" sz="quarter" idx="12"/>
          </p:nvPr>
        </p:nvSpPr>
        <p:spPr/>
        <p:txBody>
          <a:bodyPr/>
          <a:lstStyle/>
          <a:p>
            <a:fld id="{DE523334-8EBA-404D-8EA1-C5A222AD0CF2}" type="slidenum">
              <a:rPr lang="en-US" smtClean="0"/>
              <a:pPr/>
              <a:t>51</a:t>
            </a:fld>
            <a:endParaRPr lang="en-US"/>
          </a:p>
        </p:txBody>
      </p:sp>
      <p:grpSp>
        <p:nvGrpSpPr>
          <p:cNvPr id="7" name="Group 6"/>
          <p:cNvGrpSpPr/>
          <p:nvPr/>
        </p:nvGrpSpPr>
        <p:grpSpPr>
          <a:xfrm>
            <a:off x="772620" y="4538129"/>
            <a:ext cx="3291394" cy="1845735"/>
            <a:chOff x="4430211" y="4284133"/>
            <a:chExt cx="3308322" cy="2084413"/>
          </a:xfrm>
        </p:grpSpPr>
        <p:sp>
          <p:nvSpPr>
            <p:cNvPr id="45" name="Pentagon 44"/>
            <p:cNvSpPr/>
            <p:nvPr/>
          </p:nvSpPr>
          <p:spPr>
            <a:xfrm>
              <a:off x="4430211" y="5705914"/>
              <a:ext cx="3308322" cy="662632"/>
            </a:xfrm>
            <a:prstGeom prst="homePlate">
              <a:avLst>
                <a:gd name="adj" fmla="val 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spcBef>
                  <a:spcPts val="0"/>
                </a:spcBef>
                <a:spcAft>
                  <a:spcPts val="600"/>
                </a:spcAft>
              </a:pPr>
              <a:r>
                <a:rPr lang="en-US" sz="2800" b="1" dirty="0">
                  <a:solidFill>
                    <a:srgbClr val="FFFFFF"/>
                  </a:solidFill>
                  <a:latin typeface="Segoe UI Light"/>
                  <a:ea typeface="Times New Roman"/>
                </a:rPr>
                <a:t>application</a:t>
              </a:r>
              <a:endParaRPr lang="en-US" sz="2000" dirty="0">
                <a:effectLst/>
                <a:latin typeface="Times New Roman"/>
                <a:ea typeface="Times New Roman"/>
              </a:endParaRPr>
            </a:p>
          </p:txBody>
        </p:sp>
        <p:sp>
          <p:nvSpPr>
            <p:cNvPr id="46" name="Pentagon 45"/>
            <p:cNvSpPr/>
            <p:nvPr/>
          </p:nvSpPr>
          <p:spPr>
            <a:xfrm>
              <a:off x="4430211" y="4284133"/>
              <a:ext cx="3308322" cy="662632"/>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lnSpc>
                  <a:spcPct val="130000"/>
                </a:lnSpc>
                <a:spcBef>
                  <a:spcPts val="0"/>
                </a:spcBef>
                <a:spcAft>
                  <a:spcPts val="0"/>
                </a:spcAft>
              </a:pPr>
              <a:r>
                <a:rPr lang="en-US" sz="2800" b="1" dirty="0">
                  <a:solidFill>
                    <a:srgbClr val="FFFFFF"/>
                  </a:solidFill>
                  <a:latin typeface="Segoe UI Light"/>
                  <a:ea typeface="Times New Roman"/>
                </a:rPr>
                <a:t>worker OS / VM</a:t>
              </a:r>
              <a:endParaRPr lang="en-US" sz="2000" dirty="0">
                <a:effectLst/>
                <a:latin typeface="Times New Roman"/>
                <a:ea typeface="Times New Roman"/>
              </a:endParaRPr>
            </a:p>
          </p:txBody>
        </p:sp>
        <p:sp>
          <p:nvSpPr>
            <p:cNvPr id="47" name="Pentagon 46"/>
            <p:cNvSpPr/>
            <p:nvPr/>
          </p:nvSpPr>
          <p:spPr>
            <a:xfrm>
              <a:off x="4430211" y="4996968"/>
              <a:ext cx="3308322" cy="662632"/>
            </a:xfrm>
            <a:prstGeom prst="homePlate">
              <a:avLst>
                <a:gd name="adj" fmla="val 0"/>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lnSpc>
                  <a:spcPct val="130000"/>
                </a:lnSpc>
                <a:spcBef>
                  <a:spcPts val="0"/>
                </a:spcBef>
                <a:spcAft>
                  <a:spcPts val="0"/>
                </a:spcAft>
              </a:pPr>
              <a:r>
                <a:rPr lang="en-US" sz="2800" b="1" dirty="0">
                  <a:solidFill>
                    <a:srgbClr val="FFFFFF"/>
                  </a:solidFill>
                  <a:latin typeface="Segoe UI Light"/>
                  <a:ea typeface="Times New Roman"/>
                </a:rPr>
                <a:t>Java VM</a:t>
              </a:r>
              <a:endParaRPr lang="en-US" sz="2000" dirty="0">
                <a:effectLst/>
                <a:latin typeface="Times New Roman"/>
                <a:ea typeface="Times New Roman"/>
              </a:endParaRPr>
            </a:p>
          </p:txBody>
        </p:sp>
      </p:grpSp>
      <p:grpSp>
        <p:nvGrpSpPr>
          <p:cNvPr id="8" name="Group 7"/>
          <p:cNvGrpSpPr/>
          <p:nvPr/>
        </p:nvGrpSpPr>
        <p:grpSpPr>
          <a:xfrm>
            <a:off x="745067" y="1616708"/>
            <a:ext cx="10799233" cy="1932061"/>
            <a:chOff x="1670243" y="1409278"/>
            <a:chExt cx="7969917" cy="2126841"/>
          </a:xfrm>
        </p:grpSpPr>
        <p:sp>
          <p:nvSpPr>
            <p:cNvPr id="43" name="Pentagon 42"/>
            <p:cNvSpPr/>
            <p:nvPr/>
          </p:nvSpPr>
          <p:spPr>
            <a:xfrm>
              <a:off x="1670243" y="2211538"/>
              <a:ext cx="7969917" cy="479742"/>
            </a:xfrm>
            <a:prstGeom prst="homePlate">
              <a:avLst>
                <a:gd name="adj"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lgn="ctr">
                <a:spcBef>
                  <a:spcPts val="0"/>
                </a:spcBef>
                <a:spcAft>
                  <a:spcPts val="600"/>
                </a:spcAft>
              </a:pPr>
              <a:r>
                <a:rPr lang="en-US" sz="2800" b="1" dirty="0">
                  <a:gradFill>
                    <a:gsLst>
                      <a:gs pos="0">
                        <a:srgbClr val="FFFFFF"/>
                      </a:gs>
                      <a:gs pos="100000">
                        <a:srgbClr val="FFFFFF"/>
                      </a:gs>
                    </a:gsLst>
                    <a:lin ang="5400000" scaled="0"/>
                  </a:gradFill>
                  <a:latin typeface="Segoe UI Light"/>
                  <a:ea typeface="Times New Roman"/>
                  <a:cs typeface="Times New Roman"/>
                </a:rPr>
                <a:t>n</a:t>
              </a:r>
              <a:r>
                <a:rPr lang="en-US" sz="2800" b="1" kern="1200" dirty="0">
                  <a:gradFill>
                    <a:gsLst>
                      <a:gs pos="0">
                        <a:srgbClr val="FFFFFF"/>
                      </a:gs>
                      <a:gs pos="100000">
                        <a:srgbClr val="FFFFFF"/>
                      </a:gs>
                    </a:gsLst>
                    <a:lin ang="5400000" scaled="0"/>
                  </a:gradFill>
                  <a:effectLst/>
                  <a:latin typeface="Segoe UI Light"/>
                  <a:ea typeface="Times New Roman"/>
                  <a:cs typeface="Times New Roman"/>
                </a:rPr>
                <a:t>etwork</a:t>
              </a:r>
              <a:endParaRPr lang="en-US" sz="2000" dirty="0">
                <a:effectLst/>
                <a:latin typeface="Times New Roman"/>
                <a:ea typeface="Times New Roman"/>
              </a:endParaRPr>
            </a:p>
          </p:txBody>
        </p:sp>
        <p:sp>
          <p:nvSpPr>
            <p:cNvPr id="42" name="Pentagon 41"/>
            <p:cNvSpPr/>
            <p:nvPr/>
          </p:nvSpPr>
          <p:spPr>
            <a:xfrm>
              <a:off x="4382857" y="2846032"/>
              <a:ext cx="3369733" cy="690087"/>
            </a:xfrm>
            <a:prstGeom prst="homePlat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lnSpc>
                  <a:spcPct val="80000"/>
                </a:lnSpc>
                <a:spcBef>
                  <a:spcPts val="0"/>
                </a:spcBef>
                <a:spcAft>
                  <a:spcPts val="600"/>
                </a:spcAft>
              </a:pPr>
              <a:r>
                <a:rPr lang="en-US" sz="2800" b="1" dirty="0">
                  <a:gradFill>
                    <a:gsLst>
                      <a:gs pos="0">
                        <a:srgbClr val="FFFFFF"/>
                      </a:gs>
                      <a:gs pos="100000">
                        <a:srgbClr val="FFFFFF"/>
                      </a:gs>
                    </a:gsLst>
                    <a:lin ang="5400000" scaled="0"/>
                  </a:gradFill>
                  <a:latin typeface="Segoe UI Light"/>
                  <a:ea typeface="Times New Roman"/>
                  <a:cs typeface="Times New Roman"/>
                </a:rPr>
                <a:t>aggregator SW / OS</a:t>
              </a:r>
              <a:endParaRPr lang="en-US" sz="2000" dirty="0">
                <a:effectLst/>
                <a:latin typeface="Times New Roman"/>
                <a:ea typeface="Times New Roman"/>
              </a:endParaRPr>
            </a:p>
          </p:txBody>
        </p:sp>
        <p:sp>
          <p:nvSpPr>
            <p:cNvPr id="44" name="Pentagon 43"/>
            <p:cNvSpPr/>
            <p:nvPr/>
          </p:nvSpPr>
          <p:spPr>
            <a:xfrm>
              <a:off x="4385733" y="1409278"/>
              <a:ext cx="3369733" cy="690087"/>
            </a:xfrm>
            <a:prstGeom prst="homePlate">
              <a:avLst>
                <a:gd name="adj" fmla="val 0"/>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spcBef>
                  <a:spcPts val="0"/>
                </a:spcBef>
                <a:spcAft>
                  <a:spcPts val="600"/>
                </a:spcAft>
              </a:pPr>
              <a:r>
                <a:rPr lang="en-US" sz="2800" b="1" dirty="0">
                  <a:gradFill>
                    <a:gsLst>
                      <a:gs pos="0">
                        <a:srgbClr val="FFFFFF"/>
                      </a:gs>
                      <a:gs pos="100000">
                        <a:srgbClr val="FFFFFF"/>
                      </a:gs>
                    </a:gsLst>
                    <a:lin ang="5400000" scaled="0"/>
                  </a:gradFill>
                  <a:latin typeface="Segoe UI Light"/>
                  <a:ea typeface="Times New Roman"/>
                  <a:cs typeface="Times New Roman"/>
                </a:rPr>
                <a:t>client application / OS</a:t>
              </a:r>
              <a:endParaRPr lang="en-US" sz="2000" dirty="0">
                <a:effectLst/>
                <a:latin typeface="Times New Roman"/>
                <a:ea typeface="Times New Roman"/>
              </a:endParaRPr>
            </a:p>
          </p:txBody>
        </p:sp>
      </p:grpSp>
      <p:grpSp>
        <p:nvGrpSpPr>
          <p:cNvPr id="60" name="Group 59"/>
          <p:cNvGrpSpPr/>
          <p:nvPr/>
        </p:nvGrpSpPr>
        <p:grpSpPr>
          <a:xfrm>
            <a:off x="4227020" y="4538129"/>
            <a:ext cx="3291394" cy="1845735"/>
            <a:chOff x="4430211" y="4284133"/>
            <a:chExt cx="3308322" cy="2084413"/>
          </a:xfrm>
        </p:grpSpPr>
        <p:sp>
          <p:nvSpPr>
            <p:cNvPr id="61" name="Pentagon 60"/>
            <p:cNvSpPr/>
            <p:nvPr/>
          </p:nvSpPr>
          <p:spPr>
            <a:xfrm>
              <a:off x="4430211" y="5705914"/>
              <a:ext cx="3308322" cy="662632"/>
            </a:xfrm>
            <a:prstGeom prst="homePlate">
              <a:avLst>
                <a:gd name="adj" fmla="val 0"/>
              </a:avLst>
            </a:prstGeom>
            <a:solidFill>
              <a:srgbClr val="7F007F"/>
            </a:solidFill>
            <a:ln>
              <a:solidFill>
                <a:srgbClr val="7F007F"/>
              </a:solid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spcBef>
                  <a:spcPts val="0"/>
                </a:spcBef>
                <a:spcAft>
                  <a:spcPts val="600"/>
                </a:spcAft>
              </a:pPr>
              <a:r>
                <a:rPr lang="en-US" sz="2800" b="1" kern="1200" dirty="0">
                  <a:solidFill>
                    <a:srgbClr val="FFFFFF"/>
                  </a:solidFill>
                  <a:effectLst/>
                  <a:latin typeface="Segoe UI Light"/>
                  <a:ea typeface="Times New Roman"/>
                </a:rPr>
                <a:t>application</a:t>
              </a:r>
              <a:endParaRPr lang="en-US" sz="2000" dirty="0">
                <a:effectLst/>
                <a:latin typeface="Times New Roman"/>
                <a:ea typeface="Times New Roman"/>
              </a:endParaRPr>
            </a:p>
          </p:txBody>
        </p:sp>
        <p:sp>
          <p:nvSpPr>
            <p:cNvPr id="62" name="Pentagon 61"/>
            <p:cNvSpPr/>
            <p:nvPr/>
          </p:nvSpPr>
          <p:spPr>
            <a:xfrm>
              <a:off x="4430211" y="4284133"/>
              <a:ext cx="3308322" cy="662632"/>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lnSpc>
                  <a:spcPct val="130000"/>
                </a:lnSpc>
                <a:spcBef>
                  <a:spcPts val="0"/>
                </a:spcBef>
                <a:spcAft>
                  <a:spcPts val="0"/>
                </a:spcAft>
              </a:pPr>
              <a:r>
                <a:rPr lang="en-US" sz="2800" b="1" dirty="0">
                  <a:solidFill>
                    <a:srgbClr val="FFFFFF"/>
                  </a:solidFill>
                  <a:latin typeface="Segoe UI Light"/>
                  <a:ea typeface="Times New Roman"/>
                </a:rPr>
                <a:t>worker OS / VM</a:t>
              </a:r>
              <a:endParaRPr lang="en-US" sz="2000" dirty="0">
                <a:effectLst/>
                <a:latin typeface="Times New Roman"/>
                <a:ea typeface="Times New Roman"/>
              </a:endParaRPr>
            </a:p>
          </p:txBody>
        </p:sp>
        <p:sp>
          <p:nvSpPr>
            <p:cNvPr id="63" name="Pentagon 62"/>
            <p:cNvSpPr/>
            <p:nvPr/>
          </p:nvSpPr>
          <p:spPr>
            <a:xfrm>
              <a:off x="4430211" y="4996968"/>
              <a:ext cx="3308322" cy="662632"/>
            </a:xfrm>
            <a:prstGeom prst="homePlate">
              <a:avLst>
                <a:gd name="adj" fmla="val 0"/>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lnSpc>
                  <a:spcPct val="130000"/>
                </a:lnSpc>
                <a:spcBef>
                  <a:spcPts val="0"/>
                </a:spcBef>
                <a:spcAft>
                  <a:spcPts val="0"/>
                </a:spcAft>
              </a:pPr>
              <a:r>
                <a:rPr lang="en-US" sz="2800" b="1" dirty="0">
                  <a:solidFill>
                    <a:srgbClr val="FFFFFF"/>
                  </a:solidFill>
                  <a:latin typeface="Segoe UI Light"/>
                  <a:ea typeface="Times New Roman"/>
                </a:rPr>
                <a:t>Java VM</a:t>
              </a:r>
              <a:endParaRPr lang="en-US" sz="2000" dirty="0">
                <a:effectLst/>
                <a:latin typeface="Times New Roman"/>
                <a:ea typeface="Times New Roman"/>
              </a:endParaRPr>
            </a:p>
          </p:txBody>
        </p:sp>
      </p:grpSp>
      <p:grpSp>
        <p:nvGrpSpPr>
          <p:cNvPr id="64" name="Group 63"/>
          <p:cNvGrpSpPr/>
          <p:nvPr/>
        </p:nvGrpSpPr>
        <p:grpSpPr>
          <a:xfrm>
            <a:off x="8291020" y="4538129"/>
            <a:ext cx="3291394" cy="1845735"/>
            <a:chOff x="4430211" y="4284133"/>
            <a:chExt cx="3308322" cy="2084413"/>
          </a:xfrm>
        </p:grpSpPr>
        <p:sp>
          <p:nvSpPr>
            <p:cNvPr id="65" name="Pentagon 64"/>
            <p:cNvSpPr/>
            <p:nvPr/>
          </p:nvSpPr>
          <p:spPr>
            <a:xfrm>
              <a:off x="4430211" y="5705914"/>
              <a:ext cx="3308322" cy="662632"/>
            </a:xfrm>
            <a:prstGeom prst="homePlate">
              <a:avLst>
                <a:gd name="adj" fmla="val 0"/>
              </a:avLst>
            </a:prstGeom>
            <a:solidFill>
              <a:srgbClr val="7F007F"/>
            </a:solidFill>
            <a:ln>
              <a:solidFill>
                <a:srgbClr val="7F007F"/>
              </a:solid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spcBef>
                  <a:spcPts val="0"/>
                </a:spcBef>
                <a:spcAft>
                  <a:spcPts val="600"/>
                </a:spcAft>
              </a:pPr>
              <a:r>
                <a:rPr lang="en-US" sz="2800" b="1" kern="1200" dirty="0">
                  <a:solidFill>
                    <a:srgbClr val="FFFFFF"/>
                  </a:solidFill>
                  <a:effectLst/>
                  <a:latin typeface="Segoe UI Light"/>
                  <a:ea typeface="Times New Roman"/>
                </a:rPr>
                <a:t>application</a:t>
              </a:r>
              <a:endParaRPr lang="en-US" sz="2000" dirty="0">
                <a:effectLst/>
                <a:latin typeface="Times New Roman"/>
                <a:ea typeface="Times New Roman"/>
              </a:endParaRPr>
            </a:p>
          </p:txBody>
        </p:sp>
        <p:sp>
          <p:nvSpPr>
            <p:cNvPr id="66" name="Pentagon 65"/>
            <p:cNvSpPr/>
            <p:nvPr/>
          </p:nvSpPr>
          <p:spPr>
            <a:xfrm>
              <a:off x="4430211" y="4284133"/>
              <a:ext cx="3308322" cy="662632"/>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lnSpc>
                  <a:spcPct val="130000"/>
                </a:lnSpc>
                <a:spcBef>
                  <a:spcPts val="0"/>
                </a:spcBef>
                <a:spcAft>
                  <a:spcPts val="0"/>
                </a:spcAft>
              </a:pPr>
              <a:r>
                <a:rPr lang="en-US" sz="2800" b="1" dirty="0">
                  <a:solidFill>
                    <a:srgbClr val="FFFFFF"/>
                  </a:solidFill>
                  <a:latin typeface="Segoe UI Light"/>
                  <a:ea typeface="Times New Roman"/>
                </a:rPr>
                <a:t>worker OS / VM</a:t>
              </a:r>
              <a:endParaRPr lang="en-US" sz="2000" dirty="0">
                <a:effectLst/>
                <a:latin typeface="Times New Roman"/>
                <a:ea typeface="Times New Roman"/>
              </a:endParaRPr>
            </a:p>
          </p:txBody>
        </p:sp>
        <p:sp>
          <p:nvSpPr>
            <p:cNvPr id="67" name="Pentagon 66"/>
            <p:cNvSpPr/>
            <p:nvPr/>
          </p:nvSpPr>
          <p:spPr>
            <a:xfrm>
              <a:off x="4430211" y="4996968"/>
              <a:ext cx="3308322" cy="662632"/>
            </a:xfrm>
            <a:prstGeom prst="homePlate">
              <a:avLst>
                <a:gd name="adj" fmla="val 0"/>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48149" tIns="0" rIns="0" bIns="45784" rtlCol="0" anchor="ctr"/>
            <a:lstStyle/>
            <a:p>
              <a:pPr marL="0" marR="0">
                <a:lnSpc>
                  <a:spcPct val="130000"/>
                </a:lnSpc>
                <a:spcBef>
                  <a:spcPts val="0"/>
                </a:spcBef>
                <a:spcAft>
                  <a:spcPts val="0"/>
                </a:spcAft>
              </a:pPr>
              <a:r>
                <a:rPr lang="en-US" sz="2800" b="1" dirty="0">
                  <a:solidFill>
                    <a:srgbClr val="FFFFFF"/>
                  </a:solidFill>
                  <a:latin typeface="Segoe UI Light"/>
                  <a:ea typeface="Times New Roman"/>
                </a:rPr>
                <a:t>Java VM</a:t>
              </a:r>
              <a:endParaRPr lang="en-US" sz="2000" dirty="0">
                <a:effectLst/>
                <a:latin typeface="Times New Roman"/>
                <a:ea typeface="Times New Roman"/>
              </a:endParaRPr>
            </a:p>
          </p:txBody>
        </p:sp>
      </p:grpSp>
      <p:sp>
        <p:nvSpPr>
          <p:cNvPr id="9" name="Title 8"/>
          <p:cNvSpPr>
            <a:spLocks noGrp="1"/>
          </p:cNvSpPr>
          <p:nvPr>
            <p:ph type="title"/>
          </p:nvPr>
        </p:nvSpPr>
        <p:spPr/>
        <p:txBody>
          <a:bodyPr/>
          <a:lstStyle/>
          <a:p>
            <a:pPr algn="ctr"/>
            <a:r>
              <a:rPr lang="en-US" dirty="0"/>
              <a:t>Simplified life of a request</a:t>
            </a:r>
          </a:p>
        </p:txBody>
      </p:sp>
      <p:cxnSp>
        <p:nvCxnSpPr>
          <p:cNvPr id="76" name="Straight Arrow Connector 75"/>
          <p:cNvCxnSpPr/>
          <p:nvPr/>
        </p:nvCxnSpPr>
        <p:spPr>
          <a:xfrm flipH="1">
            <a:off x="2730500" y="1837274"/>
            <a:ext cx="8470" cy="1896529"/>
          </a:xfrm>
          <a:prstGeom prst="straightConnector1">
            <a:avLst/>
          </a:prstGeom>
          <a:ln w="63500">
            <a:solidFill>
              <a:schemeClr val="tx1"/>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977900" y="3937000"/>
            <a:ext cx="1121834" cy="901700"/>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2082800" y="3953933"/>
            <a:ext cx="2370667" cy="897467"/>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1714500" y="3780363"/>
            <a:ext cx="990602" cy="1147237"/>
          </a:xfrm>
          <a:prstGeom prst="straightConnector1">
            <a:avLst/>
          </a:prstGeom>
          <a:ln w="63500">
            <a:solidFill>
              <a:schemeClr val="tx1"/>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2755900" y="3810000"/>
            <a:ext cx="2374900" cy="1032933"/>
          </a:xfrm>
          <a:prstGeom prst="straightConnector1">
            <a:avLst/>
          </a:prstGeom>
          <a:ln w="63500">
            <a:solidFill>
              <a:schemeClr val="tx1"/>
            </a:solidFill>
            <a:headEnd type="stealth"/>
            <a:tailEnd type="none"/>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7315200" y="5105400"/>
            <a:ext cx="1130300" cy="43329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6000" b="1" dirty="0">
                <a:solidFill>
                  <a:schemeClr val="tx1"/>
                </a:solidFill>
                <a:latin typeface="Avenir Medium"/>
                <a:cs typeface="Avenir Medium"/>
              </a:rPr>
              <a:t>…</a:t>
            </a:r>
            <a:endParaRPr lang="en-US" sz="3200" b="1" dirty="0">
              <a:solidFill>
                <a:schemeClr val="tx1"/>
              </a:solidFill>
              <a:latin typeface="Avenir Medium"/>
              <a:cs typeface="Avenir Medium"/>
            </a:endParaRPr>
          </a:p>
        </p:txBody>
      </p:sp>
      <p:cxnSp>
        <p:nvCxnSpPr>
          <p:cNvPr id="120" name="Straight Arrow Connector 119"/>
          <p:cNvCxnSpPr/>
          <p:nvPr/>
        </p:nvCxnSpPr>
        <p:spPr>
          <a:xfrm flipH="1">
            <a:off x="965200" y="4940306"/>
            <a:ext cx="8470" cy="1409694"/>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flipH="1">
            <a:off x="1676400" y="4940306"/>
            <a:ext cx="8470" cy="1409694"/>
          </a:xfrm>
          <a:prstGeom prst="straightConnector1">
            <a:avLst/>
          </a:prstGeom>
          <a:ln w="63500">
            <a:solidFill>
              <a:schemeClr val="tx1"/>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095500" y="1879600"/>
            <a:ext cx="0" cy="1968503"/>
          </a:xfrm>
          <a:prstGeom prst="straightConnector1">
            <a:avLst/>
          </a:prstGeom>
          <a:ln w="63500">
            <a:solidFill>
              <a:schemeClr val="tx1"/>
            </a:solidFill>
            <a:headEnd type="none"/>
            <a:tailEnd type="stealth"/>
          </a:ln>
        </p:spPr>
        <p:style>
          <a:lnRef idx="2">
            <a:schemeClr val="accent1"/>
          </a:lnRef>
          <a:fillRef idx="0">
            <a:schemeClr val="accent1"/>
          </a:fillRef>
          <a:effectRef idx="1">
            <a:schemeClr val="accent1"/>
          </a:effectRef>
          <a:fontRef idx="minor">
            <a:schemeClr val="tx1"/>
          </a:fontRef>
        </p:style>
      </p:cxnSp>
      <p:sp>
        <p:nvSpPr>
          <p:cNvPr id="34" name="Title 4"/>
          <p:cNvSpPr txBox="1">
            <a:spLocks/>
          </p:cNvSpPr>
          <p:nvPr/>
        </p:nvSpPr>
        <p:spPr bwMode="auto">
          <a:xfrm>
            <a:off x="300567" y="1473200"/>
            <a:ext cx="1803400" cy="85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2800" dirty="0">
                <a:latin typeface="Avenir Medium"/>
                <a:cs typeface="Avenir Medium"/>
              </a:rPr>
              <a:t>  request</a:t>
            </a:r>
          </a:p>
        </p:txBody>
      </p:sp>
      <p:sp>
        <p:nvSpPr>
          <p:cNvPr id="36" name="Title 4"/>
          <p:cNvSpPr txBox="1">
            <a:spLocks/>
          </p:cNvSpPr>
          <p:nvPr/>
        </p:nvSpPr>
        <p:spPr bwMode="auto">
          <a:xfrm>
            <a:off x="2628900" y="1473200"/>
            <a:ext cx="1917700" cy="85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2800" dirty="0">
                <a:latin typeface="Avenir Medium"/>
                <a:cs typeface="Avenir Medium"/>
              </a:rPr>
              <a:t>response</a:t>
            </a:r>
          </a:p>
        </p:txBody>
      </p:sp>
      <p:cxnSp>
        <p:nvCxnSpPr>
          <p:cNvPr id="37" name="Straight Arrow Connector 36"/>
          <p:cNvCxnSpPr/>
          <p:nvPr/>
        </p:nvCxnSpPr>
        <p:spPr>
          <a:xfrm flipH="1">
            <a:off x="4381500" y="4940306"/>
            <a:ext cx="8470" cy="1409694"/>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8432800" y="4940306"/>
            <a:ext cx="8470" cy="1409694"/>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5130800" y="4940306"/>
            <a:ext cx="8470" cy="1409694"/>
          </a:xfrm>
          <a:prstGeom prst="straightConnector1">
            <a:avLst/>
          </a:prstGeom>
          <a:ln w="63500">
            <a:solidFill>
              <a:schemeClr val="tx1"/>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9194800" y="4940306"/>
            <a:ext cx="8470" cy="1409694"/>
          </a:xfrm>
          <a:prstGeom prst="straightConnector1">
            <a:avLst/>
          </a:prstGeom>
          <a:ln w="63500">
            <a:solidFill>
              <a:schemeClr val="tx1"/>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091266" y="3945470"/>
            <a:ext cx="6333066" cy="939800"/>
          </a:xfrm>
          <a:prstGeom prst="straightConnector1">
            <a:avLst/>
          </a:prstGeom>
          <a:ln w="635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832100" y="3759202"/>
            <a:ext cx="6354233" cy="1100666"/>
          </a:xfrm>
          <a:prstGeom prst="straightConnector1">
            <a:avLst/>
          </a:prstGeom>
          <a:ln w="63500">
            <a:solidFill>
              <a:schemeClr val="tx1"/>
            </a:solidFill>
            <a:headEnd type="stealth"/>
            <a:tailEnd type="non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DEC4BC45-915D-BB4C-B0DD-188225EAFE3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194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Offline</a:t>
            </a:r>
            <a:endParaRPr lang="en-US" sz="3600" dirty="0"/>
          </a:p>
        </p:txBody>
      </p:sp>
      <p:sp>
        <p:nvSpPr>
          <p:cNvPr id="3" name="Content Placeholder 2"/>
          <p:cNvSpPr>
            <a:spLocks noGrp="1"/>
          </p:cNvSpPr>
          <p:nvPr>
            <p:ph idx="1"/>
          </p:nvPr>
        </p:nvSpPr>
        <p:spPr>
          <a:xfrm>
            <a:off x="838198" y="1912601"/>
            <a:ext cx="10811935" cy="4422775"/>
          </a:xfrm>
        </p:spPr>
        <p:txBody>
          <a:bodyPr/>
          <a:lstStyle/>
          <a:p>
            <a:pPr>
              <a:lnSpc>
                <a:spcPct val="90000"/>
              </a:lnSpc>
            </a:pPr>
            <a:r>
              <a:rPr lang="en-US" b="1" dirty="0"/>
              <a:t>Profiles</a:t>
            </a:r>
            <a:endParaRPr lang="en-US" dirty="0"/>
          </a:p>
          <a:p>
            <a:pPr lvl="1">
              <a:lnSpc>
                <a:spcPct val="90000"/>
              </a:lnSpc>
            </a:pPr>
            <a:r>
              <a:rPr lang="en-US" sz="3200" dirty="0"/>
              <a:t>Sequential &amp; parallel demand distribution </a:t>
            </a:r>
          </a:p>
          <a:p>
            <a:pPr lvl="1">
              <a:lnSpc>
                <a:spcPct val="90000"/>
              </a:lnSpc>
            </a:pPr>
            <a:r>
              <a:rPr lang="en-US" sz="3200" dirty="0"/>
              <a:t>Efficiency of parallelism</a:t>
            </a:r>
          </a:p>
          <a:p>
            <a:pPr>
              <a:lnSpc>
                <a:spcPct val="90000"/>
              </a:lnSpc>
            </a:pPr>
            <a:r>
              <a:rPr lang="en-US" b="1" dirty="0">
                <a:solidFill>
                  <a:srgbClr val="000000"/>
                </a:solidFill>
              </a:rPr>
              <a:t>Choose maximum target parallelism</a:t>
            </a:r>
          </a:p>
          <a:p>
            <a:pPr lvl="1">
              <a:lnSpc>
                <a:spcPct val="90000"/>
              </a:lnSpc>
            </a:pPr>
            <a:r>
              <a:rPr lang="en-US" sz="3200" dirty="0"/>
              <a:t>	Utilize available hardware resources</a:t>
            </a:r>
          </a:p>
          <a:p>
            <a:pPr>
              <a:lnSpc>
                <a:spcPct val="90000"/>
              </a:lnSpc>
            </a:pPr>
            <a:r>
              <a:rPr lang="en-US" b="1" dirty="0"/>
              <a:t>Exhaustively</a:t>
            </a:r>
            <a:r>
              <a:rPr lang="en-US" sz="4400" dirty="0"/>
              <a:t> </a:t>
            </a:r>
            <a:r>
              <a:rPr lang="en-US" sz="3200" dirty="0"/>
              <a:t>explore parallelism given set of time</a:t>
            </a:r>
          </a:p>
          <a:p>
            <a:pPr>
              <a:lnSpc>
                <a:spcPct val="80000"/>
              </a:lnSpc>
            </a:pPr>
            <a:r>
              <a:rPr lang="en-US" sz="3200" dirty="0"/>
              <a:t>         intervals </a:t>
            </a:r>
            <a:r>
              <a:rPr lang="en-US" sz="3200" b="1" i="1" dirty="0"/>
              <a:t>t </a:t>
            </a:r>
            <a:r>
              <a:rPr lang="en-US" sz="3200" dirty="0"/>
              <a:t>&amp; load find best tail latency &amp; parallelism </a:t>
            </a:r>
            <a:endParaRPr lang="en-US" sz="3200" b="1" i="1" dirty="0"/>
          </a:p>
          <a:p>
            <a:pPr>
              <a:lnSpc>
                <a:spcPct val="90000"/>
              </a:lnSpc>
            </a:pPr>
            <a:r>
              <a:rPr lang="en-US" b="1" dirty="0">
                <a:solidFill>
                  <a:srgbClr val="5B9BD5"/>
                </a:solidFill>
              </a:rPr>
              <a:t>	</a:t>
            </a:r>
            <a:endParaRPr lang="en-US" dirty="0">
              <a:solidFill>
                <a:srgbClr val="000000"/>
              </a:solidFill>
            </a:endParaRPr>
          </a:p>
          <a:p>
            <a:pPr lvl="1">
              <a:lnSpc>
                <a:spcPct val="90000"/>
              </a:lnSpc>
            </a:pPr>
            <a:endParaRPr lang="en-US" b="1" dirty="0">
              <a:solidFill>
                <a:srgbClr val="5B9BD5"/>
              </a:solidFill>
            </a:endParaRPr>
          </a:p>
        </p:txBody>
      </p:sp>
      <p:sp>
        <p:nvSpPr>
          <p:cNvPr id="4" name="Slide Number Placeholder 3"/>
          <p:cNvSpPr>
            <a:spLocks noGrp="1"/>
          </p:cNvSpPr>
          <p:nvPr>
            <p:ph type="sldNum" sz="quarter" idx="12"/>
          </p:nvPr>
        </p:nvSpPr>
        <p:spPr/>
        <p:txBody>
          <a:bodyPr/>
          <a:lstStyle/>
          <a:p>
            <a:fld id="{DE523334-8EBA-404D-8EA1-C5A222AD0CF2}" type="slidenum">
              <a:rPr lang="en-US" smtClean="0"/>
              <a:pPr/>
              <a:t>52</a:t>
            </a:fld>
            <a:endParaRPr lang="en-US" dirty="0"/>
          </a:p>
        </p:txBody>
      </p:sp>
      <p:sp>
        <p:nvSpPr>
          <p:cNvPr id="6" name="Flowchart: Document 12"/>
          <p:cNvSpPr/>
          <p:nvPr/>
        </p:nvSpPr>
        <p:spPr>
          <a:xfrm flipH="1">
            <a:off x="9802300" y="529166"/>
            <a:ext cx="2152637" cy="2315634"/>
          </a:xfrm>
          <a:prstGeom prst="flowChartDocumen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3600" dirty="0">
                <a:solidFill>
                  <a:srgbClr val="000000"/>
                </a:solidFill>
              </a:rPr>
              <a:t>Interval Table</a:t>
            </a:r>
          </a:p>
        </p:txBody>
      </p:sp>
      <p:cxnSp>
        <p:nvCxnSpPr>
          <p:cNvPr id="7" name="Straight Arrow Connector 6"/>
          <p:cNvCxnSpPr/>
          <p:nvPr/>
        </p:nvCxnSpPr>
        <p:spPr>
          <a:xfrm flipV="1">
            <a:off x="9114358" y="2027752"/>
            <a:ext cx="1130300" cy="12700"/>
          </a:xfrm>
          <a:prstGeom prst="straightConnector1">
            <a:avLst/>
          </a:prstGeom>
          <a:ln w="85725" cmpd="sng">
            <a:solidFill>
              <a:srgbClr val="00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3598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971548" y="2038349"/>
            <a:ext cx="2118783" cy="26860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410" name="Title 1"/>
          <p:cNvSpPr>
            <a:spLocks noGrp="1"/>
          </p:cNvSpPr>
          <p:nvPr>
            <p:ph type="title"/>
          </p:nvPr>
        </p:nvSpPr>
        <p:spPr/>
        <p:txBody>
          <a:bodyPr/>
          <a:lstStyle/>
          <a:p>
            <a:r>
              <a:rPr lang="en-US" dirty="0"/>
              <a:t>Online self scheduling</a:t>
            </a:r>
          </a:p>
        </p:txBody>
      </p:sp>
      <p:grpSp>
        <p:nvGrpSpPr>
          <p:cNvPr id="2" name="Group 1"/>
          <p:cNvGrpSpPr/>
          <p:nvPr/>
        </p:nvGrpSpPr>
        <p:grpSpPr>
          <a:xfrm>
            <a:off x="1078411" y="2137303"/>
            <a:ext cx="1883119" cy="1232593"/>
            <a:chOff x="1835790" y="1716462"/>
            <a:chExt cx="976364" cy="533172"/>
          </a:xfrm>
        </p:grpSpPr>
        <p:grpSp>
          <p:nvGrpSpPr>
            <p:cNvPr id="10" name="Group 147"/>
            <p:cNvGrpSpPr/>
            <p:nvPr/>
          </p:nvGrpSpPr>
          <p:grpSpPr>
            <a:xfrm>
              <a:off x="1835790" y="1716462"/>
              <a:ext cx="300707" cy="245660"/>
              <a:chOff x="4906429" y="4056530"/>
              <a:chExt cx="1150342" cy="1150342"/>
            </a:xfrm>
            <a:solidFill>
              <a:schemeClr val="accent1">
                <a:lumMod val="60000"/>
                <a:lumOff val="40000"/>
              </a:schemeClr>
            </a:solidFill>
          </p:grpSpPr>
          <p:sp>
            <p:nvSpPr>
              <p:cNvPr id="143" name="Rectangle 142"/>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4" name="Group 86"/>
              <p:cNvGrpSpPr/>
              <p:nvPr/>
            </p:nvGrpSpPr>
            <p:grpSpPr>
              <a:xfrm>
                <a:off x="4988416" y="4336822"/>
                <a:ext cx="986368" cy="589758"/>
                <a:chOff x="880534" y="4754697"/>
                <a:chExt cx="986368" cy="589758"/>
              </a:xfrm>
              <a:grpFill/>
            </p:grpSpPr>
            <p:sp>
              <p:nvSpPr>
                <p:cNvPr id="145" name="Rectangle 144"/>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47" name="Straight Connector 146"/>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52" name="Parallelogram 15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Parallelogram 152"/>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 name="Group 159"/>
            <p:cNvGrpSpPr/>
            <p:nvPr/>
          </p:nvGrpSpPr>
          <p:grpSpPr>
            <a:xfrm>
              <a:off x="2176333" y="1716462"/>
              <a:ext cx="300707" cy="245660"/>
              <a:chOff x="4906429" y="4056530"/>
              <a:chExt cx="1150342" cy="1150342"/>
            </a:xfrm>
            <a:solidFill>
              <a:schemeClr val="accent1">
                <a:lumMod val="60000"/>
                <a:lumOff val="40000"/>
              </a:schemeClr>
            </a:solidFill>
          </p:grpSpPr>
          <p:sp>
            <p:nvSpPr>
              <p:cNvPr id="132" name="Rectangle 131"/>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3" name="Group 86"/>
              <p:cNvGrpSpPr/>
              <p:nvPr/>
            </p:nvGrpSpPr>
            <p:grpSpPr>
              <a:xfrm>
                <a:off x="4988416" y="4336822"/>
                <a:ext cx="986368" cy="589758"/>
                <a:chOff x="880534" y="4754697"/>
                <a:chExt cx="986368" cy="589758"/>
              </a:xfrm>
              <a:grpFill/>
            </p:grpSpPr>
            <p:sp>
              <p:nvSpPr>
                <p:cNvPr id="134" name="Rectangle 133"/>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6" name="Straight Connector 135"/>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41" name="Parallelogram 140"/>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Parallelogram 141"/>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 name="Group 171"/>
            <p:cNvGrpSpPr/>
            <p:nvPr/>
          </p:nvGrpSpPr>
          <p:grpSpPr>
            <a:xfrm>
              <a:off x="1835790" y="2003974"/>
              <a:ext cx="300707" cy="245660"/>
              <a:chOff x="4906429" y="4056530"/>
              <a:chExt cx="1150342" cy="1150342"/>
            </a:xfrm>
            <a:solidFill>
              <a:schemeClr val="accent1">
                <a:lumMod val="60000"/>
                <a:lumOff val="40000"/>
              </a:schemeClr>
            </a:solidFill>
          </p:grpSpPr>
          <p:sp>
            <p:nvSpPr>
              <p:cNvPr id="121" name="Rectangle 120"/>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2" name="Group 86"/>
              <p:cNvGrpSpPr/>
              <p:nvPr/>
            </p:nvGrpSpPr>
            <p:grpSpPr>
              <a:xfrm>
                <a:off x="4988416" y="4336822"/>
                <a:ext cx="986368" cy="589758"/>
                <a:chOff x="880534" y="4754697"/>
                <a:chExt cx="986368" cy="589758"/>
              </a:xfrm>
              <a:grpFill/>
            </p:grpSpPr>
            <p:sp>
              <p:nvSpPr>
                <p:cNvPr id="123" name="Rectangle 122"/>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25" name="Straight Connector 124"/>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30" name="Parallelogram 129"/>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Parallelogram 130"/>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 name="Group 183"/>
            <p:cNvGrpSpPr/>
            <p:nvPr/>
          </p:nvGrpSpPr>
          <p:grpSpPr>
            <a:xfrm>
              <a:off x="2176333" y="2003974"/>
              <a:ext cx="300707" cy="245660"/>
              <a:chOff x="4906429" y="4056530"/>
              <a:chExt cx="1150342" cy="1150342"/>
            </a:xfrm>
            <a:solidFill>
              <a:schemeClr val="accent1">
                <a:lumMod val="60000"/>
                <a:lumOff val="40000"/>
              </a:schemeClr>
            </a:solidFill>
          </p:grpSpPr>
          <p:sp>
            <p:nvSpPr>
              <p:cNvPr id="110" name="Rectangle 109"/>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1" name="Group 86"/>
              <p:cNvGrpSpPr/>
              <p:nvPr/>
            </p:nvGrpSpPr>
            <p:grpSpPr>
              <a:xfrm>
                <a:off x="4988416" y="4336822"/>
                <a:ext cx="986368" cy="589758"/>
                <a:chOff x="880534" y="4754697"/>
                <a:chExt cx="986368" cy="589758"/>
              </a:xfrm>
              <a:grpFill/>
            </p:grpSpPr>
            <p:sp>
              <p:nvSpPr>
                <p:cNvPr id="112" name="Rectangle 111"/>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14" name="Straight Connector 113"/>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19" name="Parallelogram 118"/>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Parallelogram 119"/>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8" name="Group 147"/>
            <p:cNvGrpSpPr/>
            <p:nvPr/>
          </p:nvGrpSpPr>
          <p:grpSpPr>
            <a:xfrm>
              <a:off x="2511447" y="1716462"/>
              <a:ext cx="300707" cy="245660"/>
              <a:chOff x="4906429" y="4056530"/>
              <a:chExt cx="1150342" cy="1150342"/>
            </a:xfrm>
            <a:solidFill>
              <a:schemeClr val="accent1">
                <a:lumMod val="60000"/>
                <a:lumOff val="40000"/>
              </a:schemeClr>
            </a:solidFill>
          </p:grpSpPr>
          <p:sp>
            <p:nvSpPr>
              <p:cNvPr id="55" name="Rectangle 54"/>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86"/>
              <p:cNvGrpSpPr/>
              <p:nvPr/>
            </p:nvGrpSpPr>
            <p:grpSpPr>
              <a:xfrm>
                <a:off x="4988416" y="4336822"/>
                <a:ext cx="986368" cy="589758"/>
                <a:chOff x="880534" y="4754697"/>
                <a:chExt cx="986368" cy="589758"/>
              </a:xfrm>
              <a:grpFill/>
            </p:grpSpPr>
            <p:sp>
              <p:nvSpPr>
                <p:cNvPr id="57" name="Rectangle 56"/>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59" name="Straight Connector 58"/>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4" name="Parallelogram 63"/>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Parallelogram 64"/>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 name="Group 171"/>
            <p:cNvGrpSpPr/>
            <p:nvPr/>
          </p:nvGrpSpPr>
          <p:grpSpPr>
            <a:xfrm>
              <a:off x="2511447" y="2003974"/>
              <a:ext cx="300707" cy="245660"/>
              <a:chOff x="4906429" y="4056530"/>
              <a:chExt cx="1150342" cy="1150342"/>
            </a:xfrm>
            <a:solidFill>
              <a:schemeClr val="accent1">
                <a:lumMod val="60000"/>
                <a:lumOff val="40000"/>
              </a:schemeClr>
            </a:solidFill>
          </p:grpSpPr>
          <p:sp>
            <p:nvSpPr>
              <p:cNvPr id="33" name="Rectangle 32"/>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86"/>
              <p:cNvGrpSpPr/>
              <p:nvPr/>
            </p:nvGrpSpPr>
            <p:grpSpPr>
              <a:xfrm>
                <a:off x="4988416" y="4336822"/>
                <a:ext cx="986368" cy="589758"/>
                <a:chOff x="880534" y="4754697"/>
                <a:chExt cx="986368" cy="589758"/>
              </a:xfrm>
              <a:grpFill/>
            </p:grpSpPr>
            <p:sp>
              <p:nvSpPr>
                <p:cNvPr id="35" name="Rectangle 34"/>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7" name="Straight Connector 36"/>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42" name="Parallelogram 4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Parallelogram 42"/>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161" name="Rectangle 160"/>
          <p:cNvSpPr/>
          <p:nvPr/>
        </p:nvSpPr>
        <p:spPr>
          <a:xfrm>
            <a:off x="2644501" y="3097893"/>
            <a:ext cx="385874" cy="352749"/>
          </a:xfrm>
          <a:prstGeom prst="rect">
            <a:avLst/>
          </a:prstGeom>
          <a:solidFill>
            <a:srgbClr val="3366FF"/>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1" name="Rectangle 100"/>
          <p:cNvSpPr/>
          <p:nvPr/>
        </p:nvSpPr>
        <p:spPr>
          <a:xfrm>
            <a:off x="1181100" y="2259693"/>
            <a:ext cx="385874" cy="352749"/>
          </a:xfrm>
          <a:prstGeom prst="rect">
            <a:avLst/>
          </a:prstGeom>
          <a:gradFill flip="none" rotWithShape="1">
            <a:gsLst>
              <a:gs pos="49000">
                <a:srgbClr val="FF66FF"/>
              </a:gs>
              <a:gs pos="0">
                <a:srgbClr val="FF66FF"/>
              </a:gs>
            </a:gsLst>
            <a:lin ang="5400000" scaled="0"/>
            <a:tileRect/>
          </a:gradFill>
          <a:ln>
            <a:solidFill>
              <a:srgbClr val="FF66FF"/>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2" name="Rectangle 101"/>
          <p:cNvSpPr/>
          <p:nvPr/>
        </p:nvSpPr>
        <p:spPr>
          <a:xfrm>
            <a:off x="1804023" y="2259693"/>
            <a:ext cx="385874" cy="352749"/>
          </a:xfrm>
          <a:prstGeom prst="rect">
            <a:avLst/>
          </a:prstGeom>
          <a:gradFill flip="none" rotWithShape="1">
            <a:gsLst>
              <a:gs pos="49000">
                <a:srgbClr val="FF66FF"/>
              </a:gs>
              <a:gs pos="0">
                <a:srgbClr val="FF66FF"/>
              </a:gs>
            </a:gsLst>
            <a:lin ang="5400000" scaled="0"/>
            <a:tileRect/>
          </a:gradFill>
          <a:ln>
            <a:solidFill>
              <a:srgbClr val="FF66FF"/>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3" name="Rectangle 102"/>
          <p:cNvSpPr/>
          <p:nvPr/>
        </p:nvSpPr>
        <p:spPr>
          <a:xfrm>
            <a:off x="1190366" y="2899078"/>
            <a:ext cx="385874" cy="352749"/>
          </a:xfrm>
          <a:prstGeom prst="rect">
            <a:avLst/>
          </a:prstGeom>
          <a:solidFill>
            <a:srgbClr val="FF66FF"/>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4" name="Rectangle 103"/>
          <p:cNvSpPr/>
          <p:nvPr/>
        </p:nvSpPr>
        <p:spPr>
          <a:xfrm>
            <a:off x="3835400" y="1752600"/>
            <a:ext cx="3149600" cy="416249"/>
          </a:xfrm>
          <a:prstGeom prst="rect">
            <a:avLst/>
          </a:prstGeom>
          <a:gradFill flip="none" rotWithShape="1">
            <a:gsLst>
              <a:gs pos="49000">
                <a:srgbClr val="FF66FF"/>
              </a:gs>
              <a:gs pos="0">
                <a:srgbClr val="FF66FF"/>
              </a:gs>
            </a:gsLst>
            <a:lin ang="5400000" scaled="0"/>
            <a:tileRect/>
          </a:gradFill>
          <a:ln>
            <a:solidFill>
              <a:srgbClr val="FF66FF"/>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5" name="Rectangle 104"/>
          <p:cNvSpPr/>
          <p:nvPr/>
        </p:nvSpPr>
        <p:spPr>
          <a:xfrm>
            <a:off x="3835400" y="2271895"/>
            <a:ext cx="1033910" cy="44445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7" name="Rectangle 106"/>
          <p:cNvSpPr/>
          <p:nvPr/>
        </p:nvSpPr>
        <p:spPr>
          <a:xfrm>
            <a:off x="3886196" y="2794000"/>
            <a:ext cx="1054100" cy="416249"/>
          </a:xfrm>
          <a:prstGeom prst="rect">
            <a:avLst/>
          </a:prstGeom>
          <a:solidFill>
            <a:srgbClr val="3366FF"/>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8" name="Rectangle 107"/>
          <p:cNvSpPr/>
          <p:nvPr/>
        </p:nvSpPr>
        <p:spPr>
          <a:xfrm>
            <a:off x="2481179" y="2273300"/>
            <a:ext cx="385874" cy="35274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9" name="Rectangle 108"/>
          <p:cNvSpPr/>
          <p:nvPr/>
        </p:nvSpPr>
        <p:spPr>
          <a:xfrm>
            <a:off x="2462646" y="2908603"/>
            <a:ext cx="385874" cy="35274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4" name="Rectangle 153"/>
          <p:cNvSpPr/>
          <p:nvPr/>
        </p:nvSpPr>
        <p:spPr>
          <a:xfrm>
            <a:off x="1823590" y="2895641"/>
            <a:ext cx="385874" cy="35274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7" name="Rectangle 156"/>
          <p:cNvSpPr/>
          <p:nvPr/>
        </p:nvSpPr>
        <p:spPr>
          <a:xfrm>
            <a:off x="3848100" y="1765300"/>
            <a:ext cx="1054100" cy="416249"/>
          </a:xfrm>
          <a:prstGeom prst="rect">
            <a:avLst/>
          </a:prstGeom>
          <a:solidFill>
            <a:srgbClr val="FF66FF"/>
          </a:solidFill>
          <a:ln w="57150" cmpd="sng">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8" name="Rectangle 157"/>
          <p:cNvSpPr/>
          <p:nvPr/>
        </p:nvSpPr>
        <p:spPr>
          <a:xfrm>
            <a:off x="3860800" y="2286000"/>
            <a:ext cx="368300" cy="416249"/>
          </a:xfrm>
          <a:prstGeom prst="rect">
            <a:avLst/>
          </a:prstGeom>
          <a:ln w="57150" cmpd="sng">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9" name="Rectangle 158"/>
          <p:cNvSpPr/>
          <p:nvPr/>
        </p:nvSpPr>
        <p:spPr>
          <a:xfrm>
            <a:off x="4089400" y="3289300"/>
            <a:ext cx="3149600" cy="41624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2" name="Rectangle 161"/>
          <p:cNvSpPr/>
          <p:nvPr/>
        </p:nvSpPr>
        <p:spPr>
          <a:xfrm>
            <a:off x="5126573" y="3302000"/>
            <a:ext cx="3149600" cy="416249"/>
          </a:xfrm>
          <a:prstGeom prst="rect">
            <a:avLst/>
          </a:prstGeom>
          <a:ln w="57150" cmpd="sng">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4" name="Rectangle 163"/>
          <p:cNvSpPr/>
          <p:nvPr/>
        </p:nvSpPr>
        <p:spPr>
          <a:xfrm>
            <a:off x="2454001" y="2920093"/>
            <a:ext cx="385874" cy="352749"/>
          </a:xfrm>
          <a:prstGeom prst="rect">
            <a:avLst/>
          </a:prstGeom>
          <a:solidFill>
            <a:srgbClr val="3366FF"/>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4" name="Rectangle 93"/>
          <p:cNvSpPr/>
          <p:nvPr/>
        </p:nvSpPr>
        <p:spPr>
          <a:xfrm>
            <a:off x="1819870" y="2911777"/>
            <a:ext cx="385874" cy="35274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5" name="Rectangle 94"/>
          <p:cNvSpPr/>
          <p:nvPr/>
        </p:nvSpPr>
        <p:spPr>
          <a:xfrm>
            <a:off x="4381500" y="3302000"/>
            <a:ext cx="3149600" cy="416249"/>
          </a:xfrm>
          <a:prstGeom prst="rect">
            <a:avLst/>
          </a:prstGeom>
          <a:ln w="57150" cmpd="sng">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6" name="Rectangle 95"/>
          <p:cNvSpPr/>
          <p:nvPr/>
        </p:nvSpPr>
        <p:spPr>
          <a:xfrm>
            <a:off x="4055528" y="2794000"/>
            <a:ext cx="1054100" cy="416249"/>
          </a:xfrm>
          <a:prstGeom prst="rect">
            <a:avLst/>
          </a:prstGeom>
          <a:solidFill>
            <a:srgbClr val="3366FF"/>
          </a:solidFill>
          <a:ln w="57150" cmpd="sng">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97" name="Straight Arrow Connector 96"/>
          <p:cNvCxnSpPr/>
          <p:nvPr/>
        </p:nvCxnSpPr>
        <p:spPr>
          <a:xfrm flipV="1">
            <a:off x="2692400" y="5151966"/>
            <a:ext cx="1130300" cy="12700"/>
          </a:xfrm>
          <a:prstGeom prst="straightConnector1">
            <a:avLst/>
          </a:prstGeom>
          <a:ln w="85725" cmpd="sng">
            <a:solidFill>
              <a:srgbClr val="000000"/>
            </a:solidFill>
            <a:tailEnd type="arrow"/>
          </a:ln>
        </p:spPr>
        <p:style>
          <a:lnRef idx="3">
            <a:schemeClr val="dk1"/>
          </a:lnRef>
          <a:fillRef idx="0">
            <a:schemeClr val="dk1"/>
          </a:fillRef>
          <a:effectRef idx="2">
            <a:schemeClr val="dk1"/>
          </a:effectRef>
          <a:fontRef idx="minor">
            <a:schemeClr val="tx1"/>
          </a:fontRef>
        </p:style>
      </p:cxnSp>
      <p:cxnSp>
        <p:nvCxnSpPr>
          <p:cNvPr id="98" name="Straight Arrow Connector 97"/>
          <p:cNvCxnSpPr/>
          <p:nvPr/>
        </p:nvCxnSpPr>
        <p:spPr>
          <a:xfrm flipV="1">
            <a:off x="2700866" y="5604932"/>
            <a:ext cx="1130300" cy="12700"/>
          </a:xfrm>
          <a:prstGeom prst="straightConnector1">
            <a:avLst/>
          </a:prstGeom>
          <a:ln w="85725" cmpd="sng">
            <a:solidFill>
              <a:srgbClr val="000000"/>
            </a:solidFill>
            <a:tailEnd type="arrow"/>
          </a:ln>
        </p:spPr>
        <p:style>
          <a:lnRef idx="3">
            <a:schemeClr val="dk1"/>
          </a:lnRef>
          <a:fillRef idx="0">
            <a:schemeClr val="dk1"/>
          </a:fillRef>
          <a:effectRef idx="2">
            <a:schemeClr val="dk1"/>
          </a:effectRef>
          <a:fontRef idx="minor">
            <a:schemeClr val="tx1"/>
          </a:fontRef>
        </p:style>
      </p:cxnSp>
      <p:cxnSp>
        <p:nvCxnSpPr>
          <p:cNvPr id="99" name="Straight Arrow Connector 98"/>
          <p:cNvCxnSpPr/>
          <p:nvPr/>
        </p:nvCxnSpPr>
        <p:spPr>
          <a:xfrm flipV="1">
            <a:off x="2675466" y="6074832"/>
            <a:ext cx="1130300" cy="12700"/>
          </a:xfrm>
          <a:prstGeom prst="straightConnector1">
            <a:avLst/>
          </a:prstGeom>
          <a:ln w="85725" cmpd="sng">
            <a:solidFill>
              <a:srgbClr val="000000"/>
            </a:solidFill>
            <a:tailEnd type="arrow"/>
          </a:ln>
        </p:spPr>
        <p:style>
          <a:lnRef idx="3">
            <a:schemeClr val="dk1"/>
          </a:lnRef>
          <a:fillRef idx="0">
            <a:schemeClr val="dk1"/>
          </a:fillRef>
          <a:effectRef idx="2">
            <a:schemeClr val="dk1"/>
          </a:effectRef>
          <a:fontRef idx="minor">
            <a:schemeClr val="tx1"/>
          </a:fontRef>
        </p:style>
      </p:cxnSp>
      <p:cxnSp>
        <p:nvCxnSpPr>
          <p:cNvPr id="100" name="Straight Arrow Connector 99"/>
          <p:cNvCxnSpPr/>
          <p:nvPr/>
        </p:nvCxnSpPr>
        <p:spPr>
          <a:xfrm flipV="1">
            <a:off x="2688166" y="5604932"/>
            <a:ext cx="1130300" cy="12700"/>
          </a:xfrm>
          <a:prstGeom prst="straightConnector1">
            <a:avLst/>
          </a:prstGeom>
          <a:ln w="85725" cmpd="sng">
            <a:solidFill>
              <a:srgbClr val="000000"/>
            </a:solidFill>
            <a:tailEnd type="arrow"/>
          </a:ln>
        </p:spPr>
        <p:style>
          <a:lnRef idx="3">
            <a:schemeClr val="dk1"/>
          </a:lnRef>
          <a:fillRef idx="0">
            <a:schemeClr val="dk1"/>
          </a:fillRef>
          <a:effectRef idx="2">
            <a:schemeClr val="dk1"/>
          </a:effectRef>
          <a:fontRef idx="minor">
            <a:schemeClr val="tx1"/>
          </a:fontRef>
        </p:style>
      </p:cxnSp>
      <p:sp>
        <p:nvSpPr>
          <p:cNvPr id="156" name="Rectangle 155"/>
          <p:cNvSpPr/>
          <p:nvPr/>
        </p:nvSpPr>
        <p:spPr>
          <a:xfrm>
            <a:off x="1197570" y="2911777"/>
            <a:ext cx="385874" cy="35274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0" name="Rectangle 159"/>
          <p:cNvSpPr/>
          <p:nvPr/>
        </p:nvSpPr>
        <p:spPr>
          <a:xfrm>
            <a:off x="1184870" y="2276777"/>
            <a:ext cx="385874" cy="35274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3" name="Rectangle 162"/>
          <p:cNvSpPr/>
          <p:nvPr/>
        </p:nvSpPr>
        <p:spPr>
          <a:xfrm>
            <a:off x="4991100" y="3299883"/>
            <a:ext cx="740833" cy="416249"/>
          </a:xfrm>
          <a:prstGeom prst="rect">
            <a:avLst/>
          </a:prstGeom>
          <a:ln w="57150" cmpd="sng">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5" name="Rectangle 164"/>
          <p:cNvSpPr/>
          <p:nvPr/>
        </p:nvSpPr>
        <p:spPr>
          <a:xfrm>
            <a:off x="4356100" y="3299884"/>
            <a:ext cx="605367" cy="416249"/>
          </a:xfrm>
          <a:prstGeom prst="rect">
            <a:avLst/>
          </a:prstGeom>
          <a:ln w="57150" cmpd="sng">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aphicFrame>
        <p:nvGraphicFramePr>
          <p:cNvPr id="167" name="Table 166"/>
          <p:cNvGraphicFramePr>
            <a:graphicFrameLocks noGrp="1"/>
          </p:cNvGraphicFramePr>
          <p:nvPr>
            <p:extLst>
              <p:ext uri="{D42A27DB-BD31-4B8C-83A1-F6EECF244321}">
                <p14:modId xmlns:p14="http://schemas.microsoft.com/office/powerpoint/2010/main" val="4224332773"/>
              </p:ext>
            </p:extLst>
          </p:nvPr>
        </p:nvGraphicFramePr>
        <p:xfrm>
          <a:off x="3416300" y="4415366"/>
          <a:ext cx="8092948" cy="2286000"/>
        </p:xfrm>
        <a:graphic>
          <a:graphicData uri="http://schemas.openxmlformats.org/drawingml/2006/table">
            <a:tbl>
              <a:tblPr firstRow="1">
                <a:tableStyleId>{F2DE63D5-997A-4646-A377-4702673A728D}</a:tableStyleId>
              </a:tblPr>
              <a:tblGrid>
                <a:gridCol w="1866900">
                  <a:extLst>
                    <a:ext uri="{9D8B030D-6E8A-4147-A177-3AD203B41FA5}">
                      <a16:colId xmlns:a16="http://schemas.microsoft.com/office/drawing/2014/main" val="20000"/>
                    </a:ext>
                  </a:extLst>
                </a:gridCol>
                <a:gridCol w="3206112">
                  <a:extLst>
                    <a:ext uri="{9D8B030D-6E8A-4147-A177-3AD203B41FA5}">
                      <a16:colId xmlns:a16="http://schemas.microsoft.com/office/drawing/2014/main" val="20001"/>
                    </a:ext>
                  </a:extLst>
                </a:gridCol>
                <a:gridCol w="3019936">
                  <a:extLst>
                    <a:ext uri="{9D8B030D-6E8A-4147-A177-3AD203B41FA5}">
                      <a16:colId xmlns:a16="http://schemas.microsoft.com/office/drawing/2014/main" val="20002"/>
                    </a:ext>
                  </a:extLst>
                </a:gridCol>
              </a:tblGrid>
              <a:tr h="370840">
                <a:tc>
                  <a:txBody>
                    <a:bodyPr/>
                    <a:lstStyle/>
                    <a:p>
                      <a:pPr lvl="1" algn="r"/>
                      <a:r>
                        <a:rPr lang="en-US" sz="2400" dirty="0"/>
                        <a:t>|requests|</a:t>
                      </a:r>
                      <a:endParaRPr lang="en-US" sz="2400" dirty="0">
                        <a:solidFill>
                          <a:schemeClr val="tx1"/>
                        </a:solidFill>
                      </a:endParaRPr>
                    </a:p>
                  </a:txBody>
                  <a:tcPr marL="0" marR="0"/>
                </a:tc>
                <a:tc>
                  <a:txBody>
                    <a:bodyPr/>
                    <a:lstStyle/>
                    <a:p>
                      <a:pPr algn="ctr"/>
                      <a:r>
                        <a:rPr lang="en-US" sz="2400" dirty="0"/>
                        <a:t>Interval</a:t>
                      </a:r>
                      <a:r>
                        <a:rPr lang="en-US" sz="2400" baseline="-25000" dirty="0"/>
                        <a:t>0</a:t>
                      </a:r>
                      <a:r>
                        <a:rPr lang="en-US" sz="2400" baseline="0" dirty="0"/>
                        <a:t> = 0</a:t>
                      </a:r>
                      <a:endParaRPr lang="en-US" sz="2400" dirty="0">
                        <a:solidFill>
                          <a:schemeClr val="tx1"/>
                        </a:solidFill>
                      </a:endParaRPr>
                    </a:p>
                  </a:txBody>
                  <a:tcPr/>
                </a:tc>
                <a:tc>
                  <a:txBody>
                    <a:bodyPr/>
                    <a:lstStyle/>
                    <a:p>
                      <a:pPr algn="ctr"/>
                      <a:r>
                        <a:rPr lang="en-US" sz="2400" dirty="0"/>
                        <a:t>Interval</a:t>
                      </a:r>
                      <a:r>
                        <a:rPr lang="en-US" sz="2400" baseline="-25000" dirty="0"/>
                        <a:t>1,2</a:t>
                      </a:r>
                      <a:r>
                        <a:rPr lang="en-US" sz="2400" baseline="0" dirty="0"/>
                        <a:t> = 50, 100</a:t>
                      </a: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en-US" sz="2400" dirty="0"/>
                        <a:t> ≤  2   </a:t>
                      </a:r>
                    </a:p>
                  </a:txBody>
                  <a:tcPr/>
                </a:tc>
                <a:tc>
                  <a:txBody>
                    <a:bodyPr/>
                    <a:lstStyle/>
                    <a:p>
                      <a:r>
                        <a:rPr lang="en-US" sz="2400" dirty="0"/>
                        <a:t>  @ 0</a:t>
                      </a:r>
                      <a:r>
                        <a:rPr lang="en-US" sz="2400" baseline="0" dirty="0"/>
                        <a:t>      parallelism = 3</a:t>
                      </a:r>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370840">
                <a:tc>
                  <a:txBody>
                    <a:bodyPr/>
                    <a:lstStyle/>
                    <a:p>
                      <a:pPr algn="ctr"/>
                      <a:r>
                        <a:rPr lang="en-US" sz="2400" dirty="0"/>
                        <a:t>      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  @ 0</a:t>
                      </a:r>
                      <a:r>
                        <a:rPr lang="en-US" sz="2400" baseline="0" dirty="0"/>
                        <a:t>      parallelism = 1</a:t>
                      </a:r>
                      <a:endParaRPr lang="en-US" sz="2400" dirty="0"/>
                    </a:p>
                  </a:txBody>
                  <a:tcPr/>
                </a:tc>
                <a:tc>
                  <a:txBody>
                    <a:bodyPr/>
                    <a:lstStyle/>
                    <a:p>
                      <a:r>
                        <a:rPr lang="en-US" sz="2400" dirty="0"/>
                        <a:t>@ 50,</a:t>
                      </a:r>
                      <a:r>
                        <a:rPr lang="en-US" sz="2400" baseline="0" dirty="0"/>
                        <a:t>   parallelism = 3</a:t>
                      </a:r>
                      <a:endParaRPr lang="en-US" sz="2400" dirty="0"/>
                    </a:p>
                  </a:txBody>
                  <a:tcPr/>
                </a:tc>
                <a:extLst>
                  <a:ext uri="{0D108BD9-81ED-4DB2-BD59-A6C34878D82A}">
                    <a16:rowId xmlns:a16="http://schemas.microsoft.com/office/drawing/2014/main" val="10002"/>
                  </a:ext>
                </a:extLst>
              </a:tr>
              <a:tr h="370840">
                <a:tc>
                  <a:txBody>
                    <a:bodyPr/>
                    <a:lstStyle/>
                    <a:p>
                      <a:pPr algn="ctr"/>
                      <a:r>
                        <a:rPr lang="en-US" sz="2400" dirty="0"/>
                        <a:t>4</a:t>
                      </a:r>
                      <a:r>
                        <a:rPr lang="en-US" sz="2400" baseline="0" dirty="0"/>
                        <a:t> </a:t>
                      </a:r>
                      <a:r>
                        <a:rPr lang="en-US" sz="2400" dirty="0"/>
                        <a:t>- 6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  @ 50</a:t>
                      </a:r>
                      <a:r>
                        <a:rPr lang="en-US" sz="2400" baseline="0" dirty="0"/>
                        <a:t>    parallelism = 1</a:t>
                      </a:r>
                      <a:endParaRPr lang="en-US" sz="2400" dirty="0"/>
                    </a:p>
                  </a:txBody>
                  <a:tcPr/>
                </a:tc>
                <a:tc>
                  <a:txBody>
                    <a:bodyPr/>
                    <a:lstStyle/>
                    <a:p>
                      <a:r>
                        <a:rPr lang="en-US" sz="2400" dirty="0"/>
                        <a:t>@ 100,</a:t>
                      </a:r>
                      <a:r>
                        <a:rPr lang="en-US" sz="2400" baseline="0" dirty="0"/>
                        <a:t> parallelism = 3</a:t>
                      </a:r>
                      <a:endParaRPr lang="en-US" sz="2400" dirty="0"/>
                    </a:p>
                  </a:txBody>
                  <a:tcPr/>
                </a:tc>
                <a:extLst>
                  <a:ext uri="{0D108BD9-81ED-4DB2-BD59-A6C34878D82A}">
                    <a16:rowId xmlns:a16="http://schemas.microsoft.com/office/drawing/2014/main" val="10003"/>
                  </a:ext>
                </a:extLst>
              </a:tr>
              <a:tr h="370840">
                <a:tc>
                  <a:txBody>
                    <a:bodyPr/>
                    <a:lstStyle/>
                    <a:p>
                      <a:pPr algn="ctr"/>
                      <a:r>
                        <a:rPr lang="en-US" sz="2400" dirty="0"/>
                        <a:t>  ≥  7</a:t>
                      </a:r>
                    </a:p>
                  </a:txBody>
                  <a:tcPr/>
                </a:tc>
                <a:tc>
                  <a:txBody>
                    <a:bodyPr/>
                    <a:lstStyle/>
                    <a:p>
                      <a:r>
                        <a:rPr lang="en-US" sz="2400" dirty="0"/>
                        <a:t>  @ </a:t>
                      </a:r>
                      <a:r>
                        <a:rPr lang="en-US" sz="2400" baseline="0" dirty="0"/>
                        <a:t>exit  parallelism = 1</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 100,</a:t>
                      </a:r>
                      <a:r>
                        <a:rPr lang="en-US" sz="2400" baseline="0" dirty="0"/>
                        <a:t> parallelism = 3</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701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9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1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9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08"/>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54"/>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161"/>
                                        </p:tgtEl>
                                        <p:attrNameLst>
                                          <p:attrName>style.visibility</p:attrName>
                                        </p:attrNameLst>
                                      </p:cBhvr>
                                      <p:to>
                                        <p:strVal val="hidden"/>
                                      </p:to>
                                    </p:set>
                                  </p:childTnLst>
                                </p:cTn>
                              </p:par>
                              <p:par>
                                <p:cTn id="71" presetID="1" presetClass="entr" presetSubtype="0" fill="hold" grpId="1" nodeType="withEffect">
                                  <p:stCondLst>
                                    <p:cond delay="0"/>
                                  </p:stCondLst>
                                  <p:childTnLst>
                                    <p:set>
                                      <p:cBhvr>
                                        <p:cTn id="72" dur="1" fill="hold">
                                          <p:stCondLst>
                                            <p:cond delay="0"/>
                                          </p:stCondLst>
                                        </p:cTn>
                                        <p:tgtEl>
                                          <p:spTgt spid="164"/>
                                        </p:tgtEl>
                                        <p:attrNameLst>
                                          <p:attrName>style.visibility</p:attrName>
                                        </p:attrNameLst>
                                      </p:cBhvr>
                                      <p:to>
                                        <p:strVal val="visible"/>
                                      </p:to>
                                    </p:set>
                                  </p:childTnLst>
                                </p:cTn>
                              </p:par>
                              <p:par>
                                <p:cTn id="73" presetID="1" presetClass="exit" presetSubtype="0" fill="hold" grpId="0" nodeType="withEffect">
                                  <p:stCondLst>
                                    <p:cond delay="0"/>
                                  </p:stCondLst>
                                  <p:childTnLst>
                                    <p:set>
                                      <p:cBhvr>
                                        <p:cTn id="74" dur="1" fill="hold">
                                          <p:stCondLst>
                                            <p:cond delay="0"/>
                                          </p:stCondLst>
                                        </p:cTn>
                                        <p:tgtEl>
                                          <p:spTgt spid="164"/>
                                        </p:tgtEl>
                                        <p:attrNameLst>
                                          <p:attrName>style.visibility</p:attrName>
                                        </p:attrNameLst>
                                      </p:cBhvr>
                                      <p:to>
                                        <p:strVal val="hidden"/>
                                      </p:to>
                                    </p:set>
                                  </p:childTnLst>
                                </p:cTn>
                              </p:par>
                              <p:par>
                                <p:cTn id="75" presetID="1" presetClass="entr" presetSubtype="0" fill="hold" grpId="2" nodeType="withEffect">
                                  <p:stCondLst>
                                    <p:cond delay="0"/>
                                  </p:stCondLst>
                                  <p:childTnLst>
                                    <p:set>
                                      <p:cBhvr>
                                        <p:cTn id="76" dur="1" fill="hold">
                                          <p:stCondLst>
                                            <p:cond delay="0"/>
                                          </p:stCondLst>
                                        </p:cTn>
                                        <p:tgtEl>
                                          <p:spTgt spid="16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0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58"/>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9"/>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10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16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101"/>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0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0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57"/>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0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100"/>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9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5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95"/>
                                        </p:tgtEl>
                                        <p:attrNameLst>
                                          <p:attrName>style.visibility</p:attrName>
                                        </p:attrNameLst>
                                      </p:cBhvr>
                                      <p:to>
                                        <p:strVal val="hidden"/>
                                      </p:to>
                                    </p:set>
                                  </p:childTnLst>
                                </p:cTn>
                              </p:par>
                              <p:par>
                                <p:cTn id="127" presetID="1" presetClass="entr" presetSubtype="0" fill="hold" grpId="0" nodeType="withEffect">
                                  <p:stCondLst>
                                    <p:cond delay="0"/>
                                  </p:stCondLst>
                                  <p:childTnLst>
                                    <p:set>
                                      <p:cBhvr>
                                        <p:cTn id="128" dur="1" fill="hold">
                                          <p:stCondLst>
                                            <p:cond delay="0"/>
                                          </p:stCondLst>
                                        </p:cTn>
                                        <p:tgtEl>
                                          <p:spTgt spid="16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1"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7" grpId="0" animBg="1"/>
      <p:bldP spid="108" grpId="0" animBg="1"/>
      <p:bldP spid="108" grpId="1" animBg="1"/>
      <p:bldP spid="109" grpId="0" animBg="1"/>
      <p:bldP spid="109" grpId="1" animBg="1"/>
      <p:bldP spid="154" grpId="0" animBg="1"/>
      <p:bldP spid="154" grpId="1" animBg="1"/>
      <p:bldP spid="157" grpId="0" animBg="1"/>
      <p:bldP spid="157" grpId="1" animBg="1"/>
      <p:bldP spid="158" grpId="0" animBg="1"/>
      <p:bldP spid="158" grpId="1" animBg="1"/>
      <p:bldP spid="159" grpId="0" animBg="1"/>
      <p:bldP spid="162" grpId="0" animBg="1"/>
      <p:bldP spid="162" grpId="1" animBg="1"/>
      <p:bldP spid="164" grpId="0" animBg="1"/>
      <p:bldP spid="164" grpId="1" animBg="1"/>
      <p:bldP spid="164" grpId="2" animBg="1"/>
      <p:bldP spid="94" grpId="0" animBg="1"/>
      <p:bldP spid="95" grpId="0" animBg="1"/>
      <p:bldP spid="95" grpId="1" animBg="1"/>
      <p:bldP spid="96" grpId="0" animBg="1"/>
      <p:bldP spid="96" grpId="1" animBg="1"/>
      <p:bldP spid="156" grpId="0" animBg="1"/>
      <p:bldP spid="160" grpId="0" animBg="1"/>
      <p:bldP spid="163" grpId="0" animBg="1"/>
      <p:bldP spid="16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Controller design</a:t>
            </a:r>
          </a:p>
        </p:txBody>
      </p:sp>
      <p:sp>
        <p:nvSpPr>
          <p:cNvPr id="2219" name="Shape 2219"/>
          <p:cNvSpPr txBox="1">
            <a:spLocks noGrp="1"/>
          </p:cNvSpPr>
          <p:nvPr>
            <p:ph idx="1"/>
          </p:nvPr>
        </p:nvSpPr>
        <p:spPr>
          <a:prstGeom prst="rect">
            <a:avLst/>
          </a:prstGeom>
          <a:noFill/>
          <a:ln>
            <a:noFill/>
          </a:ln>
        </p:spPr>
        <p:txBody>
          <a:bodyPr wrap="square" lIns="91425" tIns="45700" rIns="91425" bIns="45700" anchor="t" anchorCtr="0">
            <a:noAutofit/>
          </a:bodyPr>
          <a:lstStyle/>
          <a:p>
            <a:pPr marL="0" marR="0" lvl="0" indent="0" algn="l" rtl="0">
              <a:lnSpc>
                <a:spcPct val="110000"/>
              </a:lnSpc>
              <a:spcBef>
                <a:spcPts val="1000"/>
              </a:spcBef>
              <a:spcAft>
                <a:spcPts val="0"/>
              </a:spcAft>
              <a:buClr>
                <a:schemeClr val="dk1"/>
              </a:buClr>
              <a:buSzPct val="25000"/>
              <a:buFont typeface="Avenir"/>
              <a:buNone/>
            </a:pPr>
            <a:endParaRPr sz="4000" b="0" i="0" u="none" strike="noStrike" cap="none" dirty="0">
              <a:solidFill>
                <a:srgbClr val="000000"/>
              </a:solidFill>
              <a:ea typeface="Avenir"/>
              <a:sym typeface="Avenir"/>
            </a:endParaRPr>
          </a:p>
          <a:p>
            <a:pPr marL="0" marR="0" lvl="0" indent="0" algn="l" rtl="0">
              <a:lnSpc>
                <a:spcPct val="100000"/>
              </a:lnSpc>
              <a:spcBef>
                <a:spcPts val="1000"/>
              </a:spcBef>
              <a:spcAft>
                <a:spcPts val="0"/>
              </a:spcAft>
              <a:buClr>
                <a:schemeClr val="dk1"/>
              </a:buClr>
              <a:buSzPct val="25000"/>
              <a:buFont typeface="Arial"/>
              <a:buNone/>
            </a:pPr>
            <a:endParaRPr sz="4000" b="0" i="0" u="none" strike="noStrike" cap="none" dirty="0">
              <a:solidFill>
                <a:schemeClr val="dk1"/>
              </a:solidFill>
              <a:ea typeface="Avenir"/>
              <a:sym typeface="Avenir"/>
            </a:endParaRPr>
          </a:p>
        </p:txBody>
      </p:sp>
      <p:sp>
        <p:nvSpPr>
          <p:cNvPr id="2209" name="Shape 2209"/>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pPr marL="0" marR="0" lvl="0" indent="0" algn="r" rtl="0">
                <a:spcBef>
                  <a:spcPts val="0"/>
                </a:spcBef>
                <a:spcAft>
                  <a:spcPts val="0"/>
                </a:spcAft>
                <a:buSzPct val="25000"/>
                <a:buNone/>
              </a:pPr>
              <a:t>54</a:t>
            </a:fld>
            <a:endParaRPr lang="en-US" sz="1200">
              <a:solidFill>
                <a:srgbClr val="898989"/>
              </a:solidFill>
              <a:latin typeface="Calibri"/>
              <a:ea typeface="Calibri"/>
              <a:cs typeface="Calibri"/>
              <a:sym typeface="Calibri"/>
            </a:endParaRPr>
          </a:p>
        </p:txBody>
      </p:sp>
      <p:sp>
        <p:nvSpPr>
          <p:cNvPr id="2211" name="Shape 2211"/>
          <p:cNvSpPr/>
          <p:nvPr/>
        </p:nvSpPr>
        <p:spPr>
          <a:xfrm>
            <a:off x="2364850" y="2293872"/>
            <a:ext cx="2506717" cy="1876097"/>
          </a:xfrm>
          <a:prstGeom prst="rect">
            <a:avLst/>
          </a:prstGeom>
          <a:noFill/>
          <a:ln w="57150"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3200">
                <a:solidFill>
                  <a:schemeClr val="dk1"/>
                </a:solidFill>
                <a:latin typeface="Avenir Medium"/>
                <a:ea typeface="Calibri"/>
                <a:cs typeface="Avenir Medium"/>
                <a:sym typeface="Calibri"/>
              </a:rPr>
              <a:t>Controller</a:t>
            </a:r>
          </a:p>
        </p:txBody>
      </p:sp>
      <p:sp>
        <p:nvSpPr>
          <p:cNvPr id="2212" name="Shape 2212"/>
          <p:cNvSpPr/>
          <p:nvPr/>
        </p:nvSpPr>
        <p:spPr>
          <a:xfrm>
            <a:off x="8308518" y="2293872"/>
            <a:ext cx="2506717" cy="1876097"/>
          </a:xfrm>
          <a:prstGeom prst="rect">
            <a:avLst/>
          </a:prstGeom>
          <a:noFill/>
          <a:ln w="57150"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3200">
                <a:solidFill>
                  <a:schemeClr val="dk1"/>
                </a:solidFill>
                <a:latin typeface="Avenir Medium"/>
                <a:ea typeface="Calibri"/>
                <a:cs typeface="Avenir Medium"/>
                <a:sym typeface="Calibri"/>
              </a:rPr>
              <a:t>System</a:t>
            </a:r>
          </a:p>
        </p:txBody>
      </p:sp>
      <p:cxnSp>
        <p:nvCxnSpPr>
          <p:cNvPr id="2213" name="Shape 2213"/>
          <p:cNvCxnSpPr/>
          <p:nvPr/>
        </p:nvCxnSpPr>
        <p:spPr>
          <a:xfrm rot="5400000">
            <a:off x="8836649" y="4883358"/>
            <a:ext cx="1525317" cy="27590"/>
          </a:xfrm>
          <a:prstGeom prst="straightConnector1">
            <a:avLst/>
          </a:prstGeom>
          <a:noFill/>
          <a:ln w="57150" cap="flat" cmpd="sng">
            <a:solidFill>
              <a:srgbClr val="3F3F3F"/>
            </a:solidFill>
            <a:prstDash val="solid"/>
            <a:miter lim="8000"/>
            <a:headEnd type="none" w="med" len="med"/>
            <a:tailEnd type="stealth" w="lg" len="lg"/>
          </a:ln>
        </p:spPr>
      </p:cxnSp>
      <p:cxnSp>
        <p:nvCxnSpPr>
          <p:cNvPr id="2214" name="Shape 2214"/>
          <p:cNvCxnSpPr/>
          <p:nvPr/>
        </p:nvCxnSpPr>
        <p:spPr>
          <a:xfrm rot="5400000" flipH="1">
            <a:off x="3302899" y="5293920"/>
            <a:ext cx="630618" cy="6569"/>
          </a:xfrm>
          <a:prstGeom prst="straightConnector1">
            <a:avLst/>
          </a:prstGeom>
          <a:noFill/>
          <a:ln w="57150" cap="flat" cmpd="sng">
            <a:solidFill>
              <a:srgbClr val="3F3F3F"/>
            </a:solidFill>
            <a:prstDash val="solid"/>
            <a:miter lim="8000"/>
            <a:headEnd type="none" w="med" len="med"/>
            <a:tailEnd type="stealth" w="lg" len="lg"/>
          </a:ln>
        </p:spPr>
      </p:cxnSp>
      <p:cxnSp>
        <p:nvCxnSpPr>
          <p:cNvPr id="2215" name="Shape 2215"/>
          <p:cNvCxnSpPr/>
          <p:nvPr/>
        </p:nvCxnSpPr>
        <p:spPr>
          <a:xfrm>
            <a:off x="3594560" y="5628278"/>
            <a:ext cx="5975131" cy="31530"/>
          </a:xfrm>
          <a:prstGeom prst="straightConnector1">
            <a:avLst/>
          </a:prstGeom>
          <a:noFill/>
          <a:ln w="57150" cap="flat" cmpd="sng">
            <a:solidFill>
              <a:srgbClr val="3F3F3F"/>
            </a:solidFill>
            <a:prstDash val="solid"/>
            <a:miter lim="8000"/>
            <a:headEnd type="none" w="med" len="med"/>
            <a:tailEnd type="none" w="med" len="med"/>
          </a:ln>
        </p:spPr>
      </p:cxnSp>
      <p:sp>
        <p:nvSpPr>
          <p:cNvPr id="2216" name="Shape 2216"/>
          <p:cNvSpPr/>
          <p:nvPr/>
        </p:nvSpPr>
        <p:spPr>
          <a:xfrm>
            <a:off x="3421139" y="4650821"/>
            <a:ext cx="346842" cy="315306"/>
          </a:xfrm>
          <a:prstGeom prst="ellipse">
            <a:avLst/>
          </a:prstGeom>
          <a:noFill/>
          <a:ln w="476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5400">
              <a:solidFill>
                <a:schemeClr val="dk1"/>
              </a:solidFill>
              <a:latin typeface="Avenir Medium"/>
              <a:ea typeface="Calibri"/>
              <a:cs typeface="Avenir Medium"/>
              <a:sym typeface="Calibri"/>
            </a:endParaRPr>
          </a:p>
        </p:txBody>
      </p:sp>
      <p:cxnSp>
        <p:nvCxnSpPr>
          <p:cNvPr id="2217" name="Shape 2217"/>
          <p:cNvCxnSpPr/>
          <p:nvPr/>
        </p:nvCxnSpPr>
        <p:spPr>
          <a:xfrm>
            <a:off x="3400119" y="4818982"/>
            <a:ext cx="352096" cy="5254"/>
          </a:xfrm>
          <a:prstGeom prst="straightConnector1">
            <a:avLst/>
          </a:prstGeom>
          <a:noFill/>
          <a:ln w="38100" cap="flat" cmpd="sng">
            <a:solidFill>
              <a:srgbClr val="3F3F3F"/>
            </a:solidFill>
            <a:prstDash val="solid"/>
            <a:miter lim="8000"/>
            <a:headEnd type="none" w="med" len="med"/>
            <a:tailEnd type="none" w="med" len="med"/>
          </a:ln>
        </p:spPr>
      </p:cxnSp>
      <p:cxnSp>
        <p:nvCxnSpPr>
          <p:cNvPr id="2218" name="Shape 2218"/>
          <p:cNvCxnSpPr/>
          <p:nvPr/>
        </p:nvCxnSpPr>
        <p:spPr>
          <a:xfrm>
            <a:off x="2390188" y="4812976"/>
            <a:ext cx="994165" cy="21771"/>
          </a:xfrm>
          <a:prstGeom prst="straightConnector1">
            <a:avLst/>
          </a:prstGeom>
          <a:noFill/>
          <a:ln w="57150" cap="flat" cmpd="sng">
            <a:solidFill>
              <a:srgbClr val="3F3F3F"/>
            </a:solidFill>
            <a:prstDash val="solid"/>
            <a:miter lim="8000"/>
            <a:headEnd type="none" w="med" len="med"/>
            <a:tailEnd type="stealth" w="lg" len="lg"/>
          </a:ln>
        </p:spPr>
      </p:cxnSp>
      <p:cxnSp>
        <p:nvCxnSpPr>
          <p:cNvPr id="2220" name="Shape 2220"/>
          <p:cNvCxnSpPr>
            <a:stCxn id="2216" idx="0"/>
            <a:endCxn id="2211" idx="2"/>
          </p:cNvCxnSpPr>
          <p:nvPr/>
        </p:nvCxnSpPr>
        <p:spPr>
          <a:xfrm rot="10800000" flipH="1">
            <a:off x="3594560" y="4169921"/>
            <a:ext cx="23700" cy="480900"/>
          </a:xfrm>
          <a:prstGeom prst="straightConnector1">
            <a:avLst/>
          </a:prstGeom>
          <a:noFill/>
          <a:ln w="57150" cap="flat" cmpd="sng">
            <a:solidFill>
              <a:srgbClr val="3F3F3F"/>
            </a:solidFill>
            <a:prstDash val="solid"/>
            <a:miter lim="8000"/>
            <a:headEnd type="none" w="med" len="med"/>
            <a:tailEnd type="stealth" w="lg" len="lg"/>
          </a:ln>
        </p:spPr>
      </p:cxnSp>
      <p:sp>
        <p:nvSpPr>
          <p:cNvPr id="2221" name="Shape 2221"/>
          <p:cNvSpPr txBox="1"/>
          <p:nvPr/>
        </p:nvSpPr>
        <p:spPr>
          <a:xfrm>
            <a:off x="1051615" y="4409707"/>
            <a:ext cx="2632842" cy="728388"/>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Clr>
                <a:srgbClr val="000000"/>
              </a:buClr>
              <a:buSzPct val="25000"/>
              <a:buFont typeface="Avenir"/>
              <a:buNone/>
            </a:pPr>
            <a:r>
              <a:rPr lang="en-US" sz="3200" b="0" i="0" u="none" strike="noStrike" cap="none" dirty="0">
                <a:solidFill>
                  <a:srgbClr val="000000"/>
                </a:solidFill>
                <a:latin typeface="Avenir Medium"/>
                <a:ea typeface="Avenir"/>
                <a:cs typeface="Avenir Medium"/>
                <a:sym typeface="Avenir"/>
              </a:rPr>
              <a:t>Target</a:t>
            </a:r>
          </a:p>
          <a:p>
            <a:pPr marL="0" marR="0" lvl="0" indent="0" algn="l" rtl="0">
              <a:lnSpc>
                <a:spcPct val="110000"/>
              </a:lnSpc>
              <a:spcBef>
                <a:spcPts val="1000"/>
              </a:spcBef>
              <a:spcAft>
                <a:spcPts val="0"/>
              </a:spcAft>
              <a:buClr>
                <a:schemeClr val="dk1"/>
              </a:buClr>
              <a:buFont typeface="Calibri"/>
              <a:buNone/>
            </a:pPr>
            <a:endParaRPr sz="4000" b="0" i="0" u="none" strike="noStrike" cap="none" dirty="0">
              <a:solidFill>
                <a:srgbClr val="000000"/>
              </a:solidFill>
              <a:latin typeface="Avenir Medium"/>
              <a:ea typeface="Avenir"/>
              <a:cs typeface="Avenir Medium"/>
              <a:sym typeface="Avenir"/>
            </a:endParaRPr>
          </a:p>
          <a:p>
            <a:pPr marL="0" marR="0" lvl="0" indent="0" algn="l" rtl="0">
              <a:lnSpc>
                <a:spcPct val="100000"/>
              </a:lnSpc>
              <a:spcBef>
                <a:spcPts val="1000"/>
              </a:spcBef>
              <a:spcAft>
                <a:spcPts val="0"/>
              </a:spcAft>
              <a:buClr>
                <a:schemeClr val="dk1"/>
              </a:buClr>
              <a:buFont typeface="Arial"/>
              <a:buNone/>
            </a:pPr>
            <a:endParaRPr sz="4000" b="0" i="0" u="none" strike="noStrike" cap="none" dirty="0">
              <a:solidFill>
                <a:schemeClr val="dk1"/>
              </a:solidFill>
              <a:latin typeface="Avenir Medium"/>
              <a:ea typeface="Avenir"/>
              <a:cs typeface="Avenir Medium"/>
              <a:sym typeface="Avenir"/>
            </a:endParaRPr>
          </a:p>
        </p:txBody>
      </p:sp>
      <p:sp>
        <p:nvSpPr>
          <p:cNvPr id="2222" name="Shape 2222"/>
          <p:cNvSpPr txBox="1"/>
          <p:nvPr/>
        </p:nvSpPr>
        <p:spPr>
          <a:xfrm>
            <a:off x="3873083" y="4195696"/>
            <a:ext cx="2632842" cy="728388"/>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Clr>
                <a:srgbClr val="000000"/>
              </a:buClr>
              <a:buSzPct val="25000"/>
              <a:buFont typeface="Avenir"/>
              <a:buNone/>
            </a:pPr>
            <a:r>
              <a:rPr lang="en-US" sz="3200" b="0" i="0" u="none" strike="noStrike" cap="none">
                <a:solidFill>
                  <a:srgbClr val="000000"/>
                </a:solidFill>
                <a:latin typeface="Avenir Medium"/>
                <a:ea typeface="Avenir"/>
                <a:cs typeface="Avenir Medium"/>
                <a:sym typeface="Avenir"/>
              </a:rPr>
              <a:t>Error</a:t>
            </a:r>
          </a:p>
          <a:p>
            <a:pPr marL="0" marR="0" lvl="0" indent="0" algn="l" rtl="0">
              <a:lnSpc>
                <a:spcPct val="110000"/>
              </a:lnSpc>
              <a:spcBef>
                <a:spcPts val="1000"/>
              </a:spcBef>
              <a:spcAft>
                <a:spcPts val="0"/>
              </a:spcAft>
              <a:buClr>
                <a:schemeClr val="dk1"/>
              </a:buClr>
              <a:buFont typeface="Calibri"/>
              <a:buNone/>
            </a:pPr>
            <a:endParaRPr sz="4000" b="0" i="0" u="none" strike="noStrike" cap="none">
              <a:solidFill>
                <a:srgbClr val="000000"/>
              </a:solidFill>
              <a:latin typeface="Avenir Medium"/>
              <a:ea typeface="Avenir"/>
              <a:cs typeface="Avenir Medium"/>
              <a:sym typeface="Avenir"/>
            </a:endParaRPr>
          </a:p>
          <a:p>
            <a:pPr marL="0" marR="0" lvl="0" indent="0" algn="l" rtl="0">
              <a:lnSpc>
                <a:spcPct val="100000"/>
              </a:lnSpc>
              <a:spcBef>
                <a:spcPts val="1000"/>
              </a:spcBef>
              <a:spcAft>
                <a:spcPts val="0"/>
              </a:spcAft>
              <a:buClr>
                <a:schemeClr val="dk1"/>
              </a:buClr>
              <a:buFont typeface="Arial"/>
              <a:buNone/>
            </a:pPr>
            <a:endParaRPr sz="4000" b="0" i="0" u="none" strike="noStrike" cap="none">
              <a:solidFill>
                <a:schemeClr val="dk1"/>
              </a:solidFill>
              <a:latin typeface="Avenir Medium"/>
              <a:ea typeface="Avenir"/>
              <a:cs typeface="Avenir Medium"/>
              <a:sym typeface="Avenir"/>
            </a:endParaRPr>
          </a:p>
        </p:txBody>
      </p:sp>
      <p:cxnSp>
        <p:nvCxnSpPr>
          <p:cNvPr id="2223" name="Shape 2223"/>
          <p:cNvCxnSpPr>
            <a:stCxn id="2211" idx="3"/>
            <a:endCxn id="2212" idx="1"/>
          </p:cNvCxnSpPr>
          <p:nvPr/>
        </p:nvCxnSpPr>
        <p:spPr>
          <a:xfrm>
            <a:off x="4871568" y="3231920"/>
            <a:ext cx="3437100" cy="0"/>
          </a:xfrm>
          <a:prstGeom prst="straightConnector1">
            <a:avLst/>
          </a:prstGeom>
          <a:noFill/>
          <a:ln w="57150" cap="flat" cmpd="sng">
            <a:solidFill>
              <a:srgbClr val="3F3F3F"/>
            </a:solidFill>
            <a:prstDash val="solid"/>
            <a:miter lim="8000"/>
            <a:headEnd type="none" w="med" len="med"/>
            <a:tailEnd type="stealth" w="lg" len="lg"/>
          </a:ln>
        </p:spPr>
      </p:cxnSp>
      <p:sp>
        <p:nvSpPr>
          <p:cNvPr id="2224" name="Shape 2224"/>
          <p:cNvSpPr txBox="1"/>
          <p:nvPr/>
        </p:nvSpPr>
        <p:spPr>
          <a:xfrm>
            <a:off x="5418166" y="2592875"/>
            <a:ext cx="2632842" cy="728388"/>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Clr>
                <a:srgbClr val="000000"/>
              </a:buClr>
              <a:buSzPct val="25000"/>
              <a:buFont typeface="Avenir"/>
              <a:buNone/>
            </a:pPr>
            <a:r>
              <a:rPr lang="en-US" sz="3200" b="0" i="0" u="none" strike="noStrike" cap="none" dirty="0">
                <a:solidFill>
                  <a:srgbClr val="000000"/>
                </a:solidFill>
                <a:latin typeface="Avenir Medium"/>
                <a:ea typeface="Avenir"/>
                <a:cs typeface="Avenir Medium"/>
                <a:sym typeface="Avenir"/>
              </a:rPr>
              <a:t>Threshold</a:t>
            </a:r>
          </a:p>
          <a:p>
            <a:pPr marL="0" marR="0" lvl="0" indent="0" algn="l" rtl="0">
              <a:lnSpc>
                <a:spcPct val="110000"/>
              </a:lnSpc>
              <a:spcBef>
                <a:spcPts val="1000"/>
              </a:spcBef>
              <a:spcAft>
                <a:spcPts val="0"/>
              </a:spcAft>
              <a:buClr>
                <a:schemeClr val="dk1"/>
              </a:buClr>
              <a:buFont typeface="Calibri"/>
              <a:buNone/>
            </a:pPr>
            <a:endParaRPr sz="4000" b="0" i="0" u="none" strike="noStrike" cap="none" dirty="0">
              <a:solidFill>
                <a:srgbClr val="000000"/>
              </a:solidFill>
              <a:latin typeface="Avenir Medium"/>
              <a:ea typeface="Avenir"/>
              <a:cs typeface="Avenir Medium"/>
              <a:sym typeface="Avenir"/>
            </a:endParaRPr>
          </a:p>
          <a:p>
            <a:pPr marL="0" marR="0" lvl="0" indent="0" algn="l" rtl="0">
              <a:lnSpc>
                <a:spcPct val="100000"/>
              </a:lnSpc>
              <a:spcBef>
                <a:spcPts val="1000"/>
              </a:spcBef>
              <a:spcAft>
                <a:spcPts val="0"/>
              </a:spcAft>
              <a:buClr>
                <a:schemeClr val="dk1"/>
              </a:buClr>
              <a:buFont typeface="Arial"/>
              <a:buNone/>
            </a:pPr>
            <a:endParaRPr sz="4000" b="0" i="0" u="none" strike="noStrike" cap="none" dirty="0">
              <a:solidFill>
                <a:schemeClr val="dk1"/>
              </a:solidFill>
              <a:latin typeface="Avenir Medium"/>
              <a:ea typeface="Avenir"/>
              <a:cs typeface="Avenir Medium"/>
              <a:sym typeface="Avenir"/>
            </a:endParaRPr>
          </a:p>
        </p:txBody>
      </p:sp>
      <p:sp>
        <p:nvSpPr>
          <p:cNvPr id="19" name="Shape 2224"/>
          <p:cNvSpPr txBox="1"/>
          <p:nvPr/>
        </p:nvSpPr>
        <p:spPr>
          <a:xfrm>
            <a:off x="6103966" y="4870408"/>
            <a:ext cx="2632842" cy="728388"/>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Clr>
                <a:srgbClr val="000000"/>
              </a:buClr>
              <a:buSzPct val="25000"/>
              <a:buFont typeface="Avenir"/>
              <a:buNone/>
            </a:pPr>
            <a:r>
              <a:rPr lang="en-US" sz="3200" b="0" i="0" u="none" strike="noStrike" cap="none" dirty="0">
                <a:solidFill>
                  <a:srgbClr val="000000"/>
                </a:solidFill>
                <a:latin typeface="Avenir Medium"/>
                <a:ea typeface="Avenir"/>
                <a:cs typeface="Avenir Medium"/>
                <a:sym typeface="Avenir"/>
              </a:rPr>
              <a:t>Tail latency</a:t>
            </a:r>
          </a:p>
          <a:p>
            <a:pPr marL="0" marR="0" lvl="0" indent="0" algn="l" rtl="0">
              <a:lnSpc>
                <a:spcPct val="110000"/>
              </a:lnSpc>
              <a:spcBef>
                <a:spcPts val="1000"/>
              </a:spcBef>
              <a:spcAft>
                <a:spcPts val="0"/>
              </a:spcAft>
              <a:buClr>
                <a:schemeClr val="dk1"/>
              </a:buClr>
              <a:buFont typeface="Calibri"/>
              <a:buNone/>
            </a:pPr>
            <a:endParaRPr sz="4000" b="0" i="0" u="none" strike="noStrike" cap="none" dirty="0">
              <a:solidFill>
                <a:srgbClr val="000000"/>
              </a:solidFill>
              <a:latin typeface="Avenir Medium"/>
              <a:ea typeface="Avenir"/>
              <a:cs typeface="Avenir Medium"/>
              <a:sym typeface="Avenir"/>
            </a:endParaRPr>
          </a:p>
          <a:p>
            <a:pPr marL="0" marR="0" lvl="0" indent="0" algn="l" rtl="0">
              <a:lnSpc>
                <a:spcPct val="100000"/>
              </a:lnSpc>
              <a:spcBef>
                <a:spcPts val="1000"/>
              </a:spcBef>
              <a:spcAft>
                <a:spcPts val="0"/>
              </a:spcAft>
              <a:buClr>
                <a:schemeClr val="dk1"/>
              </a:buClr>
              <a:buFont typeface="Arial"/>
              <a:buNone/>
            </a:pPr>
            <a:endParaRPr sz="4000" b="0" i="0" u="none" strike="noStrike" cap="none" dirty="0">
              <a:solidFill>
                <a:schemeClr val="dk1"/>
              </a:solidFill>
              <a:latin typeface="Avenir Medium"/>
              <a:ea typeface="Avenir"/>
              <a:cs typeface="Avenir Medium"/>
              <a:sym typeface="Avenir"/>
            </a:endParaRPr>
          </a:p>
        </p:txBody>
      </p:sp>
      <p:pic>
        <p:nvPicPr>
          <p:cNvPr id="20" name="Picture 19" descr="latency-di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129" y="507999"/>
            <a:ext cx="2394857" cy="1676400"/>
          </a:xfrm>
          <a:prstGeom prst="rect">
            <a:avLst/>
          </a:prstGeom>
        </p:spPr>
      </p:pic>
      <p:graphicFrame>
        <p:nvGraphicFramePr>
          <p:cNvPr id="21" name="Chart 20"/>
          <p:cNvGraphicFramePr/>
          <p:nvPr>
            <p:extLst>
              <p:ext uri="{D42A27DB-BD31-4B8C-83A1-F6EECF244321}">
                <p14:modId xmlns:p14="http://schemas.microsoft.com/office/powerpoint/2010/main" val="1133546326"/>
              </p:ext>
            </p:extLst>
          </p:nvPr>
        </p:nvGraphicFramePr>
        <p:xfrm>
          <a:off x="9211734" y="821267"/>
          <a:ext cx="1727199" cy="1075266"/>
        </p:xfrm>
        <a:graphic>
          <a:graphicData uri="http://schemas.openxmlformats.org/drawingml/2006/chart">
            <c:chart xmlns:c="http://schemas.openxmlformats.org/drawingml/2006/chart" xmlns:r="http://schemas.openxmlformats.org/officeDocument/2006/relationships" r:id="rId4"/>
          </a:graphicData>
        </a:graphic>
      </p:graphicFrame>
      <p:sp>
        <p:nvSpPr>
          <p:cNvPr id="22" name="Shape 2224"/>
          <p:cNvSpPr txBox="1"/>
          <p:nvPr/>
        </p:nvSpPr>
        <p:spPr>
          <a:xfrm>
            <a:off x="8787896" y="1644614"/>
            <a:ext cx="2632842" cy="728388"/>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spcAft>
                <a:spcPts val="0"/>
              </a:spcAft>
              <a:buClr>
                <a:srgbClr val="000000"/>
              </a:buClr>
              <a:buSzPct val="25000"/>
              <a:buFont typeface="Avenir"/>
              <a:buNone/>
            </a:pPr>
            <a:r>
              <a:rPr lang="en-US" sz="2400" b="0" i="0" u="none" strike="noStrike" cap="none" dirty="0">
                <a:solidFill>
                  <a:srgbClr val="000000"/>
                </a:solidFill>
                <a:latin typeface="Avenir Medium"/>
                <a:ea typeface="Avenir"/>
                <a:cs typeface="Avenir Medium"/>
                <a:sym typeface="Avenir"/>
              </a:rPr>
              <a:t>load</a:t>
            </a:r>
          </a:p>
          <a:p>
            <a:pPr marL="0" marR="0" lvl="0" indent="0" algn="l" rtl="0">
              <a:lnSpc>
                <a:spcPct val="110000"/>
              </a:lnSpc>
              <a:spcBef>
                <a:spcPts val="1000"/>
              </a:spcBef>
              <a:spcAft>
                <a:spcPts val="0"/>
              </a:spcAft>
              <a:buClr>
                <a:schemeClr val="dk1"/>
              </a:buClr>
              <a:buFont typeface="Calibri"/>
              <a:buNone/>
            </a:pPr>
            <a:endParaRPr sz="4000" b="0" i="0" u="none" strike="noStrike" cap="none" dirty="0">
              <a:solidFill>
                <a:srgbClr val="000000"/>
              </a:solidFill>
              <a:latin typeface="Avenir Medium"/>
              <a:ea typeface="Avenir"/>
              <a:cs typeface="Avenir Medium"/>
              <a:sym typeface="Avenir"/>
            </a:endParaRPr>
          </a:p>
          <a:p>
            <a:pPr marL="0" marR="0" lvl="0" indent="0" algn="l" rtl="0">
              <a:lnSpc>
                <a:spcPct val="100000"/>
              </a:lnSpc>
              <a:spcBef>
                <a:spcPts val="1000"/>
              </a:spcBef>
              <a:spcAft>
                <a:spcPts val="0"/>
              </a:spcAft>
              <a:buClr>
                <a:schemeClr val="dk1"/>
              </a:buClr>
              <a:buFont typeface="Arial"/>
              <a:buNone/>
            </a:pPr>
            <a:endParaRPr sz="4000" b="0" i="0" u="none" strike="noStrike" cap="none" dirty="0">
              <a:solidFill>
                <a:schemeClr val="dk1"/>
              </a:solidFill>
              <a:latin typeface="Avenir Medium"/>
              <a:ea typeface="Avenir"/>
              <a:cs typeface="Avenir Medium"/>
              <a:sym typeface="Avenir"/>
            </a:endParaRPr>
          </a:p>
        </p:txBody>
      </p:sp>
      <p:pic>
        <p:nvPicPr>
          <p:cNvPr id="23" name="Picture 22" descr="latency-di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596" y="5079999"/>
            <a:ext cx="2394857" cy="1676400"/>
          </a:xfrm>
          <a:prstGeom prst="rect">
            <a:avLst/>
          </a:prstGeom>
        </p:spPr>
      </p:pic>
    </p:spTree>
    <p:extLst>
      <p:ext uri="{BB962C8B-B14F-4D97-AF65-F5344CB8AC3E}">
        <p14:creationId xmlns:p14="http://schemas.microsoft.com/office/powerpoint/2010/main" val="16956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
        <p:nvSpPr>
          <p:cNvPr id="2287" name="Shape 2287"/>
          <p:cNvSpPr txBox="1">
            <a:spLocks noGrp="1"/>
          </p:cNvSpPr>
          <p:nvPr>
            <p:ph type="body" idx="1"/>
          </p:nvPr>
        </p:nvSpPr>
        <p:spPr>
          <a:xfrm>
            <a:off x="838200" y="1612900"/>
            <a:ext cx="10680700" cy="4838698"/>
          </a:xfrm>
          <a:prstGeom prst="rect">
            <a:avLst/>
          </a:prstGeom>
          <a:noFill/>
          <a:ln>
            <a:noFill/>
          </a:ln>
        </p:spPr>
        <p:txBody>
          <a:bodyPr wrap="square" lIns="91425" tIns="45700" rIns="91425" bIns="45700" anchor="t" anchorCtr="0">
            <a:noAutofit/>
          </a:bodyPr>
          <a:lstStyle/>
          <a:p>
            <a:pPr>
              <a:lnSpc>
                <a:spcPct val="114000"/>
              </a:lnSpc>
              <a:spcBef>
                <a:spcPts val="0"/>
              </a:spcBef>
              <a:buClr>
                <a:srgbClr val="5B9BD5"/>
              </a:buClr>
              <a:buSzPct val="25000"/>
            </a:pPr>
            <a:r>
              <a:rPr lang="en-US" sz="3200" b="1" i="0" u="none" strike="noStrike" cap="none" dirty="0">
                <a:ea typeface="Avenir"/>
                <a:sym typeface="Avenir"/>
              </a:rPr>
              <a:t>All-cores </a:t>
            </a:r>
          </a:p>
          <a:p>
            <a:pPr lvl="1">
              <a:lnSpc>
                <a:spcPct val="114000"/>
              </a:lnSpc>
              <a:spcBef>
                <a:spcPts val="0"/>
              </a:spcBef>
              <a:buClr>
                <a:srgbClr val="5B9BD5"/>
              </a:buClr>
              <a:buSzPct val="25000"/>
            </a:pPr>
            <a:r>
              <a:rPr lang="en-US" sz="2800" b="1" i="0" u="none" strike="noStrike" cap="none" dirty="0">
                <a:solidFill>
                  <a:schemeClr val="accent5"/>
                </a:solidFill>
                <a:ea typeface="Avenir"/>
                <a:sym typeface="Avenir"/>
              </a:rPr>
              <a:t>Pegasus</a:t>
            </a:r>
            <a:r>
              <a:rPr lang="en-US" sz="2800" b="1" i="0" u="none" strike="noStrike" cap="none" dirty="0">
                <a:solidFill>
                  <a:srgbClr val="5B9BD5"/>
                </a:solidFill>
                <a:ea typeface="Avenir"/>
                <a:sym typeface="Avenir"/>
              </a:rPr>
              <a:t> </a:t>
            </a:r>
            <a:r>
              <a:rPr lang="en-US" sz="2800" dirty="0">
                <a:solidFill>
                  <a:srgbClr val="000000"/>
                </a:solidFill>
              </a:rPr>
              <a:t>adjust all-core frequencies </a:t>
            </a:r>
            <a:r>
              <a:rPr lang="en-US" sz="2800" dirty="0"/>
              <a:t>for load </a:t>
            </a:r>
            <a:endParaRPr lang="en-US" sz="2000" dirty="0"/>
          </a:p>
          <a:p>
            <a:pPr lvl="1">
              <a:lnSpc>
                <a:spcPct val="114000"/>
              </a:lnSpc>
              <a:spcBef>
                <a:spcPts val="0"/>
              </a:spcBef>
              <a:buClr>
                <a:srgbClr val="5B9BD5"/>
              </a:buClr>
              <a:buSzPct val="25000"/>
            </a:pPr>
            <a:r>
              <a:rPr lang="en-US" sz="2000" dirty="0"/>
              <a:t>[Towards Energy Proportional</a:t>
            </a:r>
            <a:r>
              <a:rPr lang="is-IS" sz="2000" dirty="0"/>
              <a:t>…</a:t>
            </a:r>
            <a:r>
              <a:rPr lang="en-US" sz="2000" dirty="0"/>
              <a:t>, Google &amp; Stanford, ISCA'14]</a:t>
            </a:r>
            <a:endParaRPr lang="en-US" sz="2000" b="0" i="0" u="none" strike="noStrike" cap="none" dirty="0">
              <a:solidFill>
                <a:schemeClr val="dk1"/>
              </a:solidFill>
              <a:ea typeface="Avenir"/>
              <a:sym typeface="Avenir"/>
            </a:endParaRPr>
          </a:p>
          <a:p>
            <a:pPr>
              <a:lnSpc>
                <a:spcPct val="114000"/>
              </a:lnSpc>
              <a:buClr>
                <a:srgbClr val="5B9BD5"/>
              </a:buClr>
              <a:buSzPct val="25000"/>
            </a:pPr>
            <a:r>
              <a:rPr lang="en-US" sz="3200" b="1" dirty="0"/>
              <a:t>Per-core approaches </a:t>
            </a:r>
          </a:p>
          <a:p>
            <a:pPr lvl="1">
              <a:lnSpc>
                <a:spcPct val="114000"/>
              </a:lnSpc>
              <a:buClr>
                <a:srgbClr val="5B9BD5"/>
              </a:buClr>
              <a:buSzPct val="25000"/>
            </a:pPr>
            <a:r>
              <a:rPr lang="en-US" sz="2800" b="1" dirty="0">
                <a:solidFill>
                  <a:srgbClr val="008000"/>
                </a:solidFill>
              </a:rPr>
              <a:t>TL</a:t>
            </a:r>
            <a:r>
              <a:rPr lang="en-US" sz="2800" b="1" i="0" u="none" strike="noStrike" cap="none" dirty="0">
                <a:solidFill>
                  <a:srgbClr val="008000"/>
                </a:solidFill>
                <a:ea typeface="Avenir"/>
                <a:sym typeface="Avenir"/>
              </a:rPr>
              <a:t> </a:t>
            </a:r>
            <a:r>
              <a:rPr lang="en-US" sz="2800" b="0" i="0" u="none" strike="noStrike" cap="none" dirty="0">
                <a:solidFill>
                  <a:srgbClr val="008000"/>
                </a:solidFill>
                <a:ea typeface="Avenir"/>
                <a:sym typeface="Avenir"/>
              </a:rPr>
              <a:t>minimize tail latency </a:t>
            </a:r>
            <a:r>
              <a:rPr lang="en-US" sz="2800" dirty="0"/>
              <a:t>using</a:t>
            </a:r>
            <a:r>
              <a:rPr lang="en-US" sz="2800" b="0" i="0" u="none" strike="noStrike" cap="none" dirty="0">
                <a:solidFill>
                  <a:schemeClr val="dk1"/>
                </a:solidFill>
                <a:ea typeface="Avenir"/>
                <a:sym typeface="Avenir"/>
              </a:rPr>
              <a:t> 0 threshold</a:t>
            </a:r>
            <a:endParaRPr lang="en-US" sz="2800" dirty="0">
              <a:solidFill>
                <a:schemeClr val="dk1"/>
              </a:solidFill>
              <a:ea typeface="Avenir"/>
              <a:sym typeface="Avenir"/>
            </a:endParaRPr>
          </a:p>
          <a:p>
            <a:pPr lvl="1">
              <a:lnSpc>
                <a:spcPct val="114000"/>
              </a:lnSpc>
              <a:buClr>
                <a:srgbClr val="5B9BD5"/>
              </a:buClr>
              <a:buSzPct val="25000"/>
            </a:pPr>
            <a:r>
              <a:rPr lang="en-US" sz="2800" b="1" i="0" u="none" strike="noStrike" cap="none" dirty="0">
                <a:solidFill>
                  <a:srgbClr val="008000"/>
                </a:solidFill>
                <a:ea typeface="Avenir"/>
                <a:sym typeface="Avenir"/>
              </a:rPr>
              <a:t>EETL</a:t>
            </a:r>
            <a:r>
              <a:rPr lang="en-US" sz="2800" b="0" i="0" u="none" strike="noStrike" cap="none" dirty="0">
                <a:solidFill>
                  <a:srgbClr val="008000"/>
                </a:solidFill>
                <a:ea typeface="Avenir"/>
                <a:sym typeface="Avenir"/>
              </a:rPr>
              <a:t>  energy efficient </a:t>
            </a:r>
            <a:r>
              <a:rPr lang="en-US" sz="2800" b="0" i="0" u="none" strike="noStrike" cap="none" dirty="0">
                <a:solidFill>
                  <a:schemeClr val="dk1"/>
                </a:solidFill>
                <a:ea typeface="Avenir"/>
                <a:sym typeface="Avenir"/>
              </a:rPr>
              <a:t>with </a:t>
            </a:r>
            <a:r>
              <a:rPr lang="en-US" sz="2800" b="0" i="0" u="none" strike="noStrike" cap="none" dirty="0">
                <a:solidFill>
                  <a:srgbClr val="008000"/>
                </a:solidFill>
                <a:ea typeface="Avenir"/>
                <a:sym typeface="Avenir"/>
              </a:rPr>
              <a:t>target </a:t>
            </a:r>
            <a:r>
              <a:rPr lang="en-US" sz="2800" b="0" i="0" u="none" strike="noStrike" cap="none" dirty="0">
                <a:solidFill>
                  <a:schemeClr val="dk1"/>
                </a:solidFill>
                <a:ea typeface="Avenir"/>
                <a:sym typeface="Avenir"/>
              </a:rPr>
              <a:t>tail </a:t>
            </a:r>
            <a:r>
              <a:rPr lang="en-US" sz="2800" b="0" i="0" u="none" strike="noStrike" cap="none" dirty="0">
                <a:ea typeface="Avenir"/>
                <a:sym typeface="Avenir"/>
              </a:rPr>
              <a:t>latency</a:t>
            </a:r>
          </a:p>
        </p:txBody>
      </p:sp>
      <p:sp>
        <p:nvSpPr>
          <p:cNvPr id="2288" name="Shape 2288"/>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pPr marL="0" marR="0" lvl="0" indent="0" algn="r" rtl="0">
                <a:spcBef>
                  <a:spcPts val="0"/>
                </a:spcBef>
                <a:spcAft>
                  <a:spcPts val="0"/>
                </a:spcAft>
                <a:buSzPct val="25000"/>
                <a:buNone/>
              </a:pPr>
              <a:t>55</a:t>
            </a:fld>
            <a:endParaRPr lang="en-US" sz="1200" dirty="0">
              <a:solidFill>
                <a:srgbClr val="898989"/>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t>Policies</a:t>
            </a:r>
          </a:p>
        </p:txBody>
      </p:sp>
    </p:spTree>
    <p:extLst>
      <p:ext uri="{BB962C8B-B14F-4D97-AF65-F5344CB8AC3E}">
        <p14:creationId xmlns:p14="http://schemas.microsoft.com/office/powerpoint/2010/main" val="2481515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5" name="Shape 2295"/>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pPr marL="0" marR="0" lvl="0" indent="0" algn="r" rtl="0">
                <a:spcBef>
                  <a:spcPts val="0"/>
                </a:spcBef>
                <a:spcAft>
                  <a:spcPts val="0"/>
                </a:spcAft>
                <a:buSzPct val="25000"/>
                <a:buNone/>
              </a:pPr>
              <a:t>56</a:t>
            </a:fld>
            <a:endParaRPr lang="en-US" sz="1200">
              <a:solidFill>
                <a:srgbClr val="898989"/>
              </a:solidFill>
              <a:latin typeface="Calibri"/>
              <a:ea typeface="Calibri"/>
              <a:cs typeface="Calibri"/>
              <a:sym typeface="Calibri"/>
            </a:endParaRPr>
          </a:p>
        </p:txBody>
      </p:sp>
      <p:graphicFrame>
        <p:nvGraphicFramePr>
          <p:cNvPr id="8" name="Chart 7"/>
          <p:cNvGraphicFramePr/>
          <p:nvPr/>
        </p:nvGraphicFramePr>
        <p:xfrm>
          <a:off x="228600" y="1828800"/>
          <a:ext cx="56007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5943600" y="1752600"/>
          <a:ext cx="5667375"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Lucene with DVFS on </a:t>
            </a:r>
            <a:r>
              <a:rPr lang="en-US" dirty="0" err="1"/>
              <a:t>Broadwell</a:t>
            </a:r>
            <a:endParaRPr lang="en-US" dirty="0"/>
          </a:p>
        </p:txBody>
      </p:sp>
    </p:spTree>
    <p:extLst>
      <p:ext uri="{BB962C8B-B14F-4D97-AF65-F5344CB8AC3E}">
        <p14:creationId xmlns:p14="http://schemas.microsoft.com/office/powerpoint/2010/main" val="1507697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Lucene on emulated AMP and DVFS</a:t>
            </a:r>
          </a:p>
        </p:txBody>
      </p:sp>
      <p:sp>
        <p:nvSpPr>
          <p:cNvPr id="4" name="Slide Number Placeholder 3"/>
          <p:cNvSpPr>
            <a:spLocks noGrp="1"/>
          </p:cNvSpPr>
          <p:nvPr>
            <p:ph type="sldNum" idx="12"/>
          </p:nvPr>
        </p:nvSpPr>
        <p:spPr>
          <a:xfrm>
            <a:off x="8610600" y="6373284"/>
            <a:ext cx="2743200" cy="365125"/>
          </a:xfrm>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rgbClr val="898989"/>
                </a:solidFill>
                <a:latin typeface="Calibri"/>
                <a:ea typeface="Calibri"/>
                <a:cs typeface="Calibri"/>
                <a:sym typeface="Calibri"/>
              </a:rPr>
              <a:pPr marL="0" marR="0" lvl="0" indent="0" algn="r" rtl="0">
                <a:spcBef>
                  <a:spcPts val="0"/>
                </a:spcBef>
                <a:spcAft>
                  <a:spcPts val="0"/>
                </a:spcAft>
                <a:buSzPct val="25000"/>
                <a:buNone/>
              </a:pPr>
              <a:t>57</a:t>
            </a:fld>
            <a:endParaRPr lang="en-US" sz="1200" b="0" i="0" u="none" strike="noStrike" cap="none">
              <a:solidFill>
                <a:srgbClr val="898989"/>
              </a:solidFill>
              <a:latin typeface="Calibri"/>
              <a:ea typeface="Calibri"/>
              <a:cs typeface="Calibri"/>
              <a:sym typeface="Calibri"/>
            </a:endParaRPr>
          </a:p>
        </p:txBody>
      </p:sp>
      <p:graphicFrame>
        <p:nvGraphicFramePr>
          <p:cNvPr id="7" name="Chart 6"/>
          <p:cNvGraphicFramePr/>
          <p:nvPr>
            <p:extLst>
              <p:ext uri="{D42A27DB-BD31-4B8C-83A1-F6EECF244321}">
                <p14:modId xmlns:p14="http://schemas.microsoft.com/office/powerpoint/2010/main" val="3152020745"/>
              </p:ext>
            </p:extLst>
          </p:nvPr>
        </p:nvGraphicFramePr>
        <p:xfrm>
          <a:off x="457201" y="1718738"/>
          <a:ext cx="5486399" cy="50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121356944"/>
              </p:ext>
            </p:extLst>
          </p:nvPr>
        </p:nvGraphicFramePr>
        <p:xfrm>
          <a:off x="6248400" y="1930410"/>
          <a:ext cx="5472113"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2082800" y="4224867"/>
            <a:ext cx="2573867" cy="962566"/>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sp>
        <p:nvSpPr>
          <p:cNvPr id="8" name="Oval 7"/>
          <p:cNvSpPr/>
          <p:nvPr/>
        </p:nvSpPr>
        <p:spPr>
          <a:xfrm>
            <a:off x="7755467" y="3471345"/>
            <a:ext cx="2311399" cy="844026"/>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sp>
        <p:nvSpPr>
          <p:cNvPr id="3" name="Rounded Rectangle 2"/>
          <p:cNvSpPr/>
          <p:nvPr/>
        </p:nvSpPr>
        <p:spPr>
          <a:xfrm>
            <a:off x="262467" y="1828799"/>
            <a:ext cx="11514667" cy="136313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357" y="1517598"/>
            <a:ext cx="6917287" cy="1515700"/>
          </a:xfrm>
          <a:prstGeom prst="rect">
            <a:avLst/>
          </a:prstGeom>
        </p:spPr>
      </p:pic>
      <p:sp>
        <p:nvSpPr>
          <p:cNvPr id="11" name="Oval 10"/>
          <p:cNvSpPr/>
          <p:nvPr/>
        </p:nvSpPr>
        <p:spPr>
          <a:xfrm>
            <a:off x="2074333" y="3445933"/>
            <a:ext cx="3158067" cy="1021805"/>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pic>
        <p:nvPicPr>
          <p:cNvPr id="13" name="Picture 12" descr="legend.pdf"/>
          <p:cNvPicPr>
            <a:picLocks noChangeAspect="1"/>
          </p:cNvPicPr>
          <p:nvPr/>
        </p:nvPicPr>
        <p:blipFill rotWithShape="1">
          <a:blip r:embed="rId4">
            <a:extLst>
              <a:ext uri="{28A0092B-C50C-407E-A947-70E740481C1C}">
                <a14:useLocalDpi xmlns:a14="http://schemas.microsoft.com/office/drawing/2010/main" val="0"/>
              </a:ext>
            </a:extLst>
          </a:blip>
          <a:srcRect l="32007" t="42876"/>
          <a:stretch/>
        </p:blipFill>
        <p:spPr>
          <a:xfrm>
            <a:off x="7027333" y="2074333"/>
            <a:ext cx="4703244" cy="865831"/>
          </a:xfrm>
          <a:prstGeom prst="rect">
            <a:avLst/>
          </a:prstGeom>
        </p:spPr>
      </p:pic>
      <p:sp>
        <p:nvSpPr>
          <p:cNvPr id="14" name="Rounded Rectangle 13"/>
          <p:cNvSpPr/>
          <p:nvPr/>
        </p:nvSpPr>
        <p:spPr>
          <a:xfrm>
            <a:off x="5113867" y="2345266"/>
            <a:ext cx="1998145" cy="5672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55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708228E-801E-F140-ACB9-81AFB167EBD1}" type="slidenum">
              <a:rPr lang="en-US" smtClean="0"/>
              <a:pPr/>
              <a:t>58</a:t>
            </a:fld>
            <a:endParaRPr lang="en-US"/>
          </a:p>
        </p:txBody>
      </p:sp>
      <p:sp>
        <p:nvSpPr>
          <p:cNvPr id="832" name="TextBox 831"/>
          <p:cNvSpPr txBox="1"/>
          <p:nvPr/>
        </p:nvSpPr>
        <p:spPr>
          <a:xfrm>
            <a:off x="1706123" y="1689304"/>
            <a:ext cx="750477" cy="646331"/>
          </a:xfrm>
          <a:prstGeom prst="rect">
            <a:avLst/>
          </a:prstGeom>
          <a:noFill/>
          <a:ln>
            <a:noFill/>
          </a:ln>
        </p:spPr>
        <p:txBody>
          <a:bodyPr wrap="none" rtlCol="0">
            <a:spAutoFit/>
          </a:bodyPr>
          <a:lstStyle/>
          <a:p>
            <a:r>
              <a:rPr lang="en-US" sz="3600" dirty="0">
                <a:solidFill>
                  <a:schemeClr val="tx1">
                    <a:lumMod val="75000"/>
                    <a:lumOff val="25000"/>
                  </a:schemeClr>
                </a:solidFill>
              </a:rPr>
              <a:t>big</a:t>
            </a:r>
            <a:endParaRPr lang="en-US" sz="2400" dirty="0">
              <a:solidFill>
                <a:schemeClr val="tx1">
                  <a:lumMod val="75000"/>
                  <a:lumOff val="25000"/>
                </a:schemeClr>
              </a:solidFill>
            </a:endParaRPr>
          </a:p>
        </p:txBody>
      </p:sp>
      <p:sp>
        <p:nvSpPr>
          <p:cNvPr id="1659" name="TextBox 1658"/>
          <p:cNvSpPr txBox="1"/>
          <p:nvPr/>
        </p:nvSpPr>
        <p:spPr>
          <a:xfrm>
            <a:off x="1508948" y="4850430"/>
            <a:ext cx="1278992" cy="646331"/>
          </a:xfrm>
          <a:prstGeom prst="rect">
            <a:avLst/>
          </a:prstGeom>
          <a:noFill/>
          <a:ln>
            <a:noFill/>
          </a:ln>
        </p:spPr>
        <p:txBody>
          <a:bodyPr wrap="square" rtlCol="0">
            <a:spAutoFit/>
          </a:bodyPr>
          <a:lstStyle/>
          <a:p>
            <a:pPr algn="ctr"/>
            <a:r>
              <a:rPr lang="en-US" sz="3600" dirty="0">
                <a:solidFill>
                  <a:schemeClr val="tx1">
                    <a:lumMod val="75000"/>
                    <a:lumOff val="25000"/>
                  </a:schemeClr>
                </a:solidFill>
              </a:rPr>
              <a:t>little</a:t>
            </a:r>
            <a:endParaRPr lang="en-US" sz="2400" dirty="0">
              <a:solidFill>
                <a:schemeClr val="accent2"/>
              </a:solidFill>
            </a:endParaRPr>
          </a:p>
        </p:txBody>
      </p:sp>
      <p:grpSp>
        <p:nvGrpSpPr>
          <p:cNvPr id="1850" name="Group 1849"/>
          <p:cNvGrpSpPr/>
          <p:nvPr/>
        </p:nvGrpSpPr>
        <p:grpSpPr>
          <a:xfrm>
            <a:off x="984315" y="2351287"/>
            <a:ext cx="4708898" cy="2499143"/>
            <a:chOff x="768415" y="2351287"/>
            <a:chExt cx="4708898" cy="2499143"/>
          </a:xfrm>
        </p:grpSpPr>
        <p:grpSp>
          <p:nvGrpSpPr>
            <p:cNvPr id="1022" name="Group 387"/>
            <p:cNvGrpSpPr/>
            <p:nvPr/>
          </p:nvGrpSpPr>
          <p:grpSpPr>
            <a:xfrm>
              <a:off x="768415" y="2351287"/>
              <a:ext cx="2215609" cy="2499143"/>
              <a:chOff x="2109343" y="2146896"/>
              <a:chExt cx="1815109" cy="1762986"/>
            </a:xfrm>
          </p:grpSpPr>
          <p:grpSp>
            <p:nvGrpSpPr>
              <p:cNvPr id="1023" name="Group 3"/>
              <p:cNvGrpSpPr/>
              <p:nvPr/>
            </p:nvGrpSpPr>
            <p:grpSpPr>
              <a:xfrm>
                <a:off x="2112708" y="2146896"/>
                <a:ext cx="878605" cy="850323"/>
                <a:chOff x="2218261" y="2654300"/>
                <a:chExt cx="2455339" cy="2455339"/>
              </a:xfrm>
            </p:grpSpPr>
            <p:sp>
              <p:nvSpPr>
                <p:cNvPr id="1350" name="Rectangle 4"/>
                <p:cNvSpPr/>
                <p:nvPr/>
              </p:nvSpPr>
              <p:spPr>
                <a:xfrm>
                  <a:off x="2218261" y="2654300"/>
                  <a:ext cx="2455339" cy="2455339"/>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51" name="Group 82"/>
                <p:cNvGrpSpPr/>
                <p:nvPr/>
              </p:nvGrpSpPr>
              <p:grpSpPr>
                <a:xfrm>
                  <a:off x="2368147" y="2926360"/>
                  <a:ext cx="2155567" cy="1911218"/>
                  <a:chOff x="2294461" y="2843479"/>
                  <a:chExt cx="2155567" cy="1911218"/>
                </a:xfrm>
              </p:grpSpPr>
              <p:grpSp>
                <p:nvGrpSpPr>
                  <p:cNvPr id="1352" name="Group 30"/>
                  <p:cNvGrpSpPr/>
                  <p:nvPr/>
                </p:nvGrpSpPr>
                <p:grpSpPr>
                  <a:xfrm>
                    <a:off x="2878666" y="2843479"/>
                    <a:ext cx="986368" cy="589758"/>
                    <a:chOff x="2878666" y="2741875"/>
                    <a:chExt cx="986368" cy="589758"/>
                  </a:xfrm>
                </p:grpSpPr>
                <p:sp>
                  <p:nvSpPr>
                    <p:cNvPr id="1383" name="Rectangle 4"/>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Rectangle 38"/>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85" name="Straight Connector 39"/>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86" name="Straight Connector 40"/>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87" name="Straight Connector 41"/>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88" name="Straight Connector 42"/>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89" name="Straight Connector 43"/>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390" name="Parallelogram 44"/>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Parallelogram 45"/>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53" name="Group 31"/>
                  <p:cNvGrpSpPr/>
                  <p:nvPr/>
                </p:nvGrpSpPr>
                <p:grpSpPr>
                  <a:xfrm>
                    <a:off x="2878666" y="3504209"/>
                    <a:ext cx="986368" cy="589758"/>
                    <a:chOff x="2878666" y="2741875"/>
                    <a:chExt cx="986368" cy="589758"/>
                  </a:xfrm>
                </p:grpSpPr>
                <p:sp>
                  <p:nvSpPr>
                    <p:cNvPr id="1374" name="Rectangle 28"/>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Rectangle 29"/>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76" name="Straight Connector 30"/>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77" name="Straight Connector 31"/>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78" name="Straight Connector 32"/>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79" name="Straight Connector 33"/>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80" name="Straight Connector 34"/>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381" name="Parallelogram 35"/>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Parallelogram 36"/>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54" name="Group 41"/>
                  <p:cNvGrpSpPr/>
                  <p:nvPr/>
                </p:nvGrpSpPr>
                <p:grpSpPr>
                  <a:xfrm>
                    <a:off x="2878666" y="4164939"/>
                    <a:ext cx="986368" cy="589758"/>
                    <a:chOff x="2878666" y="2741875"/>
                    <a:chExt cx="986368" cy="589758"/>
                  </a:xfrm>
                </p:grpSpPr>
                <p:sp>
                  <p:nvSpPr>
                    <p:cNvPr id="1365" name="Rectangle 19"/>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Rectangle 20"/>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67" name="Straight Connector 21"/>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68" name="Straight Connector 22"/>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69" name="Straight Connector 23"/>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70" name="Straight Connector 24"/>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71" name="Straight Connector 25"/>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372" name="Parallelogram 26"/>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Parallelogram 27"/>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55" name="Rectangle 9"/>
                  <p:cNvSpPr/>
                  <p:nvPr/>
                </p:nvSpPr>
                <p:spPr>
                  <a:xfrm>
                    <a:off x="2294461" y="3433237"/>
                    <a:ext cx="448732" cy="741494"/>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Rectangle 10"/>
                  <p:cNvSpPr/>
                  <p:nvPr/>
                </p:nvSpPr>
                <p:spPr>
                  <a:xfrm>
                    <a:off x="4001296" y="3423445"/>
                    <a:ext cx="448732" cy="741494"/>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7" name="Straight Connector 11"/>
                  <p:cNvCxnSpPr/>
                  <p:nvPr/>
                </p:nvCxnSpPr>
                <p:spPr>
                  <a:xfrm rot="5400000">
                    <a:off x="3204303" y="3803981"/>
                    <a:ext cx="1321463" cy="158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58" name="Straight Connector 12"/>
                  <p:cNvCxnSpPr/>
                  <p:nvPr/>
                </p:nvCxnSpPr>
                <p:spPr>
                  <a:xfrm rot="5400000">
                    <a:off x="2217139" y="3803184"/>
                    <a:ext cx="1321463" cy="158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59" name="Straight Connector 13"/>
                  <p:cNvCxnSpPr/>
                  <p:nvPr/>
                </p:nvCxnSpPr>
                <p:spPr>
                  <a:xfrm rot="10800000">
                    <a:off x="3865829" y="380397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60" name="Straight Connector 14"/>
                  <p:cNvCxnSpPr/>
                  <p:nvPr/>
                </p:nvCxnSpPr>
                <p:spPr>
                  <a:xfrm rot="10800000">
                    <a:off x="2743198" y="3803984"/>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61" name="Straight Connector 1360"/>
                  <p:cNvCxnSpPr/>
                  <p:nvPr/>
                </p:nvCxnSpPr>
                <p:spPr>
                  <a:xfrm rot="5400000">
                    <a:off x="3715480"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62" name="Straight Connector 1361"/>
                  <p:cNvCxnSpPr/>
                  <p:nvPr/>
                </p:nvCxnSpPr>
                <p:spPr>
                  <a:xfrm rot="5400000">
                    <a:off x="3809672"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63" name="Straight Connector 1362"/>
                  <p:cNvCxnSpPr/>
                  <p:nvPr/>
                </p:nvCxnSpPr>
                <p:spPr>
                  <a:xfrm rot="5400000">
                    <a:off x="3903864"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64" name="Straight Connector 1363"/>
                  <p:cNvCxnSpPr/>
                  <p:nvPr/>
                </p:nvCxnSpPr>
                <p:spPr>
                  <a:xfrm rot="5400000">
                    <a:off x="3998055"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1024" name="Group 46"/>
              <p:cNvGrpSpPr/>
              <p:nvPr/>
            </p:nvGrpSpPr>
            <p:grpSpPr>
              <a:xfrm>
                <a:off x="3045847" y="2146896"/>
                <a:ext cx="878605" cy="850323"/>
                <a:chOff x="2218261" y="2654300"/>
                <a:chExt cx="2455339" cy="2455339"/>
              </a:xfrm>
            </p:grpSpPr>
            <p:sp>
              <p:nvSpPr>
                <p:cNvPr id="1308" name="Rectangle 92"/>
                <p:cNvSpPr/>
                <p:nvPr/>
              </p:nvSpPr>
              <p:spPr>
                <a:xfrm>
                  <a:off x="2218261" y="2654300"/>
                  <a:ext cx="2455339" cy="2455339"/>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09" name="Group 82"/>
                <p:cNvGrpSpPr/>
                <p:nvPr/>
              </p:nvGrpSpPr>
              <p:grpSpPr>
                <a:xfrm>
                  <a:off x="2368147" y="2926360"/>
                  <a:ext cx="2155567" cy="1911218"/>
                  <a:chOff x="2294461" y="2843479"/>
                  <a:chExt cx="2155567" cy="1911218"/>
                </a:xfrm>
              </p:grpSpPr>
              <p:grpSp>
                <p:nvGrpSpPr>
                  <p:cNvPr id="1310" name="Group 30"/>
                  <p:cNvGrpSpPr/>
                  <p:nvPr/>
                </p:nvGrpSpPr>
                <p:grpSpPr>
                  <a:xfrm>
                    <a:off x="2878666" y="2843479"/>
                    <a:ext cx="986368" cy="589758"/>
                    <a:chOff x="2878666" y="2741875"/>
                    <a:chExt cx="986368" cy="589758"/>
                  </a:xfrm>
                </p:grpSpPr>
                <p:sp>
                  <p:nvSpPr>
                    <p:cNvPr id="1341" name="Rectangle 4"/>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Rectangle 1341"/>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43" name="Straight Connector 1342"/>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44" name="Straight Connector 1343"/>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45" name="Straight Connector 1344"/>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46" name="Straight Connector 1345"/>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47" name="Straight Connector 1346"/>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348" name="Parallelogram 1347"/>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Parallelogram 1348"/>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1" name="Group 31"/>
                  <p:cNvGrpSpPr/>
                  <p:nvPr/>
                </p:nvGrpSpPr>
                <p:grpSpPr>
                  <a:xfrm>
                    <a:off x="2878666" y="3504209"/>
                    <a:ext cx="986368" cy="589758"/>
                    <a:chOff x="2878666" y="2741875"/>
                    <a:chExt cx="986368" cy="589758"/>
                  </a:xfrm>
                </p:grpSpPr>
                <p:sp>
                  <p:nvSpPr>
                    <p:cNvPr id="1332" name="Rectangle 1331"/>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Rectangle 1332"/>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34" name="Straight Connector 1333"/>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35" name="Straight Connector 1334"/>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36" name="Straight Connector 1335"/>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37" name="Straight Connector 1336"/>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38" name="Straight Connector 1337"/>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339" name="Parallelogram 1338"/>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Parallelogram 1339"/>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2" name="Group 41"/>
                  <p:cNvGrpSpPr/>
                  <p:nvPr/>
                </p:nvGrpSpPr>
                <p:grpSpPr>
                  <a:xfrm>
                    <a:off x="2878666" y="4164939"/>
                    <a:ext cx="986368" cy="589758"/>
                    <a:chOff x="2878666" y="2741875"/>
                    <a:chExt cx="986368" cy="589758"/>
                  </a:xfrm>
                </p:grpSpPr>
                <p:sp>
                  <p:nvSpPr>
                    <p:cNvPr id="1323" name="Rectangle 1322"/>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Rectangle 1323"/>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25" name="Straight Connector 1324"/>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26" name="Straight Connector 1325"/>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27" name="Straight Connector 1326"/>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28" name="Straight Connector 1327"/>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29" name="Straight Connector 1328"/>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330" name="Parallelogram 1329"/>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Parallelogram 1330"/>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13" name="Rectangle 52"/>
                  <p:cNvSpPr/>
                  <p:nvPr/>
                </p:nvSpPr>
                <p:spPr>
                  <a:xfrm>
                    <a:off x="2294461" y="3433237"/>
                    <a:ext cx="448732" cy="741494"/>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Rectangle 1313"/>
                  <p:cNvSpPr/>
                  <p:nvPr/>
                </p:nvSpPr>
                <p:spPr>
                  <a:xfrm>
                    <a:off x="4001296" y="3423445"/>
                    <a:ext cx="448732" cy="741494"/>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15" name="Straight Connector 1314"/>
                  <p:cNvCxnSpPr/>
                  <p:nvPr/>
                </p:nvCxnSpPr>
                <p:spPr>
                  <a:xfrm rot="5400000">
                    <a:off x="3204303" y="3803981"/>
                    <a:ext cx="1321463" cy="158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16" name="Straight Connector 1315"/>
                  <p:cNvCxnSpPr/>
                  <p:nvPr/>
                </p:nvCxnSpPr>
                <p:spPr>
                  <a:xfrm rot="5400000">
                    <a:off x="2217139" y="3803184"/>
                    <a:ext cx="1321463" cy="158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17" name="Straight Connector 1316"/>
                  <p:cNvCxnSpPr/>
                  <p:nvPr/>
                </p:nvCxnSpPr>
                <p:spPr>
                  <a:xfrm rot="10800000">
                    <a:off x="3865829" y="380397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18" name="Straight Connector 1317"/>
                  <p:cNvCxnSpPr/>
                  <p:nvPr/>
                </p:nvCxnSpPr>
                <p:spPr>
                  <a:xfrm rot="10800000">
                    <a:off x="2743198" y="3803984"/>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19" name="Straight Connector 103"/>
                  <p:cNvCxnSpPr/>
                  <p:nvPr/>
                </p:nvCxnSpPr>
                <p:spPr>
                  <a:xfrm rot="5400000">
                    <a:off x="3715480"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20" name="Straight Connector 104"/>
                  <p:cNvCxnSpPr/>
                  <p:nvPr/>
                </p:nvCxnSpPr>
                <p:spPr>
                  <a:xfrm rot="5400000">
                    <a:off x="3809672"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21" name="Straight Connector 105"/>
                  <p:cNvCxnSpPr/>
                  <p:nvPr/>
                </p:nvCxnSpPr>
                <p:spPr>
                  <a:xfrm rot="5400000">
                    <a:off x="3903864"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22" name="Straight Connector 106"/>
                  <p:cNvCxnSpPr/>
                  <p:nvPr/>
                </p:nvCxnSpPr>
                <p:spPr>
                  <a:xfrm rot="5400000">
                    <a:off x="3998055"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1025" name="Group 101"/>
              <p:cNvGrpSpPr/>
              <p:nvPr/>
            </p:nvGrpSpPr>
            <p:grpSpPr>
              <a:xfrm>
                <a:off x="3045022" y="3059093"/>
                <a:ext cx="879427" cy="850789"/>
                <a:chOff x="5058829" y="2806700"/>
                <a:chExt cx="2453084" cy="2455339"/>
              </a:xfrm>
            </p:grpSpPr>
            <p:grpSp>
              <p:nvGrpSpPr>
                <p:cNvPr id="1260" name="Group 147"/>
                <p:cNvGrpSpPr/>
                <p:nvPr/>
              </p:nvGrpSpPr>
              <p:grpSpPr>
                <a:xfrm>
                  <a:off x="5058829" y="2806700"/>
                  <a:ext cx="1150342" cy="1150342"/>
                  <a:chOff x="4906429" y="4056530"/>
                  <a:chExt cx="1150342" cy="1150342"/>
                </a:xfrm>
              </p:grpSpPr>
              <p:sp>
                <p:nvSpPr>
                  <p:cNvPr id="1297" name="Rectangle 1296"/>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98" name="Group 86"/>
                  <p:cNvGrpSpPr/>
                  <p:nvPr/>
                </p:nvGrpSpPr>
                <p:grpSpPr>
                  <a:xfrm>
                    <a:off x="4988416" y="4336822"/>
                    <a:ext cx="986368" cy="589758"/>
                    <a:chOff x="880534" y="4754697"/>
                    <a:chExt cx="986368" cy="589758"/>
                  </a:xfrm>
                </p:grpSpPr>
                <p:sp>
                  <p:nvSpPr>
                    <p:cNvPr id="1299" name="Rectangle 1298"/>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Rectangle 1299"/>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301" name="Straight Connector 1300"/>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02" name="Straight Connector 1301"/>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03" name="Straight Connector 1302"/>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04" name="Straight Connector 1303"/>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05" name="Straight Connector 1304"/>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306" name="Parallelogram 1305"/>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Parallelogram 1306"/>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61" name="Group 159"/>
                <p:cNvGrpSpPr/>
                <p:nvPr/>
              </p:nvGrpSpPr>
              <p:grpSpPr>
                <a:xfrm>
                  <a:off x="6361571" y="2806700"/>
                  <a:ext cx="1150342" cy="1150342"/>
                  <a:chOff x="4906429" y="4056530"/>
                  <a:chExt cx="1150342" cy="1150342"/>
                </a:xfrm>
              </p:grpSpPr>
              <p:sp>
                <p:nvSpPr>
                  <p:cNvPr id="1286" name="Rectangle 1285"/>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87" name="Group 86"/>
                  <p:cNvGrpSpPr/>
                  <p:nvPr/>
                </p:nvGrpSpPr>
                <p:grpSpPr>
                  <a:xfrm>
                    <a:off x="4988416" y="4336822"/>
                    <a:ext cx="986368" cy="589758"/>
                    <a:chOff x="880534" y="4754697"/>
                    <a:chExt cx="986368" cy="589758"/>
                  </a:xfrm>
                </p:grpSpPr>
                <p:sp>
                  <p:nvSpPr>
                    <p:cNvPr id="1288" name="Rectangle 1287"/>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Rectangle 1288"/>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290" name="Straight Connector 1289"/>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91" name="Straight Connector 1290"/>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92" name="Straight Connector 1291"/>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93" name="Straight Connector 1292"/>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94" name="Straight Connector 1293"/>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295" name="Parallelogram 1294"/>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Parallelogram 1295"/>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62" name="Group 171"/>
                <p:cNvGrpSpPr/>
                <p:nvPr/>
              </p:nvGrpSpPr>
              <p:grpSpPr>
                <a:xfrm>
                  <a:off x="5058829" y="4111697"/>
                  <a:ext cx="1150342" cy="1150342"/>
                  <a:chOff x="4906429" y="4056530"/>
                  <a:chExt cx="1150342" cy="1150342"/>
                </a:xfrm>
              </p:grpSpPr>
              <p:sp>
                <p:nvSpPr>
                  <p:cNvPr id="1275" name="Rectangle 1274"/>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76" name="Group 86"/>
                  <p:cNvGrpSpPr/>
                  <p:nvPr/>
                </p:nvGrpSpPr>
                <p:grpSpPr>
                  <a:xfrm>
                    <a:off x="4988416" y="4336822"/>
                    <a:ext cx="986368" cy="589758"/>
                    <a:chOff x="880534" y="4754697"/>
                    <a:chExt cx="986368" cy="589758"/>
                  </a:xfrm>
                </p:grpSpPr>
                <p:sp>
                  <p:nvSpPr>
                    <p:cNvPr id="1277" name="Rectangle 1276"/>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Rectangle 1277"/>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279" name="Straight Connector 1278"/>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80" name="Straight Connector 1279"/>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81" name="Straight Connector 1280"/>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82" name="Straight Connector 1281"/>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83" name="Straight Connector 1282"/>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284" name="Parallelogram 1283"/>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Parallelogram 1284"/>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63" name="Group 183"/>
                <p:cNvGrpSpPr/>
                <p:nvPr/>
              </p:nvGrpSpPr>
              <p:grpSpPr>
                <a:xfrm>
                  <a:off x="6361571" y="4111697"/>
                  <a:ext cx="1150342" cy="1150342"/>
                  <a:chOff x="4906429" y="4056530"/>
                  <a:chExt cx="1150342" cy="1150342"/>
                </a:xfrm>
              </p:grpSpPr>
              <p:sp>
                <p:nvSpPr>
                  <p:cNvPr id="1264" name="Rectangle 1263"/>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65" name="Group 86"/>
                  <p:cNvGrpSpPr/>
                  <p:nvPr/>
                </p:nvGrpSpPr>
                <p:grpSpPr>
                  <a:xfrm>
                    <a:off x="4988416" y="4336822"/>
                    <a:ext cx="986368" cy="589758"/>
                    <a:chOff x="880534" y="4754697"/>
                    <a:chExt cx="986368" cy="589758"/>
                  </a:xfrm>
                </p:grpSpPr>
                <p:sp>
                  <p:nvSpPr>
                    <p:cNvPr id="1266" name="Rectangle 1265"/>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Rectangle 1266"/>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268" name="Straight Connector 1267"/>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69" name="Straight Connector 1268"/>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70" name="Straight Connector 1269"/>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71" name="Straight Connector 1270"/>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72" name="Straight Connector 1271"/>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273" name="Parallelogram 1272"/>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Parallelogram 1273"/>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1026" name="Group 150"/>
              <p:cNvGrpSpPr/>
              <p:nvPr/>
            </p:nvGrpSpPr>
            <p:grpSpPr>
              <a:xfrm>
                <a:off x="2109341" y="3059093"/>
                <a:ext cx="879427" cy="850789"/>
                <a:chOff x="5058829" y="2806700"/>
                <a:chExt cx="2453084" cy="2455339"/>
              </a:xfrm>
            </p:grpSpPr>
            <p:grpSp>
              <p:nvGrpSpPr>
                <p:cNvPr id="1027" name="Group 147"/>
                <p:cNvGrpSpPr/>
                <p:nvPr/>
              </p:nvGrpSpPr>
              <p:grpSpPr>
                <a:xfrm>
                  <a:off x="5058829" y="2806700"/>
                  <a:ext cx="1150342" cy="1150342"/>
                  <a:chOff x="4906429" y="4056530"/>
                  <a:chExt cx="1150342" cy="1150342"/>
                </a:xfrm>
              </p:grpSpPr>
              <p:sp>
                <p:nvSpPr>
                  <p:cNvPr id="1249" name="Rectangle 1248"/>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0" name="Group 86"/>
                  <p:cNvGrpSpPr/>
                  <p:nvPr/>
                </p:nvGrpSpPr>
                <p:grpSpPr>
                  <a:xfrm>
                    <a:off x="4988416" y="4336822"/>
                    <a:ext cx="986368" cy="589758"/>
                    <a:chOff x="880534" y="4754697"/>
                    <a:chExt cx="986368" cy="589758"/>
                  </a:xfrm>
                </p:grpSpPr>
                <p:sp>
                  <p:nvSpPr>
                    <p:cNvPr id="1251" name="Rectangle 1250"/>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Rectangle 1251"/>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253" name="Straight Connector 1252"/>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54" name="Straight Connector 1253"/>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55" name="Straight Connector 1254"/>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56" name="Straight Connector 1255"/>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57" name="Straight Connector 1256"/>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258" name="Parallelogram 1257"/>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Parallelogram 1258"/>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28" name="Group 159"/>
                <p:cNvGrpSpPr/>
                <p:nvPr/>
              </p:nvGrpSpPr>
              <p:grpSpPr>
                <a:xfrm>
                  <a:off x="6361571" y="2806700"/>
                  <a:ext cx="1150342" cy="1150342"/>
                  <a:chOff x="4906429" y="4056530"/>
                  <a:chExt cx="1150342" cy="1150342"/>
                </a:xfrm>
              </p:grpSpPr>
              <p:sp>
                <p:nvSpPr>
                  <p:cNvPr id="1238" name="Rectangle 1237"/>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39" name="Group 86"/>
                  <p:cNvGrpSpPr/>
                  <p:nvPr/>
                </p:nvGrpSpPr>
                <p:grpSpPr>
                  <a:xfrm>
                    <a:off x="4988416" y="4336822"/>
                    <a:ext cx="986368" cy="589758"/>
                    <a:chOff x="880534" y="4754697"/>
                    <a:chExt cx="986368" cy="589758"/>
                  </a:xfrm>
                </p:grpSpPr>
                <p:sp>
                  <p:nvSpPr>
                    <p:cNvPr id="1240" name="Rectangle 1239"/>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Rectangle 1240"/>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242" name="Straight Connector 1241"/>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43" name="Straight Connector 1242"/>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44" name="Straight Connector 1243"/>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45" name="Straight Connector 1244"/>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46" name="Straight Connector 1245"/>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247" name="Parallelogram 1246"/>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Parallelogram 1247"/>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29" name="Group 171"/>
                <p:cNvGrpSpPr/>
                <p:nvPr/>
              </p:nvGrpSpPr>
              <p:grpSpPr>
                <a:xfrm>
                  <a:off x="5058829" y="4111697"/>
                  <a:ext cx="1150342" cy="1150342"/>
                  <a:chOff x="4906429" y="4056530"/>
                  <a:chExt cx="1150342" cy="1150342"/>
                </a:xfrm>
              </p:grpSpPr>
              <p:sp>
                <p:nvSpPr>
                  <p:cNvPr id="1227" name="Rectangle 1226"/>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28" name="Group 86"/>
                  <p:cNvGrpSpPr/>
                  <p:nvPr/>
                </p:nvGrpSpPr>
                <p:grpSpPr>
                  <a:xfrm>
                    <a:off x="4988416" y="4336822"/>
                    <a:ext cx="986368" cy="589758"/>
                    <a:chOff x="880534" y="4754697"/>
                    <a:chExt cx="986368" cy="589758"/>
                  </a:xfrm>
                </p:grpSpPr>
                <p:sp>
                  <p:nvSpPr>
                    <p:cNvPr id="1229" name="Rectangle 1228"/>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Rectangle 1229"/>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231" name="Straight Connector 1230"/>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32" name="Straight Connector 1231"/>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33" name="Straight Connector 1232"/>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34" name="Straight Connector 1233"/>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35" name="Straight Connector 1234"/>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236" name="Parallelogram 1235"/>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Parallelogram 1236"/>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30" name="Group 183"/>
                <p:cNvGrpSpPr/>
                <p:nvPr/>
              </p:nvGrpSpPr>
              <p:grpSpPr>
                <a:xfrm>
                  <a:off x="6361571" y="4111697"/>
                  <a:ext cx="1150342" cy="1150342"/>
                  <a:chOff x="4906429" y="4056530"/>
                  <a:chExt cx="1150342" cy="1150342"/>
                </a:xfrm>
              </p:grpSpPr>
              <p:sp>
                <p:nvSpPr>
                  <p:cNvPr id="1031" name="Rectangle 1030"/>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32" name="Group 86"/>
                  <p:cNvGrpSpPr/>
                  <p:nvPr/>
                </p:nvGrpSpPr>
                <p:grpSpPr>
                  <a:xfrm>
                    <a:off x="4988416" y="4336822"/>
                    <a:ext cx="986368" cy="589758"/>
                    <a:chOff x="880534" y="4754697"/>
                    <a:chExt cx="986368" cy="589758"/>
                  </a:xfrm>
                </p:grpSpPr>
                <p:sp>
                  <p:nvSpPr>
                    <p:cNvPr id="1033" name="Rectangle 1032"/>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Rectangle 1033"/>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035" name="Straight Connector 1034"/>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36" name="Straight Connector 1035"/>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23" name="Straight Connector 1222"/>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24" name="Straight Connector 1223"/>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225" name="Parallelogram 1224"/>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Parallelogram 1225"/>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nvGrpSpPr>
            <p:cNvPr id="1661" name="Group 3"/>
            <p:cNvGrpSpPr/>
            <p:nvPr/>
          </p:nvGrpSpPr>
          <p:grpSpPr>
            <a:xfrm>
              <a:off x="3371453" y="2359521"/>
              <a:ext cx="1008819" cy="1191162"/>
              <a:chOff x="2218261" y="2654300"/>
              <a:chExt cx="2455339" cy="2455339"/>
            </a:xfrm>
          </p:grpSpPr>
          <p:sp>
            <p:nvSpPr>
              <p:cNvPr id="1802" name="Rectangle 4"/>
              <p:cNvSpPr/>
              <p:nvPr/>
            </p:nvSpPr>
            <p:spPr>
              <a:xfrm>
                <a:off x="2218261" y="2654300"/>
                <a:ext cx="2455339" cy="2455339"/>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03" name="Group 82"/>
              <p:cNvGrpSpPr/>
              <p:nvPr/>
            </p:nvGrpSpPr>
            <p:grpSpPr>
              <a:xfrm>
                <a:off x="2368147" y="2926360"/>
                <a:ext cx="2155567" cy="1911218"/>
                <a:chOff x="2294461" y="2843479"/>
                <a:chExt cx="2155567" cy="1911218"/>
              </a:xfrm>
            </p:grpSpPr>
            <p:grpSp>
              <p:nvGrpSpPr>
                <p:cNvPr id="1804" name="Group 30"/>
                <p:cNvGrpSpPr/>
                <p:nvPr/>
              </p:nvGrpSpPr>
              <p:grpSpPr>
                <a:xfrm>
                  <a:off x="2878666" y="2843479"/>
                  <a:ext cx="986368" cy="589758"/>
                  <a:chOff x="2878666" y="2741875"/>
                  <a:chExt cx="986368" cy="589758"/>
                </a:xfrm>
              </p:grpSpPr>
              <p:sp>
                <p:nvSpPr>
                  <p:cNvPr id="1835" name="Rectangle 4"/>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6" name="Rectangle 38"/>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837" name="Straight Connector 39"/>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38" name="Straight Connector 40"/>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39" name="Straight Connector 41"/>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40" name="Straight Connector 42"/>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41" name="Straight Connector 43"/>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842" name="Parallelogram 44"/>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 name="Parallelogram 45"/>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05" name="Group 31"/>
                <p:cNvGrpSpPr/>
                <p:nvPr/>
              </p:nvGrpSpPr>
              <p:grpSpPr>
                <a:xfrm>
                  <a:off x="2878666" y="3504209"/>
                  <a:ext cx="986368" cy="589758"/>
                  <a:chOff x="2878666" y="2741875"/>
                  <a:chExt cx="986368" cy="589758"/>
                </a:xfrm>
              </p:grpSpPr>
              <p:sp>
                <p:nvSpPr>
                  <p:cNvPr id="1826" name="Rectangle 28"/>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7" name="Rectangle 29"/>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828" name="Straight Connector 30"/>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29" name="Straight Connector 31"/>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30" name="Straight Connector 32"/>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31" name="Straight Connector 33"/>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32" name="Straight Connector 34"/>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833" name="Parallelogram 35"/>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4" name="Parallelogram 36"/>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06" name="Group 41"/>
                <p:cNvGrpSpPr/>
                <p:nvPr/>
              </p:nvGrpSpPr>
              <p:grpSpPr>
                <a:xfrm>
                  <a:off x="2878666" y="4164939"/>
                  <a:ext cx="986368" cy="589758"/>
                  <a:chOff x="2878666" y="2741875"/>
                  <a:chExt cx="986368" cy="589758"/>
                </a:xfrm>
              </p:grpSpPr>
              <p:sp>
                <p:nvSpPr>
                  <p:cNvPr id="1817" name="Rectangle 19"/>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8" name="Rectangle 20"/>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819" name="Straight Connector 21"/>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20" name="Straight Connector 22"/>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21" name="Straight Connector 23"/>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22" name="Straight Connector 24"/>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23" name="Straight Connector 25"/>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824" name="Parallelogram 26"/>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5" name="Parallelogram 27"/>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07" name="Rectangle 9"/>
                <p:cNvSpPr/>
                <p:nvPr/>
              </p:nvSpPr>
              <p:spPr>
                <a:xfrm>
                  <a:off x="2294461" y="3433237"/>
                  <a:ext cx="448732" cy="741494"/>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8" name="Rectangle 10"/>
                <p:cNvSpPr/>
                <p:nvPr/>
              </p:nvSpPr>
              <p:spPr>
                <a:xfrm>
                  <a:off x="4001296" y="3423445"/>
                  <a:ext cx="448732" cy="741494"/>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9" name="Straight Connector 11"/>
                <p:cNvCxnSpPr/>
                <p:nvPr/>
              </p:nvCxnSpPr>
              <p:spPr>
                <a:xfrm rot="5400000">
                  <a:off x="3204303" y="3803981"/>
                  <a:ext cx="1321463" cy="158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10" name="Straight Connector 12"/>
                <p:cNvCxnSpPr/>
                <p:nvPr/>
              </p:nvCxnSpPr>
              <p:spPr>
                <a:xfrm rot="5400000">
                  <a:off x="2217139" y="3803184"/>
                  <a:ext cx="1321463" cy="158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11" name="Straight Connector 13"/>
                <p:cNvCxnSpPr/>
                <p:nvPr/>
              </p:nvCxnSpPr>
              <p:spPr>
                <a:xfrm rot="10800000">
                  <a:off x="3865829" y="380397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12" name="Straight Connector 14"/>
                <p:cNvCxnSpPr/>
                <p:nvPr/>
              </p:nvCxnSpPr>
              <p:spPr>
                <a:xfrm rot="10800000">
                  <a:off x="2743198" y="3803984"/>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13" name="Straight Connector 1812"/>
                <p:cNvCxnSpPr/>
                <p:nvPr/>
              </p:nvCxnSpPr>
              <p:spPr>
                <a:xfrm rot="5400000">
                  <a:off x="3715480"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14" name="Straight Connector 1813"/>
                <p:cNvCxnSpPr/>
                <p:nvPr/>
              </p:nvCxnSpPr>
              <p:spPr>
                <a:xfrm rot="5400000">
                  <a:off x="3809672"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15" name="Straight Connector 1814"/>
                <p:cNvCxnSpPr/>
                <p:nvPr/>
              </p:nvCxnSpPr>
              <p:spPr>
                <a:xfrm rot="5400000">
                  <a:off x="3903864"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16" name="Straight Connector 1815"/>
                <p:cNvCxnSpPr/>
                <p:nvPr/>
              </p:nvCxnSpPr>
              <p:spPr>
                <a:xfrm rot="5400000">
                  <a:off x="3998055"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1662" name="Group 46"/>
            <p:cNvGrpSpPr/>
            <p:nvPr/>
          </p:nvGrpSpPr>
          <p:grpSpPr>
            <a:xfrm>
              <a:off x="4442889" y="2359521"/>
              <a:ext cx="1008819" cy="1191162"/>
              <a:chOff x="2218261" y="2654300"/>
              <a:chExt cx="2455339" cy="2455339"/>
            </a:xfrm>
          </p:grpSpPr>
          <p:sp>
            <p:nvSpPr>
              <p:cNvPr id="1760" name="Rectangle 92"/>
              <p:cNvSpPr/>
              <p:nvPr/>
            </p:nvSpPr>
            <p:spPr>
              <a:xfrm>
                <a:off x="2218261" y="2654300"/>
                <a:ext cx="2455339" cy="2455339"/>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61" name="Group 82"/>
              <p:cNvGrpSpPr/>
              <p:nvPr/>
            </p:nvGrpSpPr>
            <p:grpSpPr>
              <a:xfrm>
                <a:off x="2368147" y="2926360"/>
                <a:ext cx="2155567" cy="1911218"/>
                <a:chOff x="2294461" y="2843479"/>
                <a:chExt cx="2155567" cy="1911218"/>
              </a:xfrm>
            </p:grpSpPr>
            <p:grpSp>
              <p:nvGrpSpPr>
                <p:cNvPr id="1762" name="Group 30"/>
                <p:cNvGrpSpPr/>
                <p:nvPr/>
              </p:nvGrpSpPr>
              <p:grpSpPr>
                <a:xfrm>
                  <a:off x="2878666" y="2843479"/>
                  <a:ext cx="986368" cy="589758"/>
                  <a:chOff x="2878666" y="2741875"/>
                  <a:chExt cx="986368" cy="589758"/>
                </a:xfrm>
              </p:grpSpPr>
              <p:sp>
                <p:nvSpPr>
                  <p:cNvPr id="1793" name="Rectangle 4"/>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4" name="Rectangle 1793"/>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95" name="Straight Connector 1794"/>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96" name="Straight Connector 1795"/>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97" name="Straight Connector 1796"/>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98" name="Straight Connector 1797"/>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99" name="Straight Connector 1798"/>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800" name="Parallelogram 1799"/>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1" name="Parallelogram 1800"/>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63" name="Group 31"/>
                <p:cNvGrpSpPr/>
                <p:nvPr/>
              </p:nvGrpSpPr>
              <p:grpSpPr>
                <a:xfrm>
                  <a:off x="2878666" y="3504209"/>
                  <a:ext cx="986368" cy="589758"/>
                  <a:chOff x="2878666" y="2741875"/>
                  <a:chExt cx="986368" cy="589758"/>
                </a:xfrm>
              </p:grpSpPr>
              <p:sp>
                <p:nvSpPr>
                  <p:cNvPr id="1784" name="Rectangle 1783"/>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5" name="Rectangle 1784"/>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86" name="Straight Connector 1785"/>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87" name="Straight Connector 1786"/>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88" name="Straight Connector 1787"/>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89" name="Straight Connector 1788"/>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90" name="Straight Connector 1789"/>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791" name="Parallelogram 1790"/>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2" name="Parallelogram 1791"/>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64" name="Group 41"/>
                <p:cNvGrpSpPr/>
                <p:nvPr/>
              </p:nvGrpSpPr>
              <p:grpSpPr>
                <a:xfrm>
                  <a:off x="2878666" y="4164939"/>
                  <a:ext cx="986368" cy="589758"/>
                  <a:chOff x="2878666" y="2741875"/>
                  <a:chExt cx="986368" cy="589758"/>
                </a:xfrm>
              </p:grpSpPr>
              <p:sp>
                <p:nvSpPr>
                  <p:cNvPr id="1775" name="Rectangle 1774"/>
                  <p:cNvSpPr/>
                  <p:nvPr/>
                </p:nvSpPr>
                <p:spPr>
                  <a:xfrm>
                    <a:off x="3014133" y="2751667"/>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6" name="Rectangle 1775"/>
                  <p:cNvSpPr/>
                  <p:nvPr/>
                </p:nvSpPr>
                <p:spPr>
                  <a:xfrm>
                    <a:off x="3629025" y="2751666"/>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77" name="Straight Connector 1776"/>
                  <p:cNvCxnSpPr/>
                  <p:nvPr/>
                </p:nvCxnSpPr>
                <p:spPr>
                  <a:xfrm rot="10800000">
                    <a:off x="3496733" y="304164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78" name="Straight Connector 1777"/>
                  <p:cNvCxnSpPr/>
                  <p:nvPr/>
                </p:nvCxnSpPr>
                <p:spPr>
                  <a:xfrm rot="10800000">
                    <a:off x="3729567" y="304164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79" name="Straight Connector 1778"/>
                  <p:cNvCxnSpPr/>
                  <p:nvPr/>
                </p:nvCxnSpPr>
                <p:spPr>
                  <a:xfrm rot="10800000">
                    <a:off x="2878666" y="3041646"/>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80" name="Straight Connector 1779"/>
                  <p:cNvCxnSpPr/>
                  <p:nvPr/>
                </p:nvCxnSpPr>
                <p:spPr>
                  <a:xfrm rot="10800000">
                    <a:off x="3111500" y="319405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81" name="Straight Connector 1780"/>
                  <p:cNvCxnSpPr/>
                  <p:nvPr/>
                </p:nvCxnSpPr>
                <p:spPr>
                  <a:xfrm rot="10800000">
                    <a:off x="3111499" y="2878667"/>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782" name="Parallelogram 1781"/>
                  <p:cNvSpPr/>
                  <p:nvPr/>
                </p:nvSpPr>
                <p:spPr>
                  <a:xfrm rot="16200000">
                    <a:off x="3175928" y="2812918"/>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3" name="Parallelogram 1782"/>
                  <p:cNvSpPr/>
                  <p:nvPr/>
                </p:nvSpPr>
                <p:spPr>
                  <a:xfrm rot="16200000" flipH="1">
                    <a:off x="3175928" y="3008843"/>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65" name="Rectangle 52"/>
                <p:cNvSpPr/>
                <p:nvPr/>
              </p:nvSpPr>
              <p:spPr>
                <a:xfrm>
                  <a:off x="2294461" y="3433237"/>
                  <a:ext cx="448732" cy="741494"/>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6" name="Rectangle 1765"/>
                <p:cNvSpPr/>
                <p:nvPr/>
              </p:nvSpPr>
              <p:spPr>
                <a:xfrm>
                  <a:off x="4001296" y="3423445"/>
                  <a:ext cx="448732" cy="741494"/>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67" name="Straight Connector 1766"/>
                <p:cNvCxnSpPr/>
                <p:nvPr/>
              </p:nvCxnSpPr>
              <p:spPr>
                <a:xfrm rot="5400000">
                  <a:off x="3204303" y="3803981"/>
                  <a:ext cx="1321463" cy="158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68" name="Straight Connector 1767"/>
                <p:cNvCxnSpPr/>
                <p:nvPr/>
              </p:nvCxnSpPr>
              <p:spPr>
                <a:xfrm rot="5400000">
                  <a:off x="2217139" y="3803184"/>
                  <a:ext cx="1321463" cy="158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69" name="Straight Connector 1768"/>
                <p:cNvCxnSpPr/>
                <p:nvPr/>
              </p:nvCxnSpPr>
              <p:spPr>
                <a:xfrm rot="10800000">
                  <a:off x="3865829" y="380397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70" name="Straight Connector 1769"/>
                <p:cNvCxnSpPr/>
                <p:nvPr/>
              </p:nvCxnSpPr>
              <p:spPr>
                <a:xfrm rot="10800000">
                  <a:off x="2743198" y="3803984"/>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71" name="Straight Connector 103"/>
                <p:cNvCxnSpPr/>
                <p:nvPr/>
              </p:nvCxnSpPr>
              <p:spPr>
                <a:xfrm rot="5400000">
                  <a:off x="3715480"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72" name="Straight Connector 104"/>
                <p:cNvCxnSpPr/>
                <p:nvPr/>
              </p:nvCxnSpPr>
              <p:spPr>
                <a:xfrm rot="5400000">
                  <a:off x="3809672"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73" name="Straight Connector 105"/>
                <p:cNvCxnSpPr/>
                <p:nvPr/>
              </p:nvCxnSpPr>
              <p:spPr>
                <a:xfrm rot="5400000">
                  <a:off x="3903864"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74" name="Straight Connector 106"/>
                <p:cNvCxnSpPr/>
                <p:nvPr/>
              </p:nvCxnSpPr>
              <p:spPr>
                <a:xfrm rot="5400000">
                  <a:off x="3998055" y="3794190"/>
                  <a:ext cx="741493" cy="3"/>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1663" name="Group 150"/>
            <p:cNvGrpSpPr/>
            <p:nvPr/>
          </p:nvGrpSpPr>
          <p:grpSpPr>
            <a:xfrm>
              <a:off x="3367586" y="3637358"/>
              <a:ext cx="1009765" cy="1191815"/>
              <a:chOff x="5058829" y="2806700"/>
              <a:chExt cx="2453084" cy="2455339"/>
            </a:xfrm>
          </p:grpSpPr>
          <p:grpSp>
            <p:nvGrpSpPr>
              <p:cNvPr id="1712" name="Group 147"/>
              <p:cNvGrpSpPr/>
              <p:nvPr/>
            </p:nvGrpSpPr>
            <p:grpSpPr>
              <a:xfrm>
                <a:off x="5058829" y="2806700"/>
                <a:ext cx="1150342" cy="1150342"/>
                <a:chOff x="4906429" y="4056530"/>
                <a:chExt cx="1150342" cy="1150342"/>
              </a:xfrm>
            </p:grpSpPr>
            <p:sp>
              <p:nvSpPr>
                <p:cNvPr id="1749" name="Rectangle 1748"/>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50" name="Group 86"/>
                <p:cNvGrpSpPr/>
                <p:nvPr/>
              </p:nvGrpSpPr>
              <p:grpSpPr>
                <a:xfrm>
                  <a:off x="4988416" y="4336822"/>
                  <a:ext cx="986368" cy="589758"/>
                  <a:chOff x="880534" y="4754697"/>
                  <a:chExt cx="986368" cy="589758"/>
                </a:xfrm>
              </p:grpSpPr>
              <p:sp>
                <p:nvSpPr>
                  <p:cNvPr id="1751" name="Rectangle 1750"/>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2" name="Rectangle 1751"/>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53" name="Straight Connector 1752"/>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54" name="Straight Connector 1753"/>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55" name="Straight Connector 1754"/>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56" name="Straight Connector 1755"/>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57" name="Straight Connector 1756"/>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758" name="Parallelogram 1757"/>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9" name="Parallelogram 1758"/>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713" name="Group 159"/>
              <p:cNvGrpSpPr/>
              <p:nvPr/>
            </p:nvGrpSpPr>
            <p:grpSpPr>
              <a:xfrm>
                <a:off x="6361571" y="2806700"/>
                <a:ext cx="1150342" cy="1150342"/>
                <a:chOff x="4906429" y="4056530"/>
                <a:chExt cx="1150342" cy="1150342"/>
              </a:xfrm>
            </p:grpSpPr>
            <p:sp>
              <p:nvSpPr>
                <p:cNvPr id="1738" name="Rectangle 1737"/>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39" name="Group 86"/>
                <p:cNvGrpSpPr/>
                <p:nvPr/>
              </p:nvGrpSpPr>
              <p:grpSpPr>
                <a:xfrm>
                  <a:off x="4988416" y="4336822"/>
                  <a:ext cx="986368" cy="589758"/>
                  <a:chOff x="880534" y="4754697"/>
                  <a:chExt cx="986368" cy="589758"/>
                </a:xfrm>
              </p:grpSpPr>
              <p:sp>
                <p:nvSpPr>
                  <p:cNvPr id="1740" name="Rectangle 1739"/>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 name="Rectangle 1740"/>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42" name="Straight Connector 1741"/>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43" name="Straight Connector 1742"/>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44" name="Straight Connector 1743"/>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45" name="Straight Connector 1744"/>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46" name="Straight Connector 1745"/>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747" name="Parallelogram 1746"/>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8" name="Parallelogram 1747"/>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714" name="Group 171"/>
              <p:cNvGrpSpPr/>
              <p:nvPr/>
            </p:nvGrpSpPr>
            <p:grpSpPr>
              <a:xfrm>
                <a:off x="5058829" y="4111697"/>
                <a:ext cx="1150342" cy="1150342"/>
                <a:chOff x="4906429" y="4056530"/>
                <a:chExt cx="1150342" cy="1150342"/>
              </a:xfrm>
            </p:grpSpPr>
            <p:sp>
              <p:nvSpPr>
                <p:cNvPr id="1727" name="Rectangle 1726"/>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28" name="Group 86"/>
                <p:cNvGrpSpPr/>
                <p:nvPr/>
              </p:nvGrpSpPr>
              <p:grpSpPr>
                <a:xfrm>
                  <a:off x="4988416" y="4336822"/>
                  <a:ext cx="986368" cy="589758"/>
                  <a:chOff x="880534" y="4754697"/>
                  <a:chExt cx="986368" cy="589758"/>
                </a:xfrm>
              </p:grpSpPr>
              <p:sp>
                <p:nvSpPr>
                  <p:cNvPr id="1729" name="Rectangle 1728"/>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0" name="Rectangle 1729"/>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31" name="Straight Connector 1730"/>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32" name="Straight Connector 1731"/>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33" name="Straight Connector 1732"/>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34" name="Straight Connector 1733"/>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35" name="Straight Connector 1734"/>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736" name="Parallelogram 1735"/>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7" name="Parallelogram 1736"/>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715" name="Group 183"/>
              <p:cNvGrpSpPr/>
              <p:nvPr/>
            </p:nvGrpSpPr>
            <p:grpSpPr>
              <a:xfrm>
                <a:off x="6361571" y="4111697"/>
                <a:ext cx="1150342" cy="1150342"/>
                <a:chOff x="4906429" y="4056530"/>
                <a:chExt cx="1150342" cy="1150342"/>
              </a:xfrm>
            </p:grpSpPr>
            <p:sp>
              <p:nvSpPr>
                <p:cNvPr id="1716" name="Rectangle 1715"/>
                <p:cNvSpPr/>
                <p:nvPr/>
              </p:nvSpPr>
              <p:spPr>
                <a:xfrm>
                  <a:off x="4906429" y="4056530"/>
                  <a:ext cx="1150342" cy="1150342"/>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17" name="Group 86"/>
                <p:cNvGrpSpPr/>
                <p:nvPr/>
              </p:nvGrpSpPr>
              <p:grpSpPr>
                <a:xfrm>
                  <a:off x="4988416" y="4336822"/>
                  <a:ext cx="986368" cy="589758"/>
                  <a:chOff x="880534" y="4754697"/>
                  <a:chExt cx="986368" cy="589758"/>
                </a:xfrm>
              </p:grpSpPr>
              <p:sp>
                <p:nvSpPr>
                  <p:cNvPr id="1718" name="Rectangle 1717"/>
                  <p:cNvSpPr/>
                  <p:nvPr/>
                </p:nvSpPr>
                <p:spPr>
                  <a:xfrm>
                    <a:off x="1016001" y="4764489"/>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9" name="Rectangle 1718"/>
                  <p:cNvSpPr/>
                  <p:nvPr/>
                </p:nvSpPr>
                <p:spPr>
                  <a:xfrm>
                    <a:off x="1630893" y="4764488"/>
                    <a:ext cx="97367" cy="579966"/>
                  </a:xfrm>
                  <a:prstGeom prst="rect">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20" name="Straight Connector 1719"/>
                  <p:cNvCxnSpPr/>
                  <p:nvPr/>
                </p:nvCxnSpPr>
                <p:spPr>
                  <a:xfrm rot="10800000">
                    <a:off x="1498601" y="5054470"/>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21" name="Straight Connector 1720"/>
                  <p:cNvCxnSpPr/>
                  <p:nvPr/>
                </p:nvCxnSpPr>
                <p:spPr>
                  <a:xfrm rot="10800000">
                    <a:off x="1731435" y="505446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22" name="Straight Connector 1721"/>
                  <p:cNvCxnSpPr/>
                  <p:nvPr/>
                </p:nvCxnSpPr>
                <p:spPr>
                  <a:xfrm rot="10800000">
                    <a:off x="880534" y="5054468"/>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23" name="Straight Connector 1722"/>
                  <p:cNvCxnSpPr/>
                  <p:nvPr/>
                </p:nvCxnSpPr>
                <p:spPr>
                  <a:xfrm rot="10800000">
                    <a:off x="1113368" y="5206872"/>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24" name="Straight Connector 1723"/>
                  <p:cNvCxnSpPr/>
                  <p:nvPr/>
                </p:nvCxnSpPr>
                <p:spPr>
                  <a:xfrm rot="10800000">
                    <a:off x="1113367" y="4891489"/>
                    <a:ext cx="135467" cy="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725" name="Parallelogram 1724"/>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6" name="Parallelogram 1725"/>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1664" name="Group 954"/>
            <p:cNvGrpSpPr/>
            <p:nvPr/>
          </p:nvGrpSpPr>
          <p:grpSpPr>
            <a:xfrm>
              <a:off x="4407479" y="3641765"/>
              <a:ext cx="525438" cy="577807"/>
              <a:chOff x="6406560" y="5120186"/>
              <a:chExt cx="646521" cy="557346"/>
            </a:xfrm>
          </p:grpSpPr>
          <p:sp>
            <p:nvSpPr>
              <p:cNvPr id="1701" name="Hexagon 1700"/>
              <p:cNvSpPr/>
              <p:nvPr/>
            </p:nvSpPr>
            <p:spPr>
              <a:xfrm>
                <a:off x="6406560" y="5120186"/>
                <a:ext cx="646521" cy="557346"/>
              </a:xfrm>
              <a:prstGeom prst="hexagon">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702" name="Group 86"/>
              <p:cNvGrpSpPr/>
              <p:nvPr/>
            </p:nvGrpSpPr>
            <p:grpSpPr>
              <a:xfrm>
                <a:off x="6490873" y="5255989"/>
                <a:ext cx="477903" cy="285740"/>
                <a:chOff x="880534" y="4754697"/>
                <a:chExt cx="986368" cy="589758"/>
              </a:xfrm>
            </p:grpSpPr>
            <p:sp>
              <p:nvSpPr>
                <p:cNvPr id="1703" name="Rectangle 1702"/>
                <p:cNvSpPr/>
                <p:nvPr/>
              </p:nvSpPr>
              <p:spPr>
                <a:xfrm>
                  <a:off x="1016001" y="4764489"/>
                  <a:ext cx="97367" cy="579966"/>
                </a:xfrm>
                <a:prstGeom prst="rect">
                  <a:avLst/>
                </a:prstGeom>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04" name="Rectangle 1703"/>
                <p:cNvSpPr/>
                <p:nvPr/>
              </p:nvSpPr>
              <p:spPr>
                <a:xfrm>
                  <a:off x="1630893" y="4764488"/>
                  <a:ext cx="97367" cy="579966"/>
                </a:xfrm>
                <a:prstGeom prst="rect">
                  <a:avLst/>
                </a:prstGeom>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0</a:t>
                  </a:r>
                </a:p>
              </p:txBody>
            </p:sp>
            <p:cxnSp>
              <p:nvCxnSpPr>
                <p:cNvPr id="1705" name="Straight Connector 1704"/>
                <p:cNvCxnSpPr/>
                <p:nvPr/>
              </p:nvCxnSpPr>
              <p:spPr>
                <a:xfrm rot="10800000">
                  <a:off x="1498601" y="5054470"/>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cxnSp>
              <p:nvCxnSpPr>
                <p:cNvPr id="1706" name="Straight Connector 1705"/>
                <p:cNvCxnSpPr/>
                <p:nvPr/>
              </p:nvCxnSpPr>
              <p:spPr>
                <a:xfrm rot="10800000">
                  <a:off x="1731435" y="5054469"/>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cxnSp>
              <p:nvCxnSpPr>
                <p:cNvPr id="1707" name="Straight Connector 1706"/>
                <p:cNvCxnSpPr/>
                <p:nvPr/>
              </p:nvCxnSpPr>
              <p:spPr>
                <a:xfrm rot="10800000">
                  <a:off x="880534" y="5054468"/>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cxnSp>
              <p:nvCxnSpPr>
                <p:cNvPr id="1708" name="Straight Connector 1707"/>
                <p:cNvCxnSpPr/>
                <p:nvPr/>
              </p:nvCxnSpPr>
              <p:spPr>
                <a:xfrm rot="10800000">
                  <a:off x="1113368" y="5206872"/>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cxnSp>
              <p:nvCxnSpPr>
                <p:cNvPr id="1709" name="Straight Connector 1708"/>
                <p:cNvCxnSpPr/>
                <p:nvPr/>
              </p:nvCxnSpPr>
              <p:spPr>
                <a:xfrm rot="10800000">
                  <a:off x="1113367" y="4891489"/>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sp>
              <p:nvSpPr>
                <p:cNvPr id="1710" name="Parallelogram 1709"/>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11" name="Parallelogram 1710"/>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grpSp>
          <p:nvGrpSpPr>
            <p:cNvPr id="1665" name="Group 954"/>
            <p:cNvGrpSpPr/>
            <p:nvPr/>
          </p:nvGrpSpPr>
          <p:grpSpPr>
            <a:xfrm>
              <a:off x="4951875" y="3641771"/>
              <a:ext cx="525438" cy="577807"/>
              <a:chOff x="6406560" y="5120186"/>
              <a:chExt cx="646521" cy="557346"/>
            </a:xfrm>
          </p:grpSpPr>
          <p:sp>
            <p:nvSpPr>
              <p:cNvPr id="1690" name="Hexagon 1689"/>
              <p:cNvSpPr/>
              <p:nvPr/>
            </p:nvSpPr>
            <p:spPr>
              <a:xfrm>
                <a:off x="6406560" y="5120186"/>
                <a:ext cx="646521" cy="557346"/>
              </a:xfrm>
              <a:prstGeom prst="hexagon">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91" name="Group 86"/>
              <p:cNvGrpSpPr/>
              <p:nvPr/>
            </p:nvGrpSpPr>
            <p:grpSpPr>
              <a:xfrm>
                <a:off x="6490873" y="5255989"/>
                <a:ext cx="477903" cy="285740"/>
                <a:chOff x="880534" y="4754697"/>
                <a:chExt cx="986368" cy="589758"/>
              </a:xfrm>
            </p:grpSpPr>
            <p:sp>
              <p:nvSpPr>
                <p:cNvPr id="1692" name="Rectangle 1691"/>
                <p:cNvSpPr/>
                <p:nvPr/>
              </p:nvSpPr>
              <p:spPr>
                <a:xfrm>
                  <a:off x="1016001" y="4764489"/>
                  <a:ext cx="97367" cy="579966"/>
                </a:xfrm>
                <a:prstGeom prst="rect">
                  <a:avLst/>
                </a:prstGeom>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93" name="Rectangle 1692"/>
                <p:cNvSpPr/>
                <p:nvPr/>
              </p:nvSpPr>
              <p:spPr>
                <a:xfrm>
                  <a:off x="1630893" y="4764488"/>
                  <a:ext cx="97367" cy="579966"/>
                </a:xfrm>
                <a:prstGeom prst="rect">
                  <a:avLst/>
                </a:prstGeom>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0</a:t>
                  </a:r>
                </a:p>
              </p:txBody>
            </p:sp>
            <p:cxnSp>
              <p:nvCxnSpPr>
                <p:cNvPr id="1694" name="Straight Connector 1693"/>
                <p:cNvCxnSpPr/>
                <p:nvPr/>
              </p:nvCxnSpPr>
              <p:spPr>
                <a:xfrm rot="10800000">
                  <a:off x="1498601" y="5054470"/>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cxnSp>
              <p:nvCxnSpPr>
                <p:cNvPr id="1695" name="Straight Connector 1694"/>
                <p:cNvCxnSpPr/>
                <p:nvPr/>
              </p:nvCxnSpPr>
              <p:spPr>
                <a:xfrm rot="10800000">
                  <a:off x="1731435" y="5054469"/>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cxnSp>
              <p:nvCxnSpPr>
                <p:cNvPr id="1696" name="Straight Connector 1695"/>
                <p:cNvCxnSpPr/>
                <p:nvPr/>
              </p:nvCxnSpPr>
              <p:spPr>
                <a:xfrm rot="10800000">
                  <a:off x="880534" y="5054468"/>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cxnSp>
              <p:nvCxnSpPr>
                <p:cNvPr id="1697" name="Straight Connector 1696"/>
                <p:cNvCxnSpPr/>
                <p:nvPr/>
              </p:nvCxnSpPr>
              <p:spPr>
                <a:xfrm rot="10800000">
                  <a:off x="1113368" y="5206872"/>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cxnSp>
              <p:nvCxnSpPr>
                <p:cNvPr id="1698" name="Straight Connector 1697"/>
                <p:cNvCxnSpPr/>
                <p:nvPr/>
              </p:nvCxnSpPr>
              <p:spPr>
                <a:xfrm rot="10800000">
                  <a:off x="1113367" y="4891489"/>
                  <a:ext cx="135467" cy="1"/>
                </a:xfrm>
                <a:prstGeom prst="line">
                  <a:avLst/>
                </a:prstGeom>
                <a:ln>
                  <a:solidFill>
                    <a:schemeClr val="accent1">
                      <a:lumMod val="50000"/>
                    </a:schemeClr>
                  </a:solidFill>
                </a:ln>
              </p:spPr>
              <p:style>
                <a:lnRef idx="2">
                  <a:schemeClr val="accent2"/>
                </a:lnRef>
                <a:fillRef idx="0">
                  <a:schemeClr val="accent2"/>
                </a:fillRef>
                <a:effectRef idx="1">
                  <a:schemeClr val="accent2"/>
                </a:effectRef>
                <a:fontRef idx="minor">
                  <a:schemeClr val="tx1"/>
                </a:fontRef>
              </p:style>
            </p:cxnSp>
            <p:sp>
              <p:nvSpPr>
                <p:cNvPr id="1699" name="Parallelogram 1698"/>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00" name="Parallelogram 1699"/>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grpSp>
          <p:nvGrpSpPr>
            <p:cNvPr id="1666" name="Group 980"/>
            <p:cNvGrpSpPr/>
            <p:nvPr/>
          </p:nvGrpSpPr>
          <p:grpSpPr>
            <a:xfrm>
              <a:off x="4442326" y="4270330"/>
              <a:ext cx="454145" cy="579313"/>
              <a:chOff x="6159500" y="6043039"/>
              <a:chExt cx="558800" cy="558800"/>
            </a:xfrm>
          </p:grpSpPr>
          <p:sp>
            <p:nvSpPr>
              <p:cNvPr id="1679" name="Plaque 1678"/>
              <p:cNvSpPr/>
              <p:nvPr/>
            </p:nvSpPr>
            <p:spPr>
              <a:xfrm>
                <a:off x="6159500" y="6043039"/>
                <a:ext cx="558800" cy="558800"/>
              </a:xfrm>
              <a:prstGeom prst="plaque">
                <a:avLst/>
              </a:prstGeom>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1680" name="Group 86"/>
              <p:cNvGrpSpPr/>
              <p:nvPr/>
            </p:nvGrpSpPr>
            <p:grpSpPr>
              <a:xfrm>
                <a:off x="6199953" y="6179570"/>
                <a:ext cx="477901" cy="285739"/>
                <a:chOff x="880534" y="4754697"/>
                <a:chExt cx="986367" cy="589756"/>
              </a:xfrm>
            </p:grpSpPr>
            <p:sp>
              <p:nvSpPr>
                <p:cNvPr id="1681" name="Rectangle 1680"/>
                <p:cNvSpPr/>
                <p:nvPr/>
              </p:nvSpPr>
              <p:spPr>
                <a:xfrm>
                  <a:off x="1016000" y="4764488"/>
                  <a:ext cx="97367" cy="579965"/>
                </a:xfrm>
                <a:prstGeom prst="rect">
                  <a:avLst/>
                </a:prstGeom>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682" name="Rectangle 1681"/>
                <p:cNvSpPr/>
                <p:nvPr/>
              </p:nvSpPr>
              <p:spPr>
                <a:xfrm>
                  <a:off x="1630894" y="4764488"/>
                  <a:ext cx="97367" cy="579965"/>
                </a:xfrm>
                <a:prstGeom prst="rect">
                  <a:avLst/>
                </a:prstGeom>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0</a:t>
                  </a:r>
                </a:p>
              </p:txBody>
            </p:sp>
            <p:cxnSp>
              <p:nvCxnSpPr>
                <p:cNvPr id="1683" name="Straight Connector 1682"/>
                <p:cNvCxnSpPr/>
                <p:nvPr/>
              </p:nvCxnSpPr>
              <p:spPr>
                <a:xfrm rot="10800000">
                  <a:off x="1498600" y="5054469"/>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cxnSp>
              <p:nvCxnSpPr>
                <p:cNvPr id="1684" name="Straight Connector 1683"/>
                <p:cNvCxnSpPr/>
                <p:nvPr/>
              </p:nvCxnSpPr>
              <p:spPr>
                <a:xfrm rot="10800000">
                  <a:off x="1731435" y="5054470"/>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cxnSp>
              <p:nvCxnSpPr>
                <p:cNvPr id="1685" name="Straight Connector 1684"/>
                <p:cNvCxnSpPr/>
                <p:nvPr/>
              </p:nvCxnSpPr>
              <p:spPr>
                <a:xfrm rot="10800000">
                  <a:off x="880534" y="5054469"/>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cxnSp>
              <p:nvCxnSpPr>
                <p:cNvPr id="1686" name="Straight Connector 1685"/>
                <p:cNvCxnSpPr/>
                <p:nvPr/>
              </p:nvCxnSpPr>
              <p:spPr>
                <a:xfrm rot="10800000">
                  <a:off x="1113368" y="5206874"/>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cxnSp>
              <p:nvCxnSpPr>
                <p:cNvPr id="1687" name="Straight Connector 1686"/>
                <p:cNvCxnSpPr/>
                <p:nvPr/>
              </p:nvCxnSpPr>
              <p:spPr>
                <a:xfrm rot="10800000">
                  <a:off x="1113368" y="4891489"/>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sp>
              <p:nvSpPr>
                <p:cNvPr id="1688" name="Parallelogram 1687"/>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689" name="Parallelogram 1688"/>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grpSp>
        <p:grpSp>
          <p:nvGrpSpPr>
            <p:cNvPr id="1667" name="Group 980"/>
            <p:cNvGrpSpPr/>
            <p:nvPr/>
          </p:nvGrpSpPr>
          <p:grpSpPr>
            <a:xfrm>
              <a:off x="4980260" y="4271115"/>
              <a:ext cx="454145" cy="579313"/>
              <a:chOff x="6159500" y="6043039"/>
              <a:chExt cx="558800" cy="558800"/>
            </a:xfrm>
          </p:grpSpPr>
          <p:sp>
            <p:nvSpPr>
              <p:cNvPr id="1668" name="Plaque 1667"/>
              <p:cNvSpPr/>
              <p:nvPr/>
            </p:nvSpPr>
            <p:spPr>
              <a:xfrm>
                <a:off x="6159500" y="6043039"/>
                <a:ext cx="558800" cy="558800"/>
              </a:xfrm>
              <a:prstGeom prst="plaque">
                <a:avLst/>
              </a:prstGeom>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1669" name="Group 86"/>
              <p:cNvGrpSpPr/>
              <p:nvPr/>
            </p:nvGrpSpPr>
            <p:grpSpPr>
              <a:xfrm>
                <a:off x="6199953" y="6179570"/>
                <a:ext cx="477901" cy="285739"/>
                <a:chOff x="880534" y="4754697"/>
                <a:chExt cx="986367" cy="589756"/>
              </a:xfrm>
            </p:grpSpPr>
            <p:sp>
              <p:nvSpPr>
                <p:cNvPr id="1670" name="Rectangle 1669"/>
                <p:cNvSpPr/>
                <p:nvPr/>
              </p:nvSpPr>
              <p:spPr>
                <a:xfrm>
                  <a:off x="1016000" y="4764488"/>
                  <a:ext cx="97367" cy="579965"/>
                </a:xfrm>
                <a:prstGeom prst="rect">
                  <a:avLst/>
                </a:prstGeom>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671" name="Rectangle 1670"/>
                <p:cNvSpPr/>
                <p:nvPr/>
              </p:nvSpPr>
              <p:spPr>
                <a:xfrm>
                  <a:off x="1630894" y="4764488"/>
                  <a:ext cx="97367" cy="579965"/>
                </a:xfrm>
                <a:prstGeom prst="rect">
                  <a:avLst/>
                </a:prstGeom>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0</a:t>
                  </a:r>
                </a:p>
              </p:txBody>
            </p:sp>
            <p:cxnSp>
              <p:nvCxnSpPr>
                <p:cNvPr id="1672" name="Straight Connector 1671"/>
                <p:cNvCxnSpPr/>
                <p:nvPr/>
              </p:nvCxnSpPr>
              <p:spPr>
                <a:xfrm rot="10800000">
                  <a:off x="1498600" y="5054469"/>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cxnSp>
              <p:nvCxnSpPr>
                <p:cNvPr id="1673" name="Straight Connector 1672"/>
                <p:cNvCxnSpPr/>
                <p:nvPr/>
              </p:nvCxnSpPr>
              <p:spPr>
                <a:xfrm rot="10800000">
                  <a:off x="1731435" y="5054470"/>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cxnSp>
              <p:nvCxnSpPr>
                <p:cNvPr id="1674" name="Straight Connector 1673"/>
                <p:cNvCxnSpPr/>
                <p:nvPr/>
              </p:nvCxnSpPr>
              <p:spPr>
                <a:xfrm rot="10800000">
                  <a:off x="880534" y="5054469"/>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cxnSp>
              <p:nvCxnSpPr>
                <p:cNvPr id="1675" name="Straight Connector 1674"/>
                <p:cNvCxnSpPr/>
                <p:nvPr/>
              </p:nvCxnSpPr>
              <p:spPr>
                <a:xfrm rot="10800000">
                  <a:off x="1113368" y="5206874"/>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cxnSp>
              <p:nvCxnSpPr>
                <p:cNvPr id="1676" name="Straight Connector 1675"/>
                <p:cNvCxnSpPr/>
                <p:nvPr/>
              </p:nvCxnSpPr>
              <p:spPr>
                <a:xfrm rot="10800000">
                  <a:off x="1113368" y="4891489"/>
                  <a:ext cx="135466" cy="0"/>
                </a:xfrm>
                <a:prstGeom prst="line">
                  <a:avLst/>
                </a:prstGeom>
                <a:ln>
                  <a:solidFill>
                    <a:schemeClr val="accent1">
                      <a:lumMod val="50000"/>
                    </a:schemeClr>
                  </a:solidFill>
                </a:ln>
              </p:spPr>
              <p:style>
                <a:lnRef idx="2">
                  <a:schemeClr val="accent5"/>
                </a:lnRef>
                <a:fillRef idx="0">
                  <a:schemeClr val="accent5"/>
                </a:fillRef>
                <a:effectRef idx="1">
                  <a:schemeClr val="accent5"/>
                </a:effectRef>
                <a:fontRef idx="minor">
                  <a:schemeClr val="tx1"/>
                </a:fontRef>
              </p:style>
            </p:cxnSp>
            <p:sp>
              <p:nvSpPr>
                <p:cNvPr id="1677" name="Parallelogram 1676"/>
                <p:cNvSpPr/>
                <p:nvPr/>
              </p:nvSpPr>
              <p:spPr>
                <a:xfrm rot="16200000">
                  <a:off x="1177796" y="4825740"/>
                  <a:ext cx="391850" cy="249764"/>
                </a:xfrm>
                <a:prstGeom prst="parallelogram">
                  <a:avLst>
                    <a:gd name="adj" fmla="val 58855"/>
                  </a:avLst>
                </a:prstGeom>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678" name="Parallelogram 1677"/>
                <p:cNvSpPr/>
                <p:nvPr/>
              </p:nvSpPr>
              <p:spPr>
                <a:xfrm rot="16200000" flipH="1">
                  <a:off x="1177796" y="5021665"/>
                  <a:ext cx="391850" cy="249764"/>
                </a:xfrm>
                <a:prstGeom prst="parallelogram">
                  <a:avLst>
                    <a:gd name="adj" fmla="val 58855"/>
                  </a:avLst>
                </a:prstGeom>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grpSp>
      </p:grpSp>
      <p:sp>
        <p:nvSpPr>
          <p:cNvPr id="1844" name="TextBox 1843"/>
          <p:cNvSpPr txBox="1"/>
          <p:nvPr/>
        </p:nvSpPr>
        <p:spPr>
          <a:xfrm>
            <a:off x="4222029" y="4788108"/>
            <a:ext cx="1596734" cy="646331"/>
          </a:xfrm>
          <a:prstGeom prst="rect">
            <a:avLst/>
          </a:prstGeom>
          <a:noFill/>
          <a:ln>
            <a:noFill/>
          </a:ln>
        </p:spPr>
        <p:txBody>
          <a:bodyPr wrap="square" rtlCol="0">
            <a:spAutoFit/>
          </a:bodyPr>
          <a:lstStyle/>
          <a:p>
            <a:r>
              <a:rPr lang="en-US" sz="3600" dirty="0">
                <a:solidFill>
                  <a:schemeClr val="tx1">
                    <a:lumMod val="75000"/>
                    <a:lumOff val="25000"/>
                  </a:schemeClr>
                </a:solidFill>
              </a:rPr>
              <a:t>custom</a:t>
            </a:r>
            <a:endParaRPr lang="en-US" sz="2400" dirty="0">
              <a:solidFill>
                <a:schemeClr val="tx1">
                  <a:lumMod val="75000"/>
                  <a:lumOff val="25000"/>
                </a:schemeClr>
              </a:solidFill>
            </a:endParaRPr>
          </a:p>
        </p:txBody>
      </p:sp>
      <p:graphicFrame>
        <p:nvGraphicFramePr>
          <p:cNvPr id="4" name="Diagram 3"/>
          <p:cNvGraphicFramePr/>
          <p:nvPr>
            <p:extLst>
              <p:ext uri="{D42A27DB-BD31-4B8C-83A1-F6EECF244321}">
                <p14:modId xmlns:p14="http://schemas.microsoft.com/office/powerpoint/2010/main" val="4138212203"/>
              </p:ext>
            </p:extLst>
          </p:nvPr>
        </p:nvGraphicFramePr>
        <p:xfrm>
          <a:off x="6248400" y="1693334"/>
          <a:ext cx="4792133" cy="4326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5" name="Title 1844"/>
          <p:cNvSpPr>
            <a:spLocks noGrp="1"/>
          </p:cNvSpPr>
          <p:nvPr>
            <p:ph type="title"/>
          </p:nvPr>
        </p:nvSpPr>
        <p:spPr>
          <a:xfrm>
            <a:off x="838199" y="365125"/>
            <a:ext cx="11353802" cy="1325563"/>
          </a:xfrm>
        </p:spPr>
        <p:txBody>
          <a:bodyPr/>
          <a:lstStyle/>
          <a:p>
            <a:pPr>
              <a:lnSpc>
                <a:spcPct val="100000"/>
              </a:lnSpc>
            </a:pPr>
            <a:r>
              <a:rPr lang="en-US" sz="4000" b="1" dirty="0"/>
              <a:t>Hardware heterogeneity </a:t>
            </a:r>
            <a:r>
              <a:rPr lang="en-US" sz="4000" dirty="0"/>
              <a:t> –</a:t>
            </a:r>
            <a:r>
              <a:rPr lang="en-US" sz="3200" dirty="0">
                <a:latin typeface="Avenir Medium"/>
                <a:cs typeface="Avenir Medium"/>
              </a:rPr>
              <a:t> </a:t>
            </a:r>
            <a:r>
              <a:rPr lang="en-US" sz="3200" b="1" dirty="0">
                <a:latin typeface="Avenir Medium"/>
                <a:cs typeface="Avenir Medium"/>
              </a:rPr>
              <a:t>opportunity &amp; challenge  </a:t>
            </a:r>
            <a:endParaRPr lang="en-US" sz="1800" dirty="0">
              <a:latin typeface="Avenir Medium"/>
              <a:cs typeface="Avenir Medium"/>
            </a:endParaRPr>
          </a:p>
        </p:txBody>
      </p:sp>
      <p:sp>
        <p:nvSpPr>
          <p:cNvPr id="1847" name="Title 1844"/>
          <p:cNvSpPr txBox="1">
            <a:spLocks/>
          </p:cNvSpPr>
          <p:nvPr/>
        </p:nvSpPr>
        <p:spPr bwMode="auto">
          <a:xfrm>
            <a:off x="702734" y="5291137"/>
            <a:ext cx="10388599"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800" b="1"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dirty="0"/>
              <a:t>Processors                   Memory</a:t>
            </a:r>
          </a:p>
        </p:txBody>
      </p:sp>
      <p:sp>
        <p:nvSpPr>
          <p:cNvPr id="1848" name="TextBox 1847"/>
          <p:cNvSpPr txBox="1"/>
          <p:nvPr/>
        </p:nvSpPr>
        <p:spPr>
          <a:xfrm>
            <a:off x="6553200" y="1689304"/>
            <a:ext cx="2743200" cy="646331"/>
          </a:xfrm>
          <a:prstGeom prst="rect">
            <a:avLst/>
          </a:prstGeom>
          <a:noFill/>
          <a:ln>
            <a:noFill/>
          </a:ln>
        </p:spPr>
        <p:txBody>
          <a:bodyPr wrap="square" rtlCol="0">
            <a:spAutoFit/>
          </a:bodyPr>
          <a:lstStyle/>
          <a:p>
            <a:pPr algn="ctr"/>
            <a:r>
              <a:rPr lang="en-US" sz="3600" dirty="0">
                <a:solidFill>
                  <a:schemeClr val="tx1">
                    <a:lumMod val="75000"/>
                    <a:lumOff val="25000"/>
                  </a:schemeClr>
                </a:solidFill>
              </a:rPr>
              <a:t>DDR    NVM</a:t>
            </a:r>
            <a:endParaRPr lang="en-US" sz="2400" dirty="0">
              <a:solidFill>
                <a:schemeClr val="tx1">
                  <a:lumMod val="75000"/>
                  <a:lumOff val="25000"/>
                </a:schemeClr>
              </a:solidFill>
            </a:endParaRPr>
          </a:p>
        </p:txBody>
      </p:sp>
      <p:sp>
        <p:nvSpPr>
          <p:cNvPr id="1849" name="TextBox 1848"/>
          <p:cNvSpPr txBox="1"/>
          <p:nvPr/>
        </p:nvSpPr>
        <p:spPr>
          <a:xfrm>
            <a:off x="9369762" y="1689304"/>
            <a:ext cx="1596734" cy="646331"/>
          </a:xfrm>
          <a:prstGeom prst="rect">
            <a:avLst/>
          </a:prstGeom>
          <a:noFill/>
          <a:ln>
            <a:noFill/>
          </a:ln>
        </p:spPr>
        <p:txBody>
          <a:bodyPr wrap="square" rtlCol="0">
            <a:spAutoFit/>
          </a:bodyPr>
          <a:lstStyle/>
          <a:p>
            <a:pPr algn="ctr"/>
            <a:r>
              <a:rPr lang="en-US" sz="3600" dirty="0">
                <a:solidFill>
                  <a:schemeClr val="tx1">
                    <a:lumMod val="75000"/>
                    <a:lumOff val="25000"/>
                  </a:schemeClr>
                </a:solidFill>
              </a:rPr>
              <a:t>flash</a:t>
            </a:r>
            <a:endParaRPr lang="en-US" sz="2400" dirty="0">
              <a:solidFill>
                <a:schemeClr val="tx1">
                  <a:lumMod val="75000"/>
                  <a:lumOff val="25000"/>
                </a:schemeClr>
              </a:solidFill>
            </a:endParaRPr>
          </a:p>
        </p:txBody>
      </p:sp>
      <p:sp>
        <p:nvSpPr>
          <p:cNvPr id="1851" name="TextBox 1850"/>
          <p:cNvSpPr txBox="1"/>
          <p:nvPr/>
        </p:nvSpPr>
        <p:spPr>
          <a:xfrm>
            <a:off x="8856135" y="5160638"/>
            <a:ext cx="2421467" cy="646331"/>
          </a:xfrm>
          <a:prstGeom prst="rect">
            <a:avLst/>
          </a:prstGeom>
          <a:noFill/>
          <a:ln>
            <a:noFill/>
          </a:ln>
        </p:spPr>
        <p:txBody>
          <a:bodyPr wrap="square" rtlCol="0">
            <a:spAutoFit/>
          </a:bodyPr>
          <a:lstStyle/>
          <a:p>
            <a:pPr algn="ctr"/>
            <a:r>
              <a:rPr lang="en-US" sz="3600" dirty="0">
                <a:solidFill>
                  <a:schemeClr val="tx1">
                    <a:lumMod val="75000"/>
                    <a:lumOff val="25000"/>
                  </a:schemeClr>
                </a:solidFill>
              </a:rPr>
              <a:t>PIM paired</a:t>
            </a:r>
            <a:endParaRPr lang="en-US" sz="2400" dirty="0">
              <a:solidFill>
                <a:schemeClr val="tx1">
                  <a:lumMod val="75000"/>
                  <a:lumOff val="25000"/>
                </a:schemeClr>
              </a:solidFill>
            </a:endParaRPr>
          </a:p>
        </p:txBody>
      </p:sp>
      <p:sp>
        <p:nvSpPr>
          <p:cNvPr id="1852" name="Rectangle 1851"/>
          <p:cNvSpPr/>
          <p:nvPr/>
        </p:nvSpPr>
        <p:spPr>
          <a:xfrm>
            <a:off x="7888581" y="2279880"/>
            <a:ext cx="1325503" cy="2941705"/>
          </a:xfrm>
          <a:prstGeom prst="rect">
            <a:avLst/>
          </a:prstGeom>
          <a:blipFill rotWithShape="1">
            <a:blip r:embed="rId7"/>
            <a:tile tx="0" ty="0" sx="100000" sy="100000" flip="none" algn="tl"/>
          </a:blip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94189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p:cNvSpPr/>
          <p:nvPr/>
        </p:nvSpPr>
        <p:spPr>
          <a:xfrm>
            <a:off x="946150" y="2546350"/>
            <a:ext cx="1771650" cy="26860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195" name="Group 194"/>
          <p:cNvGrpSpPr/>
          <p:nvPr/>
        </p:nvGrpSpPr>
        <p:grpSpPr>
          <a:xfrm>
            <a:off x="1058187" y="2617477"/>
            <a:ext cx="1571477" cy="1576051"/>
            <a:chOff x="1032786" y="2642878"/>
            <a:chExt cx="1571477" cy="1576051"/>
          </a:xfrm>
        </p:grpSpPr>
        <p:grpSp>
          <p:nvGrpSpPr>
            <p:cNvPr id="196" name="Group 147"/>
            <p:cNvGrpSpPr/>
            <p:nvPr/>
          </p:nvGrpSpPr>
          <p:grpSpPr>
            <a:xfrm>
              <a:off x="1032786" y="2642878"/>
              <a:ext cx="358836" cy="353950"/>
              <a:chOff x="4906429" y="4056530"/>
              <a:chExt cx="1150342" cy="1150342"/>
            </a:xfrm>
            <a:solidFill>
              <a:schemeClr val="accent1">
                <a:lumMod val="60000"/>
                <a:lumOff val="40000"/>
              </a:schemeClr>
            </a:solidFill>
          </p:grpSpPr>
          <p:sp>
            <p:nvSpPr>
              <p:cNvPr id="377" name="Rectangle 376"/>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8" name="Group 86"/>
              <p:cNvGrpSpPr/>
              <p:nvPr/>
            </p:nvGrpSpPr>
            <p:grpSpPr>
              <a:xfrm>
                <a:off x="4988416" y="4336822"/>
                <a:ext cx="986368" cy="589758"/>
                <a:chOff x="880534" y="4754697"/>
                <a:chExt cx="986368" cy="589758"/>
              </a:xfrm>
              <a:grpFill/>
            </p:grpSpPr>
            <p:sp>
              <p:nvSpPr>
                <p:cNvPr id="379" name="Rectangle 378"/>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81" name="Straight Connector 380"/>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86" name="Parallelogram 385"/>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Parallelogram 386"/>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7" name="Group 159"/>
            <p:cNvGrpSpPr/>
            <p:nvPr/>
          </p:nvGrpSpPr>
          <p:grpSpPr>
            <a:xfrm>
              <a:off x="1439160" y="2642878"/>
              <a:ext cx="358836" cy="353950"/>
              <a:chOff x="4906429" y="4056530"/>
              <a:chExt cx="1150342" cy="1150342"/>
            </a:xfrm>
            <a:solidFill>
              <a:schemeClr val="accent1">
                <a:lumMod val="60000"/>
                <a:lumOff val="40000"/>
              </a:schemeClr>
            </a:solidFill>
          </p:grpSpPr>
          <p:sp>
            <p:nvSpPr>
              <p:cNvPr id="366" name="Rectangle 365"/>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7" name="Group 86"/>
              <p:cNvGrpSpPr/>
              <p:nvPr/>
            </p:nvGrpSpPr>
            <p:grpSpPr>
              <a:xfrm>
                <a:off x="4988416" y="4336822"/>
                <a:ext cx="986368" cy="589758"/>
                <a:chOff x="880534" y="4754697"/>
                <a:chExt cx="986368" cy="589758"/>
              </a:xfrm>
              <a:grpFill/>
            </p:grpSpPr>
            <p:sp>
              <p:nvSpPr>
                <p:cNvPr id="368" name="Rectangle 367"/>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70" name="Straight Connector 369"/>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75" name="Parallelogram 374"/>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Parallelogram 375"/>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8" name="Group 171"/>
            <p:cNvGrpSpPr/>
            <p:nvPr/>
          </p:nvGrpSpPr>
          <p:grpSpPr>
            <a:xfrm>
              <a:off x="1032786" y="3057130"/>
              <a:ext cx="358836" cy="353950"/>
              <a:chOff x="4906429" y="4056530"/>
              <a:chExt cx="1150342" cy="1150342"/>
            </a:xfrm>
            <a:solidFill>
              <a:schemeClr val="accent1">
                <a:lumMod val="60000"/>
                <a:lumOff val="40000"/>
              </a:schemeClr>
            </a:solidFill>
          </p:grpSpPr>
          <p:sp>
            <p:nvSpPr>
              <p:cNvPr id="355" name="Rectangle 354"/>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6" name="Group 86"/>
              <p:cNvGrpSpPr/>
              <p:nvPr/>
            </p:nvGrpSpPr>
            <p:grpSpPr>
              <a:xfrm>
                <a:off x="4988416" y="4336822"/>
                <a:ext cx="986368" cy="589758"/>
                <a:chOff x="880534" y="4754697"/>
                <a:chExt cx="986368" cy="589758"/>
              </a:xfrm>
              <a:grpFill/>
            </p:grpSpPr>
            <p:sp>
              <p:nvSpPr>
                <p:cNvPr id="357" name="Rectangle 356"/>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59" name="Straight Connector 358"/>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64" name="Parallelogram 363"/>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Parallelogram 364"/>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9" name="Group 183"/>
            <p:cNvGrpSpPr/>
            <p:nvPr/>
          </p:nvGrpSpPr>
          <p:grpSpPr>
            <a:xfrm>
              <a:off x="1439160" y="3057130"/>
              <a:ext cx="358836" cy="353950"/>
              <a:chOff x="4906429" y="4056530"/>
              <a:chExt cx="1150342" cy="1150342"/>
            </a:xfrm>
            <a:solidFill>
              <a:schemeClr val="accent1">
                <a:lumMod val="60000"/>
                <a:lumOff val="40000"/>
              </a:schemeClr>
            </a:solidFill>
          </p:grpSpPr>
          <p:sp>
            <p:nvSpPr>
              <p:cNvPr id="344" name="Rectangle 343"/>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5" name="Group 86"/>
              <p:cNvGrpSpPr/>
              <p:nvPr/>
            </p:nvGrpSpPr>
            <p:grpSpPr>
              <a:xfrm>
                <a:off x="4988416" y="4336822"/>
                <a:ext cx="986368" cy="589758"/>
                <a:chOff x="880534" y="4754697"/>
                <a:chExt cx="986368" cy="589758"/>
              </a:xfrm>
              <a:grpFill/>
            </p:grpSpPr>
            <p:sp>
              <p:nvSpPr>
                <p:cNvPr id="346" name="Rectangle 345"/>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Rectangle 346"/>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48" name="Straight Connector 347"/>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53" name="Parallelogram 352"/>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Parallelogram 353"/>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0" name="Group 147"/>
            <p:cNvGrpSpPr/>
            <p:nvPr/>
          </p:nvGrpSpPr>
          <p:grpSpPr>
            <a:xfrm>
              <a:off x="1033365" y="3467036"/>
              <a:ext cx="358836" cy="353950"/>
              <a:chOff x="4906429" y="4056530"/>
              <a:chExt cx="1150342" cy="1150342"/>
            </a:xfrm>
            <a:solidFill>
              <a:schemeClr val="accent1">
                <a:lumMod val="60000"/>
                <a:lumOff val="40000"/>
              </a:schemeClr>
            </a:solidFill>
          </p:grpSpPr>
          <p:sp>
            <p:nvSpPr>
              <p:cNvPr id="333" name="Rectangle 332"/>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4" name="Group 86"/>
              <p:cNvGrpSpPr/>
              <p:nvPr/>
            </p:nvGrpSpPr>
            <p:grpSpPr>
              <a:xfrm>
                <a:off x="4988416" y="4336822"/>
                <a:ext cx="986368" cy="589758"/>
                <a:chOff x="880534" y="4754697"/>
                <a:chExt cx="986368" cy="589758"/>
              </a:xfrm>
              <a:grpFill/>
            </p:grpSpPr>
            <p:sp>
              <p:nvSpPr>
                <p:cNvPr id="335" name="Rectangle 334"/>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37" name="Straight Connector 336"/>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42" name="Parallelogram 34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Parallelogram 342"/>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1" name="Group 159"/>
            <p:cNvGrpSpPr/>
            <p:nvPr/>
          </p:nvGrpSpPr>
          <p:grpSpPr>
            <a:xfrm>
              <a:off x="1439739" y="3467036"/>
              <a:ext cx="358836" cy="353950"/>
              <a:chOff x="4906429" y="4056530"/>
              <a:chExt cx="1150342" cy="1150342"/>
            </a:xfrm>
            <a:solidFill>
              <a:schemeClr val="accent1">
                <a:lumMod val="60000"/>
                <a:lumOff val="40000"/>
              </a:schemeClr>
            </a:solidFill>
          </p:grpSpPr>
          <p:sp>
            <p:nvSpPr>
              <p:cNvPr id="322" name="Rectangle 321"/>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3" name="Group 86"/>
              <p:cNvGrpSpPr/>
              <p:nvPr/>
            </p:nvGrpSpPr>
            <p:grpSpPr>
              <a:xfrm>
                <a:off x="4988416" y="4336822"/>
                <a:ext cx="986368" cy="589758"/>
                <a:chOff x="880534" y="4754697"/>
                <a:chExt cx="986368" cy="589758"/>
              </a:xfrm>
              <a:grpFill/>
            </p:grpSpPr>
            <p:sp>
              <p:nvSpPr>
                <p:cNvPr id="324" name="Rectangle 323"/>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26" name="Straight Connector 325"/>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31" name="Parallelogram 330"/>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Parallelogram 331"/>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2" name="Group 147"/>
            <p:cNvGrpSpPr/>
            <p:nvPr/>
          </p:nvGrpSpPr>
          <p:grpSpPr>
            <a:xfrm>
              <a:off x="1838475" y="3467036"/>
              <a:ext cx="358836" cy="353950"/>
              <a:chOff x="4906429" y="4056530"/>
              <a:chExt cx="1150342" cy="1150342"/>
            </a:xfrm>
            <a:solidFill>
              <a:schemeClr val="accent1">
                <a:lumMod val="60000"/>
                <a:lumOff val="40000"/>
              </a:schemeClr>
            </a:solidFill>
          </p:grpSpPr>
          <p:sp>
            <p:nvSpPr>
              <p:cNvPr id="311" name="Rectangle 310"/>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2" name="Group 86"/>
              <p:cNvGrpSpPr/>
              <p:nvPr/>
            </p:nvGrpSpPr>
            <p:grpSpPr>
              <a:xfrm>
                <a:off x="4988416" y="4336822"/>
                <a:ext cx="986368" cy="589758"/>
                <a:chOff x="880534" y="4754697"/>
                <a:chExt cx="986368" cy="589758"/>
              </a:xfrm>
              <a:grpFill/>
            </p:grpSpPr>
            <p:sp>
              <p:nvSpPr>
                <p:cNvPr id="313" name="Rectangle 312"/>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15" name="Straight Connector 314"/>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20" name="Parallelogram 319"/>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Parallelogram 320"/>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3" name="Group 159"/>
            <p:cNvGrpSpPr/>
            <p:nvPr/>
          </p:nvGrpSpPr>
          <p:grpSpPr>
            <a:xfrm>
              <a:off x="2244848" y="3467036"/>
              <a:ext cx="358836" cy="353950"/>
              <a:chOff x="4906429" y="4056530"/>
              <a:chExt cx="1150342" cy="1150342"/>
            </a:xfrm>
            <a:solidFill>
              <a:schemeClr val="accent1">
                <a:lumMod val="60000"/>
                <a:lumOff val="40000"/>
              </a:schemeClr>
            </a:solidFill>
          </p:grpSpPr>
          <p:sp>
            <p:nvSpPr>
              <p:cNvPr id="300" name="Rectangle 299"/>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1" name="Group 86"/>
              <p:cNvGrpSpPr/>
              <p:nvPr/>
            </p:nvGrpSpPr>
            <p:grpSpPr>
              <a:xfrm>
                <a:off x="4988416" y="4336822"/>
                <a:ext cx="986368" cy="589758"/>
                <a:chOff x="880534" y="4754697"/>
                <a:chExt cx="986368" cy="589758"/>
              </a:xfrm>
              <a:grpFill/>
            </p:grpSpPr>
            <p:sp>
              <p:nvSpPr>
                <p:cNvPr id="302" name="Rectangle 301"/>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304" name="Straight Connector 303"/>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9" name="Parallelogram 308"/>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Parallelogram 309"/>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4" name="Group 147"/>
            <p:cNvGrpSpPr/>
            <p:nvPr/>
          </p:nvGrpSpPr>
          <p:grpSpPr>
            <a:xfrm>
              <a:off x="1839054" y="2642878"/>
              <a:ext cx="358836" cy="353950"/>
              <a:chOff x="4906429" y="4056530"/>
              <a:chExt cx="1150342" cy="1150342"/>
            </a:xfrm>
            <a:solidFill>
              <a:schemeClr val="accent1">
                <a:lumMod val="60000"/>
                <a:lumOff val="40000"/>
              </a:schemeClr>
            </a:solidFill>
          </p:grpSpPr>
          <p:sp>
            <p:nvSpPr>
              <p:cNvPr id="289" name="Rectangle 288"/>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0" name="Group 86"/>
              <p:cNvGrpSpPr/>
              <p:nvPr/>
            </p:nvGrpSpPr>
            <p:grpSpPr>
              <a:xfrm>
                <a:off x="4988416" y="4336822"/>
                <a:ext cx="986368" cy="589758"/>
                <a:chOff x="880534" y="4754697"/>
                <a:chExt cx="986368" cy="589758"/>
              </a:xfrm>
              <a:grpFill/>
            </p:grpSpPr>
            <p:sp>
              <p:nvSpPr>
                <p:cNvPr id="291" name="Rectangle 290"/>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93" name="Straight Connector 292"/>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98" name="Parallelogram 297"/>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Parallelogram 298"/>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5" name="Group 159"/>
            <p:cNvGrpSpPr/>
            <p:nvPr/>
          </p:nvGrpSpPr>
          <p:grpSpPr>
            <a:xfrm>
              <a:off x="2245427" y="2642878"/>
              <a:ext cx="358836" cy="353950"/>
              <a:chOff x="4906429" y="4056530"/>
              <a:chExt cx="1150342" cy="1150342"/>
            </a:xfrm>
            <a:solidFill>
              <a:schemeClr val="accent1">
                <a:lumMod val="60000"/>
                <a:lumOff val="40000"/>
              </a:schemeClr>
            </a:solidFill>
          </p:grpSpPr>
          <p:sp>
            <p:nvSpPr>
              <p:cNvPr id="278" name="Rectangle 277"/>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9" name="Group 86"/>
              <p:cNvGrpSpPr/>
              <p:nvPr/>
            </p:nvGrpSpPr>
            <p:grpSpPr>
              <a:xfrm>
                <a:off x="4988416" y="4336822"/>
                <a:ext cx="986368" cy="589758"/>
                <a:chOff x="880534" y="4754697"/>
                <a:chExt cx="986368" cy="589758"/>
              </a:xfrm>
              <a:grpFill/>
            </p:grpSpPr>
            <p:sp>
              <p:nvSpPr>
                <p:cNvPr id="280" name="Rectangle 279"/>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82" name="Straight Connector 281"/>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87" name="Parallelogram 286"/>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Parallelogram 287"/>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6" name="Group 171"/>
            <p:cNvGrpSpPr/>
            <p:nvPr/>
          </p:nvGrpSpPr>
          <p:grpSpPr>
            <a:xfrm>
              <a:off x="1839054" y="3057130"/>
              <a:ext cx="358836" cy="353950"/>
              <a:chOff x="4906429" y="4056530"/>
              <a:chExt cx="1150342" cy="1150342"/>
            </a:xfrm>
            <a:solidFill>
              <a:schemeClr val="accent1">
                <a:lumMod val="60000"/>
                <a:lumOff val="40000"/>
              </a:schemeClr>
            </a:solidFill>
          </p:grpSpPr>
          <p:sp>
            <p:nvSpPr>
              <p:cNvPr id="267" name="Rectangle 266"/>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8" name="Group 86"/>
              <p:cNvGrpSpPr/>
              <p:nvPr/>
            </p:nvGrpSpPr>
            <p:grpSpPr>
              <a:xfrm>
                <a:off x="4988416" y="4336822"/>
                <a:ext cx="986368" cy="589758"/>
                <a:chOff x="880534" y="4754697"/>
                <a:chExt cx="986368" cy="589758"/>
              </a:xfrm>
              <a:grpFill/>
            </p:grpSpPr>
            <p:sp>
              <p:nvSpPr>
                <p:cNvPr id="269" name="Rectangle 268"/>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71" name="Straight Connector 270"/>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76" name="Parallelogram 275"/>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Parallelogram 276"/>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7" name="Group 183"/>
            <p:cNvGrpSpPr/>
            <p:nvPr/>
          </p:nvGrpSpPr>
          <p:grpSpPr>
            <a:xfrm>
              <a:off x="2245427" y="3057130"/>
              <a:ext cx="358836" cy="353950"/>
              <a:chOff x="4906429" y="4056530"/>
              <a:chExt cx="1150342" cy="1150342"/>
            </a:xfrm>
            <a:solidFill>
              <a:schemeClr val="accent1">
                <a:lumMod val="60000"/>
                <a:lumOff val="40000"/>
              </a:schemeClr>
            </a:solidFill>
          </p:grpSpPr>
          <p:sp>
            <p:nvSpPr>
              <p:cNvPr id="256" name="Rectangle 255"/>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7" name="Group 86"/>
              <p:cNvGrpSpPr/>
              <p:nvPr/>
            </p:nvGrpSpPr>
            <p:grpSpPr>
              <a:xfrm>
                <a:off x="4988416" y="4336822"/>
                <a:ext cx="986368" cy="589758"/>
                <a:chOff x="880534" y="4754697"/>
                <a:chExt cx="986368" cy="589758"/>
              </a:xfrm>
              <a:grpFill/>
            </p:grpSpPr>
            <p:sp>
              <p:nvSpPr>
                <p:cNvPr id="258" name="Rectangle 257"/>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60" name="Straight Connector 259"/>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Parallelogram 264"/>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Parallelogram 265"/>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8" name="Group 147"/>
            <p:cNvGrpSpPr/>
            <p:nvPr/>
          </p:nvGrpSpPr>
          <p:grpSpPr>
            <a:xfrm>
              <a:off x="1033359" y="3864979"/>
              <a:ext cx="358836" cy="353950"/>
              <a:chOff x="4906429" y="4056530"/>
              <a:chExt cx="1150342" cy="1150342"/>
            </a:xfrm>
            <a:solidFill>
              <a:schemeClr val="accent1">
                <a:lumMod val="60000"/>
                <a:lumOff val="40000"/>
              </a:schemeClr>
            </a:solidFill>
          </p:grpSpPr>
          <p:sp>
            <p:nvSpPr>
              <p:cNvPr id="245" name="Rectangle 244"/>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6" name="Group 86"/>
              <p:cNvGrpSpPr/>
              <p:nvPr/>
            </p:nvGrpSpPr>
            <p:grpSpPr>
              <a:xfrm>
                <a:off x="4988416" y="4336822"/>
                <a:ext cx="986368" cy="589758"/>
                <a:chOff x="880534" y="4754697"/>
                <a:chExt cx="986368" cy="589758"/>
              </a:xfrm>
              <a:grpFill/>
            </p:grpSpPr>
            <p:sp>
              <p:nvSpPr>
                <p:cNvPr id="247" name="Rectangle 246"/>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49" name="Straight Connector 248"/>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54" name="Parallelogram 253"/>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Parallelogram 254"/>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9" name="Group 159"/>
            <p:cNvGrpSpPr/>
            <p:nvPr/>
          </p:nvGrpSpPr>
          <p:grpSpPr>
            <a:xfrm>
              <a:off x="1439733" y="3864979"/>
              <a:ext cx="358836" cy="353950"/>
              <a:chOff x="4906429" y="4056530"/>
              <a:chExt cx="1150342" cy="1150342"/>
            </a:xfrm>
            <a:solidFill>
              <a:schemeClr val="accent1">
                <a:lumMod val="60000"/>
                <a:lumOff val="40000"/>
              </a:schemeClr>
            </a:solidFill>
          </p:grpSpPr>
          <p:sp>
            <p:nvSpPr>
              <p:cNvPr id="234" name="Rectangle 233"/>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5" name="Group 86"/>
              <p:cNvGrpSpPr/>
              <p:nvPr/>
            </p:nvGrpSpPr>
            <p:grpSpPr>
              <a:xfrm>
                <a:off x="4988416" y="4336822"/>
                <a:ext cx="986368" cy="589758"/>
                <a:chOff x="880534" y="4754697"/>
                <a:chExt cx="986368" cy="589758"/>
              </a:xfrm>
              <a:grpFill/>
            </p:grpSpPr>
            <p:sp>
              <p:nvSpPr>
                <p:cNvPr id="236" name="Rectangle 235"/>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38" name="Straight Connector 237"/>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43" name="Parallelogram 242"/>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Parallelogram 243"/>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0" name="Group 147"/>
            <p:cNvGrpSpPr/>
            <p:nvPr/>
          </p:nvGrpSpPr>
          <p:grpSpPr>
            <a:xfrm>
              <a:off x="1838469" y="3864979"/>
              <a:ext cx="358836" cy="353950"/>
              <a:chOff x="4906429" y="4056530"/>
              <a:chExt cx="1150342" cy="1150342"/>
            </a:xfrm>
            <a:solidFill>
              <a:schemeClr val="accent1">
                <a:lumMod val="60000"/>
                <a:lumOff val="40000"/>
              </a:schemeClr>
            </a:solidFill>
          </p:grpSpPr>
          <p:sp>
            <p:nvSpPr>
              <p:cNvPr id="223" name="Rectangle 222"/>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4" name="Group 86"/>
              <p:cNvGrpSpPr/>
              <p:nvPr/>
            </p:nvGrpSpPr>
            <p:grpSpPr>
              <a:xfrm>
                <a:off x="4988416" y="4336822"/>
                <a:ext cx="986368" cy="589758"/>
                <a:chOff x="880534" y="4754697"/>
                <a:chExt cx="986368" cy="589758"/>
              </a:xfrm>
              <a:grpFill/>
            </p:grpSpPr>
            <p:sp>
              <p:nvSpPr>
                <p:cNvPr id="225" name="Rectangle 224"/>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27" name="Straight Connector 226"/>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2" name="Parallelogram 231"/>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Parallelogram 232"/>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1" name="Group 159"/>
            <p:cNvGrpSpPr/>
            <p:nvPr/>
          </p:nvGrpSpPr>
          <p:grpSpPr>
            <a:xfrm>
              <a:off x="2244842" y="3864979"/>
              <a:ext cx="358836" cy="353950"/>
              <a:chOff x="4906429" y="4056530"/>
              <a:chExt cx="1150342" cy="1150342"/>
            </a:xfrm>
            <a:solidFill>
              <a:schemeClr val="accent1">
                <a:lumMod val="60000"/>
                <a:lumOff val="40000"/>
              </a:schemeClr>
            </a:solidFill>
          </p:grpSpPr>
          <p:sp>
            <p:nvSpPr>
              <p:cNvPr id="212" name="Rectangle 211"/>
              <p:cNvSpPr/>
              <p:nvPr/>
            </p:nvSpPr>
            <p:spPr>
              <a:xfrm>
                <a:off x="4906429" y="4056530"/>
                <a:ext cx="1150342" cy="1150342"/>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3" name="Group 86"/>
              <p:cNvGrpSpPr/>
              <p:nvPr/>
            </p:nvGrpSpPr>
            <p:grpSpPr>
              <a:xfrm>
                <a:off x="4988416" y="4336822"/>
                <a:ext cx="986368" cy="589758"/>
                <a:chOff x="880534" y="4754697"/>
                <a:chExt cx="986368" cy="589758"/>
              </a:xfrm>
              <a:grpFill/>
            </p:grpSpPr>
            <p:sp>
              <p:nvSpPr>
                <p:cNvPr id="214" name="Rectangle 213"/>
                <p:cNvSpPr/>
                <p:nvPr/>
              </p:nvSpPr>
              <p:spPr>
                <a:xfrm>
                  <a:off x="1016001" y="4764489"/>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1630893" y="4764488"/>
                  <a:ext cx="97367" cy="579966"/>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16" name="Straight Connector 215"/>
                <p:cNvCxnSpPr/>
                <p:nvPr/>
              </p:nvCxnSpPr>
              <p:spPr>
                <a:xfrm rot="10800000">
                  <a:off x="1498601" y="5054470"/>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rot="10800000">
                  <a:off x="1731435" y="505446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0800000">
                  <a:off x="880534" y="5054468"/>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10800000">
                  <a:off x="1113368" y="5206872"/>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rot="10800000">
                  <a:off x="1113367" y="4891489"/>
                  <a:ext cx="135467" cy="1"/>
                </a:xfrm>
                <a:prstGeom prst="line">
                  <a:avLst/>
                </a:prstGeom>
                <a:grpFill/>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21" name="Parallelogram 220"/>
                <p:cNvSpPr/>
                <p:nvPr/>
              </p:nvSpPr>
              <p:spPr>
                <a:xfrm rot="16200000">
                  <a:off x="1177796" y="4825740"/>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Parallelogram 221"/>
                <p:cNvSpPr/>
                <p:nvPr/>
              </p:nvSpPr>
              <p:spPr>
                <a:xfrm rot="16200000" flipH="1">
                  <a:off x="1177796" y="5021665"/>
                  <a:ext cx="391850" cy="249764"/>
                </a:xfrm>
                <a:prstGeom prst="parallelogram">
                  <a:avLst>
                    <a:gd name="adj" fmla="val 58855"/>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63" name="Group 662"/>
          <p:cNvGrpSpPr/>
          <p:nvPr/>
        </p:nvGrpSpPr>
        <p:grpSpPr>
          <a:xfrm>
            <a:off x="1897782" y="2698033"/>
            <a:ext cx="700763" cy="632893"/>
            <a:chOff x="1569842" y="3509432"/>
            <a:chExt cx="196073" cy="316089"/>
          </a:xfrm>
          <a:solidFill>
            <a:srgbClr val="FF66FF"/>
          </a:solidFill>
        </p:grpSpPr>
        <p:sp>
          <p:nvSpPr>
            <p:cNvPr id="664" name="Rectangle 663"/>
            <p:cNvSpPr/>
            <p:nvPr/>
          </p:nvSpPr>
          <p:spPr>
            <a:xfrm>
              <a:off x="1569842" y="3509432"/>
              <a:ext cx="81770" cy="10689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5" name="Rectangle 664"/>
            <p:cNvSpPr/>
            <p:nvPr/>
          </p:nvSpPr>
          <p:spPr>
            <a:xfrm>
              <a:off x="1684145" y="3509432"/>
              <a:ext cx="81770" cy="10689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6" name="Rectangle 665"/>
            <p:cNvSpPr/>
            <p:nvPr/>
          </p:nvSpPr>
          <p:spPr>
            <a:xfrm>
              <a:off x="1684145" y="3718630"/>
              <a:ext cx="81770" cy="10689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7" name="Rectangle 666"/>
            <p:cNvSpPr/>
            <p:nvPr/>
          </p:nvSpPr>
          <p:spPr>
            <a:xfrm>
              <a:off x="1569842" y="3718630"/>
              <a:ext cx="81770" cy="10689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668" name="Group 667"/>
          <p:cNvGrpSpPr/>
          <p:nvPr/>
        </p:nvGrpSpPr>
        <p:grpSpPr>
          <a:xfrm>
            <a:off x="1094999" y="2698033"/>
            <a:ext cx="699466" cy="632893"/>
            <a:chOff x="983274" y="3534832"/>
            <a:chExt cx="195710" cy="316089"/>
          </a:xfrm>
          <a:solidFill>
            <a:srgbClr val="008000"/>
          </a:solidFill>
        </p:grpSpPr>
        <p:sp>
          <p:nvSpPr>
            <p:cNvPr id="669" name="Rectangle 668"/>
            <p:cNvSpPr/>
            <p:nvPr/>
          </p:nvSpPr>
          <p:spPr>
            <a:xfrm>
              <a:off x="987147" y="3534832"/>
              <a:ext cx="81770" cy="106891"/>
            </a:xfrm>
            <a:prstGeom prst="rect">
              <a:avLst/>
            </a:prstGeom>
            <a:grpFill/>
            <a:ln>
              <a:solidFill>
                <a:srgbClr val="008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0" name="Rectangle 669"/>
            <p:cNvSpPr/>
            <p:nvPr/>
          </p:nvSpPr>
          <p:spPr>
            <a:xfrm>
              <a:off x="983274" y="3534832"/>
              <a:ext cx="81770" cy="106891"/>
            </a:xfrm>
            <a:prstGeom prst="rect">
              <a:avLst/>
            </a:prstGeom>
            <a:grpFill/>
            <a:ln>
              <a:solidFill>
                <a:srgbClr val="008000"/>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1" name="Rectangle 670"/>
            <p:cNvSpPr/>
            <p:nvPr/>
          </p:nvSpPr>
          <p:spPr>
            <a:xfrm>
              <a:off x="1097214" y="3534832"/>
              <a:ext cx="81770" cy="106891"/>
            </a:xfrm>
            <a:prstGeom prst="rect">
              <a:avLst/>
            </a:prstGeom>
            <a:grpFill/>
            <a:ln>
              <a:solidFill>
                <a:srgbClr val="008000"/>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2" name="Rectangle 671"/>
            <p:cNvSpPr/>
            <p:nvPr/>
          </p:nvSpPr>
          <p:spPr>
            <a:xfrm>
              <a:off x="987147" y="3731682"/>
              <a:ext cx="81770" cy="106891"/>
            </a:xfrm>
            <a:prstGeom prst="rect">
              <a:avLst/>
            </a:prstGeom>
            <a:grpFill/>
            <a:ln>
              <a:solidFill>
                <a:srgbClr val="008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3" name="Rectangle 672"/>
            <p:cNvSpPr/>
            <p:nvPr/>
          </p:nvSpPr>
          <p:spPr>
            <a:xfrm>
              <a:off x="983274" y="3744028"/>
              <a:ext cx="81770" cy="106891"/>
            </a:xfrm>
            <a:prstGeom prst="rect">
              <a:avLst/>
            </a:prstGeom>
            <a:grpFill/>
            <a:ln>
              <a:solidFill>
                <a:srgbClr val="008000"/>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4" name="Rectangle 673"/>
            <p:cNvSpPr/>
            <p:nvPr/>
          </p:nvSpPr>
          <p:spPr>
            <a:xfrm>
              <a:off x="1097214" y="3744030"/>
              <a:ext cx="81770" cy="106891"/>
            </a:xfrm>
            <a:prstGeom prst="rect">
              <a:avLst/>
            </a:prstGeom>
            <a:grpFill/>
            <a:ln>
              <a:solidFill>
                <a:srgbClr val="008000"/>
              </a:solidFill>
            </a:ln>
            <a:effectLst>
              <a:outerShdw blurRad="57150" dist="19050" dir="5400000" algn="tl" rotWithShape="0">
                <a:srgbClr val="000000">
                  <a:alpha val="43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675" name="Group 674"/>
          <p:cNvGrpSpPr/>
          <p:nvPr/>
        </p:nvGrpSpPr>
        <p:grpSpPr>
          <a:xfrm>
            <a:off x="1094999" y="3510350"/>
            <a:ext cx="709266" cy="596840"/>
            <a:chOff x="1567474" y="3521436"/>
            <a:chExt cx="198452" cy="298083"/>
          </a:xfrm>
          <a:solidFill>
            <a:srgbClr val="FF66FF"/>
          </a:solidFill>
        </p:grpSpPr>
        <p:sp>
          <p:nvSpPr>
            <p:cNvPr id="676" name="Rectangle 675"/>
            <p:cNvSpPr/>
            <p:nvPr/>
          </p:nvSpPr>
          <p:spPr>
            <a:xfrm>
              <a:off x="1567474" y="3521436"/>
              <a:ext cx="81770" cy="1068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77" name="Rectangle 676"/>
            <p:cNvSpPr/>
            <p:nvPr/>
          </p:nvSpPr>
          <p:spPr>
            <a:xfrm>
              <a:off x="1684145" y="3521436"/>
              <a:ext cx="81770" cy="1068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78" name="Rectangle 677"/>
            <p:cNvSpPr/>
            <p:nvPr/>
          </p:nvSpPr>
          <p:spPr>
            <a:xfrm>
              <a:off x="1684156" y="3712628"/>
              <a:ext cx="81770" cy="1068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79" name="Rectangle 678"/>
            <p:cNvSpPr/>
            <p:nvPr/>
          </p:nvSpPr>
          <p:spPr>
            <a:xfrm>
              <a:off x="1567474" y="3712628"/>
              <a:ext cx="81770" cy="1068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680" name="Group 679"/>
          <p:cNvGrpSpPr/>
          <p:nvPr/>
        </p:nvGrpSpPr>
        <p:grpSpPr>
          <a:xfrm>
            <a:off x="1897782" y="3510350"/>
            <a:ext cx="700767" cy="596840"/>
            <a:chOff x="1569842" y="3521436"/>
            <a:chExt cx="196074" cy="298083"/>
          </a:xfrm>
          <a:solidFill>
            <a:srgbClr val="FF66FF"/>
          </a:solidFill>
        </p:grpSpPr>
        <p:sp>
          <p:nvSpPr>
            <p:cNvPr id="681" name="Rectangle 680"/>
            <p:cNvSpPr/>
            <p:nvPr/>
          </p:nvSpPr>
          <p:spPr>
            <a:xfrm>
              <a:off x="1569842" y="3521436"/>
              <a:ext cx="81770" cy="10689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82" name="Rectangle 681"/>
            <p:cNvSpPr/>
            <p:nvPr/>
          </p:nvSpPr>
          <p:spPr>
            <a:xfrm>
              <a:off x="1684146" y="3521436"/>
              <a:ext cx="81770" cy="10689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83" name="Rectangle 682"/>
            <p:cNvSpPr/>
            <p:nvPr/>
          </p:nvSpPr>
          <p:spPr>
            <a:xfrm>
              <a:off x="1684145" y="3712628"/>
              <a:ext cx="81770" cy="10689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84" name="Rectangle 683"/>
            <p:cNvSpPr/>
            <p:nvPr/>
          </p:nvSpPr>
          <p:spPr>
            <a:xfrm>
              <a:off x="1569842" y="3712628"/>
              <a:ext cx="81770" cy="10689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grpSp>
        <p:nvGrpSpPr>
          <p:cNvPr id="176" name="Group 175"/>
          <p:cNvGrpSpPr/>
          <p:nvPr/>
        </p:nvGrpSpPr>
        <p:grpSpPr>
          <a:xfrm>
            <a:off x="1298294" y="2635221"/>
            <a:ext cx="1089303" cy="1147296"/>
            <a:chOff x="1281361" y="2493373"/>
            <a:chExt cx="1089303" cy="1147296"/>
          </a:xfrm>
        </p:grpSpPr>
        <p:sp>
          <p:nvSpPr>
            <p:cNvPr id="177" name="Rectangle 176"/>
            <p:cNvSpPr/>
            <p:nvPr/>
          </p:nvSpPr>
          <p:spPr>
            <a:xfrm>
              <a:off x="1281361" y="2908239"/>
              <a:ext cx="1089303" cy="31756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8" name="Rectangle 177"/>
            <p:cNvSpPr/>
            <p:nvPr/>
          </p:nvSpPr>
          <p:spPr>
            <a:xfrm>
              <a:off x="1281361" y="2493373"/>
              <a:ext cx="1089303" cy="317563"/>
            </a:xfrm>
            <a:prstGeom prst="rect">
              <a:avLst/>
            </a:prstGeom>
            <a:solidFill>
              <a:srgbClr val="008000"/>
            </a:solidFill>
            <a:ln>
              <a:solidFill>
                <a:srgbClr val="008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9" name="Rectangle 178"/>
            <p:cNvSpPr/>
            <p:nvPr/>
          </p:nvSpPr>
          <p:spPr>
            <a:xfrm>
              <a:off x="1281361" y="3323106"/>
              <a:ext cx="1089303" cy="317563"/>
            </a:xfrm>
            <a:prstGeom prst="rect">
              <a:avLst/>
            </a:prstGeom>
            <a:solidFill>
              <a:schemeClr val="accent4"/>
            </a:solidFill>
            <a:ln>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80" name="Title 2"/>
          <p:cNvSpPr>
            <a:spLocks noGrp="1"/>
          </p:cNvSpPr>
          <p:nvPr>
            <p:ph type="title"/>
          </p:nvPr>
        </p:nvSpPr>
        <p:spPr>
          <a:xfrm>
            <a:off x="850900" y="365125"/>
            <a:ext cx="10515600" cy="1325563"/>
          </a:xfrm>
        </p:spPr>
        <p:txBody>
          <a:bodyPr/>
          <a:lstStyle/>
          <a:p>
            <a:r>
              <a:rPr lang="en-US" dirty="0"/>
              <a:t>Parallelism</a:t>
            </a:r>
          </a:p>
        </p:txBody>
      </p:sp>
      <p:graphicFrame>
        <p:nvGraphicFramePr>
          <p:cNvPr id="185" name="Chart 184"/>
          <p:cNvGraphicFramePr/>
          <p:nvPr>
            <p:extLst>
              <p:ext uri="{D42A27DB-BD31-4B8C-83A1-F6EECF244321}">
                <p14:modId xmlns:p14="http://schemas.microsoft.com/office/powerpoint/2010/main" val="3905873427"/>
              </p:ext>
            </p:extLst>
          </p:nvPr>
        </p:nvGraphicFramePr>
        <p:xfrm>
          <a:off x="4286817" y="2867900"/>
          <a:ext cx="4213714" cy="3990100"/>
        </p:xfrm>
        <a:graphic>
          <a:graphicData uri="http://schemas.openxmlformats.org/drawingml/2006/chart">
            <c:chart xmlns:c="http://schemas.openxmlformats.org/drawingml/2006/chart" xmlns:r="http://schemas.openxmlformats.org/officeDocument/2006/relationships" r:id="rId3"/>
          </a:graphicData>
        </a:graphic>
      </p:graphicFrame>
      <p:sp>
        <p:nvSpPr>
          <p:cNvPr id="186" name="Content Placeholder 2"/>
          <p:cNvSpPr txBox="1">
            <a:spLocks/>
          </p:cNvSpPr>
          <p:nvPr/>
        </p:nvSpPr>
        <p:spPr bwMode="auto">
          <a:xfrm>
            <a:off x="6908800" y="4653715"/>
            <a:ext cx="3383669" cy="942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100000"/>
              </a:lnSpc>
              <a:spcBef>
                <a:spcPts val="1000"/>
              </a:spcBef>
              <a:spcAft>
                <a:spcPct val="0"/>
              </a:spcAft>
              <a:buFontTx/>
              <a:buNone/>
              <a:defRPr sz="4000" kern="1200">
                <a:solidFill>
                  <a:schemeClr val="tx1"/>
                </a:solidFill>
                <a:latin typeface="Avenir Next Regular"/>
                <a:ea typeface="+mn-ea"/>
                <a:cs typeface="Avenir Next Regular"/>
              </a:defRPr>
            </a:lvl1pPr>
            <a:lvl2pPr marL="457200" indent="0" algn="l" rtl="0" fontAlgn="base">
              <a:lnSpc>
                <a:spcPct val="100000"/>
              </a:lnSpc>
              <a:spcBef>
                <a:spcPts val="500"/>
              </a:spcBef>
              <a:spcAft>
                <a:spcPct val="0"/>
              </a:spcAft>
              <a:buFontTx/>
              <a:buNone/>
              <a:defRPr sz="3600" kern="1200">
                <a:solidFill>
                  <a:schemeClr val="tx1"/>
                </a:solidFill>
                <a:latin typeface="Avenir Next Regular"/>
                <a:ea typeface="+mn-ea"/>
                <a:cs typeface="Avenir Next Regular"/>
              </a:defRPr>
            </a:lvl2pPr>
            <a:lvl3pPr marL="914400" indent="0" algn="l" rtl="0" fontAlgn="base">
              <a:lnSpc>
                <a:spcPct val="100000"/>
              </a:lnSpc>
              <a:spcBef>
                <a:spcPts val="500"/>
              </a:spcBef>
              <a:spcAft>
                <a:spcPct val="0"/>
              </a:spcAft>
              <a:buFontTx/>
              <a:buNone/>
              <a:defRPr sz="3200" kern="1200">
                <a:solidFill>
                  <a:schemeClr val="tx1"/>
                </a:solidFill>
                <a:latin typeface="Avenir Next Regular"/>
                <a:ea typeface="+mn-ea"/>
                <a:cs typeface="Avenir Next Regular"/>
              </a:defRPr>
            </a:lvl3pPr>
            <a:lvl4pPr marL="1371600" indent="0" algn="l" rtl="0" fontAlgn="base">
              <a:lnSpc>
                <a:spcPct val="100000"/>
              </a:lnSpc>
              <a:spcBef>
                <a:spcPts val="500"/>
              </a:spcBef>
              <a:spcAft>
                <a:spcPct val="0"/>
              </a:spcAft>
              <a:buFontTx/>
              <a:buNone/>
              <a:defRPr sz="2800" kern="1200">
                <a:solidFill>
                  <a:schemeClr val="tx1"/>
                </a:solidFill>
                <a:latin typeface="Avenir Next Regular"/>
                <a:ea typeface="+mn-ea"/>
                <a:cs typeface="Avenir Next Regular"/>
              </a:defRPr>
            </a:lvl4pPr>
            <a:lvl5pPr marL="1828800" indent="0" algn="l" rtl="0" fontAlgn="base">
              <a:lnSpc>
                <a:spcPct val="100000"/>
              </a:lnSpc>
              <a:spcBef>
                <a:spcPts val="500"/>
              </a:spcBef>
              <a:spcAft>
                <a:spcPct val="0"/>
              </a:spcAft>
              <a:buFontTx/>
              <a:buNone/>
              <a:defRPr sz="2800" kern="1200">
                <a:solidFill>
                  <a:schemeClr val="tx1"/>
                </a:solidFill>
                <a:latin typeface="Avenir Next Regular"/>
                <a:ea typeface="+mn-ea"/>
                <a:cs typeface="Avenir Next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r">
              <a:lnSpc>
                <a:spcPct val="80000"/>
              </a:lnSpc>
            </a:pPr>
            <a:r>
              <a:rPr lang="en-US" sz="2800" dirty="0">
                <a:solidFill>
                  <a:schemeClr val="accent1"/>
                </a:solidFill>
              </a:rPr>
              <a:t>improves</a:t>
            </a:r>
          </a:p>
          <a:p>
            <a:pPr lvl="1" algn="r">
              <a:lnSpc>
                <a:spcPct val="80000"/>
              </a:lnSpc>
            </a:pPr>
            <a:r>
              <a:rPr lang="en-US" sz="2800" dirty="0">
                <a:solidFill>
                  <a:schemeClr val="accent1"/>
                </a:solidFill>
              </a:rPr>
              <a:t>at low load</a:t>
            </a:r>
          </a:p>
          <a:p>
            <a:endParaRPr lang="en-US" sz="3600" dirty="0"/>
          </a:p>
        </p:txBody>
      </p:sp>
      <p:sp>
        <p:nvSpPr>
          <p:cNvPr id="187" name="Content Placeholder 2"/>
          <p:cNvSpPr txBox="1">
            <a:spLocks/>
          </p:cNvSpPr>
          <p:nvPr/>
        </p:nvSpPr>
        <p:spPr bwMode="auto">
          <a:xfrm>
            <a:off x="6638091" y="3618480"/>
            <a:ext cx="3654378" cy="942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100000"/>
              </a:lnSpc>
              <a:spcBef>
                <a:spcPts val="1000"/>
              </a:spcBef>
              <a:spcAft>
                <a:spcPct val="0"/>
              </a:spcAft>
              <a:buFontTx/>
              <a:buNone/>
              <a:defRPr sz="4000" kern="1200">
                <a:solidFill>
                  <a:schemeClr val="tx1"/>
                </a:solidFill>
                <a:latin typeface="Avenir Next Regular"/>
                <a:ea typeface="+mn-ea"/>
                <a:cs typeface="Avenir Next Regular"/>
              </a:defRPr>
            </a:lvl1pPr>
            <a:lvl2pPr marL="457200" indent="0" algn="l" rtl="0" fontAlgn="base">
              <a:lnSpc>
                <a:spcPct val="100000"/>
              </a:lnSpc>
              <a:spcBef>
                <a:spcPts val="500"/>
              </a:spcBef>
              <a:spcAft>
                <a:spcPct val="0"/>
              </a:spcAft>
              <a:buFontTx/>
              <a:buNone/>
              <a:defRPr sz="3600" kern="1200">
                <a:solidFill>
                  <a:schemeClr val="tx1"/>
                </a:solidFill>
                <a:latin typeface="Avenir Next Regular"/>
                <a:ea typeface="+mn-ea"/>
                <a:cs typeface="Avenir Next Regular"/>
              </a:defRPr>
            </a:lvl2pPr>
            <a:lvl3pPr marL="914400" indent="0" algn="l" rtl="0" fontAlgn="base">
              <a:lnSpc>
                <a:spcPct val="100000"/>
              </a:lnSpc>
              <a:spcBef>
                <a:spcPts val="500"/>
              </a:spcBef>
              <a:spcAft>
                <a:spcPct val="0"/>
              </a:spcAft>
              <a:buFontTx/>
              <a:buNone/>
              <a:defRPr sz="3200" kern="1200">
                <a:solidFill>
                  <a:schemeClr val="tx1"/>
                </a:solidFill>
                <a:latin typeface="Avenir Next Regular"/>
                <a:ea typeface="+mn-ea"/>
                <a:cs typeface="Avenir Next Regular"/>
              </a:defRPr>
            </a:lvl3pPr>
            <a:lvl4pPr marL="1371600" indent="0" algn="l" rtl="0" fontAlgn="base">
              <a:lnSpc>
                <a:spcPct val="100000"/>
              </a:lnSpc>
              <a:spcBef>
                <a:spcPts val="500"/>
              </a:spcBef>
              <a:spcAft>
                <a:spcPct val="0"/>
              </a:spcAft>
              <a:buFontTx/>
              <a:buNone/>
              <a:defRPr sz="2800" kern="1200">
                <a:solidFill>
                  <a:schemeClr val="tx1"/>
                </a:solidFill>
                <a:latin typeface="Avenir Next Regular"/>
                <a:ea typeface="+mn-ea"/>
                <a:cs typeface="Avenir Next Regular"/>
              </a:defRPr>
            </a:lvl4pPr>
            <a:lvl5pPr marL="1828800" indent="0" algn="l" rtl="0" fontAlgn="base">
              <a:lnSpc>
                <a:spcPct val="100000"/>
              </a:lnSpc>
              <a:spcBef>
                <a:spcPts val="500"/>
              </a:spcBef>
              <a:spcAft>
                <a:spcPct val="0"/>
              </a:spcAft>
              <a:buFontTx/>
              <a:buNone/>
              <a:defRPr sz="2800" kern="1200">
                <a:solidFill>
                  <a:schemeClr val="tx1"/>
                </a:solidFill>
                <a:latin typeface="Avenir Next Regular"/>
                <a:ea typeface="+mn-ea"/>
                <a:cs typeface="Avenir Next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r">
              <a:lnSpc>
                <a:spcPct val="80000"/>
              </a:lnSpc>
            </a:pPr>
            <a:r>
              <a:rPr lang="en-US" sz="2800" dirty="0">
                <a:solidFill>
                  <a:schemeClr val="accent1"/>
                </a:solidFill>
              </a:rPr>
              <a:t>degrades</a:t>
            </a:r>
          </a:p>
          <a:p>
            <a:pPr lvl="1" algn="r">
              <a:lnSpc>
                <a:spcPct val="80000"/>
              </a:lnSpc>
            </a:pPr>
            <a:r>
              <a:rPr lang="en-US" sz="2800" dirty="0">
                <a:solidFill>
                  <a:schemeClr val="accent1"/>
                </a:solidFill>
              </a:rPr>
              <a:t>at high load</a:t>
            </a:r>
          </a:p>
          <a:p>
            <a:pPr algn="r"/>
            <a:endParaRPr lang="en-US" sz="3600" dirty="0"/>
          </a:p>
        </p:txBody>
      </p:sp>
      <p:sp>
        <p:nvSpPr>
          <p:cNvPr id="189" name="Rectangle 188"/>
          <p:cNvSpPr/>
          <p:nvPr/>
        </p:nvSpPr>
        <p:spPr>
          <a:xfrm>
            <a:off x="4737896" y="1428234"/>
            <a:ext cx="6519734" cy="584776"/>
          </a:xfrm>
          <a:prstGeom prst="rect">
            <a:avLst/>
          </a:prstGeom>
        </p:spPr>
        <p:txBody>
          <a:bodyPr wrap="none">
            <a:spAutoFit/>
          </a:bodyPr>
          <a:lstStyle/>
          <a:p>
            <a:r>
              <a:rPr lang="en-US" sz="3200" dirty="0"/>
              <a:t>Parallelism historically for </a:t>
            </a:r>
            <a:r>
              <a:rPr lang="en-US" sz="3200" b="1" dirty="0">
                <a:solidFill>
                  <a:srgbClr val="4472C4"/>
                </a:solidFill>
              </a:rPr>
              <a:t>throughput</a:t>
            </a:r>
            <a:endParaRPr lang="en-US" sz="3200" dirty="0"/>
          </a:p>
        </p:txBody>
      </p:sp>
      <p:sp>
        <p:nvSpPr>
          <p:cNvPr id="190" name="Rectangle 189"/>
          <p:cNvSpPr/>
          <p:nvPr/>
        </p:nvSpPr>
        <p:spPr>
          <a:xfrm>
            <a:off x="4737896" y="2154960"/>
            <a:ext cx="4550044" cy="584776"/>
          </a:xfrm>
          <a:prstGeom prst="rect">
            <a:avLst/>
          </a:prstGeom>
        </p:spPr>
        <p:txBody>
          <a:bodyPr wrap="none">
            <a:spAutoFit/>
          </a:bodyPr>
          <a:lstStyle/>
          <a:p>
            <a:pPr eaLnBrk="1" fontAlgn="auto" hangingPunct="1">
              <a:spcBef>
                <a:spcPts val="0"/>
              </a:spcBef>
              <a:spcAft>
                <a:spcPts val="0"/>
              </a:spcAft>
              <a:defRPr/>
            </a:pPr>
            <a:r>
              <a:rPr lang="en-US" sz="3200" dirty="0"/>
              <a:t>Parallelism for </a:t>
            </a:r>
            <a:r>
              <a:rPr lang="en-US" sz="3200" b="1" dirty="0">
                <a:solidFill>
                  <a:schemeClr val="accent6"/>
                </a:solidFill>
              </a:rPr>
              <a:t>tail latency</a:t>
            </a:r>
          </a:p>
        </p:txBody>
      </p:sp>
      <p:sp>
        <p:nvSpPr>
          <p:cNvPr id="191" name="Rectangle 190"/>
          <p:cNvSpPr/>
          <p:nvPr/>
        </p:nvSpPr>
        <p:spPr>
          <a:xfrm>
            <a:off x="3763727" y="2156371"/>
            <a:ext cx="1019341" cy="584776"/>
          </a:xfrm>
          <a:prstGeom prst="rect">
            <a:avLst/>
          </a:prstGeom>
        </p:spPr>
        <p:txBody>
          <a:bodyPr wrap="none">
            <a:spAutoFit/>
          </a:bodyPr>
          <a:lstStyle/>
          <a:p>
            <a:r>
              <a:rPr lang="en-US" sz="3200" b="1" dirty="0">
                <a:latin typeface="Avenir Next Demi Bold"/>
                <a:cs typeface="Avenir Next Demi Bold"/>
              </a:rPr>
              <a:t>Idea</a:t>
            </a:r>
            <a:r>
              <a:rPr lang="en-US" sz="3200" b="1" dirty="0"/>
              <a:t> </a:t>
            </a:r>
            <a:endParaRPr lang="en-US" sz="3200" dirty="0"/>
          </a:p>
        </p:txBody>
      </p:sp>
    </p:spTree>
    <p:extLst>
      <p:ext uri="{BB962C8B-B14F-4D97-AF65-F5344CB8AC3E}">
        <p14:creationId xmlns:p14="http://schemas.microsoft.com/office/powerpoint/2010/main" val="35778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5">
                                            <p:graphicEl>
                                              <a:chart seriesIdx="-3" categoryIdx="-3" bldStep="gridLegen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5">
                                            <p:graphicEl>
                                              <a:chart seriesIdx="0"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5">
                                            <p:graphicEl>
                                              <a:chart seriesIdx="1" categoryIdx="-4" bldStep="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5" grpId="0">
        <p:bldSub>
          <a:bldChart bld="series"/>
        </p:bldSub>
      </p:bldGraphic>
      <p:bldP spid="186" grpId="0"/>
      <p:bldP spid="187"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08650" y="2279650"/>
            <a:ext cx="647700" cy="17081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a:stretch>
            <a:fillRect/>
          </a:stretch>
        </p:blipFill>
        <p:spPr>
          <a:xfrm>
            <a:off x="-11032" y="-15493"/>
            <a:ext cx="3651702" cy="2435685"/>
          </a:xfrm>
          <a:prstGeom prst="rect">
            <a:avLst/>
          </a:prstGeom>
        </p:spPr>
      </p:pic>
      <p:sp>
        <p:nvSpPr>
          <p:cNvPr id="4" name="Slide Number Placeholder 3"/>
          <p:cNvSpPr>
            <a:spLocks noGrp="1"/>
          </p:cNvSpPr>
          <p:nvPr>
            <p:ph type="sldNum" sz="quarter" idx="12"/>
          </p:nvPr>
        </p:nvSpPr>
        <p:spPr/>
        <p:txBody>
          <a:bodyPr/>
          <a:lstStyle/>
          <a:p>
            <a:fld id="{DE523334-8EBA-404D-8EA1-C5A222AD0CF2}" type="slidenum">
              <a:rPr lang="en-US" smtClean="0"/>
              <a:pPr/>
              <a:t>6</a:t>
            </a:fld>
            <a:endParaRPr lang="en-US"/>
          </a:p>
        </p:txBody>
      </p:sp>
      <p:sp>
        <p:nvSpPr>
          <p:cNvPr id="2" name="Title 1"/>
          <p:cNvSpPr>
            <a:spLocks noGrp="1"/>
          </p:cNvSpPr>
          <p:nvPr>
            <p:ph type="title"/>
          </p:nvPr>
        </p:nvSpPr>
        <p:spPr/>
        <p:txBody>
          <a:bodyPr/>
          <a:lstStyle/>
          <a:p>
            <a:pPr algn="ctr"/>
            <a:r>
              <a:rPr lang="en-US" dirty="0"/>
              <a:t>Server architecture</a:t>
            </a:r>
          </a:p>
        </p:txBody>
      </p:sp>
      <p:sp>
        <p:nvSpPr>
          <p:cNvPr id="3" name="Rectangle 2"/>
          <p:cNvSpPr/>
          <p:nvPr/>
        </p:nvSpPr>
        <p:spPr>
          <a:xfrm>
            <a:off x="5758033" y="2325494"/>
            <a:ext cx="551733" cy="120469"/>
          </a:xfrm>
          <a:prstGeom prst="rect">
            <a:avLst/>
          </a:prstGeom>
          <a:solidFill>
            <a:srgbClr val="FF66FF"/>
          </a:solidFill>
          <a:ln>
            <a:solidFill>
              <a:srgbClr val="FF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1" name="Rectangle 1590"/>
          <p:cNvSpPr/>
          <p:nvPr/>
        </p:nvSpPr>
        <p:spPr>
          <a:xfrm>
            <a:off x="5758033" y="2695373"/>
            <a:ext cx="551733" cy="12046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92" name="Rectangle 1591"/>
          <p:cNvSpPr/>
          <p:nvPr/>
        </p:nvSpPr>
        <p:spPr>
          <a:xfrm>
            <a:off x="5758033" y="2880312"/>
            <a:ext cx="551733" cy="1204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93" name="Rectangle 1592"/>
          <p:cNvSpPr/>
          <p:nvPr/>
        </p:nvSpPr>
        <p:spPr>
          <a:xfrm>
            <a:off x="5758033" y="3065248"/>
            <a:ext cx="551733" cy="12046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98" name="Rectangle 1597"/>
          <p:cNvSpPr/>
          <p:nvPr/>
        </p:nvSpPr>
        <p:spPr>
          <a:xfrm>
            <a:off x="5758033" y="2510433"/>
            <a:ext cx="551733" cy="12046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5" name="Group 14"/>
          <p:cNvGrpSpPr/>
          <p:nvPr/>
        </p:nvGrpSpPr>
        <p:grpSpPr>
          <a:xfrm>
            <a:off x="3105149" y="4053416"/>
            <a:ext cx="5981703" cy="1708150"/>
            <a:chOff x="2899832" y="4053416"/>
            <a:chExt cx="5981703" cy="1708150"/>
          </a:xfrm>
        </p:grpSpPr>
        <p:grpSp>
          <p:nvGrpSpPr>
            <p:cNvPr id="14" name="Group 13"/>
            <p:cNvGrpSpPr/>
            <p:nvPr/>
          </p:nvGrpSpPr>
          <p:grpSpPr>
            <a:xfrm>
              <a:off x="2899832" y="4053416"/>
              <a:ext cx="647700" cy="1708150"/>
              <a:chOff x="2942167" y="4053416"/>
              <a:chExt cx="647700" cy="1708150"/>
            </a:xfrm>
          </p:grpSpPr>
          <p:sp>
            <p:nvSpPr>
              <p:cNvPr id="43" name="Rectangle 42"/>
              <p:cNvSpPr/>
              <p:nvPr/>
            </p:nvSpPr>
            <p:spPr>
              <a:xfrm>
                <a:off x="2942167" y="4053416"/>
                <a:ext cx="647700" cy="17081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94" name="Rectangle 1593"/>
              <p:cNvSpPr/>
              <p:nvPr/>
            </p:nvSpPr>
            <p:spPr>
              <a:xfrm>
                <a:off x="2993838" y="4146596"/>
                <a:ext cx="551733" cy="120469"/>
              </a:xfrm>
              <a:prstGeom prst="rect">
                <a:avLst/>
              </a:prstGeom>
              <a:solidFill>
                <a:srgbClr val="FF66FF"/>
              </a:solidFill>
              <a:ln>
                <a:solidFill>
                  <a:srgbClr val="FF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8" name="Rectangle 1607"/>
              <p:cNvSpPr/>
              <p:nvPr/>
            </p:nvSpPr>
            <p:spPr>
              <a:xfrm>
                <a:off x="2993838" y="4383752"/>
                <a:ext cx="551733" cy="1204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2" name="Group 11"/>
            <p:cNvGrpSpPr/>
            <p:nvPr/>
          </p:nvGrpSpPr>
          <p:grpSpPr>
            <a:xfrm>
              <a:off x="4423832" y="4053416"/>
              <a:ext cx="647700" cy="1708150"/>
              <a:chOff x="4484312" y="4053416"/>
              <a:chExt cx="647700" cy="1708150"/>
            </a:xfrm>
          </p:grpSpPr>
          <p:sp>
            <p:nvSpPr>
              <p:cNvPr id="49" name="Rectangle 48"/>
              <p:cNvSpPr/>
              <p:nvPr/>
            </p:nvSpPr>
            <p:spPr>
              <a:xfrm>
                <a:off x="4484312" y="4053416"/>
                <a:ext cx="647700" cy="17081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95" name="Rectangle 1594"/>
              <p:cNvSpPr/>
              <p:nvPr/>
            </p:nvSpPr>
            <p:spPr>
              <a:xfrm>
                <a:off x="4535443" y="4146596"/>
                <a:ext cx="551733" cy="120469"/>
              </a:xfrm>
              <a:prstGeom prst="rect">
                <a:avLst/>
              </a:prstGeom>
              <a:solidFill>
                <a:srgbClr val="FF66FF"/>
              </a:solidFill>
              <a:ln>
                <a:solidFill>
                  <a:srgbClr val="FF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3" name="Rectangle 1602"/>
              <p:cNvSpPr/>
              <p:nvPr/>
            </p:nvSpPr>
            <p:spPr>
              <a:xfrm>
                <a:off x="4535443" y="4383752"/>
                <a:ext cx="551733" cy="12046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09" name="Rectangle 1608"/>
              <p:cNvSpPr/>
              <p:nvPr/>
            </p:nvSpPr>
            <p:spPr>
              <a:xfrm>
                <a:off x="4527110" y="4623085"/>
                <a:ext cx="551733" cy="1204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0" name="Group 9"/>
            <p:cNvGrpSpPr/>
            <p:nvPr/>
          </p:nvGrpSpPr>
          <p:grpSpPr>
            <a:xfrm>
              <a:off x="5947832" y="4053416"/>
              <a:ext cx="647700" cy="1708150"/>
              <a:chOff x="5984122" y="4053416"/>
              <a:chExt cx="647700" cy="1708150"/>
            </a:xfrm>
          </p:grpSpPr>
          <p:sp>
            <p:nvSpPr>
              <p:cNvPr id="44" name="Rectangle 43"/>
              <p:cNvSpPr/>
              <p:nvPr/>
            </p:nvSpPr>
            <p:spPr>
              <a:xfrm>
                <a:off x="5984122" y="4053416"/>
                <a:ext cx="647700" cy="17081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00" name="Rectangle 1599"/>
              <p:cNvSpPr/>
              <p:nvPr/>
            </p:nvSpPr>
            <p:spPr>
              <a:xfrm>
                <a:off x="6027051" y="4146596"/>
                <a:ext cx="551733" cy="12046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10" name="Rectangle 1609"/>
              <p:cNvSpPr/>
              <p:nvPr/>
            </p:nvSpPr>
            <p:spPr>
              <a:xfrm>
                <a:off x="6035384" y="4383752"/>
                <a:ext cx="551733" cy="1204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8" name="Group 7"/>
            <p:cNvGrpSpPr/>
            <p:nvPr/>
          </p:nvGrpSpPr>
          <p:grpSpPr>
            <a:xfrm>
              <a:off x="7471832" y="4053416"/>
              <a:ext cx="647700" cy="1708150"/>
              <a:chOff x="7526267" y="4053416"/>
              <a:chExt cx="647700" cy="1708150"/>
            </a:xfrm>
          </p:grpSpPr>
          <p:sp>
            <p:nvSpPr>
              <p:cNvPr id="46" name="Rectangle 45"/>
              <p:cNvSpPr/>
              <p:nvPr/>
            </p:nvSpPr>
            <p:spPr>
              <a:xfrm>
                <a:off x="7526267" y="4053416"/>
                <a:ext cx="647700" cy="17081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01" name="Rectangle 1600"/>
              <p:cNvSpPr/>
              <p:nvPr/>
            </p:nvSpPr>
            <p:spPr>
              <a:xfrm>
                <a:off x="7576990" y="4146596"/>
                <a:ext cx="551733" cy="12046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12" name="Rectangle 1611"/>
              <p:cNvSpPr/>
              <p:nvPr/>
            </p:nvSpPr>
            <p:spPr>
              <a:xfrm>
                <a:off x="7576990" y="4383752"/>
                <a:ext cx="551733" cy="1204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3" name="Group 12"/>
            <p:cNvGrpSpPr/>
            <p:nvPr/>
          </p:nvGrpSpPr>
          <p:grpSpPr>
            <a:xfrm>
              <a:off x="3661832" y="4053416"/>
              <a:ext cx="647700" cy="1708150"/>
              <a:chOff x="3725940" y="4053416"/>
              <a:chExt cx="647700" cy="1708150"/>
            </a:xfrm>
          </p:grpSpPr>
          <p:sp>
            <p:nvSpPr>
              <p:cNvPr id="47" name="Rectangle 46"/>
              <p:cNvSpPr/>
              <p:nvPr/>
            </p:nvSpPr>
            <p:spPr>
              <a:xfrm>
                <a:off x="3725940" y="4053416"/>
                <a:ext cx="647700" cy="17081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99" name="Rectangle 1598"/>
              <p:cNvSpPr/>
              <p:nvPr/>
            </p:nvSpPr>
            <p:spPr>
              <a:xfrm>
                <a:off x="3777140" y="4146596"/>
                <a:ext cx="551733" cy="12046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02" name="Rectangle 1601"/>
              <p:cNvSpPr/>
              <p:nvPr/>
            </p:nvSpPr>
            <p:spPr>
              <a:xfrm>
                <a:off x="3777140" y="4383752"/>
                <a:ext cx="551733" cy="12046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13" name="Rectangle 1612"/>
              <p:cNvSpPr/>
              <p:nvPr/>
            </p:nvSpPr>
            <p:spPr>
              <a:xfrm>
                <a:off x="3768807" y="4623085"/>
                <a:ext cx="551733" cy="12046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1" name="Group 10"/>
            <p:cNvGrpSpPr/>
            <p:nvPr/>
          </p:nvGrpSpPr>
          <p:grpSpPr>
            <a:xfrm>
              <a:off x="5185832" y="4053416"/>
              <a:ext cx="647700" cy="1708150"/>
              <a:chOff x="5234217" y="4053416"/>
              <a:chExt cx="647700" cy="1708150"/>
            </a:xfrm>
          </p:grpSpPr>
          <p:sp>
            <p:nvSpPr>
              <p:cNvPr id="48" name="Rectangle 47"/>
              <p:cNvSpPr/>
              <p:nvPr/>
            </p:nvSpPr>
            <p:spPr>
              <a:xfrm>
                <a:off x="5234217" y="4053416"/>
                <a:ext cx="647700" cy="17081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96" name="Rectangle 1595"/>
              <p:cNvSpPr/>
              <p:nvPr/>
            </p:nvSpPr>
            <p:spPr>
              <a:xfrm>
                <a:off x="5285414" y="4146596"/>
                <a:ext cx="551733" cy="120469"/>
              </a:xfrm>
              <a:prstGeom prst="rect">
                <a:avLst/>
              </a:prstGeom>
              <a:solidFill>
                <a:srgbClr val="FF66FF"/>
              </a:solidFill>
              <a:ln>
                <a:solidFill>
                  <a:srgbClr val="FF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4" name="Rectangle 1603"/>
              <p:cNvSpPr/>
              <p:nvPr/>
            </p:nvSpPr>
            <p:spPr>
              <a:xfrm>
                <a:off x="5285414" y="4383752"/>
                <a:ext cx="551733" cy="12046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14" name="Rectangle 1613"/>
              <p:cNvSpPr/>
              <p:nvPr/>
            </p:nvSpPr>
            <p:spPr>
              <a:xfrm>
                <a:off x="5285414" y="4623085"/>
                <a:ext cx="551733" cy="12046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7" name="Group 6"/>
            <p:cNvGrpSpPr/>
            <p:nvPr/>
          </p:nvGrpSpPr>
          <p:grpSpPr>
            <a:xfrm>
              <a:off x="8233835" y="4053416"/>
              <a:ext cx="647700" cy="1708150"/>
              <a:chOff x="8191500" y="4053416"/>
              <a:chExt cx="647700" cy="1708150"/>
            </a:xfrm>
          </p:grpSpPr>
          <p:sp>
            <p:nvSpPr>
              <p:cNvPr id="42" name="Rectangle 41"/>
              <p:cNvSpPr/>
              <p:nvPr/>
            </p:nvSpPr>
            <p:spPr>
              <a:xfrm>
                <a:off x="8191500" y="4053416"/>
                <a:ext cx="647700" cy="17081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07" name="Rectangle 1606"/>
              <p:cNvSpPr/>
              <p:nvPr/>
            </p:nvSpPr>
            <p:spPr>
              <a:xfrm>
                <a:off x="8243631" y="4146596"/>
                <a:ext cx="551733" cy="12046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15" name="Rectangle 1614"/>
              <p:cNvSpPr/>
              <p:nvPr/>
            </p:nvSpPr>
            <p:spPr>
              <a:xfrm>
                <a:off x="8243631" y="4383752"/>
                <a:ext cx="551733" cy="12046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9" name="Group 8"/>
            <p:cNvGrpSpPr/>
            <p:nvPr/>
          </p:nvGrpSpPr>
          <p:grpSpPr>
            <a:xfrm>
              <a:off x="6709832" y="4053416"/>
              <a:ext cx="647700" cy="1708150"/>
              <a:chOff x="6759428" y="4053416"/>
              <a:chExt cx="647700" cy="1708150"/>
            </a:xfrm>
          </p:grpSpPr>
          <p:sp>
            <p:nvSpPr>
              <p:cNvPr id="45" name="Rectangle 44"/>
              <p:cNvSpPr/>
              <p:nvPr/>
            </p:nvSpPr>
            <p:spPr>
              <a:xfrm>
                <a:off x="6759428" y="4053416"/>
                <a:ext cx="647700" cy="170815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97" name="Rectangle 1596"/>
              <p:cNvSpPr/>
              <p:nvPr/>
            </p:nvSpPr>
            <p:spPr>
              <a:xfrm>
                <a:off x="6810354" y="4146596"/>
                <a:ext cx="551733" cy="120469"/>
              </a:xfrm>
              <a:prstGeom prst="rect">
                <a:avLst/>
              </a:prstGeom>
              <a:solidFill>
                <a:srgbClr val="FF66FF"/>
              </a:solidFill>
              <a:ln>
                <a:solidFill>
                  <a:srgbClr val="FF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5" name="Rectangle 1604"/>
              <p:cNvSpPr/>
              <p:nvPr/>
            </p:nvSpPr>
            <p:spPr>
              <a:xfrm>
                <a:off x="6810354" y="4383752"/>
                <a:ext cx="551733" cy="12046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11" name="Rectangle 1610"/>
              <p:cNvSpPr/>
              <p:nvPr/>
            </p:nvSpPr>
            <p:spPr>
              <a:xfrm>
                <a:off x="6810354" y="4620908"/>
                <a:ext cx="551733" cy="1204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16" name="Rectangle 1615"/>
              <p:cNvSpPr/>
              <p:nvPr/>
            </p:nvSpPr>
            <p:spPr>
              <a:xfrm>
                <a:off x="6810354" y="4858065"/>
                <a:ext cx="551733" cy="12046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sp>
        <p:nvSpPr>
          <p:cNvPr id="1191" name="Rectangle 1190"/>
          <p:cNvSpPr/>
          <p:nvPr/>
        </p:nvSpPr>
        <p:spPr>
          <a:xfrm>
            <a:off x="6366398" y="2293238"/>
            <a:ext cx="2835254" cy="89172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venir Medium"/>
                <a:cs typeface="Avenir Medium"/>
              </a:rPr>
              <a:t>aggregator</a:t>
            </a:r>
          </a:p>
        </p:txBody>
      </p:sp>
      <p:sp>
        <p:nvSpPr>
          <p:cNvPr id="1192" name="Rectangle 1191"/>
          <p:cNvSpPr/>
          <p:nvPr/>
        </p:nvSpPr>
        <p:spPr>
          <a:xfrm>
            <a:off x="9110225" y="4965633"/>
            <a:ext cx="2835254" cy="89172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venir Medium"/>
                <a:cs typeface="Avenir Medium"/>
              </a:rPr>
              <a:t>workers</a:t>
            </a:r>
          </a:p>
        </p:txBody>
      </p:sp>
      <p:pic>
        <p:nvPicPr>
          <p:cNvPr id="40" name="Picture 39"/>
          <p:cNvPicPr>
            <a:picLocks noChangeAspect="1"/>
          </p:cNvPicPr>
          <p:nvPr/>
        </p:nvPicPr>
        <p:blipFill>
          <a:blip r:embed="rId4"/>
          <a:stretch>
            <a:fillRect/>
          </a:stretch>
        </p:blipFill>
        <p:spPr>
          <a:xfrm>
            <a:off x="3546163" y="2080035"/>
            <a:ext cx="1041633" cy="1205026"/>
          </a:xfrm>
          <a:prstGeom prst="rect">
            <a:avLst/>
          </a:prstGeom>
        </p:spPr>
      </p:pic>
      <p:sp>
        <p:nvSpPr>
          <p:cNvPr id="41" name="Rectangle 40"/>
          <p:cNvSpPr/>
          <p:nvPr/>
        </p:nvSpPr>
        <p:spPr>
          <a:xfrm>
            <a:off x="0" y="2259375"/>
            <a:ext cx="2835254" cy="89172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venir Medium"/>
                <a:cs typeface="Avenir Medium"/>
              </a:rPr>
              <a:t>client</a:t>
            </a:r>
          </a:p>
        </p:txBody>
      </p:sp>
    </p:spTree>
    <p:extLst>
      <p:ext uri="{BB962C8B-B14F-4D97-AF65-F5344CB8AC3E}">
        <p14:creationId xmlns:p14="http://schemas.microsoft.com/office/powerpoint/2010/main" val="3944452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Software &amp; hardware</a:t>
            </a:r>
          </a:p>
        </p:txBody>
      </p:sp>
      <p:sp>
        <p:nvSpPr>
          <p:cNvPr id="3" name="Content Placeholder 2"/>
          <p:cNvSpPr>
            <a:spLocks noGrp="1"/>
          </p:cNvSpPr>
          <p:nvPr>
            <p:ph idx="1"/>
          </p:nvPr>
        </p:nvSpPr>
        <p:spPr>
          <a:xfrm>
            <a:off x="838200" y="1825624"/>
            <a:ext cx="10515600" cy="4600575"/>
          </a:xfrm>
        </p:spPr>
        <p:txBody>
          <a:bodyPr rtlCol="0">
            <a:normAutofit fontScale="85000" lnSpcReduction="20000"/>
          </a:bodyPr>
          <a:lstStyle/>
          <a:p>
            <a:pPr fontAlgn="auto">
              <a:lnSpc>
                <a:spcPct val="110000"/>
              </a:lnSpc>
              <a:spcAft>
                <a:spcPts val="0"/>
              </a:spcAft>
              <a:defRPr/>
            </a:pPr>
            <a:r>
              <a:rPr lang="en-US" b="1" dirty="0"/>
              <a:t>Lucene</a:t>
            </a:r>
            <a:r>
              <a:rPr lang="en-US" dirty="0"/>
              <a:t> open source enterprise search Wikipedia English</a:t>
            </a:r>
          </a:p>
          <a:p>
            <a:pPr lvl="1" fontAlgn="auto">
              <a:lnSpc>
                <a:spcPct val="110000"/>
              </a:lnSpc>
              <a:spcAft>
                <a:spcPts val="0"/>
              </a:spcAft>
              <a:defRPr/>
            </a:pPr>
            <a:r>
              <a:rPr lang="en-US" dirty="0"/>
              <a:t>10 GB index of 33 million pages</a:t>
            </a:r>
          </a:p>
          <a:p>
            <a:pPr lvl="1" fontAlgn="auto">
              <a:lnSpc>
                <a:spcPct val="110000"/>
              </a:lnSpc>
              <a:spcAft>
                <a:spcPts val="0"/>
              </a:spcAft>
              <a:defRPr/>
            </a:pPr>
            <a:r>
              <a:rPr lang="en-US" dirty="0"/>
              <a:t>10k queries from Lucene nightly tests</a:t>
            </a:r>
          </a:p>
          <a:p>
            <a:pPr fontAlgn="auto">
              <a:lnSpc>
                <a:spcPct val="110000"/>
              </a:lnSpc>
              <a:spcAft>
                <a:spcPts val="0"/>
              </a:spcAft>
              <a:defRPr/>
            </a:pPr>
            <a:r>
              <a:rPr lang="en-US" b="1" dirty="0"/>
              <a:t>Bing</a:t>
            </a:r>
            <a:r>
              <a:rPr lang="en-US" dirty="0"/>
              <a:t> web search with o</a:t>
            </a:r>
            <a:r>
              <a:rPr lang="en-US" dirty="0">
                <a:solidFill>
                  <a:srgbClr val="000000"/>
                </a:solidFill>
              </a:rPr>
              <a:t>ne Index Serving Node (ISN)</a:t>
            </a:r>
          </a:p>
          <a:p>
            <a:pPr lvl="1" fontAlgn="auto">
              <a:lnSpc>
                <a:spcPct val="110000"/>
              </a:lnSpc>
              <a:spcAft>
                <a:spcPts val="0"/>
              </a:spcAft>
              <a:defRPr/>
            </a:pPr>
            <a:r>
              <a:rPr lang="en-US" dirty="0">
                <a:solidFill>
                  <a:srgbClr val="000000"/>
                </a:solidFill>
              </a:rPr>
              <a:t>160 GB web index in SSD, 17 GB cache </a:t>
            </a:r>
          </a:p>
          <a:p>
            <a:pPr lvl="1" fontAlgn="auto">
              <a:lnSpc>
                <a:spcPct val="110000"/>
              </a:lnSpc>
              <a:spcAft>
                <a:spcPts val="0"/>
              </a:spcAft>
              <a:defRPr/>
            </a:pPr>
            <a:r>
              <a:rPr lang="en-US" dirty="0">
                <a:solidFill>
                  <a:srgbClr val="000000"/>
                </a:solidFill>
              </a:rPr>
              <a:t>30k Bing user queries</a:t>
            </a:r>
          </a:p>
          <a:p>
            <a:pPr fontAlgn="auto">
              <a:lnSpc>
                <a:spcPct val="110000"/>
              </a:lnSpc>
              <a:spcAft>
                <a:spcPts val="0"/>
              </a:spcAft>
              <a:defRPr/>
            </a:pPr>
            <a:r>
              <a:rPr lang="en-US" b="1" dirty="0">
                <a:solidFill>
                  <a:srgbClr val="000000"/>
                </a:solidFill>
              </a:rPr>
              <a:t>Hardware </a:t>
            </a:r>
            <a:r>
              <a:rPr lang="en-US" dirty="0">
                <a:solidFill>
                  <a:srgbClr val="000000"/>
                </a:solidFill>
              </a:rPr>
              <a:t>2x8 64 bit 2.3 GHz Xeon, 64 GB Windows</a:t>
            </a:r>
          </a:p>
          <a:p>
            <a:pPr lvl="1" fontAlgn="auto">
              <a:lnSpc>
                <a:spcPct val="110000"/>
              </a:lnSpc>
              <a:spcAft>
                <a:spcPts val="0"/>
              </a:spcAft>
              <a:defRPr/>
            </a:pPr>
            <a:r>
              <a:rPr lang="en-US" dirty="0">
                <a:solidFill>
                  <a:srgbClr val="000000"/>
                </a:solidFill>
              </a:rPr>
              <a:t>15 request servers, 1 core issues requests</a:t>
            </a:r>
          </a:p>
          <a:p>
            <a:pPr lvl="1" fontAlgn="auto">
              <a:lnSpc>
                <a:spcPct val="110000"/>
              </a:lnSpc>
              <a:spcAft>
                <a:spcPts val="0"/>
              </a:spcAft>
              <a:defRPr/>
            </a:pPr>
            <a:r>
              <a:rPr lang="en-US" dirty="0">
                <a:solidFill>
                  <a:srgbClr val="000000"/>
                </a:solidFill>
              </a:rPr>
              <a:t>Target parallelism = 24 threads </a:t>
            </a:r>
            <a:endParaRPr lang="en-US" dirty="0"/>
          </a:p>
          <a:p>
            <a:pPr marL="0" indent="0" fontAlgn="auto">
              <a:spcAft>
                <a:spcPts val="0"/>
              </a:spcAft>
              <a:buFont typeface="Arial" panose="020B0604020202020204" pitchFamily="34" charset="0"/>
              <a:buNone/>
              <a:defRPr/>
            </a:pPr>
            <a:endParaRPr lang="en-US" dirty="0"/>
          </a:p>
        </p:txBody>
      </p:sp>
      <p:sp>
        <p:nvSpPr>
          <p:cNvPr id="4" name="Slide Number Placeholder 3"/>
          <p:cNvSpPr>
            <a:spLocks noGrp="1"/>
          </p:cNvSpPr>
          <p:nvPr>
            <p:ph type="sldNum" sz="quarter" idx="12"/>
          </p:nvPr>
        </p:nvSpPr>
        <p:spPr/>
        <p:txBody>
          <a:bodyPr/>
          <a:lstStyle/>
          <a:p>
            <a:fld id="{A890EEFA-BE09-4471-B8A8-637C2A662EE2}" type="slidenum">
              <a:rPr lang="en-US"/>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Policies</a:t>
            </a:r>
          </a:p>
        </p:txBody>
      </p:sp>
      <p:sp>
        <p:nvSpPr>
          <p:cNvPr id="3" name="Content Placeholder 2"/>
          <p:cNvSpPr>
            <a:spLocks noGrp="1"/>
          </p:cNvSpPr>
          <p:nvPr>
            <p:ph idx="1"/>
          </p:nvPr>
        </p:nvSpPr>
        <p:spPr>
          <a:xfrm>
            <a:off x="838200" y="1612900"/>
            <a:ext cx="10680700" cy="4838699"/>
          </a:xfrm>
        </p:spPr>
        <p:txBody>
          <a:bodyPr rtlCol="0">
            <a:normAutofit fontScale="92500" lnSpcReduction="10000"/>
          </a:bodyPr>
          <a:lstStyle/>
          <a:p>
            <a:pPr fontAlgn="auto">
              <a:lnSpc>
                <a:spcPct val="110000"/>
              </a:lnSpc>
              <a:spcAft>
                <a:spcPts val="0"/>
              </a:spcAft>
              <a:defRPr/>
            </a:pPr>
            <a:r>
              <a:rPr lang="en-US" b="1" dirty="0">
                <a:solidFill>
                  <a:srgbClr val="5B9BD5"/>
                </a:solidFill>
              </a:rPr>
              <a:t>Sequential </a:t>
            </a:r>
          </a:p>
          <a:p>
            <a:pPr fontAlgn="auto">
              <a:lnSpc>
                <a:spcPct val="110000"/>
              </a:lnSpc>
              <a:spcAft>
                <a:spcPts val="0"/>
              </a:spcAft>
              <a:defRPr/>
            </a:pPr>
            <a:r>
              <a:rPr lang="fr-FR" b="1" dirty="0">
                <a:solidFill>
                  <a:srgbClr val="5B9BD5"/>
                </a:solidFill>
              </a:rPr>
              <a:t>N </a:t>
            </a:r>
            <a:r>
              <a:rPr lang="fr-FR" b="1" dirty="0" err="1">
                <a:solidFill>
                  <a:srgbClr val="5B9BD5"/>
                </a:solidFill>
              </a:rPr>
              <a:t>way</a:t>
            </a:r>
            <a:r>
              <a:rPr lang="fr-FR" b="1" dirty="0"/>
              <a:t>  </a:t>
            </a:r>
            <a:r>
              <a:rPr lang="fr-FR" dirty="0"/>
              <a:t>single </a:t>
            </a:r>
            <a:r>
              <a:rPr lang="fr-FR" dirty="0" err="1"/>
              <a:t>degree</a:t>
            </a:r>
            <a:r>
              <a:rPr lang="fr-FR" dirty="0"/>
              <a:t> of </a:t>
            </a:r>
            <a:r>
              <a:rPr lang="fr-FR" dirty="0" err="1"/>
              <a:t>parallelism</a:t>
            </a:r>
            <a:r>
              <a:rPr lang="fr-FR" dirty="0"/>
              <a:t> for </a:t>
            </a:r>
            <a:r>
              <a:rPr lang="fr-FR" dirty="0" err="1"/>
              <a:t>each</a:t>
            </a:r>
            <a:r>
              <a:rPr lang="fr-FR" dirty="0"/>
              <a:t> 	</a:t>
            </a:r>
            <a:r>
              <a:rPr lang="fr-FR" dirty="0" err="1"/>
              <a:t>request</a:t>
            </a:r>
            <a:endParaRPr lang="fr-FR" dirty="0"/>
          </a:p>
          <a:p>
            <a:pPr fontAlgn="auto">
              <a:lnSpc>
                <a:spcPct val="110000"/>
              </a:lnSpc>
              <a:spcAft>
                <a:spcPts val="0"/>
              </a:spcAft>
              <a:defRPr/>
            </a:pPr>
            <a:r>
              <a:rPr lang="fr-FR" b="1" dirty="0">
                <a:solidFill>
                  <a:srgbClr val="5B9BD5"/>
                </a:solidFill>
              </a:rPr>
              <a:t>Adaptive  </a:t>
            </a:r>
            <a:r>
              <a:rPr lang="en-US" dirty="0"/>
              <a:t>Select parallelism degree when</a:t>
            </a:r>
          </a:p>
          <a:p>
            <a:pPr fontAlgn="auto">
              <a:spcAft>
                <a:spcPts val="0"/>
              </a:spcAft>
              <a:defRPr/>
            </a:pPr>
            <a:r>
              <a:rPr lang="en-US" dirty="0"/>
              <a:t> 	request starts using system load      </a:t>
            </a:r>
            <a:r>
              <a:rPr lang="fr-FR" dirty="0"/>
              <a:t> </a:t>
            </a:r>
            <a:r>
              <a:rPr lang="fr-FR" sz="2800" dirty="0"/>
              <a:t>[EUROSYS’13]</a:t>
            </a:r>
          </a:p>
          <a:p>
            <a:pPr fontAlgn="auto">
              <a:lnSpc>
                <a:spcPct val="110000"/>
              </a:lnSpc>
              <a:spcAft>
                <a:spcPts val="0"/>
              </a:spcAft>
              <a:defRPr/>
            </a:pPr>
            <a:r>
              <a:rPr lang="fr-FR" b="1" dirty="0" err="1">
                <a:solidFill>
                  <a:schemeClr val="accent1"/>
                </a:solidFill>
              </a:rPr>
              <a:t>Request</a:t>
            </a:r>
            <a:r>
              <a:rPr lang="fr-FR" b="1" dirty="0">
                <a:solidFill>
                  <a:schemeClr val="accent1"/>
                </a:solidFill>
              </a:rPr>
              <a:t> </a:t>
            </a:r>
            <a:r>
              <a:rPr lang="en-US" b="1" dirty="0">
                <a:solidFill>
                  <a:schemeClr val="accent1"/>
                </a:solidFill>
              </a:rPr>
              <a:t>Clairvoyant</a:t>
            </a:r>
            <a:r>
              <a:rPr lang="fr-FR" b="1" dirty="0">
                <a:solidFill>
                  <a:schemeClr val="accent1"/>
                </a:solidFill>
              </a:rPr>
              <a:t>  </a:t>
            </a:r>
            <a:r>
              <a:rPr lang="en-US" dirty="0"/>
              <a:t>parallelizes long requests by </a:t>
            </a:r>
          </a:p>
          <a:p>
            <a:pPr fontAlgn="auto">
              <a:spcAft>
                <a:spcPts val="0"/>
              </a:spcAft>
              <a:defRPr/>
            </a:pPr>
            <a:r>
              <a:rPr lang="en-US" dirty="0"/>
              <a:t>	perfect prediction of tail</a:t>
            </a:r>
          </a:p>
          <a:p>
            <a:pPr fontAlgn="auto">
              <a:lnSpc>
                <a:spcPct val="110000"/>
              </a:lnSpc>
              <a:spcAft>
                <a:spcPts val="0"/>
              </a:spcAft>
              <a:defRPr/>
            </a:pPr>
            <a:r>
              <a:rPr lang="en-US" b="1" dirty="0">
                <a:solidFill>
                  <a:schemeClr val="accent6"/>
                </a:solidFill>
              </a:rPr>
              <a:t>FM</a:t>
            </a:r>
            <a:r>
              <a:rPr lang="en-US" dirty="0">
                <a:solidFill>
                  <a:srgbClr val="5B9BD5"/>
                </a:solidFill>
              </a:rPr>
              <a:t>  </a:t>
            </a:r>
            <a:r>
              <a:rPr lang="en-US" dirty="0"/>
              <a:t>Few to Many incrementally add parallelism</a:t>
            </a:r>
            <a:endParaRPr lang="fr-FR" dirty="0"/>
          </a:p>
        </p:txBody>
      </p:sp>
      <p:sp>
        <p:nvSpPr>
          <p:cNvPr id="4" name="Slide Number Placeholder 3"/>
          <p:cNvSpPr>
            <a:spLocks noGrp="1"/>
          </p:cNvSpPr>
          <p:nvPr>
            <p:ph type="sldNum" sz="quarter" idx="12"/>
          </p:nvPr>
        </p:nvSpPr>
        <p:spPr/>
        <p:txBody>
          <a:bodyPr/>
          <a:lstStyle/>
          <a:p>
            <a:fld id="{DD38A8EC-8DCF-47DC-AF44-C4AE4B257467}" type="slidenum">
              <a:rPr lang="en-US"/>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38200" y="352425"/>
            <a:ext cx="10515600" cy="1325563"/>
          </a:xfrm>
        </p:spPr>
        <p:txBody>
          <a:bodyPr/>
          <a:lstStyle/>
          <a:p>
            <a:r>
              <a:rPr lang="en-US" dirty="0"/>
              <a:t>Load variation</a:t>
            </a:r>
          </a:p>
        </p:txBody>
      </p:sp>
      <p:sp>
        <p:nvSpPr>
          <p:cNvPr id="29699" name="Content Placeholder 2"/>
          <p:cNvSpPr txBox="1">
            <a:spLocks/>
          </p:cNvSpPr>
          <p:nvPr/>
        </p:nvSpPr>
        <p:spPr bwMode="auto">
          <a:xfrm>
            <a:off x="838200" y="1825625"/>
            <a:ext cx="4800600" cy="4351338"/>
          </a:xfrm>
          <a:prstGeom prst="rect">
            <a:avLst/>
          </a:prstGeom>
          <a:noFill/>
          <a:ln w="9525">
            <a:noFill/>
            <a:miter lim="800000"/>
            <a:headEnd/>
            <a:tailEnd/>
          </a:ln>
        </p:spPr>
        <p:txBody>
          <a:bodyPr/>
          <a:lstStyle/>
          <a:p>
            <a:pPr eaLnBrk="1" hangingPunct="1">
              <a:lnSpc>
                <a:spcPct val="90000"/>
              </a:lnSpc>
              <a:spcBef>
                <a:spcPts val="1000"/>
              </a:spcBef>
            </a:pPr>
            <a:r>
              <a:rPr lang="en-US" sz="3600" dirty="0"/>
              <a:t>Alternate between high &amp; low load</a:t>
            </a:r>
          </a:p>
          <a:p>
            <a:pPr eaLnBrk="1" hangingPunct="1">
              <a:lnSpc>
                <a:spcPct val="90000"/>
              </a:lnSpc>
              <a:spcBef>
                <a:spcPts val="1000"/>
              </a:spcBef>
            </a:pPr>
            <a:endParaRPr lang="en-US" sz="3600" dirty="0"/>
          </a:p>
          <a:p>
            <a:pPr eaLnBrk="1" hangingPunct="1">
              <a:lnSpc>
                <a:spcPct val="90000"/>
              </a:lnSpc>
              <a:spcBef>
                <a:spcPts val="1000"/>
              </a:spcBef>
            </a:pPr>
            <a:r>
              <a:rPr lang="en-US" sz="3600" dirty="0">
                <a:solidFill>
                  <a:srgbClr val="70AD47"/>
                </a:solidFill>
              </a:rPr>
              <a:t>FM adapts to bursts with low variance</a:t>
            </a:r>
          </a:p>
        </p:txBody>
      </p:sp>
      <p:sp>
        <p:nvSpPr>
          <p:cNvPr id="3" name="Slide Number Placeholder 2"/>
          <p:cNvSpPr>
            <a:spLocks noGrp="1"/>
          </p:cNvSpPr>
          <p:nvPr>
            <p:ph type="sldNum" sz="quarter" idx="12"/>
          </p:nvPr>
        </p:nvSpPr>
        <p:spPr/>
        <p:txBody>
          <a:bodyPr/>
          <a:lstStyle/>
          <a:p>
            <a:fld id="{1D0C9E63-154E-475F-BE13-F652ED4B93EE}" type="slidenum">
              <a:rPr lang="en-US"/>
              <a:pPr/>
              <a:t>62</a:t>
            </a:fld>
            <a:endParaRPr lang="en-US"/>
          </a:p>
        </p:txBody>
      </p:sp>
      <p:graphicFrame>
        <p:nvGraphicFramePr>
          <p:cNvPr id="11" name="Content Placeholder 7"/>
          <p:cNvGraphicFramePr>
            <a:graphicFrameLocks noGrp="1"/>
          </p:cNvGraphicFramePr>
          <p:nvPr>
            <p:ph idx="1"/>
            <p:extLst>
              <p:ext uri="{D42A27DB-BD31-4B8C-83A1-F6EECF244321}">
                <p14:modId xmlns:p14="http://schemas.microsoft.com/office/powerpoint/2010/main" val="2139267194"/>
              </p:ext>
            </p:extLst>
          </p:nvPr>
        </p:nvGraphicFramePr>
        <p:xfrm>
          <a:off x="5308600" y="1041399"/>
          <a:ext cx="6667500" cy="60579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Fewer servers: </a:t>
            </a:r>
            <a:r>
              <a:rPr lang="en-US" sz="4400" dirty="0"/>
              <a:t>Total Cost of ownership</a:t>
            </a:r>
          </a:p>
        </p:txBody>
      </p:sp>
      <p:graphicFrame>
        <p:nvGraphicFramePr>
          <p:cNvPr id="5" name="Chart 4"/>
          <p:cNvGraphicFramePr/>
          <p:nvPr>
            <p:extLst>
              <p:ext uri="{D42A27DB-BD31-4B8C-83A1-F6EECF244321}">
                <p14:modId xmlns:p14="http://schemas.microsoft.com/office/powerpoint/2010/main" val="1830405517"/>
              </p:ext>
            </p:extLst>
          </p:nvPr>
        </p:nvGraphicFramePr>
        <p:xfrm>
          <a:off x="371231" y="1451036"/>
          <a:ext cx="6084276" cy="518422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72820" y="2768602"/>
            <a:ext cx="1635188" cy="1200329"/>
          </a:xfrm>
          <a:prstGeom prst="rect">
            <a:avLst/>
          </a:prstGeom>
          <a:noFill/>
        </p:spPr>
        <p:txBody>
          <a:bodyPr wrap="none" rtlCol="0">
            <a:spAutoFit/>
          </a:bodyPr>
          <a:lstStyle/>
          <a:p>
            <a:r>
              <a:rPr lang="en-US" sz="7200" dirty="0">
                <a:solidFill>
                  <a:schemeClr val="accent6"/>
                </a:solidFill>
                <a:latin typeface="Avenir Next Condensed Regular"/>
                <a:cs typeface="Avenir Next Condensed Regular"/>
              </a:rPr>
              <a:t>21%</a:t>
            </a:r>
          </a:p>
        </p:txBody>
      </p:sp>
      <p:graphicFrame>
        <p:nvGraphicFramePr>
          <p:cNvPr id="8" name="Chart 7"/>
          <p:cNvGraphicFramePr/>
          <p:nvPr>
            <p:extLst>
              <p:ext uri="{D42A27DB-BD31-4B8C-83A1-F6EECF244321}">
                <p14:modId xmlns:p14="http://schemas.microsoft.com/office/powerpoint/2010/main" val="3029903663"/>
              </p:ext>
            </p:extLst>
          </p:nvPr>
        </p:nvGraphicFramePr>
        <p:xfrm>
          <a:off x="6464300" y="1498600"/>
          <a:ext cx="5435600" cy="5130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8187265" y="3632200"/>
            <a:ext cx="1201236" cy="1200329"/>
          </a:xfrm>
          <a:prstGeom prst="rect">
            <a:avLst/>
          </a:prstGeom>
          <a:noFill/>
        </p:spPr>
        <p:txBody>
          <a:bodyPr wrap="none" rtlCol="0">
            <a:spAutoFit/>
          </a:bodyPr>
          <a:lstStyle/>
          <a:p>
            <a:r>
              <a:rPr lang="en-US" sz="7200" dirty="0">
                <a:solidFill>
                  <a:schemeClr val="accent6"/>
                </a:solidFill>
                <a:latin typeface="Avenir Next Condensed Regular"/>
                <a:cs typeface="Avenir Next Condensed Regular"/>
              </a:rPr>
              <a:t>9%</a:t>
            </a:r>
          </a:p>
        </p:txBody>
      </p:sp>
      <p:cxnSp>
        <p:nvCxnSpPr>
          <p:cNvPr id="11" name="Straight Arrow Connector 10"/>
          <p:cNvCxnSpPr/>
          <p:nvPr/>
        </p:nvCxnSpPr>
        <p:spPr>
          <a:xfrm flipV="1">
            <a:off x="3725332" y="4178282"/>
            <a:ext cx="1811861" cy="4252"/>
          </a:xfrm>
          <a:prstGeom prst="straightConnector1">
            <a:avLst/>
          </a:prstGeom>
          <a:ln w="85725" cmpd="sng">
            <a:solidFill>
              <a:srgbClr val="AFABAB"/>
            </a:solidFill>
            <a:headEnd type="arrow"/>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9499601" y="4804816"/>
            <a:ext cx="897459" cy="21184"/>
          </a:xfrm>
          <a:prstGeom prst="straightConnector1">
            <a:avLst/>
          </a:prstGeom>
          <a:ln w="85725" cmpd="sng">
            <a:solidFill>
              <a:schemeClr val="bg2">
                <a:lumMod val="75000"/>
              </a:schemeClr>
            </a:solidFill>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54633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23334-8EBA-404D-8EA1-C5A222AD0CF2}" type="slidenum">
              <a:rPr lang="en-US" smtClean="0"/>
              <a:pPr/>
              <a:t>64</a:t>
            </a:fld>
            <a:endParaRPr lang="en-US"/>
          </a:p>
        </p:txBody>
      </p:sp>
      <p:sp>
        <p:nvSpPr>
          <p:cNvPr id="7" name="Title 1"/>
          <p:cNvSpPr>
            <a:spLocks noGrp="1"/>
          </p:cNvSpPr>
          <p:nvPr>
            <p:ph type="title"/>
          </p:nvPr>
        </p:nvSpPr>
        <p:spPr>
          <a:xfrm>
            <a:off x="838200" y="365125"/>
            <a:ext cx="10820400" cy="1325563"/>
          </a:xfrm>
        </p:spPr>
        <p:txBody>
          <a:bodyPr/>
          <a:lstStyle/>
          <a:p>
            <a:pPr>
              <a:lnSpc>
                <a:spcPct val="100000"/>
              </a:lnSpc>
            </a:pPr>
            <a:r>
              <a:rPr lang="en-US" dirty="0">
                <a:solidFill>
                  <a:srgbClr val="4472C4"/>
                </a:solidFill>
              </a:rPr>
              <a:t>Single R   </a:t>
            </a:r>
            <a:r>
              <a:rPr lang="en-US" dirty="0"/>
              <a:t>Probabilistic reissue </a:t>
            </a:r>
            <a:br>
              <a:rPr lang="en-US" dirty="0"/>
            </a:br>
            <a:r>
              <a:rPr lang="en-US" sz="2000" dirty="0"/>
              <a:t>Optimal Reissue Policies for Reducing Tail Latencies, </a:t>
            </a:r>
            <a:r>
              <a:rPr lang="en-US" sz="2000" dirty="0" err="1"/>
              <a:t>Kaler</a:t>
            </a:r>
            <a:r>
              <a:rPr lang="en-US" sz="2000" dirty="0"/>
              <a:t>, He, &amp; </a:t>
            </a:r>
            <a:r>
              <a:rPr lang="en-US" sz="2000" dirty="0" err="1"/>
              <a:t>Elnickety</a:t>
            </a:r>
            <a:r>
              <a:rPr lang="en-US" sz="2000" dirty="0"/>
              <a:t> , SPAA’17</a:t>
            </a:r>
          </a:p>
        </p:txBody>
      </p:sp>
      <p:pic>
        <p:nvPicPr>
          <p:cNvPr id="10" name="Picture 9" descr="SingleRandom.pdf"/>
          <p:cNvPicPr>
            <a:picLocks noChangeAspect="1"/>
          </p:cNvPicPr>
          <p:nvPr/>
        </p:nvPicPr>
        <p:blipFill rotWithShape="1">
          <a:blip r:embed="rId2">
            <a:extLst>
              <a:ext uri="{28A0092B-C50C-407E-A947-70E740481C1C}">
                <a14:useLocalDpi xmlns:a14="http://schemas.microsoft.com/office/drawing/2010/main" val="0"/>
              </a:ext>
            </a:extLst>
          </a:blip>
          <a:srcRect l="4445" r="6598"/>
          <a:stretch/>
        </p:blipFill>
        <p:spPr>
          <a:xfrm>
            <a:off x="392124" y="1714500"/>
            <a:ext cx="11528965" cy="3627967"/>
          </a:xfrm>
          <a:prstGeom prst="rect">
            <a:avLst/>
          </a:prstGeom>
        </p:spPr>
      </p:pic>
    </p:spTree>
    <p:extLst>
      <p:ext uri="{BB962C8B-B14F-4D97-AF65-F5344CB8AC3E}">
        <p14:creationId xmlns:p14="http://schemas.microsoft.com/office/powerpoint/2010/main" val="1205912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6C53C2-9A0F-9842-BFA6-E7444489CC2D}"/>
              </a:ext>
            </a:extLst>
          </p:cNvPr>
          <p:cNvSpPr>
            <a:spLocks noGrp="1"/>
          </p:cNvSpPr>
          <p:nvPr>
            <p:ph type="sldNum" sz="quarter" idx="12"/>
          </p:nvPr>
        </p:nvSpPr>
        <p:spPr/>
        <p:txBody>
          <a:bodyPr/>
          <a:lstStyle/>
          <a:p>
            <a:fld id="{7DC4ECD2-531E-48C3-9C19-1A14A1109184}" type="slidenum">
              <a:rPr lang="en-US" smtClean="0"/>
              <a:pPr/>
              <a:t>65</a:t>
            </a:fld>
            <a:endParaRPr lang="en-US"/>
          </a:p>
        </p:txBody>
      </p:sp>
      <p:pic>
        <p:nvPicPr>
          <p:cNvPr id="3074" name="Picture 2" descr="https://lh3.googleusercontent.com/8awhnvC8860sGchs2iXVZZHdr2lWlbmjkIAxnQou4Qsrmb_fnXRQLwP7pKTjAMJl2nw0i5BmPTlnbHKGRbzgi2LstXRtvmfUKvlS-p3C9aCBS-XrjaP-U5QmBHA-OfZloqZxlpsCpsI">
            <a:extLst>
              <a:ext uri="{FF2B5EF4-FFF2-40B4-BE49-F238E27FC236}">
                <a16:creationId xmlns:a16="http://schemas.microsoft.com/office/drawing/2014/main" id="{8D79DBAB-286D-6743-B2B3-A6D7BAFE1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8163"/>
            <a:ext cx="12192000" cy="57800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94B69A7-F84E-CA47-838A-4D76DC545F3B}"/>
              </a:ext>
            </a:extLst>
          </p:cNvPr>
          <p:cNvSpPr txBox="1">
            <a:spLocks/>
          </p:cNvSpPr>
          <p:nvPr/>
        </p:nvSpPr>
        <p:spPr>
          <a:xfrm>
            <a:off x="838200" y="-3175"/>
            <a:ext cx="11201400" cy="1325563"/>
          </a:xfrm>
          <a:prstGeom prst="rect">
            <a:avLst/>
          </a:prstGeom>
        </p:spPr>
        <p:txBody>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r>
              <a:rPr lang="en-US" dirty="0"/>
              <a:t>Google </a:t>
            </a:r>
            <a:r>
              <a:rPr lang="en-US" dirty="0" err="1"/>
              <a:t>SchedViz</a:t>
            </a:r>
            <a:r>
              <a:rPr lang="en-US" dirty="0"/>
              <a:t> (open source soon) </a:t>
            </a:r>
          </a:p>
        </p:txBody>
      </p:sp>
      <p:sp>
        <p:nvSpPr>
          <p:cNvPr id="6" name="TextBox 5">
            <a:extLst>
              <a:ext uri="{FF2B5EF4-FFF2-40B4-BE49-F238E27FC236}">
                <a16:creationId xmlns:a16="http://schemas.microsoft.com/office/drawing/2014/main" id="{0123AA26-53EE-E243-9F3C-6FD6CF41E5C1}"/>
              </a:ext>
            </a:extLst>
          </p:cNvPr>
          <p:cNvSpPr txBox="1"/>
          <p:nvPr/>
        </p:nvSpPr>
        <p:spPr>
          <a:xfrm>
            <a:off x="6438900" y="4038600"/>
            <a:ext cx="3378200" cy="646331"/>
          </a:xfrm>
          <a:prstGeom prst="rect">
            <a:avLst/>
          </a:prstGeom>
          <a:noFill/>
        </p:spPr>
        <p:txBody>
          <a:bodyPr wrap="square" rtlCol="0">
            <a:spAutoFit/>
          </a:bodyPr>
          <a:lstStyle/>
          <a:p>
            <a:pPr algn="ctr"/>
            <a:r>
              <a:rPr lang="en-US" sz="3600" b="1" i="1" dirty="0">
                <a:solidFill>
                  <a:srgbClr val="76EEC6"/>
                </a:solidFill>
                <a:latin typeface="Avenir Next" panose="020B0503020202020204" pitchFamily="34" charset="0"/>
              </a:rPr>
              <a:t>Wait Time</a:t>
            </a:r>
          </a:p>
        </p:txBody>
      </p:sp>
    </p:spTree>
    <p:extLst>
      <p:ext uri="{BB962C8B-B14F-4D97-AF65-F5344CB8AC3E}">
        <p14:creationId xmlns:p14="http://schemas.microsoft.com/office/powerpoint/2010/main" val="1828535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57A16-D193-4C42-B756-0567AB1E44D5}"/>
              </a:ext>
            </a:extLst>
          </p:cNvPr>
          <p:cNvSpPr>
            <a:spLocks noGrp="1"/>
          </p:cNvSpPr>
          <p:nvPr>
            <p:ph type="sldNum" sz="quarter" idx="12"/>
          </p:nvPr>
        </p:nvSpPr>
        <p:spPr/>
        <p:txBody>
          <a:bodyPr/>
          <a:lstStyle/>
          <a:p>
            <a:fld id="{7DC4ECD2-531E-48C3-9C19-1A14A1109184}" type="slidenum">
              <a:rPr lang="en-US" smtClean="0"/>
              <a:pPr/>
              <a:t>66</a:t>
            </a:fld>
            <a:endParaRPr lang="en-US"/>
          </a:p>
        </p:txBody>
      </p:sp>
      <p:pic>
        <p:nvPicPr>
          <p:cNvPr id="4098" name="Picture 2" descr="https://lh6.googleusercontent.com/ZspA9fxAvm7neXEdPiEnkb_L5yz9gvyoz8rmmLGCLHhXrL7RLmMoCBriZRW2dcoVfcpo4RnHuAbgsRwy-x4Qu1wT9ZBkzycwHoBFB6TkobPS46BBg3b4g8L6ViRUlrUEM-GVTIjyV2Y">
            <a:extLst>
              <a:ext uri="{FF2B5EF4-FFF2-40B4-BE49-F238E27FC236}">
                <a16:creationId xmlns:a16="http://schemas.microsoft.com/office/drawing/2014/main" id="{FC88DEF0-4F8B-694B-8564-929D01BF1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0"/>
            <a:ext cx="11207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77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018EEB-75BB-BF4A-AC38-0BA39EC8C284}" type="slidenum">
              <a:rPr lang="en-US" smtClean="0"/>
              <a:t>67</a:t>
            </a:fld>
            <a:endParaRPr lang="en-US" dirty="0"/>
          </a:p>
        </p:txBody>
      </p:sp>
      <p:sp>
        <p:nvSpPr>
          <p:cNvPr id="9" name="TextBox 8"/>
          <p:cNvSpPr txBox="1"/>
          <p:nvPr/>
        </p:nvSpPr>
        <p:spPr>
          <a:xfrm>
            <a:off x="1727201" y="5354578"/>
            <a:ext cx="9855200" cy="523220"/>
          </a:xfrm>
          <a:prstGeom prst="rect">
            <a:avLst/>
          </a:prstGeom>
          <a:noFill/>
        </p:spPr>
        <p:txBody>
          <a:bodyPr wrap="square" rtlCol="0">
            <a:spAutoFit/>
          </a:bodyPr>
          <a:lstStyle/>
          <a:p>
            <a:pPr algn="ctr"/>
            <a:r>
              <a:rPr lang="en-US" sz="2800" dirty="0"/>
              <a:t>top 10 methods (74% total execution time)</a:t>
            </a:r>
          </a:p>
        </p:txBody>
      </p:sp>
      <p:sp>
        <p:nvSpPr>
          <p:cNvPr id="10" name="TextBox 9"/>
          <p:cNvSpPr txBox="1"/>
          <p:nvPr/>
        </p:nvSpPr>
        <p:spPr>
          <a:xfrm>
            <a:off x="440265" y="3118175"/>
            <a:ext cx="1117600" cy="400110"/>
          </a:xfrm>
          <a:prstGeom prst="rect">
            <a:avLst/>
          </a:prstGeom>
          <a:noFill/>
        </p:spPr>
        <p:txBody>
          <a:bodyPr wrap="square" rtlCol="0">
            <a:spAutoFit/>
          </a:bodyPr>
          <a:lstStyle/>
          <a:p>
            <a:r>
              <a:rPr lang="en-US" sz="2000" dirty="0"/>
              <a:t>IPC</a:t>
            </a:r>
          </a:p>
        </p:txBody>
      </p:sp>
      <p:graphicFrame>
        <p:nvGraphicFramePr>
          <p:cNvPr id="12" name="Chart 11"/>
          <p:cNvGraphicFramePr>
            <a:graphicFrameLocks/>
          </p:cNvGraphicFramePr>
          <p:nvPr>
            <p:extLst>
              <p:ext uri="{D42A27DB-BD31-4B8C-83A1-F6EECF244321}">
                <p14:modId xmlns:p14="http://schemas.microsoft.com/office/powerpoint/2010/main" val="1211493848"/>
              </p:ext>
            </p:extLst>
          </p:nvPr>
        </p:nvGraphicFramePr>
        <p:xfrm>
          <a:off x="1286934" y="1473200"/>
          <a:ext cx="10295467" cy="362585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descr="Screen Shot 2015-06-15 at 1.38.22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2490" y="1848235"/>
            <a:ext cx="1591733" cy="3340100"/>
          </a:xfrm>
          <a:prstGeom prst="rect">
            <a:avLst/>
          </a:prstGeom>
          <a:effectLst>
            <a:outerShdw blurRad="508000" dist="38100" dir="2700000" algn="tl" rotWithShape="0">
              <a:srgbClr val="000000">
                <a:alpha val="43000"/>
              </a:srgbClr>
            </a:outerShdw>
          </a:effectLst>
        </p:spPr>
      </p:pic>
      <p:sp>
        <p:nvSpPr>
          <p:cNvPr id="3" name="Title 2"/>
          <p:cNvSpPr>
            <a:spLocks noGrp="1"/>
          </p:cNvSpPr>
          <p:nvPr>
            <p:ph type="title"/>
          </p:nvPr>
        </p:nvSpPr>
        <p:spPr/>
        <p:txBody>
          <a:bodyPr/>
          <a:lstStyle/>
          <a:p>
            <a:r>
              <a:rPr lang="en-US" dirty="0"/>
              <a:t>IPC of Lucene methods</a:t>
            </a:r>
          </a:p>
        </p:txBody>
      </p:sp>
    </p:spTree>
    <p:extLst>
      <p:ext uri="{BB962C8B-B14F-4D97-AF65-F5344CB8AC3E}">
        <p14:creationId xmlns:p14="http://schemas.microsoft.com/office/powerpoint/2010/main" val="17266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23334-8EBA-404D-8EA1-C5A222AD0CF2}" type="slidenum">
              <a:rPr lang="en-US" smtClean="0"/>
              <a:pPr/>
              <a:t>7</a:t>
            </a:fld>
            <a:endParaRPr lang="en-US"/>
          </a:p>
        </p:txBody>
      </p:sp>
      <p:sp>
        <p:nvSpPr>
          <p:cNvPr id="5" name="Title 4"/>
          <p:cNvSpPr>
            <a:spLocks noGrp="1"/>
          </p:cNvSpPr>
          <p:nvPr>
            <p:ph type="title"/>
          </p:nvPr>
        </p:nvSpPr>
        <p:spPr/>
        <p:txBody>
          <a:bodyPr/>
          <a:lstStyle/>
          <a:p>
            <a:r>
              <a:rPr lang="en-US" dirty="0"/>
              <a:t>Characteristics of interactive services</a:t>
            </a:r>
          </a:p>
        </p:txBody>
      </p:sp>
      <p:pic>
        <p:nvPicPr>
          <p:cNvPr id="6" name="Picture 5" descr="latency-di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29" y="1313181"/>
            <a:ext cx="7921171" cy="5544819"/>
          </a:xfrm>
          <a:prstGeom prst="rect">
            <a:avLst/>
          </a:prstGeom>
        </p:spPr>
      </p:pic>
      <p:grpSp>
        <p:nvGrpSpPr>
          <p:cNvPr id="13" name="Group 12"/>
          <p:cNvGrpSpPr/>
          <p:nvPr/>
        </p:nvGrpSpPr>
        <p:grpSpPr>
          <a:xfrm>
            <a:off x="7832790" y="2152053"/>
            <a:ext cx="2814453" cy="661132"/>
            <a:chOff x="1176762" y="1502671"/>
            <a:chExt cx="2814453" cy="661132"/>
          </a:xfrm>
        </p:grpSpPr>
        <p:pic>
          <p:nvPicPr>
            <p:cNvPr id="14" name="Picture 13"/>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78656" y="1513241"/>
              <a:ext cx="2012559" cy="649268"/>
            </a:xfrm>
            <a:prstGeom prst="rect">
              <a:avLst/>
            </a:prstGeom>
          </p:spPr>
        </p:pic>
        <p:sp>
          <p:nvSpPr>
            <p:cNvPr id="15" name="Rectangle 14"/>
            <p:cNvSpPr/>
            <p:nvPr/>
          </p:nvSpPr>
          <p:spPr>
            <a:xfrm>
              <a:off x="1176762" y="1502671"/>
              <a:ext cx="663531" cy="661132"/>
            </a:xfrm>
            <a:prstGeom prst="rect">
              <a:avLst/>
            </a:prstGeom>
            <a:solidFill>
              <a:schemeClr val="accent6"/>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LC</a:t>
              </a:r>
            </a:p>
          </p:txBody>
        </p:sp>
      </p:grpSp>
      <p:sp>
        <p:nvSpPr>
          <p:cNvPr id="10" name="TextBox 9"/>
          <p:cNvSpPr txBox="1"/>
          <p:nvPr/>
        </p:nvSpPr>
        <p:spPr>
          <a:xfrm>
            <a:off x="7694683" y="2948048"/>
            <a:ext cx="4497317" cy="2871555"/>
          </a:xfrm>
          <a:prstGeom prst="rect">
            <a:avLst/>
          </a:prstGeom>
          <a:noFill/>
        </p:spPr>
        <p:txBody>
          <a:bodyPr wrap="square" rtlCol="0">
            <a:spAutoFit/>
          </a:bodyPr>
          <a:lstStyle/>
          <a:p>
            <a:pPr>
              <a:lnSpc>
                <a:spcPct val="130000"/>
              </a:lnSpc>
            </a:pPr>
            <a:r>
              <a:rPr lang="en-US" sz="2800" dirty="0"/>
              <a:t>Bursty, diurnal</a:t>
            </a:r>
          </a:p>
          <a:p>
            <a:pPr>
              <a:lnSpc>
                <a:spcPct val="130000"/>
              </a:lnSpc>
            </a:pPr>
            <a:r>
              <a:rPr lang="en-US" sz="2800" b="1" dirty="0">
                <a:solidFill>
                  <a:srgbClr val="FF0000"/>
                </a:solidFill>
              </a:rPr>
              <a:t>CDF</a:t>
            </a:r>
            <a:r>
              <a:rPr lang="en-US" sz="2800" b="1" dirty="0"/>
              <a:t> </a:t>
            </a:r>
            <a:r>
              <a:rPr lang="en-US" sz="2800" dirty="0"/>
              <a:t>changes slowly</a:t>
            </a:r>
          </a:p>
          <a:p>
            <a:pPr>
              <a:lnSpc>
                <a:spcPct val="130000"/>
              </a:lnSpc>
            </a:pPr>
            <a:r>
              <a:rPr lang="en-US" sz="2800" dirty="0"/>
              <a:t>Slowest server dictates tail</a:t>
            </a:r>
          </a:p>
          <a:p>
            <a:pPr>
              <a:lnSpc>
                <a:spcPct val="130000"/>
              </a:lnSpc>
            </a:pPr>
            <a:r>
              <a:rPr lang="en-US" sz="2800" dirty="0"/>
              <a:t>Orders of magnitude diff  </a:t>
            </a:r>
          </a:p>
          <a:p>
            <a:pPr>
              <a:lnSpc>
                <a:spcPct val="130000"/>
              </a:lnSpc>
            </a:pPr>
            <a:r>
              <a:rPr lang="en-US" sz="2800" dirty="0"/>
              <a:t>   average &amp; tail - 99th %tile</a:t>
            </a:r>
          </a:p>
        </p:txBody>
      </p:sp>
      <p:sp>
        <p:nvSpPr>
          <p:cNvPr id="9" name="Oval 8"/>
          <p:cNvSpPr/>
          <p:nvPr/>
        </p:nvSpPr>
        <p:spPr>
          <a:xfrm>
            <a:off x="5726655" y="5410164"/>
            <a:ext cx="1156745" cy="615462"/>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sp>
        <p:nvSpPr>
          <p:cNvPr id="7" name="Left Arrow 6"/>
          <p:cNvSpPr/>
          <p:nvPr/>
        </p:nvSpPr>
        <p:spPr>
          <a:xfrm rot="2400000">
            <a:off x="3510500" y="2823656"/>
            <a:ext cx="1387742" cy="794369"/>
          </a:xfrm>
          <a:prstGeom prst="leftArrow">
            <a:avLst/>
          </a:prstGeom>
          <a:solidFill>
            <a:srgbClr val="FF0000"/>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2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23334-8EBA-404D-8EA1-C5A222AD0CF2}" type="slidenum">
              <a:rPr lang="en-US" smtClean="0"/>
              <a:pPr/>
              <a:t>8</a:t>
            </a:fld>
            <a:endParaRPr lang="en-US"/>
          </a:p>
        </p:txBody>
      </p:sp>
      <p:sp>
        <p:nvSpPr>
          <p:cNvPr id="5" name="Title 4"/>
          <p:cNvSpPr>
            <a:spLocks noGrp="1"/>
          </p:cNvSpPr>
          <p:nvPr>
            <p:ph type="title"/>
          </p:nvPr>
        </p:nvSpPr>
        <p:spPr/>
        <p:txBody>
          <a:bodyPr/>
          <a:lstStyle/>
          <a:p>
            <a:r>
              <a:rPr lang="en-US" dirty="0"/>
              <a:t>What is in the tail?</a:t>
            </a:r>
          </a:p>
        </p:txBody>
      </p:sp>
      <p:pic>
        <p:nvPicPr>
          <p:cNvPr id="6" name="Picture 5" descr="latency-d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1313181"/>
            <a:ext cx="7921171" cy="5544819"/>
          </a:xfrm>
          <a:prstGeom prst="rect">
            <a:avLst/>
          </a:prstGeom>
        </p:spPr>
      </p:pic>
      <p:sp>
        <p:nvSpPr>
          <p:cNvPr id="11" name="Oval 10"/>
          <p:cNvSpPr/>
          <p:nvPr/>
        </p:nvSpPr>
        <p:spPr>
          <a:xfrm>
            <a:off x="5726655" y="5410164"/>
            <a:ext cx="1156745" cy="615462"/>
          </a:xfrm>
          <a:prstGeom prst="ellipse">
            <a:avLst/>
          </a:prstGeom>
          <a:noFill/>
          <a:ln w="508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tx1"/>
                </a:solidFill>
              </a:ln>
            </a:endParaRPr>
          </a:p>
        </p:txBody>
      </p:sp>
      <p:sp>
        <p:nvSpPr>
          <p:cNvPr id="16" name="Title 4"/>
          <p:cNvSpPr txBox="1">
            <a:spLocks/>
          </p:cNvSpPr>
          <p:nvPr/>
        </p:nvSpPr>
        <p:spPr bwMode="auto">
          <a:xfrm>
            <a:off x="4648200" y="4102100"/>
            <a:ext cx="3187700" cy="141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200" b="0" kern="1200">
                <a:solidFill>
                  <a:schemeClr val="tx1"/>
                </a:solidFill>
                <a:latin typeface="Avenir Next Demi Bold"/>
                <a:ea typeface="+mj-ea"/>
                <a:cs typeface="Avenir Next Demi Bold"/>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6600" b="1" dirty="0">
                <a:latin typeface="Avenir Medium"/>
                <a:cs typeface="Avenir Medium"/>
              </a:rPr>
              <a:t>?</a:t>
            </a:r>
            <a:endParaRPr lang="en-US" sz="7200" b="1" dirty="0">
              <a:latin typeface="Avenir Medium"/>
              <a:cs typeface="Avenir Medium"/>
            </a:endParaRPr>
          </a:p>
        </p:txBody>
      </p:sp>
    </p:spTree>
    <p:extLst>
      <p:ext uri="{BB962C8B-B14F-4D97-AF65-F5344CB8AC3E}">
        <p14:creationId xmlns:p14="http://schemas.microsoft.com/office/powerpoint/2010/main" val="271793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
        <p:nvSpPr>
          <p:cNvPr id="3" name="Content Placeholder 2"/>
          <p:cNvSpPr>
            <a:spLocks noGrp="1"/>
          </p:cNvSpPr>
          <p:nvPr>
            <p:ph idx="1"/>
          </p:nvPr>
        </p:nvSpPr>
        <p:spPr>
          <a:xfrm>
            <a:off x="838200" y="1825625"/>
            <a:ext cx="11353800" cy="4351338"/>
          </a:xfrm>
        </p:spPr>
        <p:txBody>
          <a:bodyPr/>
          <a:lstStyle/>
          <a:p>
            <a:r>
              <a:rPr lang="en-US" sz="2800" dirty="0"/>
              <a:t>Diagnosing the tail with continuous profiling</a:t>
            </a:r>
          </a:p>
          <a:p>
            <a:r>
              <a:rPr lang="en-US" sz="2800" dirty="0"/>
              <a:t>	</a:t>
            </a:r>
            <a:r>
              <a:rPr lang="en-US" sz="2800" b="1" dirty="0">
                <a:solidFill>
                  <a:srgbClr val="0000FF"/>
                </a:solidFill>
              </a:rPr>
              <a:t>Noise</a:t>
            </a:r>
            <a:r>
              <a:rPr lang="en-US" sz="2800" b="1" dirty="0"/>
              <a:t> </a:t>
            </a:r>
            <a:r>
              <a:rPr lang="en-US" sz="2800" dirty="0"/>
              <a:t>	systems are not perfect</a:t>
            </a:r>
          </a:p>
          <a:p>
            <a:r>
              <a:rPr lang="en-US" sz="2800" dirty="0"/>
              <a:t>	</a:t>
            </a:r>
            <a:r>
              <a:rPr lang="en-US" sz="2800" b="1" dirty="0">
                <a:solidFill>
                  <a:srgbClr val="FF0000"/>
                </a:solidFill>
              </a:rPr>
              <a:t>Queuing</a:t>
            </a:r>
            <a:r>
              <a:rPr lang="en-US" sz="2800" dirty="0"/>
              <a:t>  	too much load is bad, but so is over provisioning</a:t>
            </a:r>
          </a:p>
          <a:p>
            <a:r>
              <a:rPr lang="en-US" sz="2800" dirty="0"/>
              <a:t>	</a:t>
            </a:r>
            <a:r>
              <a:rPr lang="en-US" sz="2800" b="1" dirty="0">
                <a:solidFill>
                  <a:srgbClr val="008000"/>
                </a:solidFill>
              </a:rPr>
              <a:t>Work</a:t>
            </a:r>
            <a:r>
              <a:rPr lang="en-US" sz="2800" dirty="0"/>
              <a:t>		some requests are long</a:t>
            </a:r>
          </a:p>
          <a:p>
            <a:endParaRPr lang="en-US" sz="2800" dirty="0"/>
          </a:p>
          <a:p>
            <a:r>
              <a:rPr lang="en-US" sz="3200" b="1" dirty="0"/>
              <a:t>Insights</a:t>
            </a:r>
            <a:r>
              <a:rPr lang="en-US" sz="3200" dirty="0"/>
              <a:t>  </a:t>
            </a:r>
            <a:r>
              <a:rPr lang="en-US" sz="2800" dirty="0"/>
              <a:t>Use the CDF off line</a:t>
            </a:r>
          </a:p>
          <a:p>
            <a:r>
              <a:rPr lang="en-US" sz="2800" dirty="0"/>
              <a:t>	       Long requests reveal themselves, treat them specially</a:t>
            </a:r>
          </a:p>
          <a:p>
            <a:endParaRPr lang="en-US" sz="2800" dirty="0"/>
          </a:p>
        </p:txBody>
      </p:sp>
      <p:sp>
        <p:nvSpPr>
          <p:cNvPr id="4" name="Slide Number Placeholder 3"/>
          <p:cNvSpPr>
            <a:spLocks noGrp="1"/>
          </p:cNvSpPr>
          <p:nvPr>
            <p:ph type="sldNum" sz="quarter" idx="12"/>
          </p:nvPr>
        </p:nvSpPr>
        <p:spPr/>
        <p:txBody>
          <a:bodyPr/>
          <a:lstStyle/>
          <a:p>
            <a:fld id="{DE523334-8EBA-404D-8EA1-C5A222AD0CF2}" type="slidenum">
              <a:rPr lang="en-US" smtClean="0"/>
              <a:pPr/>
              <a:t>9</a:t>
            </a:fld>
            <a:endParaRPr lang="en-US"/>
          </a:p>
        </p:txBody>
      </p:sp>
    </p:spTree>
    <p:extLst>
      <p:ext uri="{BB962C8B-B14F-4D97-AF65-F5344CB8AC3E}">
        <p14:creationId xmlns:p14="http://schemas.microsoft.com/office/powerpoint/2010/main" val="53290135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FF00FF"/>
      </a:accent2>
      <a:accent3>
        <a:srgbClr val="A5A5A5"/>
      </a:accent3>
      <a:accent4>
        <a:srgbClr val="80008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5B9BD5"/>
    </a:accent1>
    <a:accent2>
      <a:srgbClr val="FF00FF"/>
    </a:accent2>
    <a:accent3>
      <a:srgbClr val="A5A5A5"/>
    </a:accent3>
    <a:accent4>
      <a:srgbClr val="80008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5B9BD5"/>
    </a:accent1>
    <a:accent2>
      <a:srgbClr val="FF00FF"/>
    </a:accent2>
    <a:accent3>
      <a:srgbClr val="A5A5A5"/>
    </a:accent3>
    <a:accent4>
      <a:srgbClr val="80008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85296"/>
    </a:hlink>
    <a:folHlink>
      <a:srgbClr val="99336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85296"/>
    </a:hlink>
    <a:folHlink>
      <a:srgbClr val="99336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85296"/>
    </a:hlink>
    <a:folHlink>
      <a:srgbClr val="99336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85296"/>
    </a:hlink>
    <a:folHlink>
      <a:srgbClr val="99336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38711</TotalTime>
  <Words>2860</Words>
  <Application>Microsoft Macintosh PowerPoint</Application>
  <PresentationFormat>Widescreen</PresentationFormat>
  <Paragraphs>749</Paragraphs>
  <Slides>67</Slides>
  <Notes>33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67</vt:i4>
      </vt:variant>
    </vt:vector>
  </HeadingPairs>
  <TitlesOfParts>
    <vt:vector size="87" baseType="lpstr">
      <vt:lpstr>ＭＳ Ｐゴシック</vt:lpstr>
      <vt:lpstr>Abadi MT Condensed Extra Bold</vt:lpstr>
      <vt:lpstr>Arial</vt:lpstr>
      <vt:lpstr>Avenir</vt:lpstr>
      <vt:lpstr>Avenir Medium</vt:lpstr>
      <vt:lpstr>Avenir Next</vt:lpstr>
      <vt:lpstr>Avenir Next Condensed</vt:lpstr>
      <vt:lpstr>Avenir Next Condensed Regular</vt:lpstr>
      <vt:lpstr>Avenir Next Demi Bold</vt:lpstr>
      <vt:lpstr>Avenir Next Medium</vt:lpstr>
      <vt:lpstr>Avenir Next Regular</vt:lpstr>
      <vt:lpstr>Avenir Regular</vt:lpstr>
      <vt:lpstr>Calibri</vt:lpstr>
      <vt:lpstr>Calibri Light</vt:lpstr>
      <vt:lpstr>Consolas</vt:lpstr>
      <vt:lpstr>Helvetica Light</vt:lpstr>
      <vt:lpstr>Segoe UI Light</vt:lpstr>
      <vt:lpstr>Times New Roman</vt:lpstr>
      <vt:lpstr>Zapf Dingbats</vt:lpstr>
      <vt:lpstr>Office Theme</vt:lpstr>
      <vt:lpstr>PowerPoint Presentation</vt:lpstr>
      <vt:lpstr>PowerPoint Presentation</vt:lpstr>
      <vt:lpstr>Tail Latency Matters</vt:lpstr>
      <vt:lpstr>PowerPoint Presentation</vt:lpstr>
      <vt:lpstr>Tail Latency</vt:lpstr>
      <vt:lpstr>Server architecture</vt:lpstr>
      <vt:lpstr>Characteristics of interactive services</vt:lpstr>
      <vt:lpstr>What is in the tail?</vt:lpstr>
      <vt:lpstr>Roadmap</vt:lpstr>
      <vt:lpstr>Prior state of the art </vt:lpstr>
      <vt:lpstr>@ Google 2015  Open source Google SchedViz tool coming soon!</vt:lpstr>
      <vt:lpstr>Request profiling</vt:lpstr>
      <vt:lpstr>Request profiling</vt:lpstr>
      <vt:lpstr>Automated cycle-level on-line profiling</vt:lpstr>
      <vt:lpstr>SHIM Design</vt:lpstr>
      <vt:lpstr>Observe global state from other core</vt:lpstr>
      <vt:lpstr>Observe local state with SMT hardware</vt:lpstr>
      <vt:lpstr>Correlate hardware &amp; software events</vt:lpstr>
      <vt:lpstr>Fidelity</vt:lpstr>
      <vt:lpstr>Raw samples</vt:lpstr>
      <vt:lpstr>Problem: samples are not atomic</vt:lpstr>
      <vt:lpstr>Solution: use clock as ground truth</vt:lpstr>
      <vt:lpstr>Filtering Lusearch IPC samples</vt:lpstr>
      <vt:lpstr>Overheads</vt:lpstr>
      <vt:lpstr>IPC of Lucene methods</vt:lpstr>
      <vt:lpstr>Understanding Tail Latency with SHIM</vt:lpstr>
      <vt:lpstr>All requests</vt:lpstr>
      <vt:lpstr>The Tail   Longest 200 requests</vt:lpstr>
      <vt:lpstr>Insight Long requests reveal themselves</vt:lpstr>
      <vt:lpstr>Noise   Replicate &amp; reissue The Tail at Scale, Dean &amp; Barroso, CACM’13</vt:lpstr>
      <vt:lpstr>Probabilistic reissue  Optimal Reissue Policies for Reducing Tail Latencies, Kaler, He, &amp; Elnickety , SPAA’17</vt:lpstr>
      <vt:lpstr>PowerPoint Presentation</vt:lpstr>
      <vt:lpstr>Work   Speed up the tail efficiently</vt:lpstr>
      <vt:lpstr>Work Parallelism</vt:lpstr>
      <vt:lpstr>Parallelism, but Incremental [ASPLOS’15]</vt:lpstr>
      <vt:lpstr>Parallelism, but Incremental [ASPLOS’15]</vt:lpstr>
      <vt:lpstr>Queuing theory </vt:lpstr>
      <vt:lpstr>Incremental Parallelism</vt:lpstr>
      <vt:lpstr>Evaluation  2x8 64 bit 2.3 GHz Xeon, 64 GB </vt:lpstr>
      <vt:lpstr>Work  speed up the tail efficiently </vt:lpstr>
      <vt:lpstr>Work  speed up the tail efficiently</vt:lpstr>
      <vt:lpstr>Speed up the tail efficiently</vt:lpstr>
      <vt:lpstr>Speed up the tail efficiently</vt:lpstr>
      <vt:lpstr>Adaptive Slow to Fast Framework</vt:lpstr>
      <vt:lpstr>Efficient Tail Latency</vt:lpstr>
      <vt:lpstr>Tail Latency</vt:lpstr>
      <vt:lpstr>Backup Slides</vt:lpstr>
      <vt:lpstr>Requirements pull for heterogeneity!                               [DISC’14, ICAC’13, MICRO’17]</vt:lpstr>
      <vt:lpstr>Problem: samples are not atomic</vt:lpstr>
      <vt:lpstr>Solution: use clock as ground truth</vt:lpstr>
      <vt:lpstr>Simplified life of a request</vt:lpstr>
      <vt:lpstr>Offline</vt:lpstr>
      <vt:lpstr>Online self scheduling</vt:lpstr>
      <vt:lpstr>Controller design</vt:lpstr>
      <vt:lpstr>Policies</vt:lpstr>
      <vt:lpstr>Lucene with DVFS on Broadwell</vt:lpstr>
      <vt:lpstr>Lucene on emulated AMP and DVFS</vt:lpstr>
      <vt:lpstr>Hardware heterogeneity  – opportunity &amp; challenge  </vt:lpstr>
      <vt:lpstr>Parallelism</vt:lpstr>
      <vt:lpstr>Software &amp; hardware</vt:lpstr>
      <vt:lpstr>Policies</vt:lpstr>
      <vt:lpstr>Load variation</vt:lpstr>
      <vt:lpstr>Fewer servers: Total Cost of ownership</vt:lpstr>
      <vt:lpstr>Single R   Probabilistic reissue  Optimal Reissue Policies for Reducing Tail Latencies, Kaler, He, &amp; Elnickety , SPAA’17</vt:lpstr>
      <vt:lpstr>PowerPoint Presentation</vt:lpstr>
      <vt:lpstr>PowerPoint Presentation</vt:lpstr>
      <vt:lpstr>IPC of Lucene methods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Tail Latency in Interactive Services via Dynamic Parallelism</dc:title>
  <dc:creator>mdhaque</dc:creator>
  <cp:lastModifiedBy>Microsoft Office User</cp:lastModifiedBy>
  <cp:revision>807</cp:revision>
  <dcterms:created xsi:type="dcterms:W3CDTF">2012-07-27T01:16:44Z</dcterms:created>
  <dcterms:modified xsi:type="dcterms:W3CDTF">2019-06-11T15:53:53Z</dcterms:modified>
</cp:coreProperties>
</file>