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sldIdLst>
    <p:sldId id="281" r:id="rId2"/>
    <p:sldId id="285" r:id="rId3"/>
    <p:sldId id="398" r:id="rId4"/>
    <p:sldId id="290" r:id="rId5"/>
    <p:sldId id="291" r:id="rId6"/>
    <p:sldId id="293" r:id="rId7"/>
    <p:sldId id="386" r:id="rId8"/>
    <p:sldId id="377" r:id="rId9"/>
    <p:sldId id="379" r:id="rId10"/>
    <p:sldId id="387" r:id="rId11"/>
    <p:sldId id="370" r:id="rId12"/>
    <p:sldId id="371" r:id="rId13"/>
    <p:sldId id="372" r:id="rId14"/>
    <p:sldId id="299" r:id="rId15"/>
    <p:sldId id="397" r:id="rId16"/>
    <p:sldId id="396" r:id="rId17"/>
    <p:sldId id="381" r:id="rId18"/>
    <p:sldId id="400" r:id="rId19"/>
    <p:sldId id="307" r:id="rId20"/>
    <p:sldId id="399" r:id="rId21"/>
    <p:sldId id="311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F"/>
    <a:srgbClr val="0000A9"/>
    <a:srgbClr val="1AEB19"/>
    <a:srgbClr val="EBEBEB"/>
    <a:srgbClr val="FF4248"/>
    <a:srgbClr val="0000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Sheet1!$A$2:$A$50</c:f>
              <c:numCache>
                <c:formatCode>m/d;@</c:formatCode>
                <c:ptCount val="49"/>
                <c:pt idx="0">
                  <c:v>40380.0</c:v>
                </c:pt>
                <c:pt idx="1">
                  <c:v>40381.0</c:v>
                </c:pt>
                <c:pt idx="2">
                  <c:v>40382.0</c:v>
                </c:pt>
                <c:pt idx="3">
                  <c:v>40383.0</c:v>
                </c:pt>
                <c:pt idx="4">
                  <c:v>40384.0</c:v>
                </c:pt>
                <c:pt idx="5">
                  <c:v>40385.0</c:v>
                </c:pt>
                <c:pt idx="6">
                  <c:v>40386.0</c:v>
                </c:pt>
                <c:pt idx="7">
                  <c:v>40387.0</c:v>
                </c:pt>
                <c:pt idx="8">
                  <c:v>40388.0</c:v>
                </c:pt>
                <c:pt idx="9">
                  <c:v>40389.0</c:v>
                </c:pt>
                <c:pt idx="10">
                  <c:v>40390.0</c:v>
                </c:pt>
                <c:pt idx="11">
                  <c:v>40391.0</c:v>
                </c:pt>
                <c:pt idx="12">
                  <c:v>40392.0</c:v>
                </c:pt>
                <c:pt idx="13">
                  <c:v>40393.0</c:v>
                </c:pt>
                <c:pt idx="14">
                  <c:v>40394.0</c:v>
                </c:pt>
                <c:pt idx="15">
                  <c:v>40395.0</c:v>
                </c:pt>
                <c:pt idx="16">
                  <c:v>40396.0</c:v>
                </c:pt>
                <c:pt idx="17">
                  <c:v>40397.0</c:v>
                </c:pt>
                <c:pt idx="18">
                  <c:v>40398.0</c:v>
                </c:pt>
                <c:pt idx="19">
                  <c:v>40399.0</c:v>
                </c:pt>
                <c:pt idx="20">
                  <c:v>40400.0</c:v>
                </c:pt>
                <c:pt idx="21">
                  <c:v>40401.0</c:v>
                </c:pt>
                <c:pt idx="22">
                  <c:v>40402.0</c:v>
                </c:pt>
                <c:pt idx="23">
                  <c:v>40403.0</c:v>
                </c:pt>
                <c:pt idx="24">
                  <c:v>40404.0</c:v>
                </c:pt>
                <c:pt idx="25">
                  <c:v>40405.0</c:v>
                </c:pt>
                <c:pt idx="26">
                  <c:v>40406.0</c:v>
                </c:pt>
                <c:pt idx="27">
                  <c:v>40407.0</c:v>
                </c:pt>
                <c:pt idx="28">
                  <c:v>40408.0</c:v>
                </c:pt>
                <c:pt idx="29">
                  <c:v>40409.0</c:v>
                </c:pt>
                <c:pt idx="30">
                  <c:v>40410.0</c:v>
                </c:pt>
                <c:pt idx="31">
                  <c:v>40411.0</c:v>
                </c:pt>
                <c:pt idx="32">
                  <c:v>40412.0</c:v>
                </c:pt>
                <c:pt idx="33">
                  <c:v>40413.0</c:v>
                </c:pt>
                <c:pt idx="34">
                  <c:v>40414.0</c:v>
                </c:pt>
                <c:pt idx="35">
                  <c:v>40415.0</c:v>
                </c:pt>
                <c:pt idx="36">
                  <c:v>40416.0</c:v>
                </c:pt>
                <c:pt idx="37">
                  <c:v>40417.0</c:v>
                </c:pt>
                <c:pt idx="38">
                  <c:v>40418.0</c:v>
                </c:pt>
                <c:pt idx="39">
                  <c:v>40419.0</c:v>
                </c:pt>
                <c:pt idx="40">
                  <c:v>40420.0</c:v>
                </c:pt>
                <c:pt idx="41">
                  <c:v>40421.0</c:v>
                </c:pt>
                <c:pt idx="42">
                  <c:v>40422.0</c:v>
                </c:pt>
                <c:pt idx="43">
                  <c:v>40423.0</c:v>
                </c:pt>
                <c:pt idx="44">
                  <c:v>40424.0</c:v>
                </c:pt>
                <c:pt idx="45">
                  <c:v>40425.0</c:v>
                </c:pt>
                <c:pt idx="46">
                  <c:v>40426.0</c:v>
                </c:pt>
                <c:pt idx="47">
                  <c:v>40427.0</c:v>
                </c:pt>
                <c:pt idx="48">
                  <c:v>40428.0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248.0</c:v>
                </c:pt>
                <c:pt idx="1">
                  <c:v>189.0</c:v>
                </c:pt>
                <c:pt idx="2">
                  <c:v>202.0</c:v>
                </c:pt>
                <c:pt idx="3">
                  <c:v>205.0</c:v>
                </c:pt>
                <c:pt idx="4">
                  <c:v>177.0</c:v>
                </c:pt>
                <c:pt idx="5">
                  <c:v>257.0</c:v>
                </c:pt>
                <c:pt idx="6">
                  <c:v>50.0</c:v>
                </c:pt>
                <c:pt idx="7">
                  <c:v>94.0</c:v>
                </c:pt>
                <c:pt idx="8">
                  <c:v>511.0</c:v>
                </c:pt>
                <c:pt idx="9">
                  <c:v>193.0</c:v>
                </c:pt>
                <c:pt idx="10">
                  <c:v>55.0</c:v>
                </c:pt>
                <c:pt idx="11">
                  <c:v>230.0</c:v>
                </c:pt>
                <c:pt idx="12">
                  <c:v>166.0</c:v>
                </c:pt>
                <c:pt idx="13">
                  <c:v>583.0</c:v>
                </c:pt>
                <c:pt idx="14">
                  <c:v>485.0</c:v>
                </c:pt>
                <c:pt idx="15">
                  <c:v>834.0</c:v>
                </c:pt>
                <c:pt idx="16">
                  <c:v>89.0</c:v>
                </c:pt>
                <c:pt idx="17">
                  <c:v>825.0</c:v>
                </c:pt>
                <c:pt idx="18">
                  <c:v>540.0</c:v>
                </c:pt>
                <c:pt idx="19">
                  <c:v>589.0</c:v>
                </c:pt>
                <c:pt idx="20">
                  <c:v>1743.0</c:v>
                </c:pt>
                <c:pt idx="21">
                  <c:v>396.0</c:v>
                </c:pt>
                <c:pt idx="22">
                  <c:v>1950.0</c:v>
                </c:pt>
                <c:pt idx="23">
                  <c:v>1348.0</c:v>
                </c:pt>
                <c:pt idx="24">
                  <c:v>1616.0</c:v>
                </c:pt>
                <c:pt idx="25">
                  <c:v>1102.0</c:v>
                </c:pt>
                <c:pt idx="26">
                  <c:v>1159.0</c:v>
                </c:pt>
                <c:pt idx="27">
                  <c:v>2400.0</c:v>
                </c:pt>
                <c:pt idx="28">
                  <c:v>1118.0</c:v>
                </c:pt>
                <c:pt idx="29">
                  <c:v>1051.0</c:v>
                </c:pt>
                <c:pt idx="30">
                  <c:v>999.0</c:v>
                </c:pt>
                <c:pt idx="31">
                  <c:v>2233.0</c:v>
                </c:pt>
                <c:pt idx="32">
                  <c:v>2227.0</c:v>
                </c:pt>
                <c:pt idx="33">
                  <c:v>2885.0</c:v>
                </c:pt>
                <c:pt idx="34">
                  <c:v>2925.0</c:v>
                </c:pt>
                <c:pt idx="35">
                  <c:v>4250.0</c:v>
                </c:pt>
                <c:pt idx="36">
                  <c:v>2950.0</c:v>
                </c:pt>
                <c:pt idx="37">
                  <c:v>5207.0</c:v>
                </c:pt>
                <c:pt idx="38">
                  <c:v>4940.0</c:v>
                </c:pt>
                <c:pt idx="39">
                  <c:v>5717.0</c:v>
                </c:pt>
                <c:pt idx="40">
                  <c:v>8811.0</c:v>
                </c:pt>
                <c:pt idx="41">
                  <c:v>6928.0</c:v>
                </c:pt>
                <c:pt idx="42">
                  <c:v>9762.0</c:v>
                </c:pt>
                <c:pt idx="43">
                  <c:v>8040.0</c:v>
                </c:pt>
                <c:pt idx="44">
                  <c:v>8515.0</c:v>
                </c:pt>
                <c:pt idx="45">
                  <c:v>11569.0</c:v>
                </c:pt>
                <c:pt idx="46">
                  <c:v>7644.0</c:v>
                </c:pt>
                <c:pt idx="47">
                  <c:v>8007.0</c:v>
                </c:pt>
                <c:pt idx="48">
                  <c:v>246.0</c:v>
                </c:pt>
              </c:numCache>
            </c:numRef>
          </c:val>
        </c:ser>
        <c:marker val="1"/>
        <c:axId val="667976712"/>
        <c:axId val="667979800"/>
      </c:lineChart>
      <c:dateAx>
        <c:axId val="667976712"/>
        <c:scaling>
          <c:orientation val="minMax"/>
        </c:scaling>
        <c:axPos val="b"/>
        <c:numFmt formatCode="m/d;@" sourceLinked="1"/>
        <c:tickLblPos val="nextTo"/>
        <c:crossAx val="667979800"/>
        <c:crosses val="autoZero"/>
        <c:auto val="1"/>
        <c:lblOffset val="100"/>
        <c:baseTimeUnit val="days"/>
      </c:dateAx>
      <c:valAx>
        <c:axId val="667979800"/>
        <c:scaling>
          <c:orientation val="minMax"/>
        </c:scaling>
        <c:axPos val="l"/>
        <c:majorGridlines/>
        <c:numFmt formatCode="General" sourceLinked="1"/>
        <c:tickLblPos val="nextTo"/>
        <c:crossAx val="667976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Number of workers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.089654378429969"/>
                  <c:y val="0.0372145669291338"/>
                </c:manualLayout>
              </c:layout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Sheet1!$A$2:$A$4</c:f>
              <c:strCache>
                <c:ptCount val="3"/>
                <c:pt idx="0">
                  <c:v>Tier-1</c:v>
                </c:pt>
                <c:pt idx="1">
                  <c:v>Tier-2</c:v>
                </c:pt>
                <c:pt idx="2">
                  <c:v>Non-English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633.0</c:v>
                </c:pt>
                <c:pt idx="1">
                  <c:v>50.0</c:v>
                </c:pt>
                <c:pt idx="2">
                  <c:v>152.0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Money spent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0682921405657626"/>
                  <c:y val="0.14097612798400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$510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$1691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$1260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$1539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Tier-1</c:v>
                </c:pt>
                <c:pt idx="1">
                  <c:v>Tier-2</c:v>
                </c:pt>
                <c:pt idx="2">
                  <c:v>Non-English</c:v>
                </c:pt>
                <c:pt idx="3">
                  <c:v>Misc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510.0</c:v>
                </c:pt>
                <c:pt idx="1">
                  <c:v>1691.0</c:v>
                </c:pt>
                <c:pt idx="2">
                  <c:v>1260.0</c:v>
                </c:pt>
                <c:pt idx="3">
                  <c:v>1539.0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9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3624.0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3496.0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2498.0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2322.0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2224.0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2092.0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2019.0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2002.0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Column10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1974.0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Column11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1907.0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Column12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1893.0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Column13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1877.0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1829.0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  <c:pt idx="0">
                  <c:v>1820.0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Sheet1!$P$2</c:f>
              <c:numCache>
                <c:formatCode>General</c:formatCode>
                <c:ptCount val="1"/>
                <c:pt idx="0">
                  <c:v>1741.0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Column17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Sheet1!$Q$2</c:f>
              <c:numCache>
                <c:formatCode>General</c:formatCode>
                <c:ptCount val="1"/>
                <c:pt idx="0">
                  <c:v>1705.0</c:v>
                </c:pt>
              </c:numCache>
            </c:numRef>
          </c:val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Column18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Sheet1!$R$2</c:f>
              <c:numCache>
                <c:formatCode>General</c:formatCode>
                <c:ptCount val="1"/>
                <c:pt idx="0">
                  <c:v>1694.0</c:v>
                </c:pt>
              </c:numCache>
            </c:numRef>
          </c:val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Column19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Sheet1!$S$2</c:f>
              <c:numCache>
                <c:formatCode>General</c:formatCode>
                <c:ptCount val="1"/>
                <c:pt idx="0">
                  <c:v>1654.0</c:v>
                </c:pt>
              </c:numCache>
            </c:numRef>
          </c:val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Column20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Sheet1!$T$2</c:f>
              <c:numCache>
                <c:formatCode>General</c:formatCode>
                <c:ptCount val="1"/>
                <c:pt idx="0">
                  <c:v>1652.0</c:v>
                </c:pt>
              </c:numCache>
            </c:numRef>
          </c:val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Column21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Sheet1!$U$2</c:f>
              <c:numCache>
                <c:formatCode>General</c:formatCode>
                <c:ptCount val="1"/>
                <c:pt idx="0">
                  <c:v>1593.0</c:v>
                </c:pt>
              </c:numCache>
            </c:numRef>
          </c:val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Column22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Sheet1!$V$2</c:f>
              <c:numCache>
                <c:formatCode>General</c:formatCode>
                <c:ptCount val="1"/>
                <c:pt idx="0">
                  <c:v>1590.0</c:v>
                </c:pt>
              </c:numCache>
            </c:numRef>
          </c:val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Column23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Sheet1!$W$2</c:f>
              <c:numCache>
                <c:formatCode>General</c:formatCode>
                <c:ptCount val="1"/>
                <c:pt idx="0">
                  <c:v>1549.0</c:v>
                </c:pt>
              </c:numCache>
            </c:numRef>
          </c:val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Column24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Sheet1!$X$2</c:f>
              <c:numCache>
                <c:formatCode>General</c:formatCode>
                <c:ptCount val="1"/>
                <c:pt idx="0">
                  <c:v>1545.0</c:v>
                </c:pt>
              </c:numCache>
            </c:numRef>
          </c:val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Column25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Sheet1!$Y$2</c:f>
              <c:numCache>
                <c:formatCode>General</c:formatCode>
                <c:ptCount val="1"/>
                <c:pt idx="0">
                  <c:v>1536.0</c:v>
                </c:pt>
              </c:numCache>
            </c:numRef>
          </c:val>
        </c:ser>
        <c:ser>
          <c:idx val="24"/>
          <c:order val="24"/>
          <c:tx>
            <c:strRef>
              <c:f>Sheet1!$Z$1</c:f>
              <c:strCache>
                <c:ptCount val="1"/>
                <c:pt idx="0">
                  <c:v>Column26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Sheet1!$Z$2</c:f>
              <c:numCache>
                <c:formatCode>General</c:formatCode>
                <c:ptCount val="1"/>
                <c:pt idx="0">
                  <c:v>1492.0</c:v>
                </c:pt>
              </c:numCache>
            </c:numRef>
          </c:val>
        </c:ser>
        <c:ser>
          <c:idx val="25"/>
          <c:order val="25"/>
          <c:tx>
            <c:strRef>
              <c:f>Sheet1!$AA$1</c:f>
              <c:strCache>
                <c:ptCount val="1"/>
                <c:pt idx="0">
                  <c:v>Column27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Sheet1!$AA$2</c:f>
              <c:numCache>
                <c:formatCode>General</c:formatCode>
                <c:ptCount val="1"/>
                <c:pt idx="0">
                  <c:v>1469.0</c:v>
                </c:pt>
              </c:numCache>
            </c:numRef>
          </c:val>
        </c:ser>
        <c:ser>
          <c:idx val="26"/>
          <c:order val="26"/>
          <c:tx>
            <c:strRef>
              <c:f>Sheet1!$AB$1</c:f>
              <c:strCache>
                <c:ptCount val="1"/>
                <c:pt idx="0">
                  <c:v>Column28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Sheet1!$AB$2</c:f>
              <c:numCache>
                <c:formatCode>General</c:formatCode>
                <c:ptCount val="1"/>
                <c:pt idx="0">
                  <c:v>1458.0</c:v>
                </c:pt>
              </c:numCache>
            </c:numRef>
          </c:val>
        </c:ser>
        <c:ser>
          <c:idx val="27"/>
          <c:order val="27"/>
          <c:tx>
            <c:strRef>
              <c:f>Sheet1!$AC$1</c:f>
              <c:strCache>
                <c:ptCount val="1"/>
                <c:pt idx="0">
                  <c:v>Column29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Sheet1!$AC$2</c:f>
              <c:numCache>
                <c:formatCode>General</c:formatCode>
                <c:ptCount val="1"/>
                <c:pt idx="0">
                  <c:v>1283.0</c:v>
                </c:pt>
              </c:numCache>
            </c:numRef>
          </c:val>
        </c:ser>
        <c:ser>
          <c:idx val="28"/>
          <c:order val="28"/>
          <c:tx>
            <c:strRef>
              <c:f>Sheet1!$AD$1</c:f>
              <c:strCache>
                <c:ptCount val="1"/>
                <c:pt idx="0">
                  <c:v>Column30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Sheet1!$AD$2</c:f>
              <c:numCache>
                <c:formatCode>General</c:formatCode>
                <c:ptCount val="1"/>
                <c:pt idx="0">
                  <c:v>1279.0</c:v>
                </c:pt>
              </c:numCache>
            </c:numRef>
          </c:val>
        </c:ser>
        <c:ser>
          <c:idx val="29"/>
          <c:order val="29"/>
          <c:tx>
            <c:strRef>
              <c:f>Sheet1!$AE$1</c:f>
              <c:strCache>
                <c:ptCount val="1"/>
                <c:pt idx="0">
                  <c:v>Column31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Sheet1!$AE$2</c:f>
              <c:numCache>
                <c:formatCode>General</c:formatCode>
                <c:ptCount val="1"/>
                <c:pt idx="0">
                  <c:v>1253.0</c:v>
                </c:pt>
              </c:numCache>
            </c:numRef>
          </c:val>
        </c:ser>
        <c:ser>
          <c:idx val="30"/>
          <c:order val="30"/>
          <c:tx>
            <c:strRef>
              <c:f>Sheet1!$AF$1</c:f>
              <c:strCache>
                <c:ptCount val="1"/>
                <c:pt idx="0">
                  <c:v>Column32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Sheet1!$AF$2</c:f>
              <c:numCache>
                <c:formatCode>General</c:formatCode>
                <c:ptCount val="1"/>
                <c:pt idx="0">
                  <c:v>1238.0</c:v>
                </c:pt>
              </c:numCache>
            </c:numRef>
          </c:val>
        </c:ser>
        <c:ser>
          <c:idx val="31"/>
          <c:order val="31"/>
          <c:tx>
            <c:strRef>
              <c:f>Sheet1!$AG$1</c:f>
              <c:strCache>
                <c:ptCount val="1"/>
                <c:pt idx="0">
                  <c:v>Column33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Sheet1!$AG$2</c:f>
              <c:numCache>
                <c:formatCode>General</c:formatCode>
                <c:ptCount val="1"/>
                <c:pt idx="0">
                  <c:v>1224.0</c:v>
                </c:pt>
              </c:numCache>
            </c:numRef>
          </c:val>
        </c:ser>
        <c:ser>
          <c:idx val="32"/>
          <c:order val="32"/>
          <c:tx>
            <c:strRef>
              <c:f>Sheet1!$AH$1</c:f>
              <c:strCache>
                <c:ptCount val="1"/>
                <c:pt idx="0">
                  <c:v>Column34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Sheet1!$AH$2</c:f>
              <c:numCache>
                <c:formatCode>General</c:formatCode>
                <c:ptCount val="1"/>
                <c:pt idx="0">
                  <c:v>1200.0</c:v>
                </c:pt>
              </c:numCache>
            </c:numRef>
          </c:val>
        </c:ser>
        <c:ser>
          <c:idx val="33"/>
          <c:order val="33"/>
          <c:tx>
            <c:strRef>
              <c:f>Sheet1!$AI$1</c:f>
              <c:strCache>
                <c:ptCount val="1"/>
                <c:pt idx="0">
                  <c:v>Column35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Sheet1!$AI$2</c:f>
              <c:numCache>
                <c:formatCode>General</c:formatCode>
                <c:ptCount val="1"/>
                <c:pt idx="0">
                  <c:v>1194.0</c:v>
                </c:pt>
              </c:numCache>
            </c:numRef>
          </c:val>
        </c:ser>
        <c:ser>
          <c:idx val="34"/>
          <c:order val="34"/>
          <c:tx>
            <c:strRef>
              <c:f>Sheet1!$AJ$1</c:f>
              <c:strCache>
                <c:ptCount val="1"/>
                <c:pt idx="0">
                  <c:v>Column36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Sheet1!$AJ$2</c:f>
              <c:numCache>
                <c:formatCode>General</c:formatCode>
                <c:ptCount val="1"/>
                <c:pt idx="0">
                  <c:v>1170.0</c:v>
                </c:pt>
              </c:numCache>
            </c:numRef>
          </c:val>
        </c:ser>
        <c:ser>
          <c:idx val="35"/>
          <c:order val="35"/>
          <c:tx>
            <c:strRef>
              <c:f>Sheet1!$AK$1</c:f>
              <c:strCache>
                <c:ptCount val="1"/>
                <c:pt idx="0">
                  <c:v>Column37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Sheet1!$AK$2</c:f>
              <c:numCache>
                <c:formatCode>General</c:formatCode>
                <c:ptCount val="1"/>
                <c:pt idx="0">
                  <c:v>1129.0</c:v>
                </c:pt>
              </c:numCache>
            </c:numRef>
          </c:val>
        </c:ser>
        <c:ser>
          <c:idx val="36"/>
          <c:order val="36"/>
          <c:tx>
            <c:strRef>
              <c:f>Sheet1!$AL$1</c:f>
              <c:strCache>
                <c:ptCount val="1"/>
                <c:pt idx="0">
                  <c:v>Column38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Sheet1!$AL$2</c:f>
              <c:numCache>
                <c:formatCode>General</c:formatCode>
                <c:ptCount val="1"/>
                <c:pt idx="0">
                  <c:v>1100.0</c:v>
                </c:pt>
              </c:numCache>
            </c:numRef>
          </c:val>
        </c:ser>
        <c:ser>
          <c:idx val="37"/>
          <c:order val="37"/>
          <c:tx>
            <c:strRef>
              <c:f>Sheet1!$AM$1</c:f>
              <c:strCache>
                <c:ptCount val="1"/>
                <c:pt idx="0">
                  <c:v>Column39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Sheet1!$AM$2</c:f>
              <c:numCache>
                <c:formatCode>General</c:formatCode>
                <c:ptCount val="1"/>
                <c:pt idx="0">
                  <c:v>1050.0</c:v>
                </c:pt>
              </c:numCache>
            </c:numRef>
          </c:val>
        </c:ser>
        <c:ser>
          <c:idx val="38"/>
          <c:order val="38"/>
          <c:tx>
            <c:strRef>
              <c:f>Sheet1!$AN$1</c:f>
              <c:strCache>
                <c:ptCount val="1"/>
                <c:pt idx="0">
                  <c:v>Column40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Sheet1!$AN$2</c:f>
              <c:numCache>
                <c:formatCode>General</c:formatCode>
                <c:ptCount val="1"/>
                <c:pt idx="0">
                  <c:v>977.0</c:v>
                </c:pt>
              </c:numCache>
            </c:numRef>
          </c:val>
        </c:ser>
        <c:ser>
          <c:idx val="39"/>
          <c:order val="39"/>
          <c:tx>
            <c:strRef>
              <c:f>Sheet1!$AO$1</c:f>
              <c:strCache>
                <c:ptCount val="1"/>
                <c:pt idx="0">
                  <c:v>Column41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Sheet1!$AO$2</c:f>
              <c:numCache>
                <c:formatCode>General</c:formatCode>
                <c:ptCount val="1"/>
                <c:pt idx="0">
                  <c:v>963.0</c:v>
                </c:pt>
              </c:numCache>
            </c:numRef>
          </c:val>
        </c:ser>
        <c:ser>
          <c:idx val="40"/>
          <c:order val="40"/>
          <c:tx>
            <c:strRef>
              <c:f>Sheet1!$AP$1</c:f>
              <c:strCache>
                <c:ptCount val="1"/>
                <c:pt idx="0">
                  <c:v>Column42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Sheet1!$AP$2</c:f>
              <c:numCache>
                <c:formatCode>General</c:formatCode>
                <c:ptCount val="1"/>
                <c:pt idx="0">
                  <c:v>958.0</c:v>
                </c:pt>
              </c:numCache>
            </c:numRef>
          </c:val>
        </c:ser>
        <c:ser>
          <c:idx val="41"/>
          <c:order val="41"/>
          <c:tx>
            <c:strRef>
              <c:f>Sheet1!$AQ$1</c:f>
              <c:strCache>
                <c:ptCount val="1"/>
                <c:pt idx="0">
                  <c:v>Column43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Sheet1!$AQ$2</c:f>
              <c:numCache>
                <c:formatCode>General</c:formatCode>
                <c:ptCount val="1"/>
                <c:pt idx="0">
                  <c:v>950.0</c:v>
                </c:pt>
              </c:numCache>
            </c:numRef>
          </c:val>
        </c:ser>
        <c:ser>
          <c:idx val="42"/>
          <c:order val="42"/>
          <c:tx>
            <c:strRef>
              <c:f>Sheet1!$AR$1</c:f>
              <c:strCache>
                <c:ptCount val="1"/>
                <c:pt idx="0">
                  <c:v>Column44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Sheet1!$AR$2</c:f>
              <c:numCache>
                <c:formatCode>General</c:formatCode>
                <c:ptCount val="1"/>
                <c:pt idx="0">
                  <c:v>938.0</c:v>
                </c:pt>
              </c:numCache>
            </c:numRef>
          </c:val>
        </c:ser>
        <c:ser>
          <c:idx val="43"/>
          <c:order val="43"/>
          <c:tx>
            <c:strRef>
              <c:f>Sheet1!$AS$1</c:f>
              <c:strCache>
                <c:ptCount val="1"/>
                <c:pt idx="0">
                  <c:v>Column45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Sheet1!$AS$2</c:f>
              <c:numCache>
                <c:formatCode>General</c:formatCode>
                <c:ptCount val="1"/>
                <c:pt idx="0">
                  <c:v>936.0</c:v>
                </c:pt>
              </c:numCache>
            </c:numRef>
          </c:val>
        </c:ser>
        <c:ser>
          <c:idx val="44"/>
          <c:order val="44"/>
          <c:tx>
            <c:strRef>
              <c:f>Sheet1!$AT$1</c:f>
              <c:strCache>
                <c:ptCount val="1"/>
                <c:pt idx="0">
                  <c:v>Column46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Sheet1!$AT$2</c:f>
              <c:numCache>
                <c:formatCode>General</c:formatCode>
                <c:ptCount val="1"/>
                <c:pt idx="0">
                  <c:v>928.0</c:v>
                </c:pt>
              </c:numCache>
            </c:numRef>
          </c:val>
        </c:ser>
        <c:ser>
          <c:idx val="45"/>
          <c:order val="45"/>
          <c:tx>
            <c:strRef>
              <c:f>Sheet1!$AU$1</c:f>
              <c:strCache>
                <c:ptCount val="1"/>
                <c:pt idx="0">
                  <c:v>Column47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Sheet1!$AU$2</c:f>
              <c:numCache>
                <c:formatCode>General</c:formatCode>
                <c:ptCount val="1"/>
                <c:pt idx="0">
                  <c:v>904.0</c:v>
                </c:pt>
              </c:numCache>
            </c:numRef>
          </c:val>
        </c:ser>
        <c:ser>
          <c:idx val="46"/>
          <c:order val="46"/>
          <c:tx>
            <c:strRef>
              <c:f>Sheet1!$AV$1</c:f>
              <c:strCache>
                <c:ptCount val="1"/>
                <c:pt idx="0">
                  <c:v>Column48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Sheet1!$AV$2</c:f>
              <c:numCache>
                <c:formatCode>General</c:formatCode>
                <c:ptCount val="1"/>
                <c:pt idx="0">
                  <c:v>886.0</c:v>
                </c:pt>
              </c:numCache>
            </c:numRef>
          </c:val>
        </c:ser>
        <c:ser>
          <c:idx val="47"/>
          <c:order val="47"/>
          <c:tx>
            <c:strRef>
              <c:f>Sheet1!$AW$1</c:f>
              <c:strCache>
                <c:ptCount val="1"/>
                <c:pt idx="0">
                  <c:v>Column49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Sheet1!$AW$2</c:f>
              <c:numCache>
                <c:formatCode>General</c:formatCode>
                <c:ptCount val="1"/>
                <c:pt idx="0">
                  <c:v>849.0</c:v>
                </c:pt>
              </c:numCache>
            </c:numRef>
          </c:val>
        </c:ser>
        <c:ser>
          <c:idx val="48"/>
          <c:order val="48"/>
          <c:tx>
            <c:strRef>
              <c:f>Sheet1!$AX$1</c:f>
              <c:strCache>
                <c:ptCount val="1"/>
                <c:pt idx="0">
                  <c:v>Column50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Sheet1!$AX$2</c:f>
              <c:numCache>
                <c:formatCode>General</c:formatCode>
                <c:ptCount val="1"/>
                <c:pt idx="0">
                  <c:v>803.0</c:v>
                </c:pt>
              </c:numCache>
            </c:numRef>
          </c:val>
        </c:ser>
        <c:ser>
          <c:idx val="49"/>
          <c:order val="49"/>
          <c:tx>
            <c:strRef>
              <c:f>Sheet1!$AY$1</c:f>
              <c:strCache>
                <c:ptCount val="1"/>
                <c:pt idx="0">
                  <c:v>Column51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Sheet1!$AY$2</c:f>
              <c:numCache>
                <c:formatCode>General</c:formatCode>
                <c:ptCount val="1"/>
                <c:pt idx="0">
                  <c:v>802.0</c:v>
                </c:pt>
              </c:numCache>
            </c:numRef>
          </c:val>
        </c:ser>
        <c:ser>
          <c:idx val="50"/>
          <c:order val="50"/>
          <c:tx>
            <c:strRef>
              <c:f>Sheet1!$AZ$1</c:f>
              <c:strCache>
                <c:ptCount val="1"/>
                <c:pt idx="0">
                  <c:v>Column52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Sheet1!$AZ$2</c:f>
              <c:numCache>
                <c:formatCode>General</c:formatCode>
                <c:ptCount val="1"/>
                <c:pt idx="0">
                  <c:v>754.0</c:v>
                </c:pt>
              </c:numCache>
            </c:numRef>
          </c:val>
        </c:ser>
        <c:ser>
          <c:idx val="51"/>
          <c:order val="51"/>
          <c:tx>
            <c:strRef>
              <c:f>Sheet1!$BA$1</c:f>
              <c:strCache>
                <c:ptCount val="1"/>
                <c:pt idx="0">
                  <c:v>Column53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Sheet1!$BA$2</c:f>
              <c:numCache>
                <c:formatCode>General</c:formatCode>
                <c:ptCount val="1"/>
                <c:pt idx="0">
                  <c:v>732.0</c:v>
                </c:pt>
              </c:numCache>
            </c:numRef>
          </c:val>
        </c:ser>
        <c:ser>
          <c:idx val="52"/>
          <c:order val="52"/>
          <c:tx>
            <c:strRef>
              <c:f>Sheet1!$BB$1</c:f>
              <c:strCache>
                <c:ptCount val="1"/>
                <c:pt idx="0">
                  <c:v>Column54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Sheet1!$BB$2</c:f>
              <c:numCache>
                <c:formatCode>General</c:formatCode>
                <c:ptCount val="1"/>
                <c:pt idx="0">
                  <c:v>731.0</c:v>
                </c:pt>
              </c:numCache>
            </c:numRef>
          </c:val>
        </c:ser>
        <c:ser>
          <c:idx val="53"/>
          <c:order val="53"/>
          <c:tx>
            <c:strRef>
              <c:f>Sheet1!$BC$1</c:f>
              <c:strCache>
                <c:ptCount val="1"/>
                <c:pt idx="0">
                  <c:v>Column55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Sheet1!$BC$2</c:f>
              <c:numCache>
                <c:formatCode>General</c:formatCode>
                <c:ptCount val="1"/>
                <c:pt idx="0">
                  <c:v>714.0</c:v>
                </c:pt>
              </c:numCache>
            </c:numRef>
          </c:val>
        </c:ser>
        <c:ser>
          <c:idx val="54"/>
          <c:order val="54"/>
          <c:tx>
            <c:strRef>
              <c:f>Sheet1!$BD$1</c:f>
              <c:strCache>
                <c:ptCount val="1"/>
                <c:pt idx="0">
                  <c:v>Column56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Sheet1!$BD$2</c:f>
              <c:numCache>
                <c:formatCode>General</c:formatCode>
                <c:ptCount val="1"/>
                <c:pt idx="0">
                  <c:v>711.0</c:v>
                </c:pt>
              </c:numCache>
            </c:numRef>
          </c:val>
        </c:ser>
        <c:ser>
          <c:idx val="55"/>
          <c:order val="55"/>
          <c:tx>
            <c:strRef>
              <c:f>Sheet1!$BE$1</c:f>
              <c:strCache>
                <c:ptCount val="1"/>
                <c:pt idx="0">
                  <c:v>Column57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Sheet1!$BE$2</c:f>
              <c:numCache>
                <c:formatCode>General</c:formatCode>
                <c:ptCount val="1"/>
                <c:pt idx="0">
                  <c:v>703.0</c:v>
                </c:pt>
              </c:numCache>
            </c:numRef>
          </c:val>
        </c:ser>
        <c:ser>
          <c:idx val="56"/>
          <c:order val="56"/>
          <c:tx>
            <c:strRef>
              <c:f>Sheet1!$BF$1</c:f>
              <c:strCache>
                <c:ptCount val="1"/>
                <c:pt idx="0">
                  <c:v>Column58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Sheet1!$BF$2</c:f>
              <c:numCache>
                <c:formatCode>General</c:formatCode>
                <c:ptCount val="1"/>
                <c:pt idx="0">
                  <c:v>687.0</c:v>
                </c:pt>
              </c:numCache>
            </c:numRef>
          </c:val>
        </c:ser>
        <c:ser>
          <c:idx val="57"/>
          <c:order val="57"/>
          <c:tx>
            <c:strRef>
              <c:f>Sheet1!$BG$1</c:f>
              <c:strCache>
                <c:ptCount val="1"/>
                <c:pt idx="0">
                  <c:v>Column59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Sheet1!$BG$2</c:f>
              <c:numCache>
                <c:formatCode>General</c:formatCode>
                <c:ptCount val="1"/>
                <c:pt idx="0">
                  <c:v>684.0</c:v>
                </c:pt>
              </c:numCache>
            </c:numRef>
          </c:val>
        </c:ser>
        <c:ser>
          <c:idx val="58"/>
          <c:order val="58"/>
          <c:tx>
            <c:strRef>
              <c:f>Sheet1!$BH$1</c:f>
              <c:strCache>
                <c:ptCount val="1"/>
                <c:pt idx="0">
                  <c:v>Column60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Sheet1!$BH$2</c:f>
              <c:numCache>
                <c:formatCode>General</c:formatCode>
                <c:ptCount val="1"/>
                <c:pt idx="0">
                  <c:v>678.0</c:v>
                </c:pt>
              </c:numCache>
            </c:numRef>
          </c:val>
        </c:ser>
        <c:ser>
          <c:idx val="59"/>
          <c:order val="59"/>
          <c:tx>
            <c:strRef>
              <c:f>Sheet1!$BI$1</c:f>
              <c:strCache>
                <c:ptCount val="1"/>
                <c:pt idx="0">
                  <c:v>Column61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Sheet1!$BI$2</c:f>
              <c:numCache>
                <c:formatCode>General</c:formatCode>
                <c:ptCount val="1"/>
                <c:pt idx="0">
                  <c:v>673.0</c:v>
                </c:pt>
              </c:numCache>
            </c:numRef>
          </c:val>
        </c:ser>
        <c:ser>
          <c:idx val="60"/>
          <c:order val="60"/>
          <c:tx>
            <c:strRef>
              <c:f>Sheet1!$BJ$1</c:f>
              <c:strCache>
                <c:ptCount val="1"/>
                <c:pt idx="0">
                  <c:v>Column62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Sheet1!$BJ$2</c:f>
              <c:numCache>
                <c:formatCode>General</c:formatCode>
                <c:ptCount val="1"/>
                <c:pt idx="0">
                  <c:v>664.0</c:v>
                </c:pt>
              </c:numCache>
            </c:numRef>
          </c:val>
        </c:ser>
        <c:ser>
          <c:idx val="61"/>
          <c:order val="61"/>
          <c:tx>
            <c:strRef>
              <c:f>Sheet1!$BK$1</c:f>
              <c:strCache>
                <c:ptCount val="1"/>
                <c:pt idx="0">
                  <c:v>Column63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Sheet1!$BK$2</c:f>
              <c:numCache>
                <c:formatCode>General</c:formatCode>
                <c:ptCount val="1"/>
                <c:pt idx="0">
                  <c:v>654.0</c:v>
                </c:pt>
              </c:numCache>
            </c:numRef>
          </c:val>
        </c:ser>
        <c:ser>
          <c:idx val="62"/>
          <c:order val="62"/>
          <c:tx>
            <c:strRef>
              <c:f>Sheet1!$BL$1</c:f>
              <c:strCache>
                <c:ptCount val="1"/>
                <c:pt idx="0">
                  <c:v>Column64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Sheet1!$BL$2</c:f>
              <c:numCache>
                <c:formatCode>General</c:formatCode>
                <c:ptCount val="1"/>
                <c:pt idx="0">
                  <c:v>643.0</c:v>
                </c:pt>
              </c:numCache>
            </c:numRef>
          </c:val>
        </c:ser>
        <c:ser>
          <c:idx val="63"/>
          <c:order val="63"/>
          <c:tx>
            <c:strRef>
              <c:f>Sheet1!$BM$1</c:f>
              <c:strCache>
                <c:ptCount val="1"/>
                <c:pt idx="0">
                  <c:v>Column65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Sheet1!$BM$2</c:f>
              <c:numCache>
                <c:formatCode>General</c:formatCode>
                <c:ptCount val="1"/>
                <c:pt idx="0">
                  <c:v>628.0</c:v>
                </c:pt>
              </c:numCache>
            </c:numRef>
          </c:val>
        </c:ser>
        <c:ser>
          <c:idx val="64"/>
          <c:order val="64"/>
          <c:tx>
            <c:strRef>
              <c:f>Sheet1!$BN$1</c:f>
              <c:strCache>
                <c:ptCount val="1"/>
                <c:pt idx="0">
                  <c:v>Column66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Sheet1!$BN$2</c:f>
              <c:numCache>
                <c:formatCode>General</c:formatCode>
                <c:ptCount val="1"/>
                <c:pt idx="0">
                  <c:v>625.0</c:v>
                </c:pt>
              </c:numCache>
            </c:numRef>
          </c:val>
        </c:ser>
        <c:ser>
          <c:idx val="65"/>
          <c:order val="65"/>
          <c:tx>
            <c:strRef>
              <c:f>Sheet1!$BO$1</c:f>
              <c:strCache>
                <c:ptCount val="1"/>
                <c:pt idx="0">
                  <c:v>Column67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Sheet1!$BO$2</c:f>
              <c:numCache>
                <c:formatCode>General</c:formatCode>
                <c:ptCount val="1"/>
                <c:pt idx="0">
                  <c:v>620.0</c:v>
                </c:pt>
              </c:numCache>
            </c:numRef>
          </c:val>
        </c:ser>
        <c:ser>
          <c:idx val="66"/>
          <c:order val="66"/>
          <c:tx>
            <c:strRef>
              <c:f>Sheet1!$BP$1</c:f>
              <c:strCache>
                <c:ptCount val="1"/>
                <c:pt idx="0">
                  <c:v>Column68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Sheet1!$BP$2</c:f>
              <c:numCache>
                <c:formatCode>General</c:formatCode>
                <c:ptCount val="1"/>
                <c:pt idx="0">
                  <c:v>604.0</c:v>
                </c:pt>
              </c:numCache>
            </c:numRef>
          </c:val>
        </c:ser>
        <c:ser>
          <c:idx val="67"/>
          <c:order val="67"/>
          <c:tx>
            <c:strRef>
              <c:f>Sheet1!$BQ$1</c:f>
              <c:strCache>
                <c:ptCount val="1"/>
                <c:pt idx="0">
                  <c:v>Column69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Sheet1!$BQ$2</c:f>
              <c:numCache>
                <c:formatCode>General</c:formatCode>
                <c:ptCount val="1"/>
                <c:pt idx="0">
                  <c:v>587.0</c:v>
                </c:pt>
              </c:numCache>
            </c:numRef>
          </c:val>
        </c:ser>
        <c:ser>
          <c:idx val="68"/>
          <c:order val="68"/>
          <c:tx>
            <c:strRef>
              <c:f>Sheet1!$BR$1</c:f>
              <c:strCache>
                <c:ptCount val="1"/>
                <c:pt idx="0">
                  <c:v>Column70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Sheet1!$BR$2</c:f>
              <c:numCache>
                <c:formatCode>General</c:formatCode>
                <c:ptCount val="1"/>
                <c:pt idx="0">
                  <c:v>577.0</c:v>
                </c:pt>
              </c:numCache>
            </c:numRef>
          </c:val>
        </c:ser>
        <c:ser>
          <c:idx val="69"/>
          <c:order val="69"/>
          <c:tx>
            <c:strRef>
              <c:f>Sheet1!$BS$1</c:f>
              <c:strCache>
                <c:ptCount val="1"/>
                <c:pt idx="0">
                  <c:v>Column71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Sheet1!$BS$2</c:f>
              <c:numCache>
                <c:formatCode>General</c:formatCode>
                <c:ptCount val="1"/>
                <c:pt idx="0">
                  <c:v>561.0</c:v>
                </c:pt>
              </c:numCache>
            </c:numRef>
          </c:val>
        </c:ser>
        <c:ser>
          <c:idx val="70"/>
          <c:order val="70"/>
          <c:tx>
            <c:strRef>
              <c:f>Sheet1!$BT$1</c:f>
              <c:strCache>
                <c:ptCount val="1"/>
                <c:pt idx="0">
                  <c:v>Column72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Sheet1!$BT$2</c:f>
              <c:numCache>
                <c:formatCode>General</c:formatCode>
                <c:ptCount val="1"/>
                <c:pt idx="0">
                  <c:v>533.0</c:v>
                </c:pt>
              </c:numCache>
            </c:numRef>
          </c:val>
        </c:ser>
        <c:ser>
          <c:idx val="71"/>
          <c:order val="71"/>
          <c:tx>
            <c:strRef>
              <c:f>Sheet1!$BU$1</c:f>
              <c:strCache>
                <c:ptCount val="1"/>
                <c:pt idx="0">
                  <c:v>Column73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Sheet1!$BU$2</c:f>
              <c:numCache>
                <c:formatCode>General</c:formatCode>
                <c:ptCount val="1"/>
                <c:pt idx="0">
                  <c:v>533.0</c:v>
                </c:pt>
              </c:numCache>
            </c:numRef>
          </c:val>
        </c:ser>
        <c:ser>
          <c:idx val="72"/>
          <c:order val="72"/>
          <c:tx>
            <c:strRef>
              <c:f>Sheet1!$BV$1</c:f>
              <c:strCache>
                <c:ptCount val="1"/>
                <c:pt idx="0">
                  <c:v>Column74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Sheet1!$BV$2</c:f>
              <c:numCache>
                <c:formatCode>General</c:formatCode>
                <c:ptCount val="1"/>
                <c:pt idx="0">
                  <c:v>512.0</c:v>
                </c:pt>
              </c:numCache>
            </c:numRef>
          </c:val>
        </c:ser>
        <c:ser>
          <c:idx val="73"/>
          <c:order val="73"/>
          <c:tx>
            <c:strRef>
              <c:f>Sheet1!$BW$1</c:f>
              <c:strCache>
                <c:ptCount val="1"/>
                <c:pt idx="0">
                  <c:v>Column75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Sheet1!$BW$2</c:f>
              <c:numCache>
                <c:formatCode>General</c:formatCode>
                <c:ptCount val="1"/>
                <c:pt idx="0">
                  <c:v>493.0</c:v>
                </c:pt>
              </c:numCache>
            </c:numRef>
          </c:val>
        </c:ser>
        <c:ser>
          <c:idx val="74"/>
          <c:order val="74"/>
          <c:tx>
            <c:strRef>
              <c:f>Sheet1!$BX$1</c:f>
              <c:strCache>
                <c:ptCount val="1"/>
                <c:pt idx="0">
                  <c:v>Column76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Sheet1!$BX$2</c:f>
              <c:numCache>
                <c:formatCode>General</c:formatCode>
                <c:ptCount val="1"/>
                <c:pt idx="0">
                  <c:v>486.0</c:v>
                </c:pt>
              </c:numCache>
            </c:numRef>
          </c:val>
        </c:ser>
        <c:ser>
          <c:idx val="75"/>
          <c:order val="75"/>
          <c:tx>
            <c:strRef>
              <c:f>Sheet1!$BY$1</c:f>
              <c:strCache>
                <c:ptCount val="1"/>
                <c:pt idx="0">
                  <c:v>Column77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Sheet1!$BY$2</c:f>
              <c:numCache>
                <c:formatCode>General</c:formatCode>
                <c:ptCount val="1"/>
                <c:pt idx="0">
                  <c:v>423.0</c:v>
                </c:pt>
              </c:numCache>
            </c:numRef>
          </c:val>
        </c:ser>
        <c:ser>
          <c:idx val="76"/>
          <c:order val="76"/>
          <c:tx>
            <c:strRef>
              <c:f>Sheet1!$BZ$1</c:f>
              <c:strCache>
                <c:ptCount val="1"/>
                <c:pt idx="0">
                  <c:v>Column78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Sheet1!$BZ$2</c:f>
              <c:numCache>
                <c:formatCode>General</c:formatCode>
                <c:ptCount val="1"/>
                <c:pt idx="0">
                  <c:v>423.0</c:v>
                </c:pt>
              </c:numCache>
            </c:numRef>
          </c:val>
        </c:ser>
        <c:ser>
          <c:idx val="77"/>
          <c:order val="77"/>
          <c:tx>
            <c:strRef>
              <c:f>Sheet1!$CA$1</c:f>
              <c:strCache>
                <c:ptCount val="1"/>
                <c:pt idx="0">
                  <c:v>Column79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Sheet1!$CA$2</c:f>
              <c:numCache>
                <c:formatCode>General</c:formatCode>
                <c:ptCount val="1"/>
                <c:pt idx="0">
                  <c:v>412.0</c:v>
                </c:pt>
              </c:numCache>
            </c:numRef>
          </c:val>
        </c:ser>
        <c:ser>
          <c:idx val="78"/>
          <c:order val="78"/>
          <c:tx>
            <c:strRef>
              <c:f>Sheet1!$CB$1</c:f>
              <c:strCache>
                <c:ptCount val="1"/>
                <c:pt idx="0">
                  <c:v>Column80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Sheet1!$CB$2</c:f>
              <c:numCache>
                <c:formatCode>General</c:formatCode>
                <c:ptCount val="1"/>
                <c:pt idx="0">
                  <c:v>409.0</c:v>
                </c:pt>
              </c:numCache>
            </c:numRef>
          </c:val>
        </c:ser>
        <c:ser>
          <c:idx val="79"/>
          <c:order val="79"/>
          <c:tx>
            <c:strRef>
              <c:f>Sheet1!$CC$1</c:f>
              <c:strCache>
                <c:ptCount val="1"/>
                <c:pt idx="0">
                  <c:v>Column81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Sheet1!$CC$2</c:f>
              <c:numCache>
                <c:formatCode>General</c:formatCode>
                <c:ptCount val="1"/>
                <c:pt idx="0">
                  <c:v>408.0</c:v>
                </c:pt>
              </c:numCache>
            </c:numRef>
          </c:val>
        </c:ser>
        <c:ser>
          <c:idx val="80"/>
          <c:order val="80"/>
          <c:tx>
            <c:strRef>
              <c:f>Sheet1!$CD$1</c:f>
              <c:strCache>
                <c:ptCount val="1"/>
                <c:pt idx="0">
                  <c:v>Column82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Sheet1!$CD$2</c:f>
              <c:numCache>
                <c:formatCode>General</c:formatCode>
                <c:ptCount val="1"/>
                <c:pt idx="0">
                  <c:v>400.0</c:v>
                </c:pt>
              </c:numCache>
            </c:numRef>
          </c:val>
        </c:ser>
        <c:ser>
          <c:idx val="81"/>
          <c:order val="81"/>
          <c:tx>
            <c:strRef>
              <c:f>Sheet1!$CE$1</c:f>
              <c:strCache>
                <c:ptCount val="1"/>
                <c:pt idx="0">
                  <c:v>Column83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Sheet1!$CE$2</c:f>
              <c:numCache>
                <c:formatCode>General</c:formatCode>
                <c:ptCount val="1"/>
                <c:pt idx="0">
                  <c:v>399.0</c:v>
                </c:pt>
              </c:numCache>
            </c:numRef>
          </c:val>
        </c:ser>
        <c:ser>
          <c:idx val="82"/>
          <c:order val="82"/>
          <c:tx>
            <c:strRef>
              <c:f>Sheet1!$CF$1</c:f>
              <c:strCache>
                <c:ptCount val="1"/>
                <c:pt idx="0">
                  <c:v>Column84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Sheet1!$CF$2</c:f>
              <c:numCache>
                <c:formatCode>General</c:formatCode>
                <c:ptCount val="1"/>
                <c:pt idx="0">
                  <c:v>387.0</c:v>
                </c:pt>
              </c:numCache>
            </c:numRef>
          </c:val>
        </c:ser>
        <c:ser>
          <c:idx val="83"/>
          <c:order val="83"/>
          <c:tx>
            <c:strRef>
              <c:f>Sheet1!$CG$1</c:f>
              <c:strCache>
                <c:ptCount val="1"/>
                <c:pt idx="0">
                  <c:v>Column85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Sheet1!$CG$2</c:f>
              <c:numCache>
                <c:formatCode>General</c:formatCode>
                <c:ptCount val="1"/>
                <c:pt idx="0">
                  <c:v>386.0</c:v>
                </c:pt>
              </c:numCache>
            </c:numRef>
          </c:val>
        </c:ser>
        <c:ser>
          <c:idx val="84"/>
          <c:order val="84"/>
          <c:tx>
            <c:strRef>
              <c:f>Sheet1!$CH$1</c:f>
              <c:strCache>
                <c:ptCount val="1"/>
                <c:pt idx="0">
                  <c:v>Column86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Sheet1!$CH$2</c:f>
              <c:numCache>
                <c:formatCode>General</c:formatCode>
                <c:ptCount val="1"/>
                <c:pt idx="0">
                  <c:v>386.0</c:v>
                </c:pt>
              </c:numCache>
            </c:numRef>
          </c:val>
        </c:ser>
        <c:ser>
          <c:idx val="85"/>
          <c:order val="85"/>
          <c:tx>
            <c:strRef>
              <c:f>Sheet1!$CI$1</c:f>
              <c:strCache>
                <c:ptCount val="1"/>
                <c:pt idx="0">
                  <c:v>Column87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Sheet1!$CI$2</c:f>
              <c:numCache>
                <c:formatCode>General</c:formatCode>
                <c:ptCount val="1"/>
                <c:pt idx="0">
                  <c:v>376.0</c:v>
                </c:pt>
              </c:numCache>
            </c:numRef>
          </c:val>
        </c:ser>
        <c:ser>
          <c:idx val="86"/>
          <c:order val="86"/>
          <c:tx>
            <c:strRef>
              <c:f>Sheet1!$CJ$1</c:f>
              <c:strCache>
                <c:ptCount val="1"/>
                <c:pt idx="0">
                  <c:v>Column88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Sheet1!$CJ$2</c:f>
              <c:numCache>
                <c:formatCode>General</c:formatCode>
                <c:ptCount val="1"/>
                <c:pt idx="0">
                  <c:v>373.0</c:v>
                </c:pt>
              </c:numCache>
            </c:numRef>
          </c:val>
        </c:ser>
        <c:ser>
          <c:idx val="87"/>
          <c:order val="87"/>
          <c:tx>
            <c:strRef>
              <c:f>Sheet1!$CK$1</c:f>
              <c:strCache>
                <c:ptCount val="1"/>
                <c:pt idx="0">
                  <c:v>Column89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Sheet1!$CK$2</c:f>
              <c:numCache>
                <c:formatCode>General</c:formatCode>
                <c:ptCount val="1"/>
                <c:pt idx="0">
                  <c:v>370.0</c:v>
                </c:pt>
              </c:numCache>
            </c:numRef>
          </c:val>
        </c:ser>
        <c:ser>
          <c:idx val="88"/>
          <c:order val="88"/>
          <c:tx>
            <c:strRef>
              <c:f>Sheet1!$CL$1</c:f>
              <c:strCache>
                <c:ptCount val="1"/>
                <c:pt idx="0">
                  <c:v>Column90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Sheet1!$CL$2</c:f>
              <c:numCache>
                <c:formatCode>General</c:formatCode>
                <c:ptCount val="1"/>
                <c:pt idx="0">
                  <c:v>370.0</c:v>
                </c:pt>
              </c:numCache>
            </c:numRef>
          </c:val>
        </c:ser>
        <c:ser>
          <c:idx val="89"/>
          <c:order val="89"/>
          <c:tx>
            <c:strRef>
              <c:f>Sheet1!$CM$1</c:f>
              <c:strCache>
                <c:ptCount val="1"/>
                <c:pt idx="0">
                  <c:v>Column91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Sheet1!$CM$2</c:f>
              <c:numCache>
                <c:formatCode>General</c:formatCode>
                <c:ptCount val="1"/>
                <c:pt idx="0">
                  <c:v>352.0</c:v>
                </c:pt>
              </c:numCache>
            </c:numRef>
          </c:val>
        </c:ser>
        <c:ser>
          <c:idx val="90"/>
          <c:order val="90"/>
          <c:tx>
            <c:strRef>
              <c:f>Sheet1!$CN$1</c:f>
              <c:strCache>
                <c:ptCount val="1"/>
                <c:pt idx="0">
                  <c:v>Column92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Sheet1!$CN$2</c:f>
              <c:numCache>
                <c:formatCode>General</c:formatCode>
                <c:ptCount val="1"/>
                <c:pt idx="0">
                  <c:v>351.0</c:v>
                </c:pt>
              </c:numCache>
            </c:numRef>
          </c:val>
        </c:ser>
        <c:ser>
          <c:idx val="91"/>
          <c:order val="91"/>
          <c:tx>
            <c:strRef>
              <c:f>Sheet1!$CO$1</c:f>
              <c:strCache>
                <c:ptCount val="1"/>
                <c:pt idx="0">
                  <c:v>Column93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Sheet1!$CO$2</c:f>
              <c:numCache>
                <c:formatCode>General</c:formatCode>
                <c:ptCount val="1"/>
                <c:pt idx="0">
                  <c:v>340.0</c:v>
                </c:pt>
              </c:numCache>
            </c:numRef>
          </c:val>
        </c:ser>
        <c:ser>
          <c:idx val="92"/>
          <c:order val="92"/>
          <c:tx>
            <c:strRef>
              <c:f>Sheet1!$CP$1</c:f>
              <c:strCache>
                <c:ptCount val="1"/>
                <c:pt idx="0">
                  <c:v>Column94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Sheet1!$CP$2</c:f>
              <c:numCache>
                <c:formatCode>General</c:formatCode>
                <c:ptCount val="1"/>
                <c:pt idx="0">
                  <c:v>334.0</c:v>
                </c:pt>
              </c:numCache>
            </c:numRef>
          </c:val>
        </c:ser>
        <c:ser>
          <c:idx val="93"/>
          <c:order val="93"/>
          <c:tx>
            <c:strRef>
              <c:f>Sheet1!$CQ$1</c:f>
              <c:strCache>
                <c:ptCount val="1"/>
                <c:pt idx="0">
                  <c:v>Column95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Sheet1!$CQ$2</c:f>
              <c:numCache>
                <c:formatCode>General</c:formatCode>
                <c:ptCount val="1"/>
                <c:pt idx="0">
                  <c:v>331.0</c:v>
                </c:pt>
              </c:numCache>
            </c:numRef>
          </c:val>
        </c:ser>
        <c:ser>
          <c:idx val="94"/>
          <c:order val="94"/>
          <c:tx>
            <c:strRef>
              <c:f>Sheet1!$CR$1</c:f>
              <c:strCache>
                <c:ptCount val="1"/>
                <c:pt idx="0">
                  <c:v>Column96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Sheet1!$CR$2</c:f>
              <c:numCache>
                <c:formatCode>General</c:formatCode>
                <c:ptCount val="1"/>
                <c:pt idx="0">
                  <c:v>323.0</c:v>
                </c:pt>
              </c:numCache>
            </c:numRef>
          </c:val>
        </c:ser>
        <c:ser>
          <c:idx val="95"/>
          <c:order val="95"/>
          <c:tx>
            <c:strRef>
              <c:f>Sheet1!$CS$1</c:f>
              <c:strCache>
                <c:ptCount val="1"/>
                <c:pt idx="0">
                  <c:v>Column97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Sheet1!$CS$2</c:f>
              <c:numCache>
                <c:formatCode>General</c:formatCode>
                <c:ptCount val="1"/>
                <c:pt idx="0">
                  <c:v>319.0</c:v>
                </c:pt>
              </c:numCache>
            </c:numRef>
          </c:val>
        </c:ser>
        <c:ser>
          <c:idx val="96"/>
          <c:order val="96"/>
          <c:tx>
            <c:strRef>
              <c:f>Sheet1!$CT$1</c:f>
              <c:strCache>
                <c:ptCount val="1"/>
                <c:pt idx="0">
                  <c:v>Column98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Sheet1!$CT$2</c:f>
              <c:numCache>
                <c:formatCode>General</c:formatCode>
                <c:ptCount val="1"/>
                <c:pt idx="0">
                  <c:v>318.0</c:v>
                </c:pt>
              </c:numCache>
            </c:numRef>
          </c:val>
        </c:ser>
        <c:ser>
          <c:idx val="97"/>
          <c:order val="97"/>
          <c:tx>
            <c:strRef>
              <c:f>Sheet1!$CU$1</c:f>
              <c:strCache>
                <c:ptCount val="1"/>
                <c:pt idx="0">
                  <c:v>Column99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Sheet1!$CU$2</c:f>
              <c:numCache>
                <c:formatCode>General</c:formatCode>
                <c:ptCount val="1"/>
                <c:pt idx="0">
                  <c:v>316.0</c:v>
                </c:pt>
              </c:numCache>
            </c:numRef>
          </c:val>
        </c:ser>
        <c:ser>
          <c:idx val="98"/>
          <c:order val="98"/>
          <c:tx>
            <c:strRef>
              <c:f>Sheet1!$CV$1</c:f>
              <c:strCache>
                <c:ptCount val="1"/>
                <c:pt idx="0">
                  <c:v>Column100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Sheet1!$CV$2</c:f>
              <c:numCache>
                <c:formatCode>General</c:formatCode>
                <c:ptCount val="1"/>
                <c:pt idx="0">
                  <c:v>316.0</c:v>
                </c:pt>
              </c:numCache>
            </c:numRef>
          </c:val>
        </c:ser>
        <c:ser>
          <c:idx val="99"/>
          <c:order val="99"/>
          <c:tx>
            <c:strRef>
              <c:f>Sheet1!$CW$1</c:f>
              <c:strCache>
                <c:ptCount val="1"/>
                <c:pt idx="0">
                  <c:v>Column101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Sheet1!$CW$2</c:f>
              <c:numCache>
                <c:formatCode>General</c:formatCode>
                <c:ptCount val="1"/>
                <c:pt idx="0">
                  <c:v>307.0</c:v>
                </c:pt>
              </c:numCache>
            </c:numRef>
          </c:val>
        </c:ser>
        <c:ser>
          <c:idx val="100"/>
          <c:order val="100"/>
          <c:tx>
            <c:strRef>
              <c:f>Sheet1!$CX$1</c:f>
              <c:strCache>
                <c:ptCount val="1"/>
                <c:pt idx="0">
                  <c:v>Column102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Sheet1!$CX$2</c:f>
              <c:numCache>
                <c:formatCode>General</c:formatCode>
                <c:ptCount val="1"/>
                <c:pt idx="0">
                  <c:v>307.0</c:v>
                </c:pt>
              </c:numCache>
            </c:numRef>
          </c:val>
        </c:ser>
        <c:ser>
          <c:idx val="101"/>
          <c:order val="101"/>
          <c:tx>
            <c:strRef>
              <c:f>Sheet1!$CY$1</c:f>
              <c:strCache>
                <c:ptCount val="1"/>
                <c:pt idx="0">
                  <c:v>Column103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Sheet1!$CY$2</c:f>
              <c:numCache>
                <c:formatCode>General</c:formatCode>
                <c:ptCount val="1"/>
                <c:pt idx="0">
                  <c:v>306.0</c:v>
                </c:pt>
              </c:numCache>
            </c:numRef>
          </c:val>
        </c:ser>
        <c:ser>
          <c:idx val="102"/>
          <c:order val="102"/>
          <c:tx>
            <c:strRef>
              <c:f>Sheet1!$CZ$1</c:f>
              <c:strCache>
                <c:ptCount val="1"/>
                <c:pt idx="0">
                  <c:v>Column104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Sheet1!$CZ$2</c:f>
              <c:numCache>
                <c:formatCode>General</c:formatCode>
                <c:ptCount val="1"/>
                <c:pt idx="0">
                  <c:v>305.0</c:v>
                </c:pt>
              </c:numCache>
            </c:numRef>
          </c:val>
        </c:ser>
        <c:ser>
          <c:idx val="103"/>
          <c:order val="103"/>
          <c:tx>
            <c:strRef>
              <c:f>Sheet1!$DA$1</c:f>
              <c:strCache>
                <c:ptCount val="1"/>
                <c:pt idx="0">
                  <c:v>Column105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Sheet1!$DA$2</c:f>
              <c:numCache>
                <c:formatCode>General</c:formatCode>
                <c:ptCount val="1"/>
                <c:pt idx="0">
                  <c:v>296.0</c:v>
                </c:pt>
              </c:numCache>
            </c:numRef>
          </c:val>
        </c:ser>
        <c:ser>
          <c:idx val="104"/>
          <c:order val="104"/>
          <c:tx>
            <c:strRef>
              <c:f>Sheet1!$DB$1</c:f>
              <c:strCache>
                <c:ptCount val="1"/>
                <c:pt idx="0">
                  <c:v>Column106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Sheet1!$DB$2</c:f>
              <c:numCache>
                <c:formatCode>General</c:formatCode>
                <c:ptCount val="1"/>
                <c:pt idx="0">
                  <c:v>291.0</c:v>
                </c:pt>
              </c:numCache>
            </c:numRef>
          </c:val>
        </c:ser>
        <c:ser>
          <c:idx val="105"/>
          <c:order val="105"/>
          <c:tx>
            <c:strRef>
              <c:f>Sheet1!$DC$1</c:f>
              <c:strCache>
                <c:ptCount val="1"/>
                <c:pt idx="0">
                  <c:v>Column107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Sheet1!$DC$2</c:f>
              <c:numCache>
                <c:formatCode>General</c:formatCode>
                <c:ptCount val="1"/>
                <c:pt idx="0">
                  <c:v>291.0</c:v>
                </c:pt>
              </c:numCache>
            </c:numRef>
          </c:val>
        </c:ser>
        <c:ser>
          <c:idx val="106"/>
          <c:order val="106"/>
          <c:tx>
            <c:strRef>
              <c:f>Sheet1!$DD$1</c:f>
              <c:strCache>
                <c:ptCount val="1"/>
                <c:pt idx="0">
                  <c:v>Column108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Sheet1!$DD$2</c:f>
              <c:numCache>
                <c:formatCode>General</c:formatCode>
                <c:ptCount val="1"/>
                <c:pt idx="0">
                  <c:v>287.0</c:v>
                </c:pt>
              </c:numCache>
            </c:numRef>
          </c:val>
        </c:ser>
        <c:ser>
          <c:idx val="107"/>
          <c:order val="107"/>
          <c:tx>
            <c:strRef>
              <c:f>Sheet1!$DE$1</c:f>
              <c:strCache>
                <c:ptCount val="1"/>
                <c:pt idx="0">
                  <c:v>Column109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Sheet1!$DE$2</c:f>
              <c:numCache>
                <c:formatCode>General</c:formatCode>
                <c:ptCount val="1"/>
                <c:pt idx="0">
                  <c:v>258.0</c:v>
                </c:pt>
              </c:numCache>
            </c:numRef>
          </c:val>
        </c:ser>
        <c:ser>
          <c:idx val="108"/>
          <c:order val="108"/>
          <c:tx>
            <c:strRef>
              <c:f>Sheet1!$DF$1</c:f>
              <c:strCache>
                <c:ptCount val="1"/>
                <c:pt idx="0">
                  <c:v>Column110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Sheet1!$DF$2</c:f>
              <c:numCache>
                <c:formatCode>General</c:formatCode>
                <c:ptCount val="1"/>
                <c:pt idx="0">
                  <c:v>239.0</c:v>
                </c:pt>
              </c:numCache>
            </c:numRef>
          </c:val>
        </c:ser>
        <c:ser>
          <c:idx val="109"/>
          <c:order val="109"/>
          <c:tx>
            <c:strRef>
              <c:f>Sheet1!$DG$1</c:f>
              <c:strCache>
                <c:ptCount val="1"/>
                <c:pt idx="0">
                  <c:v>Column111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Sheet1!$DG$2</c:f>
              <c:numCache>
                <c:formatCode>General</c:formatCode>
                <c:ptCount val="1"/>
                <c:pt idx="0">
                  <c:v>237.0</c:v>
                </c:pt>
              </c:numCache>
            </c:numRef>
          </c:val>
        </c:ser>
        <c:ser>
          <c:idx val="110"/>
          <c:order val="110"/>
          <c:tx>
            <c:strRef>
              <c:f>Sheet1!$DH$1</c:f>
              <c:strCache>
                <c:ptCount val="1"/>
                <c:pt idx="0">
                  <c:v>Column112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Sheet1!$DH$2</c:f>
              <c:numCache>
                <c:formatCode>General</c:formatCode>
                <c:ptCount val="1"/>
                <c:pt idx="0">
                  <c:v>232.0</c:v>
                </c:pt>
              </c:numCache>
            </c:numRef>
          </c:val>
        </c:ser>
        <c:ser>
          <c:idx val="111"/>
          <c:order val="111"/>
          <c:tx>
            <c:strRef>
              <c:f>Sheet1!$DI$1</c:f>
              <c:strCache>
                <c:ptCount val="1"/>
                <c:pt idx="0">
                  <c:v>Column113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Sheet1!$DI$2</c:f>
              <c:numCache>
                <c:formatCode>General</c:formatCode>
                <c:ptCount val="1"/>
                <c:pt idx="0">
                  <c:v>223.0</c:v>
                </c:pt>
              </c:numCache>
            </c:numRef>
          </c:val>
        </c:ser>
        <c:ser>
          <c:idx val="112"/>
          <c:order val="112"/>
          <c:tx>
            <c:strRef>
              <c:f>Sheet1!$DJ$1</c:f>
              <c:strCache>
                <c:ptCount val="1"/>
                <c:pt idx="0">
                  <c:v>Column114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Sheet1!$DJ$2</c:f>
              <c:numCache>
                <c:formatCode>General</c:formatCode>
                <c:ptCount val="1"/>
                <c:pt idx="0">
                  <c:v>223.0</c:v>
                </c:pt>
              </c:numCache>
            </c:numRef>
          </c:val>
        </c:ser>
        <c:ser>
          <c:idx val="113"/>
          <c:order val="113"/>
          <c:tx>
            <c:strRef>
              <c:f>Sheet1!$DK$1</c:f>
              <c:strCache>
                <c:ptCount val="1"/>
                <c:pt idx="0">
                  <c:v>Column115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Sheet1!$DK$2</c:f>
              <c:numCache>
                <c:formatCode>General</c:formatCode>
                <c:ptCount val="1"/>
                <c:pt idx="0">
                  <c:v>220.0</c:v>
                </c:pt>
              </c:numCache>
            </c:numRef>
          </c:val>
        </c:ser>
        <c:ser>
          <c:idx val="114"/>
          <c:order val="114"/>
          <c:tx>
            <c:strRef>
              <c:f>Sheet1!$DL$1</c:f>
              <c:strCache>
                <c:ptCount val="1"/>
                <c:pt idx="0">
                  <c:v>Column116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Sheet1!$DL$2</c:f>
              <c:numCache>
                <c:formatCode>General</c:formatCode>
                <c:ptCount val="1"/>
                <c:pt idx="0">
                  <c:v>218.0</c:v>
                </c:pt>
              </c:numCache>
            </c:numRef>
          </c:val>
        </c:ser>
        <c:ser>
          <c:idx val="115"/>
          <c:order val="115"/>
          <c:tx>
            <c:strRef>
              <c:f>Sheet1!$DM$1</c:f>
              <c:strCache>
                <c:ptCount val="1"/>
                <c:pt idx="0">
                  <c:v>Column117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Sheet1!$DM$2</c:f>
              <c:numCache>
                <c:formatCode>General</c:formatCode>
                <c:ptCount val="1"/>
                <c:pt idx="0">
                  <c:v>217.0</c:v>
                </c:pt>
              </c:numCache>
            </c:numRef>
          </c:val>
        </c:ser>
        <c:ser>
          <c:idx val="116"/>
          <c:order val="116"/>
          <c:tx>
            <c:strRef>
              <c:f>Sheet1!$DN$1</c:f>
              <c:strCache>
                <c:ptCount val="1"/>
                <c:pt idx="0">
                  <c:v>Column118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Sheet1!$DN$2</c:f>
              <c:numCache>
                <c:formatCode>General</c:formatCode>
                <c:ptCount val="1"/>
                <c:pt idx="0">
                  <c:v>213.0</c:v>
                </c:pt>
              </c:numCache>
            </c:numRef>
          </c:val>
        </c:ser>
        <c:ser>
          <c:idx val="117"/>
          <c:order val="117"/>
          <c:tx>
            <c:strRef>
              <c:f>Sheet1!$DO$1</c:f>
              <c:strCache>
                <c:ptCount val="1"/>
                <c:pt idx="0">
                  <c:v>Column119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Sheet1!$DO$2</c:f>
              <c:numCache>
                <c:formatCode>General</c:formatCode>
                <c:ptCount val="1"/>
                <c:pt idx="0">
                  <c:v>209.0</c:v>
                </c:pt>
              </c:numCache>
            </c:numRef>
          </c:val>
        </c:ser>
        <c:ser>
          <c:idx val="118"/>
          <c:order val="118"/>
          <c:tx>
            <c:strRef>
              <c:f>Sheet1!$DP$1</c:f>
              <c:strCache>
                <c:ptCount val="1"/>
                <c:pt idx="0">
                  <c:v>Column120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Sheet1!$DP$2</c:f>
              <c:numCache>
                <c:formatCode>General</c:formatCode>
                <c:ptCount val="1"/>
                <c:pt idx="0">
                  <c:v>208.0</c:v>
                </c:pt>
              </c:numCache>
            </c:numRef>
          </c:val>
        </c:ser>
        <c:ser>
          <c:idx val="119"/>
          <c:order val="119"/>
          <c:tx>
            <c:strRef>
              <c:f>Sheet1!$DQ$1</c:f>
              <c:strCache>
                <c:ptCount val="1"/>
                <c:pt idx="0">
                  <c:v>Column121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Sheet1!$DQ$2</c:f>
              <c:numCache>
                <c:formatCode>General</c:formatCode>
                <c:ptCount val="1"/>
                <c:pt idx="0">
                  <c:v>202.0</c:v>
                </c:pt>
              </c:numCache>
            </c:numRef>
          </c:val>
        </c:ser>
        <c:ser>
          <c:idx val="120"/>
          <c:order val="120"/>
          <c:tx>
            <c:strRef>
              <c:f>Sheet1!$DR$1</c:f>
              <c:strCache>
                <c:ptCount val="1"/>
                <c:pt idx="0">
                  <c:v>Column122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Sheet1!$DR$2</c:f>
              <c:numCache>
                <c:formatCode>General</c:formatCode>
                <c:ptCount val="1"/>
                <c:pt idx="0">
                  <c:v>202.0</c:v>
                </c:pt>
              </c:numCache>
            </c:numRef>
          </c:val>
        </c:ser>
        <c:ser>
          <c:idx val="121"/>
          <c:order val="121"/>
          <c:tx>
            <c:strRef>
              <c:f>Sheet1!$DS$1</c:f>
              <c:strCache>
                <c:ptCount val="1"/>
                <c:pt idx="0">
                  <c:v>Column123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Sheet1!$DS$2</c:f>
              <c:numCache>
                <c:formatCode>General</c:formatCode>
                <c:ptCount val="1"/>
                <c:pt idx="0">
                  <c:v>201.0</c:v>
                </c:pt>
              </c:numCache>
            </c:numRef>
          </c:val>
        </c:ser>
        <c:ser>
          <c:idx val="122"/>
          <c:order val="122"/>
          <c:tx>
            <c:strRef>
              <c:f>Sheet1!$DT$1</c:f>
              <c:strCache>
                <c:ptCount val="1"/>
                <c:pt idx="0">
                  <c:v>Column124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Sheet1!$DT$2</c:f>
              <c:numCache>
                <c:formatCode>General</c:formatCode>
                <c:ptCount val="1"/>
                <c:pt idx="0">
                  <c:v>200.0</c:v>
                </c:pt>
              </c:numCache>
            </c:numRef>
          </c:val>
        </c:ser>
        <c:ser>
          <c:idx val="123"/>
          <c:order val="123"/>
          <c:tx>
            <c:strRef>
              <c:f>Sheet1!$DU$1</c:f>
              <c:strCache>
                <c:ptCount val="1"/>
                <c:pt idx="0">
                  <c:v>Column125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Sheet1!$DU$2</c:f>
              <c:numCache>
                <c:formatCode>General</c:formatCode>
                <c:ptCount val="1"/>
                <c:pt idx="0">
                  <c:v>195.0</c:v>
                </c:pt>
              </c:numCache>
            </c:numRef>
          </c:val>
        </c:ser>
        <c:ser>
          <c:idx val="124"/>
          <c:order val="124"/>
          <c:tx>
            <c:strRef>
              <c:f>Sheet1!$DV$1</c:f>
              <c:strCache>
                <c:ptCount val="1"/>
                <c:pt idx="0">
                  <c:v>Column126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Sheet1!$DV$2</c:f>
              <c:numCache>
                <c:formatCode>General</c:formatCode>
                <c:ptCount val="1"/>
                <c:pt idx="0">
                  <c:v>193.0</c:v>
                </c:pt>
              </c:numCache>
            </c:numRef>
          </c:val>
        </c:ser>
        <c:ser>
          <c:idx val="125"/>
          <c:order val="125"/>
          <c:tx>
            <c:strRef>
              <c:f>Sheet1!$DW$1</c:f>
              <c:strCache>
                <c:ptCount val="1"/>
                <c:pt idx="0">
                  <c:v>Column127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Sheet1!$DW$2</c:f>
              <c:numCache>
                <c:formatCode>General</c:formatCode>
                <c:ptCount val="1"/>
                <c:pt idx="0">
                  <c:v>189.0</c:v>
                </c:pt>
              </c:numCache>
            </c:numRef>
          </c:val>
        </c:ser>
        <c:ser>
          <c:idx val="126"/>
          <c:order val="126"/>
          <c:tx>
            <c:strRef>
              <c:f>Sheet1!$DX$1</c:f>
              <c:strCache>
                <c:ptCount val="1"/>
                <c:pt idx="0">
                  <c:v>Column128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Sheet1!$DX$2</c:f>
              <c:numCache>
                <c:formatCode>General</c:formatCode>
                <c:ptCount val="1"/>
                <c:pt idx="0">
                  <c:v>188.0</c:v>
                </c:pt>
              </c:numCache>
            </c:numRef>
          </c:val>
        </c:ser>
        <c:ser>
          <c:idx val="127"/>
          <c:order val="127"/>
          <c:tx>
            <c:strRef>
              <c:f>Sheet1!$DY$1</c:f>
              <c:strCache>
                <c:ptCount val="1"/>
                <c:pt idx="0">
                  <c:v>Column129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Sheet1!$DY$2</c:f>
              <c:numCache>
                <c:formatCode>General</c:formatCode>
                <c:ptCount val="1"/>
                <c:pt idx="0">
                  <c:v>188.0</c:v>
                </c:pt>
              </c:numCache>
            </c:numRef>
          </c:val>
        </c:ser>
        <c:ser>
          <c:idx val="128"/>
          <c:order val="128"/>
          <c:tx>
            <c:strRef>
              <c:f>Sheet1!$DZ$1</c:f>
              <c:strCache>
                <c:ptCount val="1"/>
                <c:pt idx="0">
                  <c:v>Column130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Sheet1!$DZ$2</c:f>
              <c:numCache>
                <c:formatCode>General</c:formatCode>
                <c:ptCount val="1"/>
                <c:pt idx="0">
                  <c:v>185.0</c:v>
                </c:pt>
              </c:numCache>
            </c:numRef>
          </c:val>
        </c:ser>
        <c:ser>
          <c:idx val="129"/>
          <c:order val="129"/>
          <c:tx>
            <c:strRef>
              <c:f>Sheet1!$EA$1</c:f>
              <c:strCache>
                <c:ptCount val="1"/>
                <c:pt idx="0">
                  <c:v>Column131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Sheet1!$EA$2</c:f>
              <c:numCache>
                <c:formatCode>General</c:formatCode>
                <c:ptCount val="1"/>
                <c:pt idx="0">
                  <c:v>184.0</c:v>
                </c:pt>
              </c:numCache>
            </c:numRef>
          </c:val>
        </c:ser>
        <c:ser>
          <c:idx val="130"/>
          <c:order val="130"/>
          <c:tx>
            <c:strRef>
              <c:f>Sheet1!$EB$1</c:f>
              <c:strCache>
                <c:ptCount val="1"/>
                <c:pt idx="0">
                  <c:v>Column132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Sheet1!$EB$2</c:f>
              <c:numCache>
                <c:formatCode>General</c:formatCode>
                <c:ptCount val="1"/>
                <c:pt idx="0">
                  <c:v>182.0</c:v>
                </c:pt>
              </c:numCache>
            </c:numRef>
          </c:val>
        </c:ser>
        <c:ser>
          <c:idx val="131"/>
          <c:order val="131"/>
          <c:tx>
            <c:strRef>
              <c:f>Sheet1!$EC$1</c:f>
              <c:strCache>
                <c:ptCount val="1"/>
                <c:pt idx="0">
                  <c:v>Column133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Sheet1!$EC$2</c:f>
              <c:numCache>
                <c:formatCode>General</c:formatCode>
                <c:ptCount val="1"/>
                <c:pt idx="0">
                  <c:v>180.0</c:v>
                </c:pt>
              </c:numCache>
            </c:numRef>
          </c:val>
        </c:ser>
        <c:ser>
          <c:idx val="132"/>
          <c:order val="132"/>
          <c:tx>
            <c:strRef>
              <c:f>Sheet1!$ED$1</c:f>
              <c:strCache>
                <c:ptCount val="1"/>
                <c:pt idx="0">
                  <c:v>Column134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Sheet1!$ED$2</c:f>
              <c:numCache>
                <c:formatCode>General</c:formatCode>
                <c:ptCount val="1"/>
                <c:pt idx="0">
                  <c:v>178.0</c:v>
                </c:pt>
              </c:numCache>
            </c:numRef>
          </c:val>
        </c:ser>
        <c:ser>
          <c:idx val="133"/>
          <c:order val="133"/>
          <c:tx>
            <c:strRef>
              <c:f>Sheet1!$EE$1</c:f>
              <c:strCache>
                <c:ptCount val="1"/>
                <c:pt idx="0">
                  <c:v>Column135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Sheet1!$EE$2</c:f>
              <c:numCache>
                <c:formatCode>General</c:formatCode>
                <c:ptCount val="1"/>
                <c:pt idx="0">
                  <c:v>170.0</c:v>
                </c:pt>
              </c:numCache>
            </c:numRef>
          </c:val>
        </c:ser>
        <c:ser>
          <c:idx val="134"/>
          <c:order val="134"/>
          <c:tx>
            <c:strRef>
              <c:f>Sheet1!$EF$1</c:f>
              <c:strCache>
                <c:ptCount val="1"/>
                <c:pt idx="0">
                  <c:v>Column136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Sheet1!$EF$2</c:f>
              <c:numCache>
                <c:formatCode>General</c:formatCode>
                <c:ptCount val="1"/>
                <c:pt idx="0">
                  <c:v>168.0</c:v>
                </c:pt>
              </c:numCache>
            </c:numRef>
          </c:val>
        </c:ser>
        <c:ser>
          <c:idx val="135"/>
          <c:order val="135"/>
          <c:tx>
            <c:strRef>
              <c:f>Sheet1!$EG$1</c:f>
              <c:strCache>
                <c:ptCount val="1"/>
                <c:pt idx="0">
                  <c:v>Column137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Sheet1!$EG$2</c:f>
              <c:numCache>
                <c:formatCode>General</c:formatCode>
                <c:ptCount val="1"/>
                <c:pt idx="0">
                  <c:v>165.0</c:v>
                </c:pt>
              </c:numCache>
            </c:numRef>
          </c:val>
        </c:ser>
        <c:ser>
          <c:idx val="136"/>
          <c:order val="136"/>
          <c:tx>
            <c:strRef>
              <c:f>Sheet1!$EH$1</c:f>
              <c:strCache>
                <c:ptCount val="1"/>
                <c:pt idx="0">
                  <c:v>Column138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Sheet1!$EH$2</c:f>
              <c:numCache>
                <c:formatCode>General</c:formatCode>
                <c:ptCount val="1"/>
                <c:pt idx="0">
                  <c:v>161.0</c:v>
                </c:pt>
              </c:numCache>
            </c:numRef>
          </c:val>
        </c:ser>
        <c:ser>
          <c:idx val="137"/>
          <c:order val="137"/>
          <c:tx>
            <c:strRef>
              <c:f>Sheet1!$EI$1</c:f>
              <c:strCache>
                <c:ptCount val="1"/>
                <c:pt idx="0">
                  <c:v>Column139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Sheet1!$EI$2</c:f>
              <c:numCache>
                <c:formatCode>General</c:formatCode>
                <c:ptCount val="1"/>
                <c:pt idx="0">
                  <c:v>159.0</c:v>
                </c:pt>
              </c:numCache>
            </c:numRef>
          </c:val>
        </c:ser>
        <c:ser>
          <c:idx val="138"/>
          <c:order val="138"/>
          <c:tx>
            <c:strRef>
              <c:f>Sheet1!$EJ$1</c:f>
              <c:strCache>
                <c:ptCount val="1"/>
                <c:pt idx="0">
                  <c:v>Column140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Sheet1!$EJ$2</c:f>
              <c:numCache>
                <c:formatCode>General</c:formatCode>
                <c:ptCount val="1"/>
                <c:pt idx="0">
                  <c:v>158.0</c:v>
                </c:pt>
              </c:numCache>
            </c:numRef>
          </c:val>
        </c:ser>
        <c:ser>
          <c:idx val="139"/>
          <c:order val="139"/>
          <c:tx>
            <c:strRef>
              <c:f>Sheet1!$EK$1</c:f>
              <c:strCache>
                <c:ptCount val="1"/>
                <c:pt idx="0">
                  <c:v>Column141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Sheet1!$EK$2</c:f>
              <c:numCache>
                <c:formatCode>General</c:formatCode>
                <c:ptCount val="1"/>
                <c:pt idx="0">
                  <c:v>156.0</c:v>
                </c:pt>
              </c:numCache>
            </c:numRef>
          </c:val>
        </c:ser>
        <c:ser>
          <c:idx val="140"/>
          <c:order val="140"/>
          <c:tx>
            <c:strRef>
              <c:f>Sheet1!$EL$1</c:f>
              <c:strCache>
                <c:ptCount val="1"/>
                <c:pt idx="0">
                  <c:v>Column142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Sheet1!$EL$2</c:f>
              <c:numCache>
                <c:formatCode>General</c:formatCode>
                <c:ptCount val="1"/>
                <c:pt idx="0">
                  <c:v>155.0</c:v>
                </c:pt>
              </c:numCache>
            </c:numRef>
          </c:val>
        </c:ser>
        <c:ser>
          <c:idx val="141"/>
          <c:order val="141"/>
          <c:tx>
            <c:strRef>
              <c:f>Sheet1!$EM$1</c:f>
              <c:strCache>
                <c:ptCount val="1"/>
                <c:pt idx="0">
                  <c:v>Column143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Sheet1!$EM$2</c:f>
              <c:numCache>
                <c:formatCode>General</c:formatCode>
                <c:ptCount val="1"/>
                <c:pt idx="0">
                  <c:v>154.0</c:v>
                </c:pt>
              </c:numCache>
            </c:numRef>
          </c:val>
        </c:ser>
        <c:ser>
          <c:idx val="142"/>
          <c:order val="142"/>
          <c:tx>
            <c:strRef>
              <c:f>Sheet1!$EN$1</c:f>
              <c:strCache>
                <c:ptCount val="1"/>
                <c:pt idx="0">
                  <c:v>Column144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Sheet1!$EN$2</c:f>
              <c:numCache>
                <c:formatCode>General</c:formatCode>
                <c:ptCount val="1"/>
                <c:pt idx="0">
                  <c:v>146.0</c:v>
                </c:pt>
              </c:numCache>
            </c:numRef>
          </c:val>
        </c:ser>
        <c:ser>
          <c:idx val="143"/>
          <c:order val="143"/>
          <c:tx>
            <c:strRef>
              <c:f>Sheet1!$EO$1</c:f>
              <c:strCache>
                <c:ptCount val="1"/>
                <c:pt idx="0">
                  <c:v>Column145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Sheet1!$EO$2</c:f>
              <c:numCache>
                <c:formatCode>General</c:formatCode>
                <c:ptCount val="1"/>
                <c:pt idx="0">
                  <c:v>143.0</c:v>
                </c:pt>
              </c:numCache>
            </c:numRef>
          </c:val>
        </c:ser>
        <c:ser>
          <c:idx val="144"/>
          <c:order val="144"/>
          <c:tx>
            <c:strRef>
              <c:f>Sheet1!$EP$1</c:f>
              <c:strCache>
                <c:ptCount val="1"/>
                <c:pt idx="0">
                  <c:v>Column146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Sheet1!$EP$2</c:f>
              <c:numCache>
                <c:formatCode>General</c:formatCode>
                <c:ptCount val="1"/>
                <c:pt idx="0">
                  <c:v>142.0</c:v>
                </c:pt>
              </c:numCache>
            </c:numRef>
          </c:val>
        </c:ser>
        <c:ser>
          <c:idx val="145"/>
          <c:order val="145"/>
          <c:tx>
            <c:strRef>
              <c:f>Sheet1!$EQ$1</c:f>
              <c:strCache>
                <c:ptCount val="1"/>
                <c:pt idx="0">
                  <c:v>Column147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Sheet1!$EQ$2</c:f>
              <c:numCache>
                <c:formatCode>General</c:formatCode>
                <c:ptCount val="1"/>
                <c:pt idx="0">
                  <c:v>142.0</c:v>
                </c:pt>
              </c:numCache>
            </c:numRef>
          </c:val>
        </c:ser>
        <c:ser>
          <c:idx val="146"/>
          <c:order val="146"/>
          <c:tx>
            <c:strRef>
              <c:f>Sheet1!$ER$1</c:f>
              <c:strCache>
                <c:ptCount val="1"/>
                <c:pt idx="0">
                  <c:v>Column148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Sheet1!$ER$2</c:f>
              <c:numCache>
                <c:formatCode>General</c:formatCode>
                <c:ptCount val="1"/>
                <c:pt idx="0">
                  <c:v>142.0</c:v>
                </c:pt>
              </c:numCache>
            </c:numRef>
          </c:val>
        </c:ser>
        <c:ser>
          <c:idx val="147"/>
          <c:order val="147"/>
          <c:tx>
            <c:strRef>
              <c:f>Sheet1!$ES$1</c:f>
              <c:strCache>
                <c:ptCount val="1"/>
                <c:pt idx="0">
                  <c:v>Column149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Sheet1!$ES$2</c:f>
              <c:numCache>
                <c:formatCode>General</c:formatCode>
                <c:ptCount val="1"/>
                <c:pt idx="0">
                  <c:v>136.0</c:v>
                </c:pt>
              </c:numCache>
            </c:numRef>
          </c:val>
        </c:ser>
        <c:ser>
          <c:idx val="148"/>
          <c:order val="148"/>
          <c:tx>
            <c:strRef>
              <c:f>Sheet1!$ET$1</c:f>
              <c:strCache>
                <c:ptCount val="1"/>
                <c:pt idx="0">
                  <c:v>Column150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Sheet1!$ET$2</c:f>
              <c:numCache>
                <c:formatCode>General</c:formatCode>
                <c:ptCount val="1"/>
                <c:pt idx="0">
                  <c:v>133.0</c:v>
                </c:pt>
              </c:numCache>
            </c:numRef>
          </c:val>
        </c:ser>
        <c:ser>
          <c:idx val="149"/>
          <c:order val="149"/>
          <c:tx>
            <c:strRef>
              <c:f>Sheet1!$EU$1</c:f>
              <c:strCache>
                <c:ptCount val="1"/>
                <c:pt idx="0">
                  <c:v>Column151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Sheet1!$EU$2</c:f>
              <c:numCache>
                <c:formatCode>General</c:formatCode>
                <c:ptCount val="1"/>
                <c:pt idx="0">
                  <c:v>120.0</c:v>
                </c:pt>
              </c:numCache>
            </c:numRef>
          </c:val>
        </c:ser>
        <c:ser>
          <c:idx val="150"/>
          <c:order val="150"/>
          <c:tx>
            <c:strRef>
              <c:f>Sheet1!$EV$1</c:f>
              <c:strCache>
                <c:ptCount val="1"/>
                <c:pt idx="0">
                  <c:v>Column152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Sheet1!$EV$2</c:f>
              <c:numCache>
                <c:formatCode>General</c:formatCode>
                <c:ptCount val="1"/>
                <c:pt idx="0">
                  <c:v>120.0</c:v>
                </c:pt>
              </c:numCache>
            </c:numRef>
          </c:val>
        </c:ser>
        <c:ser>
          <c:idx val="151"/>
          <c:order val="151"/>
          <c:tx>
            <c:strRef>
              <c:f>Sheet1!$EW$1</c:f>
              <c:strCache>
                <c:ptCount val="1"/>
                <c:pt idx="0">
                  <c:v>Column153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Sheet1!$EW$2</c:f>
              <c:numCache>
                <c:formatCode>General</c:formatCode>
                <c:ptCount val="1"/>
                <c:pt idx="0">
                  <c:v>118.0</c:v>
                </c:pt>
              </c:numCache>
            </c:numRef>
          </c:val>
        </c:ser>
        <c:ser>
          <c:idx val="152"/>
          <c:order val="152"/>
          <c:tx>
            <c:strRef>
              <c:f>Sheet1!$EX$1</c:f>
              <c:strCache>
                <c:ptCount val="1"/>
                <c:pt idx="0">
                  <c:v>Column154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Sheet1!$EX$2</c:f>
              <c:numCache>
                <c:formatCode>General</c:formatCode>
                <c:ptCount val="1"/>
                <c:pt idx="0">
                  <c:v>115.0</c:v>
                </c:pt>
              </c:numCache>
            </c:numRef>
          </c:val>
        </c:ser>
        <c:ser>
          <c:idx val="153"/>
          <c:order val="153"/>
          <c:tx>
            <c:strRef>
              <c:f>Sheet1!$EY$1</c:f>
              <c:strCache>
                <c:ptCount val="1"/>
                <c:pt idx="0">
                  <c:v>Column155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Sheet1!$EY$2</c:f>
              <c:numCache>
                <c:formatCode>General</c:formatCode>
                <c:ptCount val="1"/>
                <c:pt idx="0">
                  <c:v>113.0</c:v>
                </c:pt>
              </c:numCache>
            </c:numRef>
          </c:val>
        </c:ser>
        <c:ser>
          <c:idx val="154"/>
          <c:order val="154"/>
          <c:tx>
            <c:strRef>
              <c:f>Sheet1!$EZ$1</c:f>
              <c:strCache>
                <c:ptCount val="1"/>
                <c:pt idx="0">
                  <c:v>Column156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Sheet1!$EZ$2</c:f>
              <c:numCache>
                <c:formatCode>General</c:formatCode>
                <c:ptCount val="1"/>
                <c:pt idx="0">
                  <c:v>109.0</c:v>
                </c:pt>
              </c:numCache>
            </c:numRef>
          </c:val>
        </c:ser>
        <c:ser>
          <c:idx val="155"/>
          <c:order val="155"/>
          <c:tx>
            <c:strRef>
              <c:f>Sheet1!$FA$1</c:f>
              <c:strCache>
                <c:ptCount val="1"/>
                <c:pt idx="0">
                  <c:v>Column157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Sheet1!$FA$2</c:f>
              <c:numCache>
                <c:formatCode>General</c:formatCode>
                <c:ptCount val="1"/>
                <c:pt idx="0">
                  <c:v>107.0</c:v>
                </c:pt>
              </c:numCache>
            </c:numRef>
          </c:val>
        </c:ser>
        <c:ser>
          <c:idx val="156"/>
          <c:order val="156"/>
          <c:tx>
            <c:strRef>
              <c:f>Sheet1!$FB$1</c:f>
              <c:strCache>
                <c:ptCount val="1"/>
                <c:pt idx="0">
                  <c:v>Column158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Sheet1!$FB$2</c:f>
              <c:numCache>
                <c:formatCode>General</c:formatCode>
                <c:ptCount val="1"/>
                <c:pt idx="0">
                  <c:v>102.0</c:v>
                </c:pt>
              </c:numCache>
            </c:numRef>
          </c:val>
        </c:ser>
        <c:ser>
          <c:idx val="157"/>
          <c:order val="157"/>
          <c:tx>
            <c:strRef>
              <c:f>Sheet1!$FC$1</c:f>
              <c:strCache>
                <c:ptCount val="1"/>
                <c:pt idx="0">
                  <c:v>Column159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Sheet1!$FC$2</c:f>
              <c:numCache>
                <c:formatCode>General</c:formatCode>
                <c:ptCount val="1"/>
                <c:pt idx="0">
                  <c:v>100.0</c:v>
                </c:pt>
              </c:numCache>
            </c:numRef>
          </c:val>
        </c:ser>
        <c:ser>
          <c:idx val="158"/>
          <c:order val="158"/>
          <c:tx>
            <c:strRef>
              <c:f>Sheet1!$FD$1</c:f>
              <c:strCache>
                <c:ptCount val="1"/>
                <c:pt idx="0">
                  <c:v>Column160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Sheet1!$FD$2</c:f>
              <c:numCache>
                <c:formatCode>General</c:formatCode>
                <c:ptCount val="1"/>
                <c:pt idx="0">
                  <c:v>98.0</c:v>
                </c:pt>
              </c:numCache>
            </c:numRef>
          </c:val>
        </c:ser>
        <c:ser>
          <c:idx val="159"/>
          <c:order val="159"/>
          <c:tx>
            <c:strRef>
              <c:f>Sheet1!$FE$1</c:f>
              <c:strCache>
                <c:ptCount val="1"/>
                <c:pt idx="0">
                  <c:v>Column161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Sheet1!$FE$2</c:f>
              <c:numCache>
                <c:formatCode>General</c:formatCode>
                <c:ptCount val="1"/>
                <c:pt idx="0">
                  <c:v>97.0</c:v>
                </c:pt>
              </c:numCache>
            </c:numRef>
          </c:val>
        </c:ser>
        <c:ser>
          <c:idx val="160"/>
          <c:order val="160"/>
          <c:tx>
            <c:strRef>
              <c:f>Sheet1!$FF$1</c:f>
              <c:strCache>
                <c:ptCount val="1"/>
                <c:pt idx="0">
                  <c:v>Column162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Sheet1!$FF$2</c:f>
              <c:numCache>
                <c:formatCode>General</c:formatCode>
                <c:ptCount val="1"/>
                <c:pt idx="0">
                  <c:v>97.0</c:v>
                </c:pt>
              </c:numCache>
            </c:numRef>
          </c:val>
        </c:ser>
        <c:ser>
          <c:idx val="161"/>
          <c:order val="161"/>
          <c:tx>
            <c:strRef>
              <c:f>Sheet1!$FG$1</c:f>
              <c:strCache>
                <c:ptCount val="1"/>
                <c:pt idx="0">
                  <c:v>Column163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Sheet1!$FG$2</c:f>
              <c:numCache>
                <c:formatCode>General</c:formatCode>
                <c:ptCount val="1"/>
                <c:pt idx="0">
                  <c:v>97.0</c:v>
                </c:pt>
              </c:numCache>
            </c:numRef>
          </c:val>
        </c:ser>
        <c:ser>
          <c:idx val="162"/>
          <c:order val="162"/>
          <c:tx>
            <c:strRef>
              <c:f>Sheet1!$FH$1</c:f>
              <c:strCache>
                <c:ptCount val="1"/>
                <c:pt idx="0">
                  <c:v>Column164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Sheet1!$FH$2</c:f>
              <c:numCache>
                <c:formatCode>General</c:formatCode>
                <c:ptCount val="1"/>
                <c:pt idx="0">
                  <c:v>96.0</c:v>
                </c:pt>
              </c:numCache>
            </c:numRef>
          </c:val>
        </c:ser>
        <c:ser>
          <c:idx val="163"/>
          <c:order val="163"/>
          <c:tx>
            <c:strRef>
              <c:f>Sheet1!$FI$1</c:f>
              <c:strCache>
                <c:ptCount val="1"/>
                <c:pt idx="0">
                  <c:v>Column165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Sheet1!$FI$2</c:f>
              <c:numCache>
                <c:formatCode>General</c:formatCode>
                <c:ptCount val="1"/>
                <c:pt idx="0">
                  <c:v>95.0</c:v>
                </c:pt>
              </c:numCache>
            </c:numRef>
          </c:val>
        </c:ser>
        <c:ser>
          <c:idx val="164"/>
          <c:order val="164"/>
          <c:tx>
            <c:strRef>
              <c:f>Sheet1!$FJ$1</c:f>
              <c:strCache>
                <c:ptCount val="1"/>
                <c:pt idx="0">
                  <c:v>Column166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Sheet1!$FJ$2</c:f>
              <c:numCache>
                <c:formatCode>General</c:formatCode>
                <c:ptCount val="1"/>
                <c:pt idx="0">
                  <c:v>95.0</c:v>
                </c:pt>
              </c:numCache>
            </c:numRef>
          </c:val>
        </c:ser>
        <c:ser>
          <c:idx val="165"/>
          <c:order val="165"/>
          <c:tx>
            <c:strRef>
              <c:f>Sheet1!$FK$1</c:f>
              <c:strCache>
                <c:ptCount val="1"/>
                <c:pt idx="0">
                  <c:v>Column167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Sheet1!$FK$2</c:f>
              <c:numCache>
                <c:formatCode>General</c:formatCode>
                <c:ptCount val="1"/>
                <c:pt idx="0">
                  <c:v>95.0</c:v>
                </c:pt>
              </c:numCache>
            </c:numRef>
          </c:val>
        </c:ser>
        <c:ser>
          <c:idx val="166"/>
          <c:order val="166"/>
          <c:tx>
            <c:strRef>
              <c:f>Sheet1!$FL$1</c:f>
              <c:strCache>
                <c:ptCount val="1"/>
                <c:pt idx="0">
                  <c:v>Column168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Sheet1!$FL$2</c:f>
              <c:numCache>
                <c:formatCode>General</c:formatCode>
                <c:ptCount val="1"/>
                <c:pt idx="0">
                  <c:v>94.0</c:v>
                </c:pt>
              </c:numCache>
            </c:numRef>
          </c:val>
        </c:ser>
        <c:ser>
          <c:idx val="167"/>
          <c:order val="167"/>
          <c:tx>
            <c:strRef>
              <c:f>Sheet1!$FM$1</c:f>
              <c:strCache>
                <c:ptCount val="1"/>
                <c:pt idx="0">
                  <c:v>Column169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Sheet1!$FM$2</c:f>
              <c:numCache>
                <c:formatCode>General</c:formatCode>
                <c:ptCount val="1"/>
                <c:pt idx="0">
                  <c:v>94.0</c:v>
                </c:pt>
              </c:numCache>
            </c:numRef>
          </c:val>
        </c:ser>
        <c:ser>
          <c:idx val="168"/>
          <c:order val="168"/>
          <c:tx>
            <c:strRef>
              <c:f>Sheet1!$FN$1</c:f>
              <c:strCache>
                <c:ptCount val="1"/>
                <c:pt idx="0">
                  <c:v>Column170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Sheet1!$FN$2</c:f>
              <c:numCache>
                <c:formatCode>General</c:formatCode>
                <c:ptCount val="1"/>
                <c:pt idx="0">
                  <c:v>93.0</c:v>
                </c:pt>
              </c:numCache>
            </c:numRef>
          </c:val>
        </c:ser>
        <c:ser>
          <c:idx val="169"/>
          <c:order val="169"/>
          <c:tx>
            <c:strRef>
              <c:f>Sheet1!$FO$1</c:f>
              <c:strCache>
                <c:ptCount val="1"/>
                <c:pt idx="0">
                  <c:v>Column171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Sheet1!$FO$2</c:f>
              <c:numCache>
                <c:formatCode>General</c:formatCode>
                <c:ptCount val="1"/>
                <c:pt idx="0">
                  <c:v>91.0</c:v>
                </c:pt>
              </c:numCache>
            </c:numRef>
          </c:val>
        </c:ser>
        <c:ser>
          <c:idx val="170"/>
          <c:order val="170"/>
          <c:tx>
            <c:strRef>
              <c:f>Sheet1!$FP$1</c:f>
              <c:strCache>
                <c:ptCount val="1"/>
                <c:pt idx="0">
                  <c:v>Column172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Sheet1!$FP$2</c:f>
              <c:numCache>
                <c:formatCode>General</c:formatCode>
                <c:ptCount val="1"/>
                <c:pt idx="0">
                  <c:v>91.0</c:v>
                </c:pt>
              </c:numCache>
            </c:numRef>
          </c:val>
        </c:ser>
        <c:ser>
          <c:idx val="171"/>
          <c:order val="171"/>
          <c:tx>
            <c:strRef>
              <c:f>Sheet1!$FQ$1</c:f>
              <c:strCache>
                <c:ptCount val="1"/>
                <c:pt idx="0">
                  <c:v>Column173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Sheet1!$FQ$2</c:f>
              <c:numCache>
                <c:formatCode>General</c:formatCode>
                <c:ptCount val="1"/>
                <c:pt idx="0">
                  <c:v>89.0</c:v>
                </c:pt>
              </c:numCache>
            </c:numRef>
          </c:val>
        </c:ser>
        <c:ser>
          <c:idx val="172"/>
          <c:order val="172"/>
          <c:tx>
            <c:strRef>
              <c:f>Sheet1!$FR$1</c:f>
              <c:strCache>
                <c:ptCount val="1"/>
                <c:pt idx="0">
                  <c:v>Column174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Sheet1!$FR$2</c:f>
              <c:numCache>
                <c:formatCode>General</c:formatCode>
                <c:ptCount val="1"/>
                <c:pt idx="0">
                  <c:v>88.0</c:v>
                </c:pt>
              </c:numCache>
            </c:numRef>
          </c:val>
        </c:ser>
        <c:ser>
          <c:idx val="173"/>
          <c:order val="173"/>
          <c:tx>
            <c:strRef>
              <c:f>Sheet1!$FS$1</c:f>
              <c:strCache>
                <c:ptCount val="1"/>
                <c:pt idx="0">
                  <c:v>Column175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Sheet1!$FS$2</c:f>
              <c:numCache>
                <c:formatCode>General</c:formatCode>
                <c:ptCount val="1"/>
                <c:pt idx="0">
                  <c:v>88.0</c:v>
                </c:pt>
              </c:numCache>
            </c:numRef>
          </c:val>
        </c:ser>
        <c:ser>
          <c:idx val="174"/>
          <c:order val="174"/>
          <c:tx>
            <c:strRef>
              <c:f>Sheet1!$FT$1</c:f>
              <c:strCache>
                <c:ptCount val="1"/>
                <c:pt idx="0">
                  <c:v>Column176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Sheet1!$FT$2</c:f>
              <c:numCache>
                <c:formatCode>General</c:formatCode>
                <c:ptCount val="1"/>
                <c:pt idx="0">
                  <c:v>86.0</c:v>
                </c:pt>
              </c:numCache>
            </c:numRef>
          </c:val>
        </c:ser>
        <c:ser>
          <c:idx val="175"/>
          <c:order val="175"/>
          <c:tx>
            <c:strRef>
              <c:f>Sheet1!$FU$1</c:f>
              <c:strCache>
                <c:ptCount val="1"/>
                <c:pt idx="0">
                  <c:v>Column177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Sheet1!$FU$2</c:f>
              <c:numCache>
                <c:formatCode>General</c:formatCode>
                <c:ptCount val="1"/>
                <c:pt idx="0">
                  <c:v>86.0</c:v>
                </c:pt>
              </c:numCache>
            </c:numRef>
          </c:val>
        </c:ser>
        <c:ser>
          <c:idx val="176"/>
          <c:order val="176"/>
          <c:tx>
            <c:strRef>
              <c:f>Sheet1!$FV$1</c:f>
              <c:strCache>
                <c:ptCount val="1"/>
                <c:pt idx="0">
                  <c:v>Column178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Sheet1!$FV$2</c:f>
              <c:numCache>
                <c:formatCode>General</c:formatCode>
                <c:ptCount val="1"/>
                <c:pt idx="0">
                  <c:v>86.0</c:v>
                </c:pt>
              </c:numCache>
            </c:numRef>
          </c:val>
        </c:ser>
        <c:ser>
          <c:idx val="177"/>
          <c:order val="177"/>
          <c:tx>
            <c:strRef>
              <c:f>Sheet1!$FW$1</c:f>
              <c:strCache>
                <c:ptCount val="1"/>
                <c:pt idx="0">
                  <c:v>Column179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Sheet1!$FW$2</c:f>
              <c:numCache>
                <c:formatCode>General</c:formatCode>
                <c:ptCount val="1"/>
                <c:pt idx="0">
                  <c:v>86.0</c:v>
                </c:pt>
              </c:numCache>
            </c:numRef>
          </c:val>
        </c:ser>
        <c:ser>
          <c:idx val="178"/>
          <c:order val="178"/>
          <c:tx>
            <c:strRef>
              <c:f>Sheet1!$FX$1</c:f>
              <c:strCache>
                <c:ptCount val="1"/>
                <c:pt idx="0">
                  <c:v>Column180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Sheet1!$FX$2</c:f>
              <c:numCache>
                <c:formatCode>General</c:formatCode>
                <c:ptCount val="1"/>
                <c:pt idx="0">
                  <c:v>84.0</c:v>
                </c:pt>
              </c:numCache>
            </c:numRef>
          </c:val>
        </c:ser>
        <c:ser>
          <c:idx val="179"/>
          <c:order val="179"/>
          <c:tx>
            <c:strRef>
              <c:f>Sheet1!$FY$1</c:f>
              <c:strCache>
                <c:ptCount val="1"/>
                <c:pt idx="0">
                  <c:v>Column181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Sheet1!$FY$2</c:f>
              <c:numCache>
                <c:formatCode>General</c:formatCode>
                <c:ptCount val="1"/>
                <c:pt idx="0">
                  <c:v>84.0</c:v>
                </c:pt>
              </c:numCache>
            </c:numRef>
          </c:val>
        </c:ser>
        <c:ser>
          <c:idx val="180"/>
          <c:order val="180"/>
          <c:tx>
            <c:strRef>
              <c:f>Sheet1!$FZ$1</c:f>
              <c:strCache>
                <c:ptCount val="1"/>
                <c:pt idx="0">
                  <c:v>Column182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Sheet1!$FZ$2</c:f>
              <c:numCache>
                <c:formatCode>General</c:formatCode>
                <c:ptCount val="1"/>
                <c:pt idx="0">
                  <c:v>82.0</c:v>
                </c:pt>
              </c:numCache>
            </c:numRef>
          </c:val>
        </c:ser>
        <c:ser>
          <c:idx val="181"/>
          <c:order val="181"/>
          <c:tx>
            <c:strRef>
              <c:f>Sheet1!$GA$1</c:f>
              <c:strCache>
                <c:ptCount val="1"/>
                <c:pt idx="0">
                  <c:v>Column183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Sheet1!$GA$2</c:f>
              <c:numCache>
                <c:formatCode>General</c:formatCode>
                <c:ptCount val="1"/>
                <c:pt idx="0">
                  <c:v>81.0</c:v>
                </c:pt>
              </c:numCache>
            </c:numRef>
          </c:val>
        </c:ser>
        <c:ser>
          <c:idx val="182"/>
          <c:order val="182"/>
          <c:tx>
            <c:strRef>
              <c:f>Sheet1!$GB$1</c:f>
              <c:strCache>
                <c:ptCount val="1"/>
                <c:pt idx="0">
                  <c:v>Column184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Sheet1!$GB$2</c:f>
              <c:numCache>
                <c:formatCode>General</c:formatCode>
                <c:ptCount val="1"/>
                <c:pt idx="0">
                  <c:v>80.0</c:v>
                </c:pt>
              </c:numCache>
            </c:numRef>
          </c:val>
        </c:ser>
        <c:ser>
          <c:idx val="183"/>
          <c:order val="183"/>
          <c:tx>
            <c:strRef>
              <c:f>Sheet1!$GC$1</c:f>
              <c:strCache>
                <c:ptCount val="1"/>
                <c:pt idx="0">
                  <c:v>Column185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Sheet1!$GC$2</c:f>
              <c:numCache>
                <c:formatCode>General</c:formatCode>
                <c:ptCount val="1"/>
                <c:pt idx="0">
                  <c:v>79.0</c:v>
                </c:pt>
              </c:numCache>
            </c:numRef>
          </c:val>
        </c:ser>
        <c:ser>
          <c:idx val="184"/>
          <c:order val="184"/>
          <c:tx>
            <c:strRef>
              <c:f>Sheet1!$GD$1</c:f>
              <c:strCache>
                <c:ptCount val="1"/>
                <c:pt idx="0">
                  <c:v>Column186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Sheet1!$GD$2</c:f>
              <c:numCache>
                <c:formatCode>General</c:formatCode>
                <c:ptCount val="1"/>
                <c:pt idx="0">
                  <c:v>79.0</c:v>
                </c:pt>
              </c:numCache>
            </c:numRef>
          </c:val>
        </c:ser>
        <c:ser>
          <c:idx val="185"/>
          <c:order val="185"/>
          <c:tx>
            <c:strRef>
              <c:f>Sheet1!$GE$1</c:f>
              <c:strCache>
                <c:ptCount val="1"/>
                <c:pt idx="0">
                  <c:v>Column187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Sheet1!$GE$2</c:f>
              <c:numCache>
                <c:formatCode>General</c:formatCode>
                <c:ptCount val="1"/>
                <c:pt idx="0">
                  <c:v>78.0</c:v>
                </c:pt>
              </c:numCache>
            </c:numRef>
          </c:val>
        </c:ser>
        <c:ser>
          <c:idx val="186"/>
          <c:order val="186"/>
          <c:tx>
            <c:strRef>
              <c:f>Sheet1!$GF$1</c:f>
              <c:strCache>
                <c:ptCount val="1"/>
                <c:pt idx="0">
                  <c:v>Column188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Sheet1!$GF$2</c:f>
              <c:numCache>
                <c:formatCode>General</c:formatCode>
                <c:ptCount val="1"/>
                <c:pt idx="0">
                  <c:v>77.0</c:v>
                </c:pt>
              </c:numCache>
            </c:numRef>
          </c:val>
        </c:ser>
        <c:ser>
          <c:idx val="187"/>
          <c:order val="187"/>
          <c:tx>
            <c:strRef>
              <c:f>Sheet1!$GG$1</c:f>
              <c:strCache>
                <c:ptCount val="1"/>
                <c:pt idx="0">
                  <c:v>Column189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Sheet1!$GG$2</c:f>
              <c:numCache>
                <c:formatCode>General</c:formatCode>
                <c:ptCount val="1"/>
                <c:pt idx="0">
                  <c:v>77.0</c:v>
                </c:pt>
              </c:numCache>
            </c:numRef>
          </c:val>
        </c:ser>
        <c:ser>
          <c:idx val="188"/>
          <c:order val="188"/>
          <c:tx>
            <c:strRef>
              <c:f>Sheet1!$GH$1</c:f>
              <c:strCache>
                <c:ptCount val="1"/>
                <c:pt idx="0">
                  <c:v>Column190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Sheet1!$GH$2</c:f>
              <c:numCache>
                <c:formatCode>General</c:formatCode>
                <c:ptCount val="1"/>
                <c:pt idx="0">
                  <c:v>76.0</c:v>
                </c:pt>
              </c:numCache>
            </c:numRef>
          </c:val>
        </c:ser>
        <c:ser>
          <c:idx val="189"/>
          <c:order val="189"/>
          <c:tx>
            <c:strRef>
              <c:f>Sheet1!$GI$1</c:f>
              <c:strCache>
                <c:ptCount val="1"/>
                <c:pt idx="0">
                  <c:v>Column191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Sheet1!$GI$2</c:f>
              <c:numCache>
                <c:formatCode>General</c:formatCode>
                <c:ptCount val="1"/>
                <c:pt idx="0">
                  <c:v>74.0</c:v>
                </c:pt>
              </c:numCache>
            </c:numRef>
          </c:val>
        </c:ser>
        <c:ser>
          <c:idx val="190"/>
          <c:order val="190"/>
          <c:tx>
            <c:strRef>
              <c:f>Sheet1!$GJ$1</c:f>
              <c:strCache>
                <c:ptCount val="1"/>
                <c:pt idx="0">
                  <c:v>Column192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Sheet1!$GJ$2</c:f>
              <c:numCache>
                <c:formatCode>General</c:formatCode>
                <c:ptCount val="1"/>
                <c:pt idx="0">
                  <c:v>74.0</c:v>
                </c:pt>
              </c:numCache>
            </c:numRef>
          </c:val>
        </c:ser>
        <c:ser>
          <c:idx val="191"/>
          <c:order val="191"/>
          <c:tx>
            <c:strRef>
              <c:f>Sheet1!$GK$1</c:f>
              <c:strCache>
                <c:ptCount val="1"/>
                <c:pt idx="0">
                  <c:v>Column193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Sheet1!$GK$2</c:f>
              <c:numCache>
                <c:formatCode>General</c:formatCode>
                <c:ptCount val="1"/>
                <c:pt idx="0">
                  <c:v>73.0</c:v>
                </c:pt>
              </c:numCache>
            </c:numRef>
          </c:val>
        </c:ser>
        <c:ser>
          <c:idx val="192"/>
          <c:order val="192"/>
          <c:tx>
            <c:strRef>
              <c:f>Sheet1!$GL$1</c:f>
              <c:strCache>
                <c:ptCount val="1"/>
                <c:pt idx="0">
                  <c:v>Column194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Sheet1!$GL$2</c:f>
              <c:numCache>
                <c:formatCode>General</c:formatCode>
                <c:ptCount val="1"/>
                <c:pt idx="0">
                  <c:v>70.0</c:v>
                </c:pt>
              </c:numCache>
            </c:numRef>
          </c:val>
        </c:ser>
        <c:ser>
          <c:idx val="193"/>
          <c:order val="193"/>
          <c:tx>
            <c:strRef>
              <c:f>Sheet1!$GM$1</c:f>
              <c:strCache>
                <c:ptCount val="1"/>
                <c:pt idx="0">
                  <c:v>Column195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Sheet1!$GM$2</c:f>
              <c:numCache>
                <c:formatCode>General</c:formatCode>
                <c:ptCount val="1"/>
                <c:pt idx="0">
                  <c:v>70.0</c:v>
                </c:pt>
              </c:numCache>
            </c:numRef>
          </c:val>
        </c:ser>
        <c:ser>
          <c:idx val="194"/>
          <c:order val="194"/>
          <c:tx>
            <c:strRef>
              <c:f>Sheet1!$GN$1</c:f>
              <c:strCache>
                <c:ptCount val="1"/>
                <c:pt idx="0">
                  <c:v>Column196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Sheet1!$GN$2</c:f>
              <c:numCache>
                <c:formatCode>General</c:formatCode>
                <c:ptCount val="1"/>
                <c:pt idx="0">
                  <c:v>68.0</c:v>
                </c:pt>
              </c:numCache>
            </c:numRef>
          </c:val>
        </c:ser>
        <c:ser>
          <c:idx val="195"/>
          <c:order val="195"/>
          <c:tx>
            <c:strRef>
              <c:f>Sheet1!$GO$1</c:f>
              <c:strCache>
                <c:ptCount val="1"/>
                <c:pt idx="0">
                  <c:v>Column197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Sheet1!$GO$2</c:f>
              <c:numCache>
                <c:formatCode>General</c:formatCode>
                <c:ptCount val="1"/>
                <c:pt idx="0">
                  <c:v>68.0</c:v>
                </c:pt>
              </c:numCache>
            </c:numRef>
          </c:val>
        </c:ser>
        <c:ser>
          <c:idx val="196"/>
          <c:order val="196"/>
          <c:tx>
            <c:strRef>
              <c:f>Sheet1!$GP$1</c:f>
              <c:strCache>
                <c:ptCount val="1"/>
                <c:pt idx="0">
                  <c:v>Column198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Sheet1!$GP$2</c:f>
              <c:numCache>
                <c:formatCode>General</c:formatCode>
                <c:ptCount val="1"/>
                <c:pt idx="0">
                  <c:v>68.0</c:v>
                </c:pt>
              </c:numCache>
            </c:numRef>
          </c:val>
        </c:ser>
        <c:ser>
          <c:idx val="197"/>
          <c:order val="197"/>
          <c:tx>
            <c:strRef>
              <c:f>Sheet1!$GQ$1</c:f>
              <c:strCache>
                <c:ptCount val="1"/>
                <c:pt idx="0">
                  <c:v>Column199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Sheet1!$GQ$2</c:f>
              <c:numCache>
                <c:formatCode>General</c:formatCode>
                <c:ptCount val="1"/>
                <c:pt idx="0">
                  <c:v>68.0</c:v>
                </c:pt>
              </c:numCache>
            </c:numRef>
          </c:val>
        </c:ser>
        <c:ser>
          <c:idx val="198"/>
          <c:order val="198"/>
          <c:tx>
            <c:strRef>
              <c:f>Sheet1!$GR$1</c:f>
              <c:strCache>
                <c:ptCount val="1"/>
                <c:pt idx="0">
                  <c:v>Column200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Sheet1!$GR$2</c:f>
              <c:numCache>
                <c:formatCode>General</c:formatCode>
                <c:ptCount val="1"/>
                <c:pt idx="0">
                  <c:v>66.0</c:v>
                </c:pt>
              </c:numCache>
            </c:numRef>
          </c:val>
        </c:ser>
        <c:ser>
          <c:idx val="199"/>
          <c:order val="199"/>
          <c:tx>
            <c:strRef>
              <c:f>Sheet1!$GS$1</c:f>
              <c:strCache>
                <c:ptCount val="1"/>
                <c:pt idx="0">
                  <c:v>Column201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Sheet1!$GS$2</c:f>
              <c:numCache>
                <c:formatCode>General</c:formatCode>
                <c:ptCount val="1"/>
                <c:pt idx="0">
                  <c:v>66.0</c:v>
                </c:pt>
              </c:numCache>
            </c:numRef>
          </c:val>
        </c:ser>
        <c:ser>
          <c:idx val="200"/>
          <c:order val="200"/>
          <c:tx>
            <c:strRef>
              <c:f>Sheet1!$GT$1</c:f>
              <c:strCache>
                <c:ptCount val="1"/>
                <c:pt idx="0">
                  <c:v>Column202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Sheet1!$GT$2</c:f>
              <c:numCache>
                <c:formatCode>General</c:formatCode>
                <c:ptCount val="1"/>
                <c:pt idx="0">
                  <c:v>65.0</c:v>
                </c:pt>
              </c:numCache>
            </c:numRef>
          </c:val>
        </c:ser>
        <c:ser>
          <c:idx val="201"/>
          <c:order val="201"/>
          <c:tx>
            <c:strRef>
              <c:f>Sheet1!$GU$1</c:f>
              <c:strCache>
                <c:ptCount val="1"/>
                <c:pt idx="0">
                  <c:v>Column203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Sheet1!$GU$2</c:f>
              <c:numCache>
                <c:formatCode>General</c:formatCode>
                <c:ptCount val="1"/>
                <c:pt idx="0">
                  <c:v>65.0</c:v>
                </c:pt>
              </c:numCache>
            </c:numRef>
          </c:val>
        </c:ser>
        <c:ser>
          <c:idx val="202"/>
          <c:order val="202"/>
          <c:tx>
            <c:strRef>
              <c:f>Sheet1!$GV$1</c:f>
              <c:strCache>
                <c:ptCount val="1"/>
                <c:pt idx="0">
                  <c:v>Column204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Sheet1!$GV$2</c:f>
              <c:numCache>
                <c:formatCode>General</c:formatCode>
                <c:ptCount val="1"/>
                <c:pt idx="0">
                  <c:v>65.0</c:v>
                </c:pt>
              </c:numCache>
            </c:numRef>
          </c:val>
        </c:ser>
        <c:ser>
          <c:idx val="203"/>
          <c:order val="203"/>
          <c:tx>
            <c:strRef>
              <c:f>Sheet1!$GW$1</c:f>
              <c:strCache>
                <c:ptCount val="1"/>
                <c:pt idx="0">
                  <c:v>Column205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Sheet1!$GW$2</c:f>
              <c:numCache>
                <c:formatCode>General</c:formatCode>
                <c:ptCount val="1"/>
                <c:pt idx="0">
                  <c:v>65.0</c:v>
                </c:pt>
              </c:numCache>
            </c:numRef>
          </c:val>
        </c:ser>
        <c:ser>
          <c:idx val="204"/>
          <c:order val="204"/>
          <c:tx>
            <c:strRef>
              <c:f>Sheet1!$GX$1</c:f>
              <c:strCache>
                <c:ptCount val="1"/>
                <c:pt idx="0">
                  <c:v>Column206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Sheet1!$GX$2</c:f>
              <c:numCache>
                <c:formatCode>General</c:formatCode>
                <c:ptCount val="1"/>
                <c:pt idx="0">
                  <c:v>64.0</c:v>
                </c:pt>
              </c:numCache>
            </c:numRef>
          </c:val>
        </c:ser>
        <c:ser>
          <c:idx val="205"/>
          <c:order val="205"/>
          <c:tx>
            <c:strRef>
              <c:f>Sheet1!$GY$1</c:f>
              <c:strCache>
                <c:ptCount val="1"/>
                <c:pt idx="0">
                  <c:v>Column207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Sheet1!$GY$2</c:f>
              <c:numCache>
                <c:formatCode>General</c:formatCode>
                <c:ptCount val="1"/>
                <c:pt idx="0">
                  <c:v>63.0</c:v>
                </c:pt>
              </c:numCache>
            </c:numRef>
          </c:val>
        </c:ser>
        <c:ser>
          <c:idx val="206"/>
          <c:order val="206"/>
          <c:tx>
            <c:strRef>
              <c:f>Sheet1!$GZ$1</c:f>
              <c:strCache>
                <c:ptCount val="1"/>
                <c:pt idx="0">
                  <c:v>Column208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Sheet1!$GZ$2</c:f>
              <c:numCache>
                <c:formatCode>General</c:formatCode>
                <c:ptCount val="1"/>
                <c:pt idx="0">
                  <c:v>63.0</c:v>
                </c:pt>
              </c:numCache>
            </c:numRef>
          </c:val>
        </c:ser>
        <c:ser>
          <c:idx val="207"/>
          <c:order val="207"/>
          <c:tx>
            <c:strRef>
              <c:f>Sheet1!$HA$1</c:f>
              <c:strCache>
                <c:ptCount val="1"/>
                <c:pt idx="0">
                  <c:v>Column209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Sheet1!$HA$2</c:f>
              <c:numCache>
                <c:formatCode>General</c:formatCode>
                <c:ptCount val="1"/>
                <c:pt idx="0">
                  <c:v>62.0</c:v>
                </c:pt>
              </c:numCache>
            </c:numRef>
          </c:val>
        </c:ser>
        <c:ser>
          <c:idx val="208"/>
          <c:order val="208"/>
          <c:tx>
            <c:strRef>
              <c:f>Sheet1!$HB$1</c:f>
              <c:strCache>
                <c:ptCount val="1"/>
                <c:pt idx="0">
                  <c:v>Column210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Sheet1!$HB$2</c:f>
              <c:numCache>
                <c:formatCode>General</c:formatCode>
                <c:ptCount val="1"/>
                <c:pt idx="0">
                  <c:v>61.0</c:v>
                </c:pt>
              </c:numCache>
            </c:numRef>
          </c:val>
        </c:ser>
        <c:ser>
          <c:idx val="209"/>
          <c:order val="209"/>
          <c:tx>
            <c:strRef>
              <c:f>Sheet1!$HC$1</c:f>
              <c:strCache>
                <c:ptCount val="1"/>
                <c:pt idx="0">
                  <c:v>Column211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Sheet1!$HC$2</c:f>
              <c:numCache>
                <c:formatCode>General</c:formatCode>
                <c:ptCount val="1"/>
                <c:pt idx="0">
                  <c:v>60.0</c:v>
                </c:pt>
              </c:numCache>
            </c:numRef>
          </c:val>
        </c:ser>
        <c:ser>
          <c:idx val="210"/>
          <c:order val="210"/>
          <c:tx>
            <c:strRef>
              <c:f>Sheet1!$HD$1</c:f>
              <c:strCache>
                <c:ptCount val="1"/>
                <c:pt idx="0">
                  <c:v>Column212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Sheet1!$HD$2</c:f>
              <c:numCache>
                <c:formatCode>General</c:formatCode>
                <c:ptCount val="1"/>
                <c:pt idx="0">
                  <c:v>59.0</c:v>
                </c:pt>
              </c:numCache>
            </c:numRef>
          </c:val>
        </c:ser>
        <c:ser>
          <c:idx val="211"/>
          <c:order val="211"/>
          <c:tx>
            <c:strRef>
              <c:f>Sheet1!$HE$1</c:f>
              <c:strCache>
                <c:ptCount val="1"/>
                <c:pt idx="0">
                  <c:v>Column213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Sheet1!$HE$2</c:f>
              <c:numCache>
                <c:formatCode>General</c:formatCode>
                <c:ptCount val="1"/>
                <c:pt idx="0">
                  <c:v>59.0</c:v>
                </c:pt>
              </c:numCache>
            </c:numRef>
          </c:val>
        </c:ser>
        <c:ser>
          <c:idx val="212"/>
          <c:order val="212"/>
          <c:tx>
            <c:strRef>
              <c:f>Sheet1!$HF$1</c:f>
              <c:strCache>
                <c:ptCount val="1"/>
                <c:pt idx="0">
                  <c:v>Column214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Sheet1!$HF$2</c:f>
              <c:numCache>
                <c:formatCode>General</c:formatCode>
                <c:ptCount val="1"/>
                <c:pt idx="0">
                  <c:v>58.0</c:v>
                </c:pt>
              </c:numCache>
            </c:numRef>
          </c:val>
        </c:ser>
        <c:ser>
          <c:idx val="213"/>
          <c:order val="213"/>
          <c:tx>
            <c:strRef>
              <c:f>Sheet1!$HG$1</c:f>
              <c:strCache>
                <c:ptCount val="1"/>
                <c:pt idx="0">
                  <c:v>Column215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Sheet1!$HG$2</c:f>
              <c:numCache>
                <c:formatCode>General</c:formatCode>
                <c:ptCount val="1"/>
                <c:pt idx="0">
                  <c:v>58.0</c:v>
                </c:pt>
              </c:numCache>
            </c:numRef>
          </c:val>
        </c:ser>
        <c:ser>
          <c:idx val="214"/>
          <c:order val="214"/>
          <c:tx>
            <c:strRef>
              <c:f>Sheet1!$HH$1</c:f>
              <c:strCache>
                <c:ptCount val="1"/>
                <c:pt idx="0">
                  <c:v>Column216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Sheet1!$HH$2</c:f>
              <c:numCache>
                <c:formatCode>General</c:formatCode>
                <c:ptCount val="1"/>
                <c:pt idx="0">
                  <c:v>56.0</c:v>
                </c:pt>
              </c:numCache>
            </c:numRef>
          </c:val>
        </c:ser>
        <c:ser>
          <c:idx val="215"/>
          <c:order val="215"/>
          <c:tx>
            <c:strRef>
              <c:f>Sheet1!$HI$1</c:f>
              <c:strCache>
                <c:ptCount val="1"/>
                <c:pt idx="0">
                  <c:v>Column217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Sheet1!$HI$2</c:f>
              <c:numCache>
                <c:formatCode>General</c:formatCode>
                <c:ptCount val="1"/>
                <c:pt idx="0">
                  <c:v>56.0</c:v>
                </c:pt>
              </c:numCache>
            </c:numRef>
          </c:val>
        </c:ser>
        <c:ser>
          <c:idx val="216"/>
          <c:order val="216"/>
          <c:tx>
            <c:strRef>
              <c:f>Sheet1!$HJ$1</c:f>
              <c:strCache>
                <c:ptCount val="1"/>
                <c:pt idx="0">
                  <c:v>Column218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Sheet1!$HJ$2</c:f>
              <c:numCache>
                <c:formatCode>General</c:formatCode>
                <c:ptCount val="1"/>
                <c:pt idx="0">
                  <c:v>53.0</c:v>
                </c:pt>
              </c:numCache>
            </c:numRef>
          </c:val>
        </c:ser>
        <c:ser>
          <c:idx val="217"/>
          <c:order val="217"/>
          <c:tx>
            <c:strRef>
              <c:f>Sheet1!$HK$1</c:f>
              <c:strCache>
                <c:ptCount val="1"/>
                <c:pt idx="0">
                  <c:v>Column219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Sheet1!$HK$2</c:f>
              <c:numCache>
                <c:formatCode>General</c:formatCode>
                <c:ptCount val="1"/>
                <c:pt idx="0">
                  <c:v>51.0</c:v>
                </c:pt>
              </c:numCache>
            </c:numRef>
          </c:val>
        </c:ser>
        <c:ser>
          <c:idx val="218"/>
          <c:order val="218"/>
          <c:tx>
            <c:strRef>
              <c:f>Sheet1!$HL$1</c:f>
              <c:strCache>
                <c:ptCount val="1"/>
                <c:pt idx="0">
                  <c:v>Column220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Sheet1!$HL$2</c:f>
              <c:numCache>
                <c:formatCode>General</c:formatCode>
                <c:ptCount val="1"/>
                <c:pt idx="0">
                  <c:v>50.0</c:v>
                </c:pt>
              </c:numCache>
            </c:numRef>
          </c:val>
        </c:ser>
        <c:ser>
          <c:idx val="219"/>
          <c:order val="219"/>
          <c:tx>
            <c:strRef>
              <c:f>Sheet1!$HM$1</c:f>
              <c:strCache>
                <c:ptCount val="1"/>
                <c:pt idx="0">
                  <c:v>Column221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Sheet1!$HM$2</c:f>
              <c:numCache>
                <c:formatCode>General</c:formatCode>
                <c:ptCount val="1"/>
                <c:pt idx="0">
                  <c:v>49.0</c:v>
                </c:pt>
              </c:numCache>
            </c:numRef>
          </c:val>
        </c:ser>
        <c:ser>
          <c:idx val="220"/>
          <c:order val="220"/>
          <c:tx>
            <c:strRef>
              <c:f>Sheet1!$HN$1</c:f>
              <c:strCache>
                <c:ptCount val="1"/>
                <c:pt idx="0">
                  <c:v>Column222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Sheet1!$HN$2</c:f>
              <c:numCache>
                <c:formatCode>General</c:formatCode>
                <c:ptCount val="1"/>
                <c:pt idx="0">
                  <c:v>49.0</c:v>
                </c:pt>
              </c:numCache>
            </c:numRef>
          </c:val>
        </c:ser>
        <c:ser>
          <c:idx val="221"/>
          <c:order val="221"/>
          <c:tx>
            <c:strRef>
              <c:f>Sheet1!$HO$1</c:f>
              <c:strCache>
                <c:ptCount val="1"/>
                <c:pt idx="0">
                  <c:v>Column223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Sheet1!$HO$2</c:f>
              <c:numCache>
                <c:formatCode>General</c:formatCode>
                <c:ptCount val="1"/>
                <c:pt idx="0">
                  <c:v>48.0</c:v>
                </c:pt>
              </c:numCache>
            </c:numRef>
          </c:val>
        </c:ser>
        <c:ser>
          <c:idx val="222"/>
          <c:order val="222"/>
          <c:tx>
            <c:strRef>
              <c:f>Sheet1!$HP$1</c:f>
              <c:strCache>
                <c:ptCount val="1"/>
                <c:pt idx="0">
                  <c:v>Column224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Sheet1!$HP$2</c:f>
              <c:numCache>
                <c:formatCode>General</c:formatCode>
                <c:ptCount val="1"/>
                <c:pt idx="0">
                  <c:v>48.0</c:v>
                </c:pt>
              </c:numCache>
            </c:numRef>
          </c:val>
        </c:ser>
        <c:ser>
          <c:idx val="223"/>
          <c:order val="223"/>
          <c:tx>
            <c:strRef>
              <c:f>Sheet1!$HQ$1</c:f>
              <c:strCache>
                <c:ptCount val="1"/>
                <c:pt idx="0">
                  <c:v>Column225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Sheet1!$HQ$2</c:f>
              <c:numCache>
                <c:formatCode>General</c:formatCode>
                <c:ptCount val="1"/>
                <c:pt idx="0">
                  <c:v>48.0</c:v>
                </c:pt>
              </c:numCache>
            </c:numRef>
          </c:val>
        </c:ser>
        <c:ser>
          <c:idx val="224"/>
          <c:order val="224"/>
          <c:tx>
            <c:strRef>
              <c:f>Sheet1!$HR$1</c:f>
              <c:strCache>
                <c:ptCount val="1"/>
                <c:pt idx="0">
                  <c:v>Column226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Sheet1!$HR$2</c:f>
              <c:numCache>
                <c:formatCode>General</c:formatCode>
                <c:ptCount val="1"/>
                <c:pt idx="0">
                  <c:v>47.0</c:v>
                </c:pt>
              </c:numCache>
            </c:numRef>
          </c:val>
        </c:ser>
        <c:ser>
          <c:idx val="225"/>
          <c:order val="225"/>
          <c:tx>
            <c:strRef>
              <c:f>Sheet1!$HS$1</c:f>
              <c:strCache>
                <c:ptCount val="1"/>
                <c:pt idx="0">
                  <c:v>Column227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Sheet1!$HS$2</c:f>
              <c:numCache>
                <c:formatCode>General</c:formatCode>
                <c:ptCount val="1"/>
                <c:pt idx="0">
                  <c:v>47.0</c:v>
                </c:pt>
              </c:numCache>
            </c:numRef>
          </c:val>
        </c:ser>
        <c:ser>
          <c:idx val="226"/>
          <c:order val="226"/>
          <c:tx>
            <c:strRef>
              <c:f>Sheet1!$HT$1</c:f>
              <c:strCache>
                <c:ptCount val="1"/>
                <c:pt idx="0">
                  <c:v>Column228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Sheet1!$HT$2</c:f>
              <c:numCache>
                <c:formatCode>General</c:formatCode>
                <c:ptCount val="1"/>
                <c:pt idx="0">
                  <c:v>47.0</c:v>
                </c:pt>
              </c:numCache>
            </c:numRef>
          </c:val>
        </c:ser>
        <c:ser>
          <c:idx val="227"/>
          <c:order val="227"/>
          <c:tx>
            <c:strRef>
              <c:f>Sheet1!$HU$1</c:f>
              <c:strCache>
                <c:ptCount val="1"/>
                <c:pt idx="0">
                  <c:v>Column229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Sheet1!$HU$2</c:f>
              <c:numCache>
                <c:formatCode>General</c:formatCode>
                <c:ptCount val="1"/>
                <c:pt idx="0">
                  <c:v>46.0</c:v>
                </c:pt>
              </c:numCache>
            </c:numRef>
          </c:val>
        </c:ser>
        <c:ser>
          <c:idx val="228"/>
          <c:order val="228"/>
          <c:tx>
            <c:strRef>
              <c:f>Sheet1!$HV$1</c:f>
              <c:strCache>
                <c:ptCount val="1"/>
                <c:pt idx="0">
                  <c:v>Column230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Sheet1!$HV$2</c:f>
              <c:numCache>
                <c:formatCode>General</c:formatCode>
                <c:ptCount val="1"/>
                <c:pt idx="0">
                  <c:v>45.0</c:v>
                </c:pt>
              </c:numCache>
            </c:numRef>
          </c:val>
        </c:ser>
        <c:ser>
          <c:idx val="229"/>
          <c:order val="229"/>
          <c:tx>
            <c:strRef>
              <c:f>Sheet1!$HW$1</c:f>
              <c:strCache>
                <c:ptCount val="1"/>
                <c:pt idx="0">
                  <c:v>Column231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Sheet1!$HW$2</c:f>
              <c:numCache>
                <c:formatCode>General</c:formatCode>
                <c:ptCount val="1"/>
                <c:pt idx="0">
                  <c:v>45.0</c:v>
                </c:pt>
              </c:numCache>
            </c:numRef>
          </c:val>
        </c:ser>
        <c:ser>
          <c:idx val="230"/>
          <c:order val="230"/>
          <c:tx>
            <c:strRef>
              <c:f>Sheet1!$HX$1</c:f>
              <c:strCache>
                <c:ptCount val="1"/>
                <c:pt idx="0">
                  <c:v>Column232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Sheet1!$HX$2</c:f>
              <c:numCache>
                <c:formatCode>General</c:formatCode>
                <c:ptCount val="1"/>
                <c:pt idx="0">
                  <c:v>45.0</c:v>
                </c:pt>
              </c:numCache>
            </c:numRef>
          </c:val>
        </c:ser>
        <c:ser>
          <c:idx val="231"/>
          <c:order val="231"/>
          <c:tx>
            <c:strRef>
              <c:f>Sheet1!$HY$1</c:f>
              <c:strCache>
                <c:ptCount val="1"/>
                <c:pt idx="0">
                  <c:v>Column233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Sheet1!$HY$2</c:f>
              <c:numCache>
                <c:formatCode>General</c:formatCode>
                <c:ptCount val="1"/>
                <c:pt idx="0">
                  <c:v>44.0</c:v>
                </c:pt>
              </c:numCache>
            </c:numRef>
          </c:val>
        </c:ser>
        <c:ser>
          <c:idx val="232"/>
          <c:order val="232"/>
          <c:tx>
            <c:strRef>
              <c:f>Sheet1!$HZ$1</c:f>
              <c:strCache>
                <c:ptCount val="1"/>
                <c:pt idx="0">
                  <c:v>Column234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Sheet1!$HZ$2</c:f>
              <c:numCache>
                <c:formatCode>General</c:formatCode>
                <c:ptCount val="1"/>
                <c:pt idx="0">
                  <c:v>44.0</c:v>
                </c:pt>
              </c:numCache>
            </c:numRef>
          </c:val>
        </c:ser>
        <c:ser>
          <c:idx val="233"/>
          <c:order val="233"/>
          <c:tx>
            <c:strRef>
              <c:f>Sheet1!$IA$1</c:f>
              <c:strCache>
                <c:ptCount val="1"/>
                <c:pt idx="0">
                  <c:v>Column235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Sheet1!$IA$2</c:f>
              <c:numCache>
                <c:formatCode>General</c:formatCode>
                <c:ptCount val="1"/>
                <c:pt idx="0">
                  <c:v>44.0</c:v>
                </c:pt>
              </c:numCache>
            </c:numRef>
          </c:val>
        </c:ser>
        <c:ser>
          <c:idx val="234"/>
          <c:order val="234"/>
          <c:tx>
            <c:strRef>
              <c:f>Sheet1!$IB$1</c:f>
              <c:strCache>
                <c:ptCount val="1"/>
                <c:pt idx="0">
                  <c:v>Column236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Sheet1!$IB$2</c:f>
              <c:numCache>
                <c:formatCode>General</c:formatCode>
                <c:ptCount val="1"/>
                <c:pt idx="0">
                  <c:v>43.0</c:v>
                </c:pt>
              </c:numCache>
            </c:numRef>
          </c:val>
        </c:ser>
        <c:ser>
          <c:idx val="235"/>
          <c:order val="235"/>
          <c:tx>
            <c:strRef>
              <c:f>Sheet1!$IC$1</c:f>
              <c:strCache>
                <c:ptCount val="1"/>
                <c:pt idx="0">
                  <c:v>Column237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Sheet1!$IC$2</c:f>
              <c:numCache>
                <c:formatCode>General</c:formatCode>
                <c:ptCount val="1"/>
                <c:pt idx="0">
                  <c:v>43.0</c:v>
                </c:pt>
              </c:numCache>
            </c:numRef>
          </c:val>
        </c:ser>
        <c:ser>
          <c:idx val="236"/>
          <c:order val="236"/>
          <c:tx>
            <c:strRef>
              <c:f>Sheet1!$ID$1</c:f>
              <c:strCache>
                <c:ptCount val="1"/>
                <c:pt idx="0">
                  <c:v>Column238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Sheet1!$ID$2</c:f>
              <c:numCache>
                <c:formatCode>General</c:formatCode>
                <c:ptCount val="1"/>
                <c:pt idx="0">
                  <c:v>42.0</c:v>
                </c:pt>
              </c:numCache>
            </c:numRef>
          </c:val>
        </c:ser>
        <c:ser>
          <c:idx val="237"/>
          <c:order val="237"/>
          <c:tx>
            <c:strRef>
              <c:f>Sheet1!$IE$1</c:f>
              <c:strCache>
                <c:ptCount val="1"/>
                <c:pt idx="0">
                  <c:v>Column239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Sheet1!$IE$2</c:f>
              <c:numCache>
                <c:formatCode>General</c:formatCode>
                <c:ptCount val="1"/>
                <c:pt idx="0">
                  <c:v>42.0</c:v>
                </c:pt>
              </c:numCache>
            </c:numRef>
          </c:val>
        </c:ser>
        <c:ser>
          <c:idx val="238"/>
          <c:order val="238"/>
          <c:tx>
            <c:strRef>
              <c:f>Sheet1!$IF$1</c:f>
              <c:strCache>
                <c:ptCount val="1"/>
                <c:pt idx="0">
                  <c:v>Column240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Sheet1!$IF$2</c:f>
              <c:numCache>
                <c:formatCode>General</c:formatCode>
                <c:ptCount val="1"/>
                <c:pt idx="0">
                  <c:v>41.0</c:v>
                </c:pt>
              </c:numCache>
            </c:numRef>
          </c:val>
        </c:ser>
        <c:ser>
          <c:idx val="239"/>
          <c:order val="239"/>
          <c:tx>
            <c:strRef>
              <c:f>Sheet1!$IG$1</c:f>
              <c:strCache>
                <c:ptCount val="1"/>
                <c:pt idx="0">
                  <c:v>Column241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Sheet1!$IG$2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val>
        </c:ser>
        <c:ser>
          <c:idx val="240"/>
          <c:order val="240"/>
          <c:tx>
            <c:strRef>
              <c:f>Sheet1!$IH$1</c:f>
              <c:strCache>
                <c:ptCount val="1"/>
                <c:pt idx="0">
                  <c:v>Column242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Sheet1!$IH$2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val>
        </c:ser>
        <c:ser>
          <c:idx val="241"/>
          <c:order val="241"/>
          <c:tx>
            <c:strRef>
              <c:f>Sheet1!$II$1</c:f>
              <c:strCache>
                <c:ptCount val="1"/>
                <c:pt idx="0">
                  <c:v>Column243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Sheet1!$II$2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val>
        </c:ser>
        <c:ser>
          <c:idx val="242"/>
          <c:order val="242"/>
          <c:tx>
            <c:strRef>
              <c:f>Sheet1!$IJ$1</c:f>
              <c:strCache>
                <c:ptCount val="1"/>
                <c:pt idx="0">
                  <c:v>Column244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Sheet1!$IJ$2</c:f>
              <c:numCache>
                <c:formatCode>General</c:formatCode>
                <c:ptCount val="1"/>
                <c:pt idx="0">
                  <c:v>40.0</c:v>
                </c:pt>
              </c:numCache>
            </c:numRef>
          </c:val>
        </c:ser>
        <c:ser>
          <c:idx val="243"/>
          <c:order val="243"/>
          <c:tx>
            <c:strRef>
              <c:f>Sheet1!$IK$1</c:f>
              <c:strCache>
                <c:ptCount val="1"/>
                <c:pt idx="0">
                  <c:v>Column245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Sheet1!$IK$2</c:f>
              <c:numCache>
                <c:formatCode>General</c:formatCode>
                <c:ptCount val="1"/>
                <c:pt idx="0">
                  <c:v>39.0</c:v>
                </c:pt>
              </c:numCache>
            </c:numRef>
          </c:val>
        </c:ser>
        <c:ser>
          <c:idx val="244"/>
          <c:order val="244"/>
          <c:tx>
            <c:strRef>
              <c:f>Sheet1!$IL$1</c:f>
              <c:strCache>
                <c:ptCount val="1"/>
                <c:pt idx="0">
                  <c:v>Column246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Sheet1!$IL$2</c:f>
              <c:numCache>
                <c:formatCode>General</c:formatCode>
                <c:ptCount val="1"/>
                <c:pt idx="0">
                  <c:v>39.0</c:v>
                </c:pt>
              </c:numCache>
            </c:numRef>
          </c:val>
        </c:ser>
        <c:ser>
          <c:idx val="245"/>
          <c:order val="245"/>
          <c:tx>
            <c:strRef>
              <c:f>Sheet1!$IM$1</c:f>
              <c:strCache>
                <c:ptCount val="1"/>
                <c:pt idx="0">
                  <c:v>Column247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Sheet1!$IM$2</c:f>
              <c:numCache>
                <c:formatCode>General</c:formatCode>
                <c:ptCount val="1"/>
                <c:pt idx="0">
                  <c:v>39.0</c:v>
                </c:pt>
              </c:numCache>
            </c:numRef>
          </c:val>
        </c:ser>
        <c:ser>
          <c:idx val="246"/>
          <c:order val="246"/>
          <c:tx>
            <c:strRef>
              <c:f>Sheet1!$IN$1</c:f>
              <c:strCache>
                <c:ptCount val="1"/>
                <c:pt idx="0">
                  <c:v>Column248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Sheet1!$IN$2</c:f>
              <c:numCache>
                <c:formatCode>General</c:formatCode>
                <c:ptCount val="1"/>
                <c:pt idx="0">
                  <c:v>39.0</c:v>
                </c:pt>
              </c:numCache>
            </c:numRef>
          </c:val>
        </c:ser>
        <c:ser>
          <c:idx val="247"/>
          <c:order val="247"/>
          <c:tx>
            <c:strRef>
              <c:f>Sheet1!$IO$1</c:f>
              <c:strCache>
                <c:ptCount val="1"/>
                <c:pt idx="0">
                  <c:v>Column249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Sheet1!$IO$2</c:f>
              <c:numCache>
                <c:formatCode>General</c:formatCode>
                <c:ptCount val="1"/>
                <c:pt idx="0">
                  <c:v>38.0</c:v>
                </c:pt>
              </c:numCache>
            </c:numRef>
          </c:val>
        </c:ser>
        <c:ser>
          <c:idx val="248"/>
          <c:order val="248"/>
          <c:tx>
            <c:strRef>
              <c:f>Sheet1!$IP$1</c:f>
              <c:strCache>
                <c:ptCount val="1"/>
                <c:pt idx="0">
                  <c:v>Column250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Sheet1!$IP$2</c:f>
              <c:numCache>
                <c:formatCode>General</c:formatCode>
                <c:ptCount val="1"/>
                <c:pt idx="0">
                  <c:v>38.0</c:v>
                </c:pt>
              </c:numCache>
            </c:numRef>
          </c:val>
        </c:ser>
        <c:ser>
          <c:idx val="249"/>
          <c:order val="249"/>
          <c:tx>
            <c:strRef>
              <c:f>Sheet1!$IQ$1</c:f>
              <c:strCache>
                <c:ptCount val="1"/>
                <c:pt idx="0">
                  <c:v>Column251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Sheet1!$IQ$2</c:f>
              <c:numCache>
                <c:formatCode>General</c:formatCode>
                <c:ptCount val="1"/>
                <c:pt idx="0">
                  <c:v>37.0</c:v>
                </c:pt>
              </c:numCache>
            </c:numRef>
          </c:val>
        </c:ser>
        <c:ser>
          <c:idx val="250"/>
          <c:order val="250"/>
          <c:tx>
            <c:strRef>
              <c:f>Sheet1!$IR$1</c:f>
              <c:strCache>
                <c:ptCount val="1"/>
                <c:pt idx="0">
                  <c:v>Column252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Sheet1!$IR$2</c:f>
              <c:numCache>
                <c:formatCode>General</c:formatCode>
                <c:ptCount val="1"/>
                <c:pt idx="0">
                  <c:v>37.0</c:v>
                </c:pt>
              </c:numCache>
            </c:numRef>
          </c:val>
        </c:ser>
        <c:ser>
          <c:idx val="251"/>
          <c:order val="251"/>
          <c:tx>
            <c:strRef>
              <c:f>Sheet1!$IS$1</c:f>
              <c:strCache>
                <c:ptCount val="1"/>
                <c:pt idx="0">
                  <c:v>Column253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Sheet1!$IS$2</c:f>
              <c:numCache>
                <c:formatCode>General</c:formatCode>
                <c:ptCount val="1"/>
                <c:pt idx="0">
                  <c:v>36.0</c:v>
                </c:pt>
              </c:numCache>
            </c:numRef>
          </c:val>
        </c:ser>
        <c:ser>
          <c:idx val="252"/>
          <c:order val="252"/>
          <c:tx>
            <c:strRef>
              <c:f>Sheet1!$IT$1</c:f>
              <c:strCache>
                <c:ptCount val="1"/>
                <c:pt idx="0">
                  <c:v>Column254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Sheet1!$IT$2</c:f>
              <c:numCache>
                <c:formatCode>General</c:formatCode>
                <c:ptCount val="1"/>
                <c:pt idx="0">
                  <c:v>36.0</c:v>
                </c:pt>
              </c:numCache>
            </c:numRef>
          </c:val>
        </c:ser>
        <c:ser>
          <c:idx val="253"/>
          <c:order val="253"/>
          <c:tx>
            <c:strRef>
              <c:f>Sheet1!$IU$1</c:f>
              <c:strCache>
                <c:ptCount val="1"/>
                <c:pt idx="0">
                  <c:v>Column255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Sheet1!$IU$2</c:f>
              <c:numCache>
                <c:formatCode>General</c:formatCode>
                <c:ptCount val="1"/>
                <c:pt idx="0">
                  <c:v>36.0</c:v>
                </c:pt>
              </c:numCache>
            </c:numRef>
          </c:val>
        </c:ser>
        <c:ser>
          <c:idx val="254"/>
          <c:order val="254"/>
          <c:tx>
            <c:strRef>
              <c:f>Sheet1!$IV$1</c:f>
              <c:strCache>
                <c:ptCount val="1"/>
                <c:pt idx="0">
                  <c:v>Column256</c:v>
                </c:pt>
              </c:strCache>
            </c:strRef>
          </c:tx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Sheet1!$IV$2</c:f>
              <c:numCache>
                <c:formatCode>General</c:formatCode>
                <c:ptCount val="1"/>
                <c:pt idx="0">
                  <c:v>35.0</c:v>
                </c:pt>
              </c:numCache>
            </c:numRef>
          </c:val>
        </c:ser>
        <c:axId val="696448744"/>
        <c:axId val="696451480"/>
      </c:barChart>
      <c:catAx>
        <c:axId val="696448744"/>
        <c:scaling>
          <c:orientation val="minMax"/>
        </c:scaling>
        <c:axPos val="b"/>
        <c:numFmt formatCode="General" sourceLinked="1"/>
        <c:tickLblPos val="nextTo"/>
        <c:crossAx val="696451480"/>
        <c:crosses val="autoZero"/>
        <c:auto val="1"/>
        <c:lblAlgn val="ctr"/>
        <c:lblOffset val="100"/>
      </c:catAx>
      <c:valAx>
        <c:axId val="696451480"/>
        <c:scaling>
          <c:orientation val="minMax"/>
        </c:scaling>
        <c:axPos val="l"/>
        <c:majorGridlines/>
        <c:numFmt formatCode="General" sourceLinked="1"/>
        <c:tickLblPos val="nextTo"/>
        <c:crossAx val="696448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23C39-42AD-6D48-B930-25E3591E8520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B78F3-8BED-1C43-A6CB-9E0B43383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704D2-7B20-4717-8BE6-44383F8D11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9892-5BF6-B947-BE12-68A02D7BBB3D}" type="datetimeFigureOut">
              <a:rPr lang="en-US" smtClean="0"/>
              <a:pPr/>
              <a:t>8/10/11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346B-0561-964F-8338-D7154670E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lcc/Documents/research/ACL11/Breading%20pork.m4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00006B"/>
            </a:gs>
            <a:gs pos="100000">
              <a:srgbClr val="00006B"/>
            </a:gs>
            <a:gs pos="57000">
              <a:srgbClr val="0000C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Building a Persistent Workforce on Mechanical Turk for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Multilingual Data Collection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41910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David L. Chen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University of Texas at Austin</a:t>
            </a:r>
          </a:p>
          <a:p>
            <a:endParaRPr lang="en-US" sz="2400" dirty="0" smtClean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43400" y="3581400"/>
            <a:ext cx="4191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William B. Dolan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4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4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Research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424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029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AEB19"/>
                </a:solidFill>
              </a:rPr>
              <a:t>The 3</a:t>
            </a:r>
            <a:r>
              <a:rPr lang="en-US" sz="2000" baseline="30000" dirty="0" smtClean="0">
                <a:solidFill>
                  <a:srgbClr val="1AEB19"/>
                </a:solidFill>
              </a:rPr>
              <a:t>rd</a:t>
            </a:r>
            <a:r>
              <a:rPr lang="en-US" sz="2000" dirty="0" smtClean="0">
                <a:solidFill>
                  <a:srgbClr val="1AEB19"/>
                </a:solidFill>
              </a:rPr>
              <a:t> Human Computation Workshop (HCOMP)</a:t>
            </a:r>
          </a:p>
          <a:p>
            <a:pPr algn="ctr"/>
            <a:r>
              <a:rPr lang="en-US" sz="2000" dirty="0" smtClean="0">
                <a:solidFill>
                  <a:srgbClr val="1AEB19"/>
                </a:solidFill>
              </a:rPr>
              <a:t>August 8, 2011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07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Example Descriptions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1600200"/>
            <a:ext cx="8142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Ženska panira zrezek. (Slovene)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правење шницла (Macedonian)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Jemand wendet ein Stück Fleisch in Paniermehl (German)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Une femme trempe une cotelette de porc dans de la chapelure. (French)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cineva da o felie de carne prin pesmet (Romanian)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गोश में कुछ ओत्ता मिला रहा हे (Hindi)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ქალი ხორცს ავლებს რაღაცაში (Georgian)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Dame haalt lap vlees door bloem. (Dutch)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Šnicla mesa se valja u smesu začina (Serbian) </a:t>
            </a:r>
            <a:endParaRPr lang="en-US" sz="2400" dirty="0" smtClean="0"/>
          </a:p>
          <a:p>
            <a:pPr marL="285750" indent="-285750" fontAlgn="b">
              <a:buFont typeface="Arial" pitchFamily="34" charset="0"/>
              <a:buChar char="•"/>
            </a:pPr>
            <a:r>
              <a:rPr sz="2400" dirty="0" smtClean="0"/>
              <a:t>Unas manos embadurnan un trozo de carne en un recipiente (Spanish)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13716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Quality Control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Tier 1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$0.01 per description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Tier 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$0.05 per description 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3124200"/>
            <a:ext cx="57912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410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Initially everyone only has access to Tier-1 tasks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4" name="Picture 23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3429000"/>
            <a:ext cx="781050" cy="743857"/>
          </a:xfrm>
          <a:prstGeom prst="rect">
            <a:avLst/>
          </a:prstGeom>
        </p:spPr>
      </p:pic>
      <p:pic>
        <p:nvPicPr>
          <p:cNvPr id="25" name="Picture 24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3429000"/>
            <a:ext cx="781050" cy="743857"/>
          </a:xfrm>
          <a:prstGeom prst="rect">
            <a:avLst/>
          </a:prstGeom>
        </p:spPr>
      </p:pic>
      <p:pic>
        <p:nvPicPr>
          <p:cNvPr id="26" name="Picture 25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3429000"/>
            <a:ext cx="781050" cy="743857"/>
          </a:xfrm>
          <a:prstGeom prst="rect">
            <a:avLst/>
          </a:prstGeom>
        </p:spPr>
      </p:pic>
      <p:pic>
        <p:nvPicPr>
          <p:cNvPr id="27" name="Picture 26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3429000"/>
            <a:ext cx="781050" cy="743857"/>
          </a:xfrm>
          <a:prstGeom prst="rect">
            <a:avLst/>
          </a:prstGeom>
        </p:spPr>
      </p:pic>
      <p:pic>
        <p:nvPicPr>
          <p:cNvPr id="28" name="Picture 27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4191000"/>
            <a:ext cx="781050" cy="743857"/>
          </a:xfrm>
          <a:prstGeom prst="rect">
            <a:avLst/>
          </a:prstGeom>
        </p:spPr>
      </p:pic>
      <p:pic>
        <p:nvPicPr>
          <p:cNvPr id="29" name="Picture 28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4191000"/>
            <a:ext cx="781050" cy="743857"/>
          </a:xfrm>
          <a:prstGeom prst="rect">
            <a:avLst/>
          </a:prstGeom>
        </p:spPr>
      </p:pic>
      <p:pic>
        <p:nvPicPr>
          <p:cNvPr id="30" name="Picture 29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4191000"/>
            <a:ext cx="781050" cy="743857"/>
          </a:xfrm>
          <a:prstGeom prst="rect">
            <a:avLst/>
          </a:prstGeom>
        </p:spPr>
      </p:pic>
      <p:pic>
        <p:nvPicPr>
          <p:cNvPr id="31" name="Picture 30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191000"/>
            <a:ext cx="781050" cy="743857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62200"/>
            <a:ext cx="1074842" cy="6096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1"/>
            <a:ext cx="1082758" cy="609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43000" y="3886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00" y="4267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43000" y="4648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/>
          <p:cNvCxnSpPr>
            <a:stCxn id="32" idx="3"/>
            <a:endCxn id="7" idx="1"/>
          </p:cNvCxnSpPr>
          <p:nvPr/>
        </p:nvCxnSpPr>
        <p:spPr>
          <a:xfrm flipV="1">
            <a:off x="1760642" y="2216498"/>
            <a:ext cx="677758" cy="450502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6" idx="1"/>
          </p:cNvCxnSpPr>
          <p:nvPr/>
        </p:nvCxnSpPr>
        <p:spPr>
          <a:xfrm>
            <a:off x="1760642" y="2667000"/>
            <a:ext cx="677758" cy="1454498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3"/>
            <a:endCxn id="7" idx="1"/>
          </p:cNvCxnSpPr>
          <p:nvPr/>
        </p:nvCxnSpPr>
        <p:spPr>
          <a:xfrm flipV="1">
            <a:off x="1768558" y="2216498"/>
            <a:ext cx="669842" cy="1212503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  <a:endCxn id="6" idx="1"/>
          </p:cNvCxnSpPr>
          <p:nvPr/>
        </p:nvCxnSpPr>
        <p:spPr>
          <a:xfrm>
            <a:off x="1768558" y="3429001"/>
            <a:ext cx="669842" cy="692497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468313" y="14478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Quality Control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Tier 1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$0.01 per description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Tier 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$0.05 per description 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3124200"/>
            <a:ext cx="57912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3429000"/>
            <a:ext cx="781050" cy="743857"/>
          </a:xfrm>
          <a:prstGeom prst="rect">
            <a:avLst/>
          </a:prstGeom>
        </p:spPr>
      </p:pic>
      <p:pic>
        <p:nvPicPr>
          <p:cNvPr id="25" name="Picture 24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3429000"/>
            <a:ext cx="781050" cy="743857"/>
          </a:xfrm>
          <a:prstGeom prst="rect">
            <a:avLst/>
          </a:prstGeom>
        </p:spPr>
      </p:pic>
      <p:pic>
        <p:nvPicPr>
          <p:cNvPr id="26" name="Picture 25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3429000"/>
            <a:ext cx="781050" cy="743857"/>
          </a:xfrm>
          <a:prstGeom prst="rect">
            <a:avLst/>
          </a:prstGeom>
        </p:spPr>
      </p:pic>
      <p:pic>
        <p:nvPicPr>
          <p:cNvPr id="27" name="Picture 26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3429000"/>
            <a:ext cx="781050" cy="743857"/>
          </a:xfrm>
          <a:prstGeom prst="rect">
            <a:avLst/>
          </a:prstGeom>
        </p:spPr>
      </p:pic>
      <p:pic>
        <p:nvPicPr>
          <p:cNvPr id="28" name="Picture 27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4191000"/>
            <a:ext cx="781050" cy="743857"/>
          </a:xfrm>
          <a:prstGeom prst="rect">
            <a:avLst/>
          </a:prstGeom>
        </p:spPr>
      </p:pic>
      <p:pic>
        <p:nvPicPr>
          <p:cNvPr id="29" name="Picture 28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4191000"/>
            <a:ext cx="781050" cy="743857"/>
          </a:xfrm>
          <a:prstGeom prst="rect">
            <a:avLst/>
          </a:prstGeom>
        </p:spPr>
      </p:pic>
      <p:pic>
        <p:nvPicPr>
          <p:cNvPr id="30" name="Picture 29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4191000"/>
            <a:ext cx="781050" cy="743857"/>
          </a:xfrm>
          <a:prstGeom prst="rect">
            <a:avLst/>
          </a:prstGeom>
        </p:spPr>
      </p:pic>
      <p:pic>
        <p:nvPicPr>
          <p:cNvPr id="31" name="Picture 30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191000"/>
            <a:ext cx="781050" cy="743857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62200"/>
            <a:ext cx="1074842" cy="6096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1"/>
            <a:ext cx="1082758" cy="609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43000" y="3886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00" y="4267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43000" y="4648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/>
          <p:cNvCxnSpPr>
            <a:stCxn id="32" idx="3"/>
            <a:endCxn id="7" idx="1"/>
          </p:cNvCxnSpPr>
          <p:nvPr/>
        </p:nvCxnSpPr>
        <p:spPr>
          <a:xfrm flipV="1">
            <a:off x="1760642" y="2216498"/>
            <a:ext cx="677758" cy="450502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6" idx="1"/>
          </p:cNvCxnSpPr>
          <p:nvPr/>
        </p:nvCxnSpPr>
        <p:spPr>
          <a:xfrm>
            <a:off x="1760642" y="2667000"/>
            <a:ext cx="677758" cy="1454498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3"/>
            <a:endCxn id="7" idx="1"/>
          </p:cNvCxnSpPr>
          <p:nvPr/>
        </p:nvCxnSpPr>
        <p:spPr>
          <a:xfrm flipV="1">
            <a:off x="1768558" y="2216498"/>
            <a:ext cx="669842" cy="1212503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  <a:endCxn id="6" idx="1"/>
          </p:cNvCxnSpPr>
          <p:nvPr/>
        </p:nvCxnSpPr>
        <p:spPr>
          <a:xfrm>
            <a:off x="1768558" y="3429001"/>
            <a:ext cx="669842" cy="692497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4" idx="0"/>
          </p:cNvCxnSpPr>
          <p:nvPr/>
        </p:nvCxnSpPr>
        <p:spPr>
          <a:xfrm rot="5400000" flipH="1" flipV="1">
            <a:off x="4729163" y="2290762"/>
            <a:ext cx="1295400" cy="981077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5" idx="2"/>
          </p:cNvCxnSpPr>
          <p:nvPr/>
        </p:nvCxnSpPr>
        <p:spPr>
          <a:xfrm rot="5400000" flipH="1" flipV="1">
            <a:off x="4966834" y="2891290"/>
            <a:ext cx="2039257" cy="523877"/>
          </a:xfrm>
          <a:prstGeom prst="curvedConnector3">
            <a:avLst>
              <a:gd name="adj1" fmla="val 43594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16200000" flipV="1">
            <a:off x="6362700" y="2171700"/>
            <a:ext cx="1371602" cy="838202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4400" y="5410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Good workers are promoted to Tier-2 based on # descriptions, English fluency, quality of descriptions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468313" y="13716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Quality Control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4290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Tier 1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$0.01 per description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5240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Tier 2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$0.05 per description 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3124200"/>
            <a:ext cx="57912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4400" y="51816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two tiers have identical tasks but have different pay rates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4" name="Picture 23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76800" y="1752600"/>
            <a:ext cx="781050" cy="743857"/>
          </a:xfrm>
          <a:prstGeom prst="rect">
            <a:avLst/>
          </a:prstGeom>
        </p:spPr>
      </p:pic>
      <p:pic>
        <p:nvPicPr>
          <p:cNvPr id="25" name="Picture 24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0" y="3429000"/>
            <a:ext cx="781050" cy="743857"/>
          </a:xfrm>
          <a:prstGeom prst="rect">
            <a:avLst/>
          </a:prstGeom>
        </p:spPr>
      </p:pic>
      <p:pic>
        <p:nvPicPr>
          <p:cNvPr id="26" name="Picture 25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3429000"/>
            <a:ext cx="781050" cy="743857"/>
          </a:xfrm>
          <a:prstGeom prst="rect">
            <a:avLst/>
          </a:prstGeom>
        </p:spPr>
      </p:pic>
      <p:pic>
        <p:nvPicPr>
          <p:cNvPr id="27" name="Picture 26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1752600"/>
            <a:ext cx="781050" cy="743857"/>
          </a:xfrm>
          <a:prstGeom prst="rect">
            <a:avLst/>
          </a:prstGeom>
        </p:spPr>
      </p:pic>
      <p:pic>
        <p:nvPicPr>
          <p:cNvPr id="28" name="Picture 27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5800" y="4191000"/>
            <a:ext cx="781050" cy="743857"/>
          </a:xfrm>
          <a:prstGeom prst="rect">
            <a:avLst/>
          </a:prstGeom>
        </p:spPr>
      </p:pic>
      <p:pic>
        <p:nvPicPr>
          <p:cNvPr id="29" name="Picture 28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43600" y="1752600"/>
            <a:ext cx="781050" cy="743857"/>
          </a:xfrm>
          <a:prstGeom prst="rect">
            <a:avLst/>
          </a:prstGeom>
        </p:spPr>
      </p:pic>
      <p:pic>
        <p:nvPicPr>
          <p:cNvPr id="30" name="Picture 29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72200" y="4191000"/>
            <a:ext cx="781050" cy="743857"/>
          </a:xfrm>
          <a:prstGeom prst="rect">
            <a:avLst/>
          </a:prstGeom>
        </p:spPr>
      </p:pic>
      <p:pic>
        <p:nvPicPr>
          <p:cNvPr id="31" name="Picture 30" descr="j0292020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191000"/>
            <a:ext cx="781050" cy="743857"/>
          </a:xfrm>
          <a:prstGeom prst="rect">
            <a:avLst/>
          </a:prstGeom>
        </p:spPr>
      </p:pic>
      <p:pic>
        <p:nvPicPr>
          <p:cNvPr id="32" name="Picture 31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362200"/>
            <a:ext cx="1074842" cy="609600"/>
          </a:xfrm>
          <a:prstGeom prst="rect">
            <a:avLst/>
          </a:prstGeom>
        </p:spPr>
      </p:pic>
      <p:pic>
        <p:nvPicPr>
          <p:cNvPr id="33" name="Picture 32" descr="Untitl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124201"/>
            <a:ext cx="1082758" cy="609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143000" y="3886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43000" y="4267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43000" y="4648200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8" name="Straight Arrow Connector 37"/>
          <p:cNvCxnSpPr>
            <a:stCxn id="32" idx="3"/>
            <a:endCxn id="7" idx="1"/>
          </p:cNvCxnSpPr>
          <p:nvPr/>
        </p:nvCxnSpPr>
        <p:spPr>
          <a:xfrm flipV="1">
            <a:off x="1760642" y="2216498"/>
            <a:ext cx="677758" cy="450502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  <a:endCxn id="6" idx="1"/>
          </p:cNvCxnSpPr>
          <p:nvPr/>
        </p:nvCxnSpPr>
        <p:spPr>
          <a:xfrm>
            <a:off x="1760642" y="2667000"/>
            <a:ext cx="677758" cy="1454498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3"/>
            <a:endCxn id="7" idx="1"/>
          </p:cNvCxnSpPr>
          <p:nvPr/>
        </p:nvCxnSpPr>
        <p:spPr>
          <a:xfrm flipV="1">
            <a:off x="1768558" y="2216498"/>
            <a:ext cx="669842" cy="1212503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3" idx="3"/>
            <a:endCxn id="6" idx="1"/>
          </p:cNvCxnSpPr>
          <p:nvPr/>
        </p:nvCxnSpPr>
        <p:spPr>
          <a:xfrm>
            <a:off x="1768558" y="3429001"/>
            <a:ext cx="669842" cy="692497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468313" y="13716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Video collection task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Ask workers to submit video clips from </a:t>
            </a:r>
            <a:r>
              <a:rPr lang="en-US" dirty="0" err="1" smtClean="0">
                <a:solidFill>
                  <a:srgbClr val="000000"/>
                </a:solidFill>
              </a:rPr>
              <a:t>YouTube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Single, unambiguous action/event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Short (4-10 seconds)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Generally accessible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dialogues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words (subtitles, overlaid text, titles)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Also uses multi-tiered payment system </a:t>
            </a:r>
          </a:p>
          <a:p>
            <a:pPr lvl="1"/>
            <a:endParaRPr lang="en-US" sz="1800" dirty="0" smtClean="0">
              <a:solidFill>
                <a:srgbClr val="00000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8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Daily number of descriptions collected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55538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13716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4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Distribution of languages collected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0"/>
            <a:ext cx="7696200" cy="132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Other: Tagalog, Portuguese, Norwegian, Filipino, Estonian, Turkish, Arabic, Urdu, Hungarian, Indonesian, Malay, Bulgarian, Danish, Bosnian, Marathi, </a:t>
            </a:r>
            <a:r>
              <a:rPr lang="en-US" dirty="0" err="1" smtClean="0">
                <a:solidFill>
                  <a:srgbClr val="000000"/>
                </a:solidFill>
              </a:rPr>
              <a:t>Swedith</a:t>
            </a:r>
            <a:r>
              <a:rPr lang="en-US" dirty="0" smtClean="0">
                <a:solidFill>
                  <a:srgbClr val="000000"/>
                </a:solidFill>
              </a:rPr>
              <a:t>, Albanian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8688902"/>
              </p:ext>
            </p:extLst>
          </p:nvPr>
        </p:nvGraphicFramePr>
        <p:xfrm>
          <a:off x="762000" y="1295400"/>
          <a:ext cx="7696200" cy="402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4135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English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85550 (33855)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Spanish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1883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2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Hindi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6245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Gujarati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1437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2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Romanian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3998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Russian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1243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9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Slovene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3584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1226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2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Serbian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3420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Italian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953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Tamil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2789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Georgian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907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Dutch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2735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Polish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544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German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2326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Chinese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494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Macedonian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1915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Malayalam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394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10668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9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Statistics of data collected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Total money spent: $5000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Total number of workers: 835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419600" y="2819400"/>
          <a:ext cx="4191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7200" y="28194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68313" y="13716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9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descriptions submitted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674852"/>
              </p:ext>
            </p:extLst>
          </p:nvPr>
        </p:nvGraphicFramePr>
        <p:xfrm>
          <a:off x="5334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9413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Sorted histogram of the top 255 workers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12192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20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Persistent workforce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Return workers who continually work on our task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Several workers annotated all available videos, even both Tier-1 and Tier-2 tasks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Easier to model and evaluate workers when they submit many annotations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Identified good workers require little or no supervision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5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Introduction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Collect translation and paraphrase data</a:t>
            </a:r>
          </a:p>
          <a:p>
            <a:r>
              <a:rPr lang="en-US" dirty="0" smtClean="0"/>
              <a:t>Statistical machine translation systems require large amounts of parallel corpora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Professional translators are expensive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E.g. $0.36/word to create a Tamil-English corpus [</a:t>
            </a:r>
            <a:r>
              <a:rPr lang="en-US" dirty="0" err="1" smtClean="0">
                <a:solidFill>
                  <a:srgbClr val="008000"/>
                </a:solidFill>
              </a:rPr>
              <a:t>Germann</a:t>
            </a:r>
            <a:r>
              <a:rPr lang="en-US" dirty="0" smtClean="0">
                <a:solidFill>
                  <a:srgbClr val="008000"/>
                </a:solidFill>
              </a:rPr>
              <a:t>, ACL 2001 Workshop]</a:t>
            </a:r>
          </a:p>
          <a:p>
            <a:r>
              <a:rPr lang="en-US" dirty="0" smtClean="0"/>
              <a:t>No similar resource for paraphrases</a:t>
            </a:r>
          </a:p>
          <a:p>
            <a:pPr lvl="1"/>
            <a:endParaRPr lang="en-US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7526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1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Sample worker responses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“The </a:t>
            </a:r>
            <a:r>
              <a:rPr lang="en-US" dirty="0">
                <a:solidFill>
                  <a:srgbClr val="000000"/>
                </a:solidFill>
              </a:rPr>
              <a:t>speed of approval gave me confidence that you would pay me for future work</a:t>
            </a:r>
            <a:r>
              <a:rPr lang="en-US" dirty="0" smtClean="0">
                <a:solidFill>
                  <a:srgbClr val="000000"/>
                </a:solidFill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“Posters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err="1">
                <a:solidFill>
                  <a:srgbClr val="000000"/>
                </a:solidFill>
              </a:rPr>
              <a:t>Turker</a:t>
            </a:r>
            <a:r>
              <a:rPr lang="en-US" dirty="0">
                <a:solidFill>
                  <a:srgbClr val="000000"/>
                </a:solidFill>
              </a:rPr>
              <a:t> Nation recommended it as both high-paying and interesting.  Both ended up being true</a:t>
            </a:r>
            <a:r>
              <a:rPr lang="en-US" dirty="0" smtClean="0">
                <a:solidFill>
                  <a:srgbClr val="000000"/>
                </a:solidFill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“I </a:t>
            </a:r>
            <a:r>
              <a:rPr lang="en-US" dirty="0">
                <a:solidFill>
                  <a:srgbClr val="000000"/>
                </a:solidFill>
              </a:rPr>
              <a:t>consider this task pretty enjoyable. some videos are funny, others interesting</a:t>
            </a:r>
            <a:r>
              <a:rPr lang="en-US" dirty="0" smtClean="0">
                <a:solidFill>
                  <a:srgbClr val="000000"/>
                </a:solidFill>
              </a:rPr>
              <a:t>.”</a:t>
            </a:r>
          </a:p>
          <a:p>
            <a:r>
              <a:rPr lang="en-US" dirty="0">
                <a:solidFill>
                  <a:srgbClr val="000000"/>
                </a:solidFill>
              </a:rPr>
              <a:t>“Fast</a:t>
            </a:r>
            <a:r>
              <a:rPr lang="en-US" dirty="0" smtClean="0">
                <a:solidFill>
                  <a:srgbClr val="000000"/>
                </a:solidFill>
              </a:rPr>
              <a:t>, easy, really </a:t>
            </a:r>
            <a:r>
              <a:rPr lang="en-US" dirty="0">
                <a:solidFill>
                  <a:srgbClr val="000000"/>
                </a:solidFill>
              </a:rPr>
              <a:t>fun to do it</a:t>
            </a:r>
            <a:r>
              <a:rPr lang="en-US" dirty="0" smtClean="0">
                <a:solidFill>
                  <a:srgbClr val="000000"/>
                </a:solidFill>
              </a:rPr>
              <a:t>.”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85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Lessons learned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Design the tasks well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Short, simple, easy, accessible, and fun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Learn from worker responses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Compensate the workers fairly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Communicate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Quick task approval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Explain rejections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Respond to comments and emails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1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Conclusion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Introduced a novel way to collect translation and paraphrase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Conducted a successful pilot data collection on Mechanical Turk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Tiered payment system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High-quality persistent workforce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All data (including most of the videos) available for download at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    http://</a:t>
            </a:r>
            <a:r>
              <a:rPr lang="en-US" sz="2400" dirty="0" err="1" smtClean="0">
                <a:solidFill>
                  <a:srgbClr val="000000"/>
                </a:solidFill>
              </a:rPr>
              <a:t>www.cs.utexas.edu/users/ml/clamp/videoDescription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9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Variety of Natural Language Processing tasks done on Mechanical Turk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Collecting paraphrase data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Buzek</a:t>
            </a:r>
            <a:r>
              <a:rPr lang="en-US" dirty="0" smtClean="0">
                <a:solidFill>
                  <a:srgbClr val="008000"/>
                </a:solidFill>
              </a:rPr>
              <a:t> et al., NAACL 2010 AMT workshop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Denkowski</a:t>
            </a:r>
            <a:r>
              <a:rPr lang="en-US" dirty="0" smtClean="0">
                <a:solidFill>
                  <a:srgbClr val="008000"/>
                </a:solidFill>
              </a:rPr>
              <a:t> et al., NAACL 2010 AMT workshop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Collecting translation data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Ambati</a:t>
            </a:r>
            <a:r>
              <a:rPr lang="en-US" dirty="0" smtClean="0">
                <a:solidFill>
                  <a:srgbClr val="008000"/>
                </a:solidFill>
              </a:rPr>
              <a:t> and Vogel, NAACL 2010 AMT workshop</a:t>
            </a:r>
          </a:p>
          <a:p>
            <a:pPr lvl="1"/>
            <a:r>
              <a:rPr dirty="0" smtClean="0">
                <a:solidFill>
                  <a:srgbClr val="008000"/>
                </a:solidFill>
              </a:rPr>
              <a:t>Omar Zaidan and Chris Callison-Burch</a:t>
            </a:r>
            <a:r>
              <a:rPr lang="en-US" dirty="0" smtClean="0">
                <a:solidFill>
                  <a:srgbClr val="008000"/>
                </a:solidFill>
              </a:rPr>
              <a:t>, ACL 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Evaluating machine translation quality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Callison</a:t>
            </a:r>
            <a:r>
              <a:rPr lang="en-US" dirty="0" smtClean="0">
                <a:solidFill>
                  <a:srgbClr val="008000"/>
                </a:solidFill>
              </a:rPr>
              <a:t>-Burch, EMNLP 2009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Denkowski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Lavie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>
                <a:solidFill>
                  <a:srgbClr val="008000"/>
                </a:solidFill>
              </a:rPr>
              <a:t>NAACL 2010 AMT </a:t>
            </a:r>
            <a:r>
              <a:rPr lang="en-US" dirty="0" smtClean="0">
                <a:solidFill>
                  <a:srgbClr val="008000"/>
                </a:solidFill>
              </a:rPr>
              <a:t>workshop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6002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1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Issues of using Mechanical Turk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Catching people using machine translations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Collect and check against online translations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Use an image instead of text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Improving poor translations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Ask other workers to edit the translations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Ask other workers to rank the translations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98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Issues of using Mechanical Turk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Attracting workers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Higher pay doesn’t always mean higher quality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More likely to cheat if pay is high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Making tasks simple and quick enough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Difficult to collect data where input is required rather than selecting buttons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More difficult to translate whole sentences than short phrases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98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Use video to collect language 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Collect descriptions of videos </a:t>
            </a:r>
            <a:r>
              <a:rPr lang="en-US" sz="2800" dirty="0" smtClean="0">
                <a:solidFill>
                  <a:srgbClr val="000000"/>
                </a:solidFill>
              </a:rPr>
              <a:t>(Chen and Dolan, ACL 2011)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Parallel descriptions in different languages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 	         Translation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Parallel descriptions in the same language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         Paraphrase data</a:t>
            </a:r>
          </a:p>
          <a:p>
            <a:pPr marL="0" indent="0"/>
            <a:r>
              <a:rPr lang="en-US" dirty="0" smtClean="0">
                <a:solidFill>
                  <a:srgbClr val="000000"/>
                </a:solidFill>
              </a:rPr>
              <a:t>  Also useful as video annotation data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Bent-Up Arrow 6"/>
          <p:cNvSpPr/>
          <p:nvPr/>
        </p:nvSpPr>
        <p:spPr>
          <a:xfrm>
            <a:off x="1600200" y="3124200"/>
            <a:ext cx="533400" cy="762000"/>
          </a:xfrm>
          <a:prstGeom prst="bent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>
            <a:off x="1600200" y="4343400"/>
            <a:ext cx="533400" cy="762000"/>
          </a:xfrm>
          <a:prstGeom prst="bent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5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Video description task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Show a short </a:t>
            </a:r>
            <a:r>
              <a:rPr lang="en-US" dirty="0" err="1" smtClean="0">
                <a:solidFill>
                  <a:srgbClr val="000000"/>
                </a:solidFill>
              </a:rPr>
              <a:t>YouTube</a:t>
            </a:r>
            <a:r>
              <a:rPr lang="en-US" dirty="0" smtClean="0">
                <a:solidFill>
                  <a:srgbClr val="000000"/>
                </a:solidFill>
              </a:rPr>
              <a:t> video to the user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Ask them to write a single-sentence description in </a:t>
            </a:r>
            <a:r>
              <a:rPr lang="en-US" dirty="0" smtClean="0">
                <a:solidFill>
                  <a:srgbClr val="FF0000"/>
                </a:solidFill>
              </a:rPr>
              <a:t>any language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Removes incentive to cheat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Only require </a:t>
            </a:r>
            <a:r>
              <a:rPr lang="en-US" dirty="0" smtClean="0">
                <a:solidFill>
                  <a:srgbClr val="FF0000"/>
                </a:solidFill>
              </a:rPr>
              <a:t>monolingual</a:t>
            </a:r>
            <a:r>
              <a:rPr lang="en-US" dirty="0" smtClean="0">
                <a:solidFill>
                  <a:srgbClr val="000000"/>
                </a:solidFill>
              </a:rPr>
              <a:t> speakers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Similar to work by </a:t>
            </a:r>
            <a:r>
              <a:rPr lang="en-US" dirty="0" err="1" smtClean="0">
                <a:solidFill>
                  <a:srgbClr val="008000"/>
                </a:solidFill>
              </a:rPr>
              <a:t>Hu</a:t>
            </a:r>
            <a:r>
              <a:rPr lang="en-US" dirty="0" smtClean="0">
                <a:solidFill>
                  <a:srgbClr val="008000"/>
                </a:solidFill>
              </a:rPr>
              <a:t> et al. </a:t>
            </a:r>
            <a:r>
              <a:rPr lang="en-US" sz="2200" dirty="0" smtClean="0">
                <a:solidFill>
                  <a:srgbClr val="008000"/>
                </a:solidFill>
              </a:rPr>
              <a:t>[CHI 2011]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endParaRPr lang="en-US" sz="1800" dirty="0" smtClean="0">
              <a:solidFill>
                <a:srgbClr val="000000"/>
              </a:solidFill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68313" y="15240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75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Annotation Task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Breading pork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371600"/>
            <a:ext cx="72390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867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Describe video in a single sentence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8313" y="12192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6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Example Descriptions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002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Someone is coating a pork chop in a glass bowl of flour.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person breads a pork chop.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Someone is breading a piece of meat with a white powdery substance.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chef seasons a slice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Someone is putting flour on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woman is adding flour to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woman is coating a piece of pork with breadcrumbs.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man dredges meat in bread crumbs.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person breads a piece of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woman is breading some meat.</a:t>
            </a:r>
          </a:p>
          <a:p>
            <a:pPr marL="285750" indent="-285750" fontAlgn="b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woman coats a meat cutlet in a dish.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8313" y="1447800"/>
            <a:ext cx="8077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1009</Words>
  <Application>Microsoft Macintosh PowerPoint</Application>
  <PresentationFormat>On-screen Show (4:3)</PresentationFormat>
  <Paragraphs>181</Paragraphs>
  <Slides>22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Building a Persistent Workforce on Mechanical Turk for  Multilingual Data Collection</vt:lpstr>
      <vt:lpstr>Introduction</vt:lpstr>
      <vt:lpstr>Variety of Natural Language Processing tasks done on Mechanical Turk</vt:lpstr>
      <vt:lpstr>Issues of using Mechanical Turk</vt:lpstr>
      <vt:lpstr>Issues of using Mechanical Turk</vt:lpstr>
      <vt:lpstr>Use video to collect language data</vt:lpstr>
      <vt:lpstr>Video description task</vt:lpstr>
      <vt:lpstr>Annotation Task</vt:lpstr>
      <vt:lpstr>Example Descriptions</vt:lpstr>
      <vt:lpstr>Example Descriptions</vt:lpstr>
      <vt:lpstr>Quality Control</vt:lpstr>
      <vt:lpstr>Quality Control</vt:lpstr>
      <vt:lpstr>Quality Control</vt:lpstr>
      <vt:lpstr>Video collection task</vt:lpstr>
      <vt:lpstr>Daily number of descriptions collected</vt:lpstr>
      <vt:lpstr>Distribution of languages collected</vt:lpstr>
      <vt:lpstr>Statistics of data collected</vt:lpstr>
      <vt:lpstr>Number of descriptions submitted</vt:lpstr>
      <vt:lpstr>Persistent workforce</vt:lpstr>
      <vt:lpstr>Sample worker responses</vt:lpstr>
      <vt:lpstr>Lessons learned</vt:lpstr>
      <vt:lpstr>Conclusion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Chen</dc:creator>
  <cp:lastModifiedBy>David Chen</cp:lastModifiedBy>
  <cp:revision>69</cp:revision>
  <dcterms:created xsi:type="dcterms:W3CDTF">2011-08-10T18:37:12Z</dcterms:created>
  <dcterms:modified xsi:type="dcterms:W3CDTF">2011-08-10T18:37:59Z</dcterms:modified>
</cp:coreProperties>
</file>