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3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4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6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0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6CF8-7A03-4536-98B4-E46F36A5BD9F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0233-CBAD-48EA-AD2D-EEFB65F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Pong with Scratch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Scratch is a Visual Programming Language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http://scratch.mit.edu/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4267200" cy="321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16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Ball Bounce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4499" y="1839686"/>
            <a:ext cx="324909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motion add </a:t>
            </a:r>
          </a:p>
          <a:p>
            <a:r>
              <a:rPr lang="en-US" sz="2800" dirty="0" smtClean="0"/>
              <a:t>if on edge, bounce</a:t>
            </a:r>
          </a:p>
          <a:p>
            <a:endParaRPr lang="en-US" sz="2800" dirty="0"/>
          </a:p>
          <a:p>
            <a:r>
              <a:rPr lang="en-US" sz="2800" dirty="0" smtClean="0"/>
              <a:t>Stop program</a:t>
            </a:r>
          </a:p>
          <a:p>
            <a:r>
              <a:rPr lang="en-US" sz="2800" dirty="0" smtClean="0"/>
              <a:t>with stop sign</a:t>
            </a:r>
          </a:p>
          <a:p>
            <a:endParaRPr lang="en-US" sz="2800" dirty="0"/>
          </a:p>
          <a:p>
            <a:r>
              <a:rPr lang="en-US" sz="2800" dirty="0" smtClean="0"/>
              <a:t>Rename sprite ball in</a:t>
            </a:r>
          </a:p>
          <a:p>
            <a:endParaRPr lang="en-US" sz="28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892966"/>
            <a:ext cx="4316249" cy="405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73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Paddle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371600"/>
            <a:ext cx="54829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or draw another  sprite for the paddle</a:t>
            </a:r>
          </a:p>
          <a:p>
            <a:endParaRPr lang="en-US" sz="2400" dirty="0"/>
          </a:p>
          <a:p>
            <a:r>
              <a:rPr lang="en-US" sz="2400" dirty="0" smtClean="0"/>
              <a:t>I picked a manhole cover</a:t>
            </a:r>
          </a:p>
          <a:p>
            <a:endParaRPr lang="en-US" sz="2400" dirty="0"/>
          </a:p>
          <a:p>
            <a:r>
              <a:rPr lang="en-US" sz="2400" dirty="0" smtClean="0"/>
              <a:t>Resize and rename sprite to paddle</a:t>
            </a:r>
          </a:p>
          <a:p>
            <a:endParaRPr lang="en-US" sz="2400" dirty="0"/>
          </a:p>
          <a:p>
            <a:r>
              <a:rPr lang="en-US" sz="2400" dirty="0" smtClean="0"/>
              <a:t>Move paddle to bottom of stage</a:t>
            </a:r>
          </a:p>
          <a:p>
            <a:endParaRPr lang="en-US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211846" cy="294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50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Paddle Move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447800"/>
            <a:ext cx="448949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Click Paddle</a:t>
            </a:r>
          </a:p>
          <a:p>
            <a:endParaRPr lang="en-US" sz="2800" dirty="0" smtClean="0"/>
          </a:p>
          <a:p>
            <a:r>
              <a:rPr lang="en-US" sz="2800" dirty="0" smtClean="0"/>
              <a:t>Go to Scripts</a:t>
            </a:r>
          </a:p>
          <a:p>
            <a:endParaRPr lang="en-US" sz="2800" dirty="0"/>
          </a:p>
          <a:p>
            <a:r>
              <a:rPr lang="en-US" sz="2800" dirty="0" smtClean="0"/>
              <a:t>Add when Green Flag</a:t>
            </a:r>
            <a:r>
              <a:rPr lang="en-US" sz="2800" dirty="0"/>
              <a:t> </a:t>
            </a:r>
            <a:r>
              <a:rPr lang="en-US" sz="2800" dirty="0" smtClean="0"/>
              <a:t>Clicked</a:t>
            </a:r>
          </a:p>
          <a:p>
            <a:r>
              <a:rPr lang="en-US" sz="2800" dirty="0" smtClean="0"/>
              <a:t>Add Forever</a:t>
            </a:r>
          </a:p>
          <a:p>
            <a:r>
              <a:rPr lang="en-US" sz="2800" dirty="0" smtClean="0"/>
              <a:t>Add set x to (motion)</a:t>
            </a:r>
          </a:p>
          <a:p>
            <a:r>
              <a:rPr lang="en-US" sz="2800" dirty="0" smtClean="0"/>
              <a:t>Replace 0 with mouse x from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Sensing</a:t>
            </a:r>
          </a:p>
          <a:p>
            <a:endParaRPr lang="en-US" sz="2800" dirty="0"/>
          </a:p>
          <a:p>
            <a:r>
              <a:rPr lang="en-US" sz="2800" dirty="0" smtClean="0"/>
              <a:t>Click the Green Flag to Test</a:t>
            </a:r>
          </a:p>
          <a:p>
            <a:r>
              <a:rPr lang="en-US" sz="2800" dirty="0" smtClean="0"/>
              <a:t>What happens?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4" y="1745673"/>
            <a:ext cx="4056929" cy="337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773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Off Paddle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2025" y="1565970"/>
            <a:ext cx="42995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Click the Ball Spring and add</a:t>
            </a:r>
          </a:p>
          <a:p>
            <a:r>
              <a:rPr lang="en-US" sz="2800" dirty="0" smtClean="0"/>
              <a:t>a script</a:t>
            </a:r>
          </a:p>
          <a:p>
            <a:endParaRPr lang="en-US" sz="2800" dirty="0"/>
          </a:p>
          <a:p>
            <a:r>
              <a:rPr lang="en-US" sz="2800" dirty="0" smtClean="0"/>
              <a:t>When Green Flag Clicked</a:t>
            </a:r>
          </a:p>
          <a:p>
            <a:r>
              <a:rPr lang="en-US" sz="2800" dirty="0" smtClean="0"/>
              <a:t>forever if (control)</a:t>
            </a:r>
          </a:p>
          <a:p>
            <a:r>
              <a:rPr lang="en-US" sz="2800" dirty="0" smtClean="0"/>
              <a:t>fill in condition with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touching (sensing)</a:t>
            </a:r>
          </a:p>
          <a:p>
            <a:r>
              <a:rPr lang="en-US" sz="2800" dirty="0" smtClean="0"/>
              <a:t>pick touching paddle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11086"/>
            <a:ext cx="4061073" cy="440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50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Bounce Off Paddle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62000"/>
            <a:ext cx="437004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fill in forever if with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point in direction (motion)</a:t>
            </a:r>
          </a:p>
          <a:p>
            <a:endParaRPr lang="en-US" sz="2800" dirty="0" smtClean="0"/>
          </a:p>
          <a:p>
            <a:r>
              <a:rPr lang="en-US" sz="2800" dirty="0" smtClean="0"/>
              <a:t>replace 90 with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0 - 0 (operators)</a:t>
            </a:r>
          </a:p>
          <a:p>
            <a:endParaRPr lang="en-US" sz="2800" dirty="0"/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replace first blank with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   direction (motion) of ball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1743"/>
            <a:ext cx="6091583" cy="214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29200" y="1600200"/>
            <a:ext cx="397929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replace second blank with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  pick a random number 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  (operators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type </a:t>
            </a:r>
            <a:r>
              <a:rPr lang="en-US" sz="2800" dirty="0">
                <a:solidFill>
                  <a:prstClr val="black"/>
                </a:solidFill>
              </a:rPr>
              <a:t>in 120 and 180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7600" y="2438401"/>
            <a:ext cx="1219200" cy="12953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4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Game Over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2130" y="632222"/>
            <a:ext cx="398327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Click Ball sprite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Build another script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When Green Flag Clicked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forever if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touching color (sensing)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click color for eye dropper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    and click orange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add say "Game Over" for 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   2 seconds (looks)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stop all (control)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4724400" cy="285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21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Changing Speed</a:t>
            </a:r>
          </a:p>
          <a:p>
            <a:r>
              <a:rPr lang="en-US" dirty="0" smtClean="0"/>
              <a:t>Other things to hit</a:t>
            </a:r>
          </a:p>
          <a:p>
            <a:r>
              <a:rPr lang="en-US" dirty="0" smtClean="0"/>
              <a:t>Multiple balls</a:t>
            </a:r>
          </a:p>
          <a:p>
            <a:r>
              <a:rPr lang="en-US" smtClean="0"/>
              <a:t>Multiple lives</a:t>
            </a:r>
          </a:p>
        </p:txBody>
      </p:sp>
    </p:spTree>
    <p:extLst>
      <p:ext uri="{BB962C8B-B14F-4D97-AF65-F5344CB8AC3E}">
        <p14:creationId xmlns:p14="http://schemas.microsoft.com/office/powerpoint/2010/main" val="95664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</a:t>
            </a:r>
            <a:r>
              <a:rPr lang="en-US" dirty="0" err="1" smtClean="0"/>
              <a:t>PongShell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" y="1447800"/>
            <a:ext cx="8128747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895600" y="1676400"/>
            <a:ext cx="11430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343400"/>
            <a:ext cx="441007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433638" y="3777343"/>
            <a:ext cx="461962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016919" y="4876800"/>
            <a:ext cx="1143000" cy="4953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8162" y="5257800"/>
            <a:ext cx="75723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4419600"/>
            <a:ext cx="4762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 13"/>
          <p:cNvSpPr/>
          <p:nvPr/>
        </p:nvSpPr>
        <p:spPr>
          <a:xfrm>
            <a:off x="6404202" y="6067425"/>
            <a:ext cx="1143000" cy="4953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Add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343400" cy="5257800"/>
          </a:xfrm>
        </p:spPr>
        <p:txBody>
          <a:bodyPr/>
          <a:lstStyle/>
          <a:p>
            <a:r>
              <a:rPr lang="en-US" sz="4400" dirty="0" smtClean="0"/>
              <a:t>Scratch program use </a:t>
            </a:r>
            <a:r>
              <a:rPr lang="en-US" sz="4400" i="1" dirty="0" smtClean="0"/>
              <a:t>Sprites</a:t>
            </a:r>
          </a:p>
          <a:p>
            <a:r>
              <a:rPr lang="en-US" sz="4400" dirty="0" smtClean="0"/>
              <a:t>Images we can move!</a:t>
            </a:r>
          </a:p>
          <a:p>
            <a:r>
              <a:rPr lang="en-US" sz="4400" dirty="0" smtClean="0"/>
              <a:t>Add a ball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38200"/>
            <a:ext cx="474345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105400" y="5105400"/>
            <a:ext cx="1143000" cy="4953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8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Things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1"/>
            <a:ext cx="5867400" cy="33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9150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 Object for Ball and click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Shrink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Shrink Sprite Button and click on sprite many times to make it smaller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12445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667000" y="2895600"/>
            <a:ext cx="609600" cy="4953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3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Ball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Get Ball to move by telling it to</a:t>
            </a:r>
          </a:p>
          <a:p>
            <a:r>
              <a:rPr lang="en-US" dirty="0" smtClean="0"/>
              <a:t>Computer programs have commands</a:t>
            </a:r>
          </a:p>
          <a:p>
            <a:r>
              <a:rPr lang="en-US" dirty="0" smtClean="0"/>
              <a:t>In Scratch these all called </a:t>
            </a:r>
            <a:r>
              <a:rPr lang="en-US" i="1" dirty="0" smtClean="0"/>
              <a:t>scripts</a:t>
            </a:r>
          </a:p>
          <a:p>
            <a:r>
              <a:rPr lang="en-US" dirty="0" smtClean="0"/>
              <a:t>Click on ball and make sure scripts tab is selected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4267200"/>
            <a:ext cx="806767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762000" y="5205412"/>
            <a:ext cx="1143000" cy="5429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7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" y="1094580"/>
            <a:ext cx="3657600" cy="4525963"/>
          </a:xfrm>
        </p:spPr>
        <p:txBody>
          <a:bodyPr/>
          <a:lstStyle/>
          <a:p>
            <a:r>
              <a:rPr lang="en-US" dirty="0" smtClean="0"/>
              <a:t>Select the Control Script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514600" cy="392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666875" y="3124200"/>
            <a:ext cx="1000125" cy="4667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1246979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Drag a when green flag clicker control to script area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95600"/>
            <a:ext cx="44386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35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Commands to Script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8577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4499" y="1839686"/>
            <a:ext cx="39268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Drag and connect a point </a:t>
            </a:r>
          </a:p>
          <a:p>
            <a:r>
              <a:rPr lang="en-US" sz="2800" dirty="0" smtClean="0"/>
              <a:t>towards motion action.</a:t>
            </a:r>
          </a:p>
          <a:p>
            <a:endParaRPr lang="en-US" sz="2800" dirty="0"/>
          </a:p>
          <a:p>
            <a:r>
              <a:rPr lang="en-US" sz="2800" dirty="0" smtClean="0"/>
              <a:t>Pick mouse-pointer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86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Ball Move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4499" y="1839686"/>
            <a:ext cx="368729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forever command</a:t>
            </a:r>
            <a:br>
              <a:rPr lang="en-US" sz="2800" dirty="0" smtClean="0"/>
            </a:br>
            <a:r>
              <a:rPr lang="en-US" sz="2800" dirty="0" smtClean="0"/>
              <a:t>from Control</a:t>
            </a:r>
          </a:p>
          <a:p>
            <a:endParaRPr lang="en-US" sz="2800" dirty="0" smtClean="0"/>
          </a:p>
          <a:p>
            <a:r>
              <a:rPr lang="en-US" sz="2800" dirty="0" smtClean="0"/>
              <a:t>Add move forward</a:t>
            </a:r>
          </a:p>
          <a:p>
            <a:r>
              <a:rPr lang="en-US" sz="2800" dirty="0" smtClean="0"/>
              <a:t>10 steps from </a:t>
            </a:r>
          </a:p>
          <a:p>
            <a:r>
              <a:rPr lang="en-US" sz="2800" dirty="0" smtClean="0"/>
              <a:t>motion</a:t>
            </a:r>
          </a:p>
          <a:p>
            <a:endParaRPr lang="en-US" sz="2800" dirty="0"/>
          </a:p>
          <a:p>
            <a:r>
              <a:rPr lang="en-US" sz="2800" dirty="0" smtClean="0"/>
              <a:t>Click green flag in upper</a:t>
            </a:r>
          </a:p>
          <a:p>
            <a:r>
              <a:rPr lang="en-US" sz="2800" dirty="0" smtClean="0"/>
              <a:t>right corner to start!</a:t>
            </a:r>
          </a:p>
          <a:p>
            <a:endParaRPr lang="en-US" sz="2800" dirty="0"/>
          </a:p>
          <a:p>
            <a:r>
              <a:rPr lang="en-US" sz="2800" dirty="0" smtClean="0"/>
              <a:t>What happens?</a:t>
            </a:r>
            <a:endParaRPr lang="en-US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3" y="1371600"/>
            <a:ext cx="4127459" cy="45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79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301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Pong with Scratch</vt:lpstr>
      <vt:lpstr>Open the PongShell</vt:lpstr>
      <vt:lpstr>Add Sprites</vt:lpstr>
      <vt:lpstr>Choose Things</vt:lpstr>
      <vt:lpstr>Shrink Ball</vt:lpstr>
      <vt:lpstr>Make Ball Move</vt:lpstr>
      <vt:lpstr>Add A Script</vt:lpstr>
      <vt:lpstr>Add Commands to Script</vt:lpstr>
      <vt:lpstr>Make Ball Move</vt:lpstr>
      <vt:lpstr>Make Ball Bounce</vt:lpstr>
      <vt:lpstr>Add a Paddle</vt:lpstr>
      <vt:lpstr>Make Paddle Move</vt:lpstr>
      <vt:lpstr>Bounce Off Paddle</vt:lpstr>
      <vt:lpstr>Bounce Off Paddle</vt:lpstr>
      <vt:lpstr>Game Over</vt:lpstr>
      <vt:lpstr>More!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Pong with Scratch</dc:title>
  <dc:creator>Michael D. Scott</dc:creator>
  <cp:lastModifiedBy>Michael D. Scott</cp:lastModifiedBy>
  <cp:revision>11</cp:revision>
  <dcterms:created xsi:type="dcterms:W3CDTF">2012-03-03T00:33:30Z</dcterms:created>
  <dcterms:modified xsi:type="dcterms:W3CDTF">2012-03-03T01:42:17Z</dcterms:modified>
</cp:coreProperties>
</file>