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8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5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3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4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2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0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6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3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8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00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4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16CF8-7A03-4536-98B4-E46F36A5BD9F}" type="datetimeFigureOut">
              <a:rPr lang="en-US" smtClean="0"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A0233-CBAD-48EA-AD2D-EEFB65F3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9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Pong with Scratch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752600"/>
            <a:ext cx="8610600" cy="1752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Scratch is a Visual Programming Language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http://scratch.mit.edu/</a:t>
            </a:r>
            <a:endParaRPr lang="en-US" sz="4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505200"/>
            <a:ext cx="4267200" cy="3213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6162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Ball Bounce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4499" y="1839686"/>
            <a:ext cx="324909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From motion add </a:t>
            </a:r>
          </a:p>
          <a:p>
            <a:r>
              <a:rPr lang="en-US" sz="2800" dirty="0" smtClean="0"/>
              <a:t>if on edge, bounce</a:t>
            </a:r>
          </a:p>
          <a:p>
            <a:endParaRPr lang="en-US" sz="2800" dirty="0"/>
          </a:p>
          <a:p>
            <a:r>
              <a:rPr lang="en-US" sz="2800" dirty="0" smtClean="0"/>
              <a:t>Stop program</a:t>
            </a:r>
          </a:p>
          <a:p>
            <a:r>
              <a:rPr lang="en-US" sz="2800" dirty="0" smtClean="0"/>
              <a:t>with stop sign</a:t>
            </a:r>
          </a:p>
          <a:p>
            <a:endParaRPr lang="en-US" sz="2800" dirty="0"/>
          </a:p>
          <a:p>
            <a:r>
              <a:rPr lang="en-US" sz="2800" dirty="0" smtClean="0"/>
              <a:t>Rename sprite ball in</a:t>
            </a:r>
          </a:p>
          <a:p>
            <a:endParaRPr lang="en-US" sz="2800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1892966"/>
            <a:ext cx="4316249" cy="4050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9733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Paddle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1371600"/>
            <a:ext cx="548295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Add or draw another  sprite for the paddle</a:t>
            </a:r>
          </a:p>
          <a:p>
            <a:endParaRPr lang="en-US" sz="2400" dirty="0"/>
          </a:p>
          <a:p>
            <a:r>
              <a:rPr lang="en-US" sz="2400" dirty="0" smtClean="0"/>
              <a:t>I picked a manhole cover</a:t>
            </a:r>
          </a:p>
          <a:p>
            <a:endParaRPr lang="en-US" sz="2400" dirty="0"/>
          </a:p>
          <a:p>
            <a:r>
              <a:rPr lang="en-US" sz="2400" dirty="0" smtClean="0"/>
              <a:t>Resize and rename sprite to paddle</a:t>
            </a:r>
          </a:p>
          <a:p>
            <a:endParaRPr lang="en-US" sz="2400" dirty="0"/>
          </a:p>
          <a:p>
            <a:r>
              <a:rPr lang="en-US" sz="2400" dirty="0" smtClean="0"/>
              <a:t>Move paddle to bottom of stage</a:t>
            </a:r>
          </a:p>
          <a:p>
            <a:endParaRPr lang="en-US" sz="2800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90800"/>
            <a:ext cx="3211846" cy="2943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1501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Paddle Move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1447800"/>
            <a:ext cx="448949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Click Paddle</a:t>
            </a:r>
          </a:p>
          <a:p>
            <a:endParaRPr lang="en-US" sz="2800" dirty="0" smtClean="0"/>
          </a:p>
          <a:p>
            <a:r>
              <a:rPr lang="en-US" sz="2800" dirty="0" smtClean="0"/>
              <a:t>Go to Scripts</a:t>
            </a:r>
          </a:p>
          <a:p>
            <a:endParaRPr lang="en-US" sz="2800" dirty="0"/>
          </a:p>
          <a:p>
            <a:r>
              <a:rPr lang="en-US" sz="2800" dirty="0" smtClean="0"/>
              <a:t>Add when Green Flag</a:t>
            </a:r>
            <a:r>
              <a:rPr lang="en-US" sz="2800" dirty="0"/>
              <a:t> </a:t>
            </a:r>
            <a:r>
              <a:rPr lang="en-US" sz="2800" dirty="0" smtClean="0"/>
              <a:t>Clicked</a:t>
            </a:r>
          </a:p>
          <a:p>
            <a:r>
              <a:rPr lang="en-US" sz="2800" dirty="0" smtClean="0"/>
              <a:t>Add Forever</a:t>
            </a:r>
          </a:p>
          <a:p>
            <a:r>
              <a:rPr lang="en-US" sz="2800" dirty="0" smtClean="0"/>
              <a:t>Add set x to (motion)</a:t>
            </a:r>
          </a:p>
          <a:p>
            <a:r>
              <a:rPr lang="en-US" sz="2800" dirty="0" smtClean="0"/>
              <a:t>Replace 0 with mouse x from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	Sensing</a:t>
            </a:r>
          </a:p>
          <a:p>
            <a:endParaRPr lang="en-US" sz="2800" dirty="0"/>
          </a:p>
          <a:p>
            <a:r>
              <a:rPr lang="en-US" sz="2800" dirty="0" smtClean="0"/>
              <a:t>Click the Green Flag to Test</a:t>
            </a:r>
          </a:p>
          <a:p>
            <a:r>
              <a:rPr lang="en-US" sz="2800" dirty="0" smtClean="0"/>
              <a:t>What happens?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14" y="1745673"/>
            <a:ext cx="4056929" cy="3374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3773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Bounce Off Paddle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92025" y="1565970"/>
            <a:ext cx="429957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Click the Ball Spring and add</a:t>
            </a:r>
          </a:p>
          <a:p>
            <a:r>
              <a:rPr lang="en-US" sz="2800" dirty="0" smtClean="0"/>
              <a:t>a script</a:t>
            </a:r>
          </a:p>
          <a:p>
            <a:endParaRPr lang="en-US" sz="2800" dirty="0"/>
          </a:p>
          <a:p>
            <a:r>
              <a:rPr lang="en-US" sz="2800" dirty="0" smtClean="0"/>
              <a:t>When Green Flag Clicked</a:t>
            </a:r>
          </a:p>
          <a:p>
            <a:r>
              <a:rPr lang="en-US" sz="2800" dirty="0" smtClean="0"/>
              <a:t>forever if (control)</a:t>
            </a:r>
          </a:p>
          <a:p>
            <a:r>
              <a:rPr lang="en-US" sz="2800" dirty="0" smtClean="0"/>
              <a:t>fill in condition with 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touching (sensing)</a:t>
            </a:r>
          </a:p>
          <a:p>
            <a:r>
              <a:rPr lang="en-US" sz="2800" dirty="0" smtClean="0"/>
              <a:t>pick touching paddle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611086"/>
            <a:ext cx="4061073" cy="4408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503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Bounce Off Paddle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62000"/>
            <a:ext cx="437004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fill in forever if with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point in direction (motion)</a:t>
            </a:r>
          </a:p>
          <a:p>
            <a:endParaRPr lang="en-US" sz="2800" dirty="0" smtClean="0"/>
          </a:p>
          <a:p>
            <a:r>
              <a:rPr lang="en-US" sz="2800" dirty="0" smtClean="0"/>
              <a:t>replace 90 with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0 - 0 (operators)</a:t>
            </a:r>
          </a:p>
          <a:p>
            <a:endParaRPr lang="en-US" sz="2800" dirty="0"/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replace first blank with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    direction (motion) of ball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91743"/>
            <a:ext cx="6091583" cy="2144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029200" y="1600200"/>
            <a:ext cx="3979294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replace second blank with</a:t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sz="2800" dirty="0">
                <a:solidFill>
                  <a:prstClr val="black"/>
                </a:solidFill>
              </a:rPr>
              <a:t>  pick a random number </a:t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sz="2800" dirty="0">
                <a:solidFill>
                  <a:prstClr val="black"/>
                </a:solidFill>
              </a:rPr>
              <a:t>  (operators</a:t>
            </a:r>
            <a:r>
              <a:rPr lang="en-US" sz="28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en-US" sz="2800" dirty="0" smtClean="0">
              <a:solidFill>
                <a:prstClr val="black"/>
              </a:solidFill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type </a:t>
            </a:r>
            <a:r>
              <a:rPr lang="en-US" sz="2800" dirty="0">
                <a:solidFill>
                  <a:prstClr val="black"/>
                </a:solidFill>
              </a:rPr>
              <a:t>in 120 and 180</a:t>
            </a:r>
          </a:p>
          <a:p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657600" y="2438401"/>
            <a:ext cx="1219200" cy="1295399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4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Game Over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32130" y="632222"/>
            <a:ext cx="3983270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 smtClean="0">
                <a:solidFill>
                  <a:prstClr val="black"/>
                </a:solidFill>
              </a:rPr>
              <a:t>Click Ball sprite</a:t>
            </a:r>
          </a:p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Build another script</a:t>
            </a:r>
          </a:p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When Green Flag Clicked</a:t>
            </a: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forever if</a:t>
            </a: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touching color (sensing)</a:t>
            </a: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click color for eye dropper</a:t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    and click orange</a:t>
            </a:r>
          </a:p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add say "Game Over" for </a:t>
            </a:r>
            <a:br>
              <a:rPr lang="en-US" sz="2800" dirty="0" smtClean="0">
                <a:solidFill>
                  <a:prstClr val="black"/>
                </a:solidFill>
              </a:rPr>
            </a:br>
            <a:r>
              <a:rPr lang="en-US" sz="2800" dirty="0" smtClean="0">
                <a:solidFill>
                  <a:prstClr val="black"/>
                </a:solidFill>
              </a:rPr>
              <a:t>   2 seconds (looks)</a:t>
            </a:r>
          </a:p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</a:rPr>
              <a:t>stop all (control)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52600"/>
            <a:ext cx="4724400" cy="2854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5213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Changing Speed</a:t>
            </a:r>
          </a:p>
          <a:p>
            <a:r>
              <a:rPr lang="en-US" dirty="0" smtClean="0"/>
              <a:t>Other things to hit</a:t>
            </a:r>
          </a:p>
          <a:p>
            <a:r>
              <a:rPr lang="en-US" dirty="0" smtClean="0"/>
              <a:t>Multiple balls</a:t>
            </a:r>
          </a:p>
          <a:p>
            <a:r>
              <a:rPr lang="en-US" smtClean="0"/>
              <a:t>Multiple lives</a:t>
            </a:r>
          </a:p>
        </p:txBody>
      </p:sp>
    </p:spTree>
    <p:extLst>
      <p:ext uri="{BB962C8B-B14F-4D97-AF65-F5344CB8AC3E}">
        <p14:creationId xmlns:p14="http://schemas.microsoft.com/office/powerpoint/2010/main" val="956642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the </a:t>
            </a:r>
            <a:r>
              <a:rPr lang="en-US" dirty="0" err="1" smtClean="0"/>
              <a:t>PongShell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7" y="1447800"/>
            <a:ext cx="8128747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2895600" y="1676400"/>
            <a:ext cx="1143000" cy="762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4343400"/>
            <a:ext cx="44100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2433638" y="3777343"/>
            <a:ext cx="461962" cy="533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016919" y="4876800"/>
            <a:ext cx="1143000" cy="4953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348162" y="5257800"/>
            <a:ext cx="757238" cy="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838" y="4419600"/>
            <a:ext cx="47625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Oval 13"/>
          <p:cNvSpPr/>
          <p:nvPr/>
        </p:nvSpPr>
        <p:spPr>
          <a:xfrm>
            <a:off x="6404202" y="6067425"/>
            <a:ext cx="1143000" cy="4953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35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Add Sprites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4343400" cy="5257800"/>
          </a:xfrm>
        </p:spPr>
        <p:txBody>
          <a:bodyPr/>
          <a:lstStyle/>
          <a:p>
            <a:r>
              <a:rPr lang="en-US" sz="4400" dirty="0" smtClean="0"/>
              <a:t>Scratch program use </a:t>
            </a:r>
            <a:r>
              <a:rPr lang="en-US" sz="4400" i="1" dirty="0" smtClean="0"/>
              <a:t>Sprites</a:t>
            </a:r>
          </a:p>
          <a:p>
            <a:r>
              <a:rPr lang="en-US" sz="4400" dirty="0" smtClean="0"/>
              <a:t>Images we can move!</a:t>
            </a:r>
          </a:p>
          <a:p>
            <a:r>
              <a:rPr lang="en-US" sz="4400" dirty="0" smtClean="0"/>
              <a:t>Add a ball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38200"/>
            <a:ext cx="4743450" cy="567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5105400" y="5105400"/>
            <a:ext cx="1143000" cy="4953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84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Things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1"/>
            <a:ext cx="5867400" cy="339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49150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Select Object for Ball and click 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Shrink Sprite Button and click on sprite many times to make it smaller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667000"/>
            <a:ext cx="5124450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2667000" y="2895600"/>
            <a:ext cx="609600" cy="4953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30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Ball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Get Ball to move by telling it to</a:t>
            </a:r>
          </a:p>
          <a:p>
            <a:r>
              <a:rPr lang="en-US" dirty="0" smtClean="0"/>
              <a:t>Computer programs have commands</a:t>
            </a:r>
          </a:p>
          <a:p>
            <a:r>
              <a:rPr lang="en-US" dirty="0" smtClean="0"/>
              <a:t>In Scratch these all called </a:t>
            </a:r>
            <a:r>
              <a:rPr lang="en-US" i="1" dirty="0" smtClean="0"/>
              <a:t>scripts</a:t>
            </a:r>
          </a:p>
          <a:p>
            <a:r>
              <a:rPr lang="en-US" dirty="0" smtClean="0"/>
              <a:t>Click on ball and make sure scripts tab is selected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4267200"/>
            <a:ext cx="806767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762000" y="5205412"/>
            <a:ext cx="1143000" cy="54292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2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137" y="1094580"/>
            <a:ext cx="3657600" cy="4525963"/>
          </a:xfrm>
        </p:spPr>
        <p:txBody>
          <a:bodyPr/>
          <a:lstStyle/>
          <a:p>
            <a:r>
              <a:rPr lang="en-US" dirty="0" smtClean="0"/>
              <a:t>Select the Control Script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2514600" cy="392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1666875" y="3124200"/>
            <a:ext cx="1000125" cy="46672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76800" y="1246979"/>
            <a:ext cx="3657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Drag a when green flag clicker control to script area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95600"/>
            <a:ext cx="4438650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35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Commands to Script</a:t>
            </a:r>
            <a:endParaRPr lang="en-US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4857750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84499" y="1839686"/>
            <a:ext cx="392684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Drag and connect a point </a:t>
            </a:r>
          </a:p>
          <a:p>
            <a:r>
              <a:rPr lang="en-US" sz="2800" dirty="0" smtClean="0"/>
              <a:t>towards motion action.</a:t>
            </a:r>
          </a:p>
          <a:p>
            <a:endParaRPr lang="en-US" sz="2800" dirty="0"/>
          </a:p>
          <a:p>
            <a:r>
              <a:rPr lang="en-US" sz="2800" dirty="0" smtClean="0"/>
              <a:t>Pick mouse-pointer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86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Ball Move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4499" y="1839686"/>
            <a:ext cx="3687291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Add forever command</a:t>
            </a:r>
            <a:br>
              <a:rPr lang="en-US" sz="2800" dirty="0" smtClean="0"/>
            </a:br>
            <a:r>
              <a:rPr lang="en-US" sz="2800" dirty="0" smtClean="0"/>
              <a:t>from Control</a:t>
            </a:r>
          </a:p>
          <a:p>
            <a:endParaRPr lang="en-US" sz="2800" dirty="0" smtClean="0"/>
          </a:p>
          <a:p>
            <a:r>
              <a:rPr lang="en-US" sz="2800" dirty="0" smtClean="0"/>
              <a:t>Add move forward</a:t>
            </a:r>
          </a:p>
          <a:p>
            <a:r>
              <a:rPr lang="en-US" sz="2800" dirty="0" smtClean="0"/>
              <a:t>10 steps from </a:t>
            </a:r>
          </a:p>
          <a:p>
            <a:r>
              <a:rPr lang="en-US" sz="2800" dirty="0" smtClean="0"/>
              <a:t>motion</a:t>
            </a:r>
          </a:p>
          <a:p>
            <a:endParaRPr lang="en-US" sz="2800" dirty="0"/>
          </a:p>
          <a:p>
            <a:r>
              <a:rPr lang="en-US" sz="2800" dirty="0" smtClean="0"/>
              <a:t>Click green flag in upper</a:t>
            </a:r>
          </a:p>
          <a:p>
            <a:r>
              <a:rPr lang="en-US" sz="2800" dirty="0" smtClean="0"/>
              <a:t>right corner to start!</a:t>
            </a:r>
          </a:p>
          <a:p>
            <a:endParaRPr lang="en-US" sz="2800" dirty="0"/>
          </a:p>
          <a:p>
            <a:r>
              <a:rPr lang="en-US" sz="2800" dirty="0" smtClean="0"/>
              <a:t>What happens?</a:t>
            </a:r>
            <a:endParaRPr lang="en-US" sz="28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03" y="1371600"/>
            <a:ext cx="4127459" cy="450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796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301</Words>
  <Application>Microsoft Office PowerPoint</Application>
  <PresentationFormat>On-screen Show (4:3)</PresentationFormat>
  <Paragraphs>104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Pong with Scratch</vt:lpstr>
      <vt:lpstr>Open the PongShell</vt:lpstr>
      <vt:lpstr>Add Sprites</vt:lpstr>
      <vt:lpstr>Choose Things</vt:lpstr>
      <vt:lpstr>Shrink Ball</vt:lpstr>
      <vt:lpstr>Make Ball Move</vt:lpstr>
      <vt:lpstr>Add A Script</vt:lpstr>
      <vt:lpstr>Add Commands to Script</vt:lpstr>
      <vt:lpstr>Make Ball Move</vt:lpstr>
      <vt:lpstr>Make Ball Bounce</vt:lpstr>
      <vt:lpstr>Add a Paddle</vt:lpstr>
      <vt:lpstr>Make Paddle Move</vt:lpstr>
      <vt:lpstr>Bounce Off Paddle</vt:lpstr>
      <vt:lpstr>Bounce Off Paddle</vt:lpstr>
      <vt:lpstr>Game Over</vt:lpstr>
      <vt:lpstr>More!</vt:lpstr>
    </vt:vector>
  </TitlesOfParts>
  <Company>University of Texas at Austin Computer Science Dept.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Pong with Scratch</dc:title>
  <dc:creator>Michael D. Scott</dc:creator>
  <cp:lastModifiedBy>Michael D. Scott</cp:lastModifiedBy>
  <cp:revision>11</cp:revision>
  <dcterms:created xsi:type="dcterms:W3CDTF">2012-03-03T00:33:30Z</dcterms:created>
  <dcterms:modified xsi:type="dcterms:W3CDTF">2012-03-03T01:42:17Z</dcterms:modified>
</cp:coreProperties>
</file>