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2" r:id="rId3"/>
    <p:sldId id="271" r:id="rId4"/>
    <p:sldId id="270" r:id="rId5"/>
    <p:sldId id="266" r:id="rId6"/>
    <p:sldId id="268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8" autoAdjust="0"/>
    <p:restoredTop sz="94660"/>
  </p:normalViewPr>
  <p:slideViewPr>
    <p:cSldViewPr snapToGrid="0" snapToObjects="1" showGuides="1">
      <p:cViewPr>
        <p:scale>
          <a:sx n="112" d="100"/>
          <a:sy n="112" d="100"/>
        </p:scale>
        <p:origin x="-1096" y="-80"/>
      </p:cViewPr>
      <p:guideLst>
        <p:guide orient="horz" pos="2560"/>
        <p:guide pos="20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5" Type="http://schemas.openxmlformats.org/officeDocument/2006/relationships/image" Target="../media/image6.emf"/><Relationship Id="rId6" Type="http://schemas.openxmlformats.org/officeDocument/2006/relationships/image" Target="../media/image5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2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2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7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0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0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1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23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4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1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DA40-60BD-A04C-87A2-7DFE2D5EE17E}" type="datetimeFigureOut">
              <a:rPr lang="en-US" smtClean="0"/>
              <a:t>7/11/19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29A91-1458-4048-8FCC-099A0834B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70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5.bin"/><Relationship Id="rId12" Type="http://schemas.openxmlformats.org/officeDocument/2006/relationships/image" Target="../media/image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13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14.bin"/><Relationship Id="rId10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0.bin"/><Relationship Id="rId12" Type="http://schemas.openxmlformats.org/officeDocument/2006/relationships/image" Target="../media/image5.emf"/><Relationship Id="rId13" Type="http://schemas.openxmlformats.org/officeDocument/2006/relationships/oleObject" Target="../embeddings/oleObject21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16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18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19.bin"/><Relationship Id="rId10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6.bin"/><Relationship Id="rId12" Type="http://schemas.openxmlformats.org/officeDocument/2006/relationships/image" Target="../media/image6.emf"/><Relationship Id="rId13" Type="http://schemas.openxmlformats.org/officeDocument/2006/relationships/oleObject" Target="../embeddings/oleObject27.bin"/><Relationship Id="rId14" Type="http://schemas.openxmlformats.org/officeDocument/2006/relationships/image" Target="../media/image5.emf"/><Relationship Id="rId15" Type="http://schemas.openxmlformats.org/officeDocument/2006/relationships/oleObject" Target="../embeddings/oleObject28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Relationship Id="rId3" Type="http://schemas.openxmlformats.org/officeDocument/2006/relationships/oleObject" Target="../embeddings/oleObject22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25.bin"/><Relationship Id="rId10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579633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672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227975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899639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843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4195666" y="2256704"/>
            <a:ext cx="199438" cy="1564952"/>
          </a:xfrm>
          <a:prstGeom prst="straightConnector1">
            <a:avLst/>
          </a:prstGeom>
          <a:ln w="28575" cmpd="sng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195666" y="2041240"/>
            <a:ext cx="1099945" cy="215464"/>
          </a:xfrm>
          <a:prstGeom prst="straightConnector1">
            <a:avLst/>
          </a:prstGeom>
          <a:ln w="6350" cmpd="sng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373451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660385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469317"/>
              </p:ext>
            </p:extLst>
          </p:nvPr>
        </p:nvGraphicFramePr>
        <p:xfrm>
          <a:off x="2909888" y="1963738"/>
          <a:ext cx="1209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7" imgW="469900" imgH="228600" progId="Equation.3">
                  <p:embed/>
                </p:oleObj>
              </mc:Choice>
              <mc:Fallback>
                <p:oleObj name="Equation" r:id="rId7" imgW="46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09888" y="1963738"/>
                        <a:ext cx="12096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469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4195666" y="2256704"/>
            <a:ext cx="199438" cy="1564952"/>
          </a:xfrm>
          <a:prstGeom prst="straightConnector1">
            <a:avLst/>
          </a:prstGeom>
          <a:ln w="28575" cmpd="sng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195666" y="2041240"/>
            <a:ext cx="1099945" cy="215464"/>
          </a:xfrm>
          <a:prstGeom prst="straightConnector1">
            <a:avLst/>
          </a:prstGeom>
          <a:ln w="6350" cmpd="sng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776815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753461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Arrow Connector 60"/>
          <p:cNvCxnSpPr/>
          <p:nvPr/>
        </p:nvCxnSpPr>
        <p:spPr>
          <a:xfrm flipH="1" flipV="1">
            <a:off x="5295920" y="2041240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91996"/>
              </p:ext>
            </p:extLst>
          </p:nvPr>
        </p:nvGraphicFramePr>
        <p:xfrm>
          <a:off x="2909888" y="1963738"/>
          <a:ext cx="1209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7" imgW="469900" imgH="228600" progId="Equation.3">
                  <p:embed/>
                </p:oleObj>
              </mc:Choice>
              <mc:Fallback>
                <p:oleObj name="Equation" r:id="rId7" imgW="46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09888" y="1963738"/>
                        <a:ext cx="12096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863742"/>
              </p:ext>
            </p:extLst>
          </p:nvPr>
        </p:nvGraphicFramePr>
        <p:xfrm>
          <a:off x="5438349" y="2554289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9" imgW="546100" imgH="228600" progId="Equation.3">
                  <p:embed/>
                </p:oleObj>
              </mc:Choice>
              <mc:Fallback>
                <p:oleObj name="Equation" r:id="rId9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8349" y="2554289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302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4195666" y="2256704"/>
            <a:ext cx="199438" cy="1564952"/>
          </a:xfrm>
          <a:prstGeom prst="straightConnector1">
            <a:avLst/>
          </a:prstGeom>
          <a:ln w="28575" cmpd="sng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195666" y="2041240"/>
            <a:ext cx="1099945" cy="215464"/>
          </a:xfrm>
          <a:prstGeom prst="straightConnector1">
            <a:avLst/>
          </a:prstGeom>
          <a:ln w="6350" cmpd="sng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890560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905146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Arrow Connector 58"/>
          <p:cNvCxnSpPr/>
          <p:nvPr/>
        </p:nvCxnSpPr>
        <p:spPr>
          <a:xfrm flipV="1">
            <a:off x="4395104" y="3590113"/>
            <a:ext cx="1099945" cy="231542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olid"/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5295920" y="2041240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917138"/>
              </p:ext>
            </p:extLst>
          </p:nvPr>
        </p:nvGraphicFramePr>
        <p:xfrm>
          <a:off x="2909888" y="1963738"/>
          <a:ext cx="1209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7" imgW="469900" imgH="228600" progId="Equation.3">
                  <p:embed/>
                </p:oleObj>
              </mc:Choice>
              <mc:Fallback>
                <p:oleObj name="Equation" r:id="rId7" imgW="46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09888" y="1963738"/>
                        <a:ext cx="12096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895851"/>
              </p:ext>
            </p:extLst>
          </p:nvPr>
        </p:nvGraphicFramePr>
        <p:xfrm>
          <a:off x="5438349" y="2554289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9" imgW="546100" imgH="228600" progId="Equation.3">
                  <p:embed/>
                </p:oleObj>
              </mc:Choice>
              <mc:Fallback>
                <p:oleObj name="Equation" r:id="rId9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8349" y="2554289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090361"/>
              </p:ext>
            </p:extLst>
          </p:nvPr>
        </p:nvGraphicFramePr>
        <p:xfrm>
          <a:off x="5675313" y="3231031"/>
          <a:ext cx="1749306" cy="594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1" imgW="673100" imgH="228600" progId="Equation.3">
                  <p:embed/>
                </p:oleObj>
              </mc:Choice>
              <mc:Fallback>
                <p:oleObj name="Equation" r:id="rId11" imgW="673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75313" y="3231031"/>
                        <a:ext cx="1749306" cy="594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621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4195666" y="2256704"/>
            <a:ext cx="199438" cy="1564952"/>
          </a:xfrm>
          <a:prstGeom prst="straightConnector1">
            <a:avLst/>
          </a:prstGeom>
          <a:ln w="28575" cmpd="sng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195666" y="2041240"/>
            <a:ext cx="1099945" cy="215464"/>
          </a:xfrm>
          <a:prstGeom prst="straightConnector1">
            <a:avLst/>
          </a:prstGeom>
          <a:ln w="6350" cmpd="sng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430792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73909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Arrow Connector 58"/>
          <p:cNvCxnSpPr/>
          <p:nvPr/>
        </p:nvCxnSpPr>
        <p:spPr>
          <a:xfrm flipV="1">
            <a:off x="4395104" y="3590113"/>
            <a:ext cx="1099945" cy="231542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olid"/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5295920" y="2041240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5495049" y="3606192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763051"/>
              </p:ext>
            </p:extLst>
          </p:nvPr>
        </p:nvGraphicFramePr>
        <p:xfrm>
          <a:off x="2909888" y="1963738"/>
          <a:ext cx="1209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7" imgW="469900" imgH="228600" progId="Equation.3">
                  <p:embed/>
                </p:oleObj>
              </mc:Choice>
              <mc:Fallback>
                <p:oleObj name="Equation" r:id="rId7" imgW="46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09888" y="1963738"/>
                        <a:ext cx="12096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15173"/>
              </p:ext>
            </p:extLst>
          </p:nvPr>
        </p:nvGraphicFramePr>
        <p:xfrm>
          <a:off x="5438349" y="2554289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9" imgW="546100" imgH="228600" progId="Equation.3">
                  <p:embed/>
                </p:oleObj>
              </mc:Choice>
              <mc:Fallback>
                <p:oleObj name="Equation" r:id="rId9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8349" y="2554289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888224"/>
              </p:ext>
            </p:extLst>
          </p:nvPr>
        </p:nvGraphicFramePr>
        <p:xfrm>
          <a:off x="5675313" y="3231031"/>
          <a:ext cx="1749306" cy="594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11" imgW="673100" imgH="228600" progId="Equation.3">
                  <p:embed/>
                </p:oleObj>
              </mc:Choice>
              <mc:Fallback>
                <p:oleObj name="Equation" r:id="rId11" imgW="673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75313" y="3231031"/>
                        <a:ext cx="1749306" cy="594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448662"/>
              </p:ext>
            </p:extLst>
          </p:nvPr>
        </p:nvGraphicFramePr>
        <p:xfrm>
          <a:off x="5675313" y="4287634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13" imgW="546100" imgH="228600" progId="Equation.3">
                  <p:embed/>
                </p:oleObj>
              </mc:Choice>
              <mc:Fallback>
                <p:oleObj name="Equation" r:id="rId13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75313" y="4287634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4825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2340" y="986599"/>
            <a:ext cx="7212010" cy="474021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89606" y="1417528"/>
            <a:ext cx="5046139" cy="5046139"/>
          </a:xfrm>
          <a:prstGeom prst="rect">
            <a:avLst/>
          </a:prstGeom>
          <a:solidFill>
            <a:schemeClr val="bg1">
              <a:lumMod val="75000"/>
              <a:alpha val="38000"/>
            </a:schemeClr>
          </a:solidFill>
          <a:ln>
            <a:solidFill>
              <a:schemeClr val="bg1">
                <a:lumMod val="75000"/>
              </a:schemeClr>
            </a:solidFill>
            <a:prstDash val="sysDash"/>
          </a:ln>
          <a:scene3d>
            <a:camera prst="orthographicFront">
              <a:rot lat="1842000" lon="16562460" rev="17134994"/>
            </a:camera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961042" y="414021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4627082" y="42876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395104" y="2041240"/>
            <a:ext cx="900507" cy="1780416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 flipV="1">
            <a:off x="4309062" y="3175264"/>
            <a:ext cx="86042" cy="64639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4195666" y="2256704"/>
            <a:ext cx="199438" cy="1564952"/>
          </a:xfrm>
          <a:prstGeom prst="straightConnector1">
            <a:avLst/>
          </a:prstGeom>
          <a:ln w="28575" cmpd="sng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4195666" y="2041240"/>
            <a:ext cx="1099945" cy="215464"/>
          </a:xfrm>
          <a:prstGeom prst="straightConnector1">
            <a:avLst/>
          </a:prstGeom>
          <a:ln w="6350" cmpd="sng">
            <a:solidFill>
              <a:schemeClr val="bg1">
                <a:lumMod val="50000"/>
              </a:schemeClr>
            </a:solidFill>
            <a:headEnd type="non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290874"/>
              </p:ext>
            </p:extLst>
          </p:nvPr>
        </p:nvGraphicFramePr>
        <p:xfrm>
          <a:off x="3982624" y="3231031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27000" imgH="139700" progId="Equation.3">
                  <p:embed/>
                </p:oleObj>
              </mc:Choice>
              <mc:Fallback>
                <p:oleObj name="Equation" r:id="rId3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82624" y="3231031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680539"/>
              </p:ext>
            </p:extLst>
          </p:nvPr>
        </p:nvGraphicFramePr>
        <p:xfrm>
          <a:off x="5277916" y="1604679"/>
          <a:ext cx="326438" cy="359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27000" imgH="139700" progId="Equation.3">
                  <p:embed/>
                </p:oleObj>
              </mc:Choice>
              <mc:Fallback>
                <p:oleObj name="Equation" r:id="rId5" imgW="1270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77916" y="1604679"/>
                        <a:ext cx="326438" cy="359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Arrow Connector 58"/>
          <p:cNvCxnSpPr/>
          <p:nvPr/>
        </p:nvCxnSpPr>
        <p:spPr>
          <a:xfrm flipV="1">
            <a:off x="4395104" y="3590113"/>
            <a:ext cx="1099945" cy="231542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olid"/>
            <a:headEnd type="none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5295920" y="2041240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5495049" y="3606192"/>
            <a:ext cx="199438" cy="1564952"/>
          </a:xfrm>
          <a:prstGeom prst="straightConnector1">
            <a:avLst/>
          </a:prstGeom>
          <a:ln w="38100" cmpd="sng">
            <a:solidFill>
              <a:schemeClr val="bg1">
                <a:lumMod val="50000"/>
              </a:schemeClr>
            </a:solidFill>
            <a:prstDash val="sysDash"/>
            <a:headEnd type="arrow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573013"/>
              </p:ext>
            </p:extLst>
          </p:nvPr>
        </p:nvGraphicFramePr>
        <p:xfrm>
          <a:off x="2909888" y="1963738"/>
          <a:ext cx="12096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469900" imgH="228600" progId="Equation.3">
                  <p:embed/>
                </p:oleObj>
              </mc:Choice>
              <mc:Fallback>
                <p:oleObj name="Equation" r:id="rId7" imgW="4699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09888" y="1963738"/>
                        <a:ext cx="1209675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3650"/>
              </p:ext>
            </p:extLst>
          </p:nvPr>
        </p:nvGraphicFramePr>
        <p:xfrm>
          <a:off x="5438349" y="2554289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546100" imgH="228600" progId="Equation.3">
                  <p:embed/>
                </p:oleObj>
              </mc:Choice>
              <mc:Fallback>
                <p:oleObj name="Equation" r:id="rId9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38349" y="2554289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6" name="Straight Arrow Connector 65"/>
          <p:cNvCxnSpPr/>
          <p:nvPr/>
        </p:nvCxnSpPr>
        <p:spPr>
          <a:xfrm>
            <a:off x="4395104" y="3821655"/>
            <a:ext cx="1299383" cy="1349489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316455"/>
              </p:ext>
            </p:extLst>
          </p:nvPr>
        </p:nvGraphicFramePr>
        <p:xfrm>
          <a:off x="4954588" y="5056188"/>
          <a:ext cx="19304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749300" imgH="228600" progId="Equation.3">
                  <p:embed/>
                </p:oleObj>
              </mc:Choice>
              <mc:Fallback>
                <p:oleObj name="Equation" r:id="rId11" imgW="7493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54588" y="5056188"/>
                        <a:ext cx="1930400" cy="588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492152"/>
              </p:ext>
            </p:extLst>
          </p:nvPr>
        </p:nvGraphicFramePr>
        <p:xfrm>
          <a:off x="5675313" y="3231031"/>
          <a:ext cx="1749306" cy="594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3" imgW="673100" imgH="228600" progId="Equation.3">
                  <p:embed/>
                </p:oleObj>
              </mc:Choice>
              <mc:Fallback>
                <p:oleObj name="Equation" r:id="rId13" imgW="673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675313" y="3231031"/>
                        <a:ext cx="1749306" cy="5945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429067"/>
              </p:ext>
            </p:extLst>
          </p:nvPr>
        </p:nvGraphicFramePr>
        <p:xfrm>
          <a:off x="5675313" y="4287634"/>
          <a:ext cx="809791" cy="33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5" imgW="546100" imgH="228600" progId="Equation.3">
                  <p:embed/>
                </p:oleObj>
              </mc:Choice>
              <mc:Fallback>
                <p:oleObj name="Equation" r:id="rId15" imgW="5461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75313" y="4287634"/>
                        <a:ext cx="809791" cy="339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3260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7</Words>
  <Application>Microsoft Macintosh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van de Geijn</dc:creator>
  <cp:lastModifiedBy>Robert van de Geijn</cp:lastModifiedBy>
  <cp:revision>18</cp:revision>
  <dcterms:created xsi:type="dcterms:W3CDTF">2019-07-01T14:31:34Z</dcterms:created>
  <dcterms:modified xsi:type="dcterms:W3CDTF">2019-07-11T17:12:37Z</dcterms:modified>
</cp:coreProperties>
</file>