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Microsoft_Equation1.bin" ContentType="application/vnd.openxmlformats-officedocument.oleObject"/>
  <Override PartName="/ppt/embeddings/oleObject3.bin" ContentType="application/vnd.openxmlformats-officedocument.oleObject"/>
  <Override PartName="/ppt/embeddings/Microsoft_Equation2.bin" ContentType="application/vnd.openxmlformats-officedocument.oleObject"/>
  <Override PartName="/ppt/embeddings/Microsoft_Equation3.bin" ContentType="application/vnd.openxmlformats-officedocument.oleObject"/>
  <Override PartName="/ppt/embeddings/oleObject4.bin" ContentType="application/vnd.openxmlformats-officedocument.oleObject"/>
  <Override PartName="/ppt/embeddings/Microsoft_Equation4.bin" ContentType="application/vnd.openxmlformats-officedocument.oleObject"/>
  <Override PartName="/ppt/embeddings/Microsoft_Equation5.bin" ContentType="application/vnd.openxmlformats-officedocument.oleObject"/>
  <Override PartName="/ppt/embeddings/Microsoft_Equation6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Microsoft_Equation7.bin" ContentType="application/vnd.openxmlformats-officedocument.oleObject"/>
  <Override PartName="/ppt/embeddings/Microsoft_Equation8.bin" ContentType="application/vnd.openxmlformats-officedocument.oleObject"/>
  <Override PartName="/ppt/embeddings/Microsoft_Equation9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71" r:id="rId3"/>
    <p:sldId id="270" r:id="rId4"/>
    <p:sldId id="269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127" autoAdjust="0"/>
    <p:restoredTop sz="94660"/>
  </p:normalViewPr>
  <p:slideViewPr>
    <p:cSldViewPr snapToGrid="0" snapToObjects="1" showGuides="1">
      <p:cViewPr>
        <p:scale>
          <a:sx n="112" d="100"/>
          <a:sy n="112" d="100"/>
        </p:scale>
        <p:origin x="-1736" y="-80"/>
      </p:cViewPr>
      <p:guideLst>
        <p:guide orient="horz" pos="2560"/>
        <p:guide pos="202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1" Type="http://schemas.openxmlformats.org/officeDocument/2006/relationships/image" Target="../media/image5.emf"/><Relationship Id="rId2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A40-60BD-A04C-87A2-7DFE2D5EE17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9A91-1458-4048-8FCC-099A0834B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22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A40-60BD-A04C-87A2-7DFE2D5EE17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9A91-1458-4048-8FCC-099A0834B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020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A40-60BD-A04C-87A2-7DFE2D5EE17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9A91-1458-4048-8FCC-099A0834B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7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A40-60BD-A04C-87A2-7DFE2D5EE17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9A91-1458-4048-8FCC-099A0834B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806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A40-60BD-A04C-87A2-7DFE2D5EE17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9A91-1458-4048-8FCC-099A0834B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906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A40-60BD-A04C-87A2-7DFE2D5EE17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9A91-1458-4048-8FCC-099A0834B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01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A40-60BD-A04C-87A2-7DFE2D5EE17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9A91-1458-4048-8FCC-099A0834B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76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A40-60BD-A04C-87A2-7DFE2D5EE17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9A91-1458-4048-8FCC-099A0834B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523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A40-60BD-A04C-87A2-7DFE2D5EE17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9A91-1458-4048-8FCC-099A0834B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49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A40-60BD-A04C-87A2-7DFE2D5EE17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9A91-1458-4048-8FCC-099A0834B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75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EDA40-60BD-A04C-87A2-7DFE2D5EE17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29A91-1458-4048-8FCC-099A0834B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91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EDA40-60BD-A04C-87A2-7DFE2D5EE17E}" type="datetimeFigureOut">
              <a:rPr lang="en-US" smtClean="0"/>
              <a:t>7/11/19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29A91-1458-4048-8FCC-099A0834B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07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.emf"/><Relationship Id="rId5" Type="http://schemas.openxmlformats.org/officeDocument/2006/relationships/oleObject" Target="../embeddings/Microsoft_Equation1.bin"/><Relationship Id="rId6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1.emf"/><Relationship Id="rId5" Type="http://schemas.openxmlformats.org/officeDocument/2006/relationships/oleObject" Target="../embeddings/Microsoft_Equation2.bin"/><Relationship Id="rId6" Type="http://schemas.openxmlformats.org/officeDocument/2006/relationships/image" Target="../media/image2.emf"/><Relationship Id="rId7" Type="http://schemas.openxmlformats.org/officeDocument/2006/relationships/oleObject" Target="../embeddings/Microsoft_Equation3.bin"/><Relationship Id="rId8" Type="http://schemas.openxmlformats.org/officeDocument/2006/relationships/image" Target="../media/image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1.emf"/><Relationship Id="rId5" Type="http://schemas.openxmlformats.org/officeDocument/2006/relationships/oleObject" Target="../embeddings/Microsoft_Equation4.bin"/><Relationship Id="rId6" Type="http://schemas.openxmlformats.org/officeDocument/2006/relationships/image" Target="../media/image2.emf"/><Relationship Id="rId7" Type="http://schemas.openxmlformats.org/officeDocument/2006/relationships/oleObject" Target="../embeddings/Microsoft_Equation5.bin"/><Relationship Id="rId8" Type="http://schemas.openxmlformats.org/officeDocument/2006/relationships/image" Target="../media/image3.emf"/><Relationship Id="rId9" Type="http://schemas.openxmlformats.org/officeDocument/2006/relationships/oleObject" Target="../embeddings/Microsoft_Equation6.bin"/><Relationship Id="rId10" Type="http://schemas.openxmlformats.org/officeDocument/2006/relationships/image" Target="../media/image4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Microsoft_Equation9.bin"/><Relationship Id="rId12" Type="http://schemas.openxmlformats.org/officeDocument/2006/relationships/image" Target="../media/image4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5.bin"/><Relationship Id="rId4" Type="http://schemas.openxmlformats.org/officeDocument/2006/relationships/image" Target="../media/image5.e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1.emf"/><Relationship Id="rId7" Type="http://schemas.openxmlformats.org/officeDocument/2006/relationships/oleObject" Target="../embeddings/Microsoft_Equation7.bin"/><Relationship Id="rId8" Type="http://schemas.openxmlformats.org/officeDocument/2006/relationships/image" Target="../media/image2.emf"/><Relationship Id="rId9" Type="http://schemas.openxmlformats.org/officeDocument/2006/relationships/oleObject" Target="../embeddings/Microsoft_Equation8.bin"/><Relationship Id="rId10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2340" y="986599"/>
            <a:ext cx="7212010" cy="474021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689606" y="1417528"/>
            <a:ext cx="5046139" cy="5046139"/>
          </a:xfrm>
          <a:prstGeom prst="rect">
            <a:avLst/>
          </a:prstGeom>
          <a:solidFill>
            <a:schemeClr val="bg1">
              <a:lumMod val="75000"/>
              <a:alpha val="38000"/>
            </a:schemeClr>
          </a:solidFill>
          <a:ln>
            <a:solidFill>
              <a:schemeClr val="bg1">
                <a:lumMod val="75000"/>
              </a:schemeClr>
            </a:solidFill>
            <a:prstDash val="sysDash"/>
          </a:ln>
          <a:scene3d>
            <a:camera prst="orthographicFront">
              <a:rot lat="1842000" lon="16562460" rev="17134994"/>
            </a:camera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961042" y="414021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7082" y="42876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395104" y="2041240"/>
            <a:ext cx="900507" cy="1780416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035633"/>
              </p:ext>
            </p:extLst>
          </p:nvPr>
        </p:nvGraphicFramePr>
        <p:xfrm>
          <a:off x="5277916" y="1604679"/>
          <a:ext cx="326438" cy="359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127000" imgH="139700" progId="Equation.3">
                  <p:embed/>
                </p:oleObj>
              </mc:Choice>
              <mc:Fallback>
                <p:oleObj name="Equation" r:id="rId3" imgW="127000" imgH="139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77916" y="1604679"/>
                        <a:ext cx="326438" cy="359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Arrow Connector 23"/>
          <p:cNvCxnSpPr/>
          <p:nvPr/>
        </p:nvCxnSpPr>
        <p:spPr>
          <a:xfrm flipV="1">
            <a:off x="4395104" y="3590113"/>
            <a:ext cx="1099945" cy="231542"/>
          </a:xfrm>
          <a:prstGeom prst="straightConnector1">
            <a:avLst/>
          </a:prstGeom>
          <a:ln w="19050" cmpd="sng">
            <a:solidFill>
              <a:srgbClr val="008000"/>
            </a:solidFill>
            <a:prstDash val="dash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0267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2340" y="986599"/>
            <a:ext cx="7212010" cy="474021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689606" y="1417528"/>
            <a:ext cx="5046139" cy="5046139"/>
          </a:xfrm>
          <a:prstGeom prst="rect">
            <a:avLst/>
          </a:prstGeom>
          <a:solidFill>
            <a:schemeClr val="bg1">
              <a:lumMod val="75000"/>
              <a:alpha val="38000"/>
            </a:schemeClr>
          </a:solidFill>
          <a:ln>
            <a:solidFill>
              <a:schemeClr val="bg1">
                <a:lumMod val="75000"/>
              </a:schemeClr>
            </a:solidFill>
            <a:prstDash val="sysDash"/>
          </a:ln>
          <a:scene3d>
            <a:camera prst="orthographicFront">
              <a:rot lat="1842000" lon="16562460" rev="17134994"/>
            </a:camera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961042" y="414021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7082" y="42876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395104" y="2041240"/>
            <a:ext cx="900507" cy="1780416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9099577"/>
              </p:ext>
            </p:extLst>
          </p:nvPr>
        </p:nvGraphicFramePr>
        <p:xfrm>
          <a:off x="5277916" y="1604679"/>
          <a:ext cx="326438" cy="359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9" name="Equation" r:id="rId3" imgW="127000" imgH="139700" progId="Equation.3">
                  <p:embed/>
                </p:oleObj>
              </mc:Choice>
              <mc:Fallback>
                <p:oleObj name="Equation" r:id="rId3" imgW="127000" imgH="139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77916" y="1604679"/>
                        <a:ext cx="326438" cy="359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6" name="Straight Arrow Connector 65"/>
          <p:cNvCxnSpPr/>
          <p:nvPr/>
        </p:nvCxnSpPr>
        <p:spPr>
          <a:xfrm>
            <a:off x="4395104" y="3821655"/>
            <a:ext cx="1299383" cy="1349489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2210443"/>
              </p:ext>
            </p:extLst>
          </p:nvPr>
        </p:nvGraphicFramePr>
        <p:xfrm>
          <a:off x="5756275" y="5137150"/>
          <a:ext cx="32702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5" imgW="127000" imgH="165100" progId="Equation.3">
                  <p:embed/>
                </p:oleObj>
              </mc:Choice>
              <mc:Fallback>
                <p:oleObj name="Equation" r:id="rId5" imgW="1270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56275" y="5137150"/>
                        <a:ext cx="327025" cy="425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Arrow Connector 23"/>
          <p:cNvCxnSpPr/>
          <p:nvPr/>
        </p:nvCxnSpPr>
        <p:spPr>
          <a:xfrm flipV="1">
            <a:off x="4395104" y="3590113"/>
            <a:ext cx="1099945" cy="231542"/>
          </a:xfrm>
          <a:prstGeom prst="straightConnector1">
            <a:avLst/>
          </a:prstGeom>
          <a:ln w="19050" cmpd="sng">
            <a:solidFill>
              <a:srgbClr val="008000"/>
            </a:solidFill>
            <a:prstDash val="dash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09065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2340" y="986599"/>
            <a:ext cx="7212010" cy="474021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689606" y="1417528"/>
            <a:ext cx="5046139" cy="5046139"/>
          </a:xfrm>
          <a:prstGeom prst="rect">
            <a:avLst/>
          </a:prstGeom>
          <a:solidFill>
            <a:schemeClr val="bg1">
              <a:lumMod val="75000"/>
              <a:alpha val="38000"/>
            </a:schemeClr>
          </a:solidFill>
          <a:ln>
            <a:solidFill>
              <a:schemeClr val="bg1">
                <a:lumMod val="75000"/>
              </a:schemeClr>
            </a:solidFill>
            <a:prstDash val="sysDash"/>
          </a:ln>
          <a:scene3d>
            <a:camera prst="orthographicFront">
              <a:rot lat="1842000" lon="16562460" rev="17134994"/>
            </a:camera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961042" y="414021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7082" y="42876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395104" y="2041240"/>
            <a:ext cx="900507" cy="1780416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7866049"/>
              </p:ext>
            </p:extLst>
          </p:nvPr>
        </p:nvGraphicFramePr>
        <p:xfrm>
          <a:off x="5277916" y="1604679"/>
          <a:ext cx="326438" cy="359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5" name="Equation" r:id="rId3" imgW="127000" imgH="139700" progId="Equation.3">
                  <p:embed/>
                </p:oleObj>
              </mc:Choice>
              <mc:Fallback>
                <p:oleObj name="Equation" r:id="rId3" imgW="127000" imgH="139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77916" y="1604679"/>
                        <a:ext cx="326438" cy="359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2" name="Straight Arrow Connector 61"/>
          <p:cNvCxnSpPr/>
          <p:nvPr/>
        </p:nvCxnSpPr>
        <p:spPr>
          <a:xfrm flipH="1" flipV="1">
            <a:off x="5277916" y="2041240"/>
            <a:ext cx="416571" cy="3129904"/>
          </a:xfrm>
          <a:prstGeom prst="straightConnector1">
            <a:avLst/>
          </a:prstGeom>
          <a:ln w="38100" cmpd="sng">
            <a:solidFill>
              <a:schemeClr val="bg1">
                <a:lumMod val="50000"/>
              </a:schemeClr>
            </a:solidFill>
            <a:prstDash val="solid"/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395104" y="3821655"/>
            <a:ext cx="1299383" cy="1349489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3910441"/>
              </p:ext>
            </p:extLst>
          </p:nvPr>
        </p:nvGraphicFramePr>
        <p:xfrm>
          <a:off x="5756275" y="5137150"/>
          <a:ext cx="32702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5" imgW="127000" imgH="165100" progId="Equation.3">
                  <p:embed/>
                </p:oleObj>
              </mc:Choice>
              <mc:Fallback>
                <p:oleObj name="Equation" r:id="rId5" imgW="1270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56275" y="5137150"/>
                        <a:ext cx="327025" cy="425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448196"/>
              </p:ext>
            </p:extLst>
          </p:nvPr>
        </p:nvGraphicFramePr>
        <p:xfrm>
          <a:off x="5838825" y="3313113"/>
          <a:ext cx="1420813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7" imgW="546100" imgH="165100" progId="Equation.3">
                  <p:embed/>
                </p:oleObj>
              </mc:Choice>
              <mc:Fallback>
                <p:oleObj name="Equation" r:id="rId7" imgW="5461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38825" y="3313113"/>
                        <a:ext cx="1420813" cy="430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Arrow Connector 23"/>
          <p:cNvCxnSpPr/>
          <p:nvPr/>
        </p:nvCxnSpPr>
        <p:spPr>
          <a:xfrm flipV="1">
            <a:off x="4395104" y="3590113"/>
            <a:ext cx="1099945" cy="231542"/>
          </a:xfrm>
          <a:prstGeom prst="straightConnector1">
            <a:avLst/>
          </a:prstGeom>
          <a:ln w="19050" cmpd="sng">
            <a:solidFill>
              <a:srgbClr val="008000"/>
            </a:solidFill>
            <a:prstDash val="dash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8450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2340" y="986599"/>
            <a:ext cx="7212010" cy="474021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689606" y="1417528"/>
            <a:ext cx="5046139" cy="5046139"/>
          </a:xfrm>
          <a:prstGeom prst="rect">
            <a:avLst/>
          </a:prstGeom>
          <a:solidFill>
            <a:schemeClr val="bg1">
              <a:lumMod val="75000"/>
              <a:alpha val="38000"/>
            </a:schemeClr>
          </a:solidFill>
          <a:ln>
            <a:solidFill>
              <a:schemeClr val="bg1">
                <a:lumMod val="75000"/>
              </a:schemeClr>
            </a:solidFill>
            <a:prstDash val="sysDash"/>
          </a:ln>
          <a:scene3d>
            <a:camera prst="orthographicFront">
              <a:rot lat="1842000" lon="16562460" rev="17134994"/>
            </a:camera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961042" y="414021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7082" y="42876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395104" y="2041240"/>
            <a:ext cx="900507" cy="1780416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7866049"/>
              </p:ext>
            </p:extLst>
          </p:nvPr>
        </p:nvGraphicFramePr>
        <p:xfrm>
          <a:off x="5277916" y="1604679"/>
          <a:ext cx="326438" cy="359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1" name="Equation" r:id="rId3" imgW="127000" imgH="139700" progId="Equation.3">
                  <p:embed/>
                </p:oleObj>
              </mc:Choice>
              <mc:Fallback>
                <p:oleObj name="Equation" r:id="rId3" imgW="127000" imgH="139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77916" y="1604679"/>
                        <a:ext cx="326438" cy="359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2" name="Straight Arrow Connector 61"/>
          <p:cNvCxnSpPr/>
          <p:nvPr/>
        </p:nvCxnSpPr>
        <p:spPr>
          <a:xfrm flipH="1" flipV="1">
            <a:off x="5277916" y="2041240"/>
            <a:ext cx="416571" cy="3129904"/>
          </a:xfrm>
          <a:prstGeom prst="straightConnector1">
            <a:avLst/>
          </a:prstGeom>
          <a:ln w="38100" cmpd="sng">
            <a:solidFill>
              <a:schemeClr val="bg1">
                <a:lumMod val="50000"/>
              </a:schemeClr>
            </a:solidFill>
            <a:prstDash val="solid"/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395104" y="3821655"/>
            <a:ext cx="1299383" cy="1349489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3910441"/>
              </p:ext>
            </p:extLst>
          </p:nvPr>
        </p:nvGraphicFramePr>
        <p:xfrm>
          <a:off x="5756275" y="5137150"/>
          <a:ext cx="32702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5" imgW="127000" imgH="165100" progId="Equation.3">
                  <p:embed/>
                </p:oleObj>
              </mc:Choice>
              <mc:Fallback>
                <p:oleObj name="Equation" r:id="rId5" imgW="1270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56275" y="5137150"/>
                        <a:ext cx="327025" cy="425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448196"/>
              </p:ext>
            </p:extLst>
          </p:nvPr>
        </p:nvGraphicFramePr>
        <p:xfrm>
          <a:off x="5838825" y="3313113"/>
          <a:ext cx="1420813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3" name="Equation" r:id="rId7" imgW="546100" imgH="165100" progId="Equation.3">
                  <p:embed/>
                </p:oleObj>
              </mc:Choice>
              <mc:Fallback>
                <p:oleObj name="Equation" r:id="rId7" imgW="5461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838825" y="3313113"/>
                        <a:ext cx="1420813" cy="430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flipH="1" flipV="1">
            <a:off x="5610708" y="4505877"/>
            <a:ext cx="86042" cy="64639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9464916"/>
              </p:ext>
            </p:extLst>
          </p:nvPr>
        </p:nvGraphicFramePr>
        <p:xfrm>
          <a:off x="5822287" y="4445000"/>
          <a:ext cx="166687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9" imgW="647700" imgH="241300" progId="Equation.3">
                  <p:embed/>
                </p:oleObj>
              </mc:Choice>
              <mc:Fallback>
                <p:oleObj name="Equation" r:id="rId9" imgW="6477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822287" y="4445000"/>
                        <a:ext cx="1666875" cy="61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Arrow Connector 23"/>
          <p:cNvCxnSpPr/>
          <p:nvPr/>
        </p:nvCxnSpPr>
        <p:spPr>
          <a:xfrm flipV="1">
            <a:off x="4395104" y="3590113"/>
            <a:ext cx="1099945" cy="231542"/>
          </a:xfrm>
          <a:prstGeom prst="straightConnector1">
            <a:avLst/>
          </a:prstGeom>
          <a:ln w="19050" cmpd="sng">
            <a:solidFill>
              <a:srgbClr val="008000"/>
            </a:solidFill>
            <a:prstDash val="dash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8450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2340" y="986599"/>
            <a:ext cx="7212010" cy="474021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1689606" y="1417528"/>
            <a:ext cx="5046139" cy="5046139"/>
          </a:xfrm>
          <a:prstGeom prst="rect">
            <a:avLst/>
          </a:prstGeom>
          <a:solidFill>
            <a:schemeClr val="bg1">
              <a:lumMod val="75000"/>
              <a:alpha val="38000"/>
            </a:schemeClr>
          </a:solidFill>
          <a:ln>
            <a:solidFill>
              <a:schemeClr val="bg1">
                <a:lumMod val="75000"/>
              </a:schemeClr>
            </a:solidFill>
            <a:prstDash val="sysDash"/>
          </a:ln>
          <a:scene3d>
            <a:camera prst="orthographicFront">
              <a:rot lat="1842000" lon="16562460" rev="17134994"/>
            </a:camera>
            <a:lightRig rig="threePt" dir="t"/>
          </a:scene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961042" y="4140214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4627082" y="4287634"/>
            <a:ext cx="1846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4395104" y="2041240"/>
            <a:ext cx="900507" cy="1780416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H="1" flipV="1">
            <a:off x="4309062" y="3175264"/>
            <a:ext cx="86042" cy="64639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7952124"/>
              </p:ext>
            </p:extLst>
          </p:nvPr>
        </p:nvGraphicFramePr>
        <p:xfrm>
          <a:off x="3982624" y="3231031"/>
          <a:ext cx="326438" cy="359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9" name="Equation" r:id="rId3" imgW="127000" imgH="139700" progId="Equation.3">
                  <p:embed/>
                </p:oleObj>
              </mc:Choice>
              <mc:Fallback>
                <p:oleObj name="Equation" r:id="rId3" imgW="127000" imgH="139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82624" y="3231031"/>
                        <a:ext cx="326438" cy="359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599477"/>
              </p:ext>
            </p:extLst>
          </p:nvPr>
        </p:nvGraphicFramePr>
        <p:xfrm>
          <a:off x="5277916" y="1604679"/>
          <a:ext cx="326438" cy="359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5" imgW="127000" imgH="139700" progId="Equation.3">
                  <p:embed/>
                </p:oleObj>
              </mc:Choice>
              <mc:Fallback>
                <p:oleObj name="Equation" r:id="rId5" imgW="127000" imgH="1397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77916" y="1604679"/>
                        <a:ext cx="326438" cy="359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2" name="Straight Arrow Connector 61"/>
          <p:cNvCxnSpPr/>
          <p:nvPr/>
        </p:nvCxnSpPr>
        <p:spPr>
          <a:xfrm flipH="1" flipV="1">
            <a:off x="5277916" y="2041240"/>
            <a:ext cx="416571" cy="3129904"/>
          </a:xfrm>
          <a:prstGeom prst="straightConnector1">
            <a:avLst/>
          </a:prstGeom>
          <a:ln w="38100" cmpd="sng">
            <a:solidFill>
              <a:schemeClr val="bg1">
                <a:lumMod val="50000"/>
              </a:schemeClr>
            </a:solidFill>
            <a:prstDash val="solid"/>
            <a:headEnd type="none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395104" y="3821655"/>
            <a:ext cx="1299383" cy="1349489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69" name="Object 6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929467"/>
              </p:ext>
            </p:extLst>
          </p:nvPr>
        </p:nvGraphicFramePr>
        <p:xfrm>
          <a:off x="5756275" y="5137150"/>
          <a:ext cx="327025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7" imgW="127000" imgH="165100" progId="Equation.3">
                  <p:embed/>
                </p:oleObj>
              </mc:Choice>
              <mc:Fallback>
                <p:oleObj name="Equation" r:id="rId7" imgW="1270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56275" y="5137150"/>
                        <a:ext cx="327025" cy="425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292679"/>
              </p:ext>
            </p:extLst>
          </p:nvPr>
        </p:nvGraphicFramePr>
        <p:xfrm>
          <a:off x="5838825" y="3313113"/>
          <a:ext cx="1420813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9" imgW="546100" imgH="165100" progId="Equation.3">
                  <p:embed/>
                </p:oleObj>
              </mc:Choice>
              <mc:Fallback>
                <p:oleObj name="Equation" r:id="rId9" imgW="546100" imgH="1651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838825" y="3313113"/>
                        <a:ext cx="1420813" cy="4302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Arrow Connector 21"/>
          <p:cNvCxnSpPr/>
          <p:nvPr/>
        </p:nvCxnSpPr>
        <p:spPr>
          <a:xfrm flipH="1" flipV="1">
            <a:off x="5610708" y="4505877"/>
            <a:ext cx="86042" cy="646391"/>
          </a:xfrm>
          <a:prstGeom prst="straightConnector1">
            <a:avLst/>
          </a:prstGeom>
          <a:ln w="38100" cmpd="sng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5541009"/>
              </p:ext>
            </p:extLst>
          </p:nvPr>
        </p:nvGraphicFramePr>
        <p:xfrm>
          <a:off x="5822287" y="4445000"/>
          <a:ext cx="1666875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11" imgW="647700" imgH="241300" progId="Equation.3">
                  <p:embed/>
                </p:oleObj>
              </mc:Choice>
              <mc:Fallback>
                <p:oleObj name="Equation" r:id="rId11" imgW="647700" imgH="2413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822287" y="4445000"/>
                        <a:ext cx="1666875" cy="61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4" name="Straight Arrow Connector 23"/>
          <p:cNvCxnSpPr/>
          <p:nvPr/>
        </p:nvCxnSpPr>
        <p:spPr>
          <a:xfrm flipV="1">
            <a:off x="4395104" y="3590113"/>
            <a:ext cx="1099945" cy="231542"/>
          </a:xfrm>
          <a:prstGeom prst="straightConnector1">
            <a:avLst/>
          </a:prstGeom>
          <a:ln w="19050" cmpd="sng">
            <a:solidFill>
              <a:srgbClr val="008000"/>
            </a:solidFill>
            <a:prstDash val="dash"/>
            <a:headEnd type="non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3789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1995</TotalTime>
  <Words>5</Words>
  <Application>Microsoft Macintosh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Office Theme</vt:lpstr>
      <vt:lpstr>Equation</vt:lpstr>
      <vt:lpstr>Microsoft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van de Geijn</dc:creator>
  <cp:lastModifiedBy>Robert van de Geijn</cp:lastModifiedBy>
  <cp:revision>19</cp:revision>
  <dcterms:created xsi:type="dcterms:W3CDTF">2019-07-01T14:31:34Z</dcterms:created>
  <dcterms:modified xsi:type="dcterms:W3CDTF">2019-07-11T17:08:54Z</dcterms:modified>
</cp:coreProperties>
</file>