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8.xml" ContentType="application/vnd.openxmlformats-officedocument.themeOverr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0"/>
  </p:notesMasterIdLst>
  <p:handoutMasterIdLst>
    <p:handoutMasterId r:id="rId61"/>
  </p:handoutMasterIdLst>
  <p:sldIdLst>
    <p:sldId id="327" r:id="rId2"/>
    <p:sldId id="328" r:id="rId3"/>
    <p:sldId id="329" r:id="rId4"/>
    <p:sldId id="330" r:id="rId5"/>
    <p:sldId id="331" r:id="rId6"/>
    <p:sldId id="332" r:id="rId7"/>
    <p:sldId id="333" r:id="rId8"/>
    <p:sldId id="334" r:id="rId9"/>
    <p:sldId id="335" r:id="rId10"/>
    <p:sldId id="274" r:id="rId11"/>
    <p:sldId id="257" r:id="rId12"/>
    <p:sldId id="278" r:id="rId13"/>
    <p:sldId id="279" r:id="rId14"/>
    <p:sldId id="272" r:id="rId15"/>
    <p:sldId id="263" r:id="rId16"/>
    <p:sldId id="262" r:id="rId17"/>
    <p:sldId id="271" r:id="rId18"/>
    <p:sldId id="281" r:id="rId19"/>
    <p:sldId id="268" r:id="rId20"/>
    <p:sldId id="282" r:id="rId21"/>
    <p:sldId id="273" r:id="rId22"/>
    <p:sldId id="283" r:id="rId23"/>
    <p:sldId id="277" r:id="rId24"/>
    <p:sldId id="270" r:id="rId25"/>
    <p:sldId id="291" r:id="rId26"/>
    <p:sldId id="292" r:id="rId27"/>
    <p:sldId id="293" r:id="rId28"/>
    <p:sldId id="294" r:id="rId29"/>
    <p:sldId id="295" r:id="rId30"/>
    <p:sldId id="296" r:id="rId31"/>
    <p:sldId id="297" r:id="rId32"/>
    <p:sldId id="298" r:id="rId33"/>
    <p:sldId id="266" r:id="rId34"/>
    <p:sldId id="299" r:id="rId35"/>
    <p:sldId id="300" r:id="rId36"/>
    <p:sldId id="301" r:id="rId37"/>
    <p:sldId id="275" r:id="rId38"/>
    <p:sldId id="276" r:id="rId39"/>
    <p:sldId id="302" r:id="rId40"/>
    <p:sldId id="318" r:id="rId41"/>
    <p:sldId id="319" r:id="rId42"/>
    <p:sldId id="304" r:id="rId43"/>
    <p:sldId id="313" r:id="rId44"/>
    <p:sldId id="314" r:id="rId45"/>
    <p:sldId id="311" r:id="rId46"/>
    <p:sldId id="315" r:id="rId47"/>
    <p:sldId id="290" r:id="rId48"/>
    <p:sldId id="256" r:id="rId49"/>
    <p:sldId id="320" r:id="rId50"/>
    <p:sldId id="305" r:id="rId51"/>
    <p:sldId id="321" r:id="rId52"/>
    <p:sldId id="324" r:id="rId53"/>
    <p:sldId id="336" r:id="rId54"/>
    <p:sldId id="326" r:id="rId55"/>
    <p:sldId id="337" r:id="rId56"/>
    <p:sldId id="308" r:id="rId57"/>
    <p:sldId id="309" r:id="rId58"/>
    <p:sldId id="310" r:id="rId59"/>
  </p:sldIdLst>
  <p:sldSz cx="9144000" cy="6858000" type="screen4x3"/>
  <p:notesSz cx="6858000" cy="91900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43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66" d="100"/>
        <a:sy n="66" d="100"/>
      </p:scale>
      <p:origin x="0" y="7422"/>
    </p:cViewPr>
  </p:sorterViewPr>
  <p:notesViewPr>
    <p:cSldViewPr>
      <p:cViewPr varScale="1">
        <p:scale>
          <a:sx n="82" d="100"/>
          <a:sy n="82" d="100"/>
        </p:scale>
        <p:origin x="-3132" y="-96"/>
      </p:cViewPr>
      <p:guideLst>
        <p:guide orient="horz" pos="2894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2225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22225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9350" y="714375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65625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09025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09025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fld id="{60084651-80AF-4F9A-8442-D3D9DD44EDF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714375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084651-80AF-4F9A-8442-D3D9DD44EDF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C5AD12-2F10-4170-8366-E02FA56B1837}" type="slidenum">
              <a:rPr lang="en-US"/>
              <a:pPr/>
              <a:t>17</a:t>
            </a:fld>
            <a:endParaRPr lang="en-US"/>
          </a:p>
        </p:txBody>
      </p:sp>
      <p:sp>
        <p:nvSpPr>
          <p:cNvPr id="2253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39825" y="695325"/>
            <a:ext cx="4578350" cy="3433763"/>
          </a:xfrm>
          <a:ln cap="flat"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64038"/>
            <a:ext cx="5029200" cy="4135437"/>
          </a:xfrm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87325F-7B4E-43B7-A017-01B25CCB2F3C}" type="slidenum">
              <a:rPr lang="en-US"/>
              <a:pPr/>
              <a:t>46</a:t>
            </a:fld>
            <a:endParaRPr lang="en-US"/>
          </a:p>
        </p:txBody>
      </p:sp>
      <p:sp>
        <p:nvSpPr>
          <p:cNvPr id="6656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714375"/>
            <a:ext cx="4556125" cy="3416300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2EAB54-017D-40A1-A6DF-1787430B5A9E}" type="slidenum">
              <a:rPr lang="en-US"/>
              <a:pPr/>
              <a:t>50</a:t>
            </a:fld>
            <a:endParaRPr lang="en-US"/>
          </a:p>
        </p:txBody>
      </p:sp>
      <p:sp>
        <p:nvSpPr>
          <p:cNvPr id="6758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714375"/>
            <a:ext cx="4556125" cy="3416300"/>
          </a:xfrm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8211FF-8854-451C-A309-7764142A77C5}" type="slidenum">
              <a:rPr lang="en-US"/>
              <a:pPr/>
              <a:t>54</a:t>
            </a:fld>
            <a:endParaRPr lang="en-US"/>
          </a:p>
        </p:txBody>
      </p:sp>
      <p:sp>
        <p:nvSpPr>
          <p:cNvPr id="9625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714375"/>
            <a:ext cx="4556125" cy="3416300"/>
          </a:xfrm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726ECB-4382-4F70-AB78-8E4EC7F8E3D5}" type="slidenum">
              <a:rPr lang="en-US"/>
              <a:pPr/>
              <a:t>57</a:t>
            </a:fld>
            <a:endParaRPr lang="en-US"/>
          </a:p>
        </p:txBody>
      </p:sp>
      <p:sp>
        <p:nvSpPr>
          <p:cNvPr id="9728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714375"/>
            <a:ext cx="4556125" cy="3416300"/>
          </a:xfrm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0" y="3429000"/>
            <a:ext cx="8026400" cy="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3810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dt" sz="quarter" idx="2"/>
          </p:nvPr>
        </p:nvSpPr>
        <p:spPr>
          <a:xfrm>
            <a:off x="3810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2ABF330-51FF-4261-8403-171145FECC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7BEDE4-DF51-4B44-96EA-9FD447DC4F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66700"/>
            <a:ext cx="2095500" cy="5524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66700"/>
            <a:ext cx="6134100" cy="5524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674595-3AD4-46DE-8445-C3F295519B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66700"/>
            <a:ext cx="7772400" cy="11049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035050" y="1676400"/>
            <a:ext cx="3787775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75225" y="1676400"/>
            <a:ext cx="3787775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58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86E7F2F-B770-44BC-83EF-2B234B2FD8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66700"/>
            <a:ext cx="7772400" cy="11049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35050" y="1676400"/>
            <a:ext cx="3787775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75225" y="1676400"/>
            <a:ext cx="3787775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58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C0D3CF7-FF18-4E41-BF7F-EA7BE61B26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C9F65E-2F82-4745-A4BD-C136264154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E5B91-8D8A-4A1F-B853-C07F2186B1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5050" y="1676400"/>
            <a:ext cx="3787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225" y="1676400"/>
            <a:ext cx="3787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2C50B5-E9B9-4F67-9C1A-03C8ED4279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B0E7A3-F41F-4070-8C9C-AB38E99338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854513-1680-40CD-93F6-A5F28678CC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0F55F2-343B-42D4-AEBC-00EA3ECE87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DAC884-3EF5-4907-903D-A432916F8D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537B13-D835-4338-B3FA-CAC9C5DCA3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0" y="1371600"/>
            <a:ext cx="8026400" cy="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66700"/>
            <a:ext cx="777240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35050" y="1676400"/>
            <a:ext cx="77279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722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6CC9D7D-5AD3-4BA7-8882-9CBE82AEFD79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Monotype Sorts" pitchFamily="2" charset="2"/>
        <a:buChar char="u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Monotype Sorts" pitchFamily="2" charset="2"/>
        <a:buChar char="u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notepad%20demoStuff/test1.jak" TargetMode="External"/><Relationship Id="rId2" Type="http://schemas.openxmlformats.org/officeDocument/2006/relationships/hyperlink" Target="notepad%20demoStuff/astexample.jak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notepad%20%20demoStuff/compInput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8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250A4B63-5BB8-44BF-B14A-18F9EBB18FD2}" type="slidenum">
              <a:rPr lang="en-US"/>
              <a:pPr/>
              <a:t>1</a:t>
            </a:fld>
            <a:endParaRPr lang="en-US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>
          <a:noFill/>
          <a:ln/>
        </p:spPr>
        <p:txBody>
          <a:bodyPr/>
          <a:lstStyle/>
          <a:p>
            <a:pPr algn="ctr"/>
            <a:r>
              <a:rPr lang="en-US"/>
              <a:t>  The Jakarta Tool Suite</a:t>
            </a:r>
          </a:p>
        </p:txBody>
      </p:sp>
      <p:grpSp>
        <p:nvGrpSpPr>
          <p:cNvPr id="80899" name="Group 3"/>
          <p:cNvGrpSpPr>
            <a:grpSpLocks/>
          </p:cNvGrpSpPr>
          <p:nvPr/>
        </p:nvGrpSpPr>
        <p:grpSpPr bwMode="auto">
          <a:xfrm>
            <a:off x="0" y="533400"/>
            <a:ext cx="9177338" cy="6324600"/>
            <a:chOff x="0" y="336"/>
            <a:chExt cx="5781" cy="3984"/>
          </a:xfrm>
        </p:grpSpPr>
        <p:sp>
          <p:nvSpPr>
            <p:cNvPr id="80900" name="Rectangle 4"/>
            <p:cNvSpPr>
              <a:spLocks noChangeArrowheads="1"/>
            </p:cNvSpPr>
            <p:nvPr/>
          </p:nvSpPr>
          <p:spPr bwMode="ltGray">
            <a:xfrm>
              <a:off x="0" y="3900"/>
              <a:ext cx="5774" cy="4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fol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0901" name="Group 5"/>
            <p:cNvGrpSpPr>
              <a:grpSpLocks/>
            </p:cNvGrpSpPr>
            <p:nvPr/>
          </p:nvGrpSpPr>
          <p:grpSpPr bwMode="auto">
            <a:xfrm>
              <a:off x="0" y="336"/>
              <a:ext cx="1441" cy="3984"/>
              <a:chOff x="0" y="336"/>
              <a:chExt cx="1441" cy="3984"/>
            </a:xfrm>
          </p:grpSpPr>
          <p:sp>
            <p:nvSpPr>
              <p:cNvPr id="80902" name="Freeform 6"/>
              <p:cNvSpPr>
                <a:spLocks/>
              </p:cNvSpPr>
              <p:nvPr/>
            </p:nvSpPr>
            <p:spPr bwMode="ltGray">
              <a:xfrm>
                <a:off x="200" y="1331"/>
                <a:ext cx="237" cy="2989"/>
              </a:xfrm>
              <a:custGeom>
                <a:avLst/>
                <a:gdLst/>
                <a:ahLst/>
                <a:cxnLst>
                  <a:cxn ang="0">
                    <a:pos x="0" y="178"/>
                  </a:cxn>
                  <a:cxn ang="0">
                    <a:pos x="35" y="874"/>
                  </a:cxn>
                  <a:cxn ang="0">
                    <a:pos x="70" y="1436"/>
                  </a:cxn>
                  <a:cxn ang="0">
                    <a:pos x="95" y="1851"/>
                  </a:cxn>
                  <a:cxn ang="0">
                    <a:pos x="88" y="2988"/>
                  </a:cxn>
                  <a:cxn ang="0">
                    <a:pos x="135" y="2988"/>
                  </a:cxn>
                  <a:cxn ang="0">
                    <a:pos x="156" y="1773"/>
                  </a:cxn>
                  <a:cxn ang="0">
                    <a:pos x="165" y="1409"/>
                  </a:cxn>
                  <a:cxn ang="0">
                    <a:pos x="182" y="1069"/>
                  </a:cxn>
                  <a:cxn ang="0">
                    <a:pos x="193" y="812"/>
                  </a:cxn>
                  <a:cxn ang="0">
                    <a:pos x="212" y="440"/>
                  </a:cxn>
                  <a:cxn ang="0">
                    <a:pos x="236" y="120"/>
                  </a:cxn>
                  <a:cxn ang="0">
                    <a:pos x="221" y="38"/>
                  </a:cxn>
                  <a:cxn ang="0">
                    <a:pos x="196" y="0"/>
                  </a:cxn>
                  <a:cxn ang="0">
                    <a:pos x="168" y="394"/>
                  </a:cxn>
                  <a:cxn ang="0">
                    <a:pos x="144" y="729"/>
                  </a:cxn>
                  <a:cxn ang="0">
                    <a:pos x="135" y="991"/>
                  </a:cxn>
                  <a:cxn ang="0">
                    <a:pos x="128" y="1267"/>
                  </a:cxn>
                  <a:cxn ang="0">
                    <a:pos x="107" y="1544"/>
                  </a:cxn>
                  <a:cxn ang="0">
                    <a:pos x="79" y="1063"/>
                  </a:cxn>
                  <a:cxn ang="0">
                    <a:pos x="47" y="609"/>
                  </a:cxn>
                  <a:cxn ang="0">
                    <a:pos x="0" y="178"/>
                  </a:cxn>
                </a:cxnLst>
                <a:rect l="0" t="0" r="r" b="b"/>
                <a:pathLst>
                  <a:path w="237" h="2989">
                    <a:moveTo>
                      <a:pt x="0" y="178"/>
                    </a:moveTo>
                    <a:lnTo>
                      <a:pt x="35" y="874"/>
                    </a:lnTo>
                    <a:lnTo>
                      <a:pt x="70" y="1436"/>
                    </a:lnTo>
                    <a:lnTo>
                      <a:pt x="95" y="1851"/>
                    </a:lnTo>
                    <a:lnTo>
                      <a:pt x="88" y="2988"/>
                    </a:lnTo>
                    <a:lnTo>
                      <a:pt x="135" y="2988"/>
                    </a:lnTo>
                    <a:lnTo>
                      <a:pt x="156" y="1773"/>
                    </a:lnTo>
                    <a:lnTo>
                      <a:pt x="165" y="1409"/>
                    </a:lnTo>
                    <a:lnTo>
                      <a:pt x="182" y="1069"/>
                    </a:lnTo>
                    <a:lnTo>
                      <a:pt x="193" y="812"/>
                    </a:lnTo>
                    <a:lnTo>
                      <a:pt x="212" y="440"/>
                    </a:lnTo>
                    <a:lnTo>
                      <a:pt x="236" y="120"/>
                    </a:lnTo>
                    <a:lnTo>
                      <a:pt x="221" y="38"/>
                    </a:lnTo>
                    <a:lnTo>
                      <a:pt x="196" y="0"/>
                    </a:lnTo>
                    <a:lnTo>
                      <a:pt x="168" y="394"/>
                    </a:lnTo>
                    <a:lnTo>
                      <a:pt x="144" y="729"/>
                    </a:lnTo>
                    <a:lnTo>
                      <a:pt x="135" y="991"/>
                    </a:lnTo>
                    <a:lnTo>
                      <a:pt x="128" y="1267"/>
                    </a:lnTo>
                    <a:lnTo>
                      <a:pt x="107" y="1544"/>
                    </a:lnTo>
                    <a:lnTo>
                      <a:pt x="79" y="1063"/>
                    </a:lnTo>
                    <a:lnTo>
                      <a:pt x="47" y="609"/>
                    </a:lnTo>
                    <a:lnTo>
                      <a:pt x="0" y="178"/>
                    </a:lnTo>
                  </a:path>
                </a:pathLst>
              </a:custGeom>
              <a:solidFill>
                <a:srgbClr val="3C002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903" name="Freeform 7"/>
              <p:cNvSpPr>
                <a:spLocks/>
              </p:cNvSpPr>
              <p:nvPr/>
            </p:nvSpPr>
            <p:spPr bwMode="ltGray">
              <a:xfrm>
                <a:off x="377" y="2153"/>
                <a:ext cx="380" cy="2166"/>
              </a:xfrm>
              <a:custGeom>
                <a:avLst/>
                <a:gdLst/>
                <a:ahLst/>
                <a:cxnLst>
                  <a:cxn ang="0">
                    <a:pos x="0" y="525"/>
                  </a:cxn>
                  <a:cxn ang="0">
                    <a:pos x="32" y="754"/>
                  </a:cxn>
                  <a:cxn ang="0">
                    <a:pos x="64" y="939"/>
                  </a:cxn>
                  <a:cxn ang="0">
                    <a:pos x="85" y="1074"/>
                  </a:cxn>
                  <a:cxn ang="0">
                    <a:pos x="54" y="2165"/>
                  </a:cxn>
                  <a:cxn ang="0">
                    <a:pos x="103" y="2119"/>
                  </a:cxn>
                  <a:cxn ang="0">
                    <a:pos x="140" y="1050"/>
                  </a:cxn>
                  <a:cxn ang="0">
                    <a:pos x="145" y="930"/>
                  </a:cxn>
                  <a:cxn ang="0">
                    <a:pos x="165" y="818"/>
                  </a:cxn>
                  <a:cxn ang="0">
                    <a:pos x="172" y="734"/>
                  </a:cxn>
                  <a:cxn ang="0">
                    <a:pos x="190" y="612"/>
                  </a:cxn>
                  <a:cxn ang="0">
                    <a:pos x="210" y="507"/>
                  </a:cxn>
                  <a:cxn ang="0">
                    <a:pos x="228" y="414"/>
                  </a:cxn>
                  <a:cxn ang="0">
                    <a:pos x="246" y="314"/>
                  </a:cxn>
                  <a:cxn ang="0">
                    <a:pos x="275" y="214"/>
                  </a:cxn>
                  <a:cxn ang="0">
                    <a:pos x="308" y="130"/>
                  </a:cxn>
                  <a:cxn ang="0">
                    <a:pos x="361" y="50"/>
                  </a:cxn>
                  <a:cxn ang="0">
                    <a:pos x="379" y="18"/>
                  </a:cxn>
                  <a:cxn ang="0">
                    <a:pos x="356" y="0"/>
                  </a:cxn>
                  <a:cxn ang="0">
                    <a:pos x="322" y="32"/>
                  </a:cxn>
                  <a:cxn ang="0">
                    <a:pos x="275" y="109"/>
                  </a:cxn>
                  <a:cxn ang="0">
                    <a:pos x="240" y="185"/>
                  </a:cxn>
                  <a:cxn ang="0">
                    <a:pos x="210" y="265"/>
                  </a:cxn>
                  <a:cxn ang="0">
                    <a:pos x="193" y="369"/>
                  </a:cxn>
                  <a:cxn ang="0">
                    <a:pos x="175" y="467"/>
                  </a:cxn>
                  <a:cxn ang="0">
                    <a:pos x="150" y="598"/>
                  </a:cxn>
                  <a:cxn ang="0">
                    <a:pos x="128" y="707"/>
                  </a:cxn>
                  <a:cxn ang="0">
                    <a:pos x="120" y="792"/>
                  </a:cxn>
                  <a:cxn ang="0">
                    <a:pos x="115" y="883"/>
                  </a:cxn>
                  <a:cxn ang="0">
                    <a:pos x="97" y="974"/>
                  </a:cxn>
                  <a:cxn ang="0">
                    <a:pos x="70" y="816"/>
                  </a:cxn>
                  <a:cxn ang="0">
                    <a:pos x="42" y="667"/>
                  </a:cxn>
                  <a:cxn ang="0">
                    <a:pos x="0" y="525"/>
                  </a:cxn>
                </a:cxnLst>
                <a:rect l="0" t="0" r="r" b="b"/>
                <a:pathLst>
                  <a:path w="380" h="2166">
                    <a:moveTo>
                      <a:pt x="0" y="525"/>
                    </a:moveTo>
                    <a:lnTo>
                      <a:pt x="32" y="754"/>
                    </a:lnTo>
                    <a:lnTo>
                      <a:pt x="64" y="939"/>
                    </a:lnTo>
                    <a:lnTo>
                      <a:pt x="85" y="1074"/>
                    </a:lnTo>
                    <a:lnTo>
                      <a:pt x="54" y="2165"/>
                    </a:lnTo>
                    <a:lnTo>
                      <a:pt x="103" y="2119"/>
                    </a:lnTo>
                    <a:lnTo>
                      <a:pt x="140" y="1050"/>
                    </a:lnTo>
                    <a:lnTo>
                      <a:pt x="145" y="930"/>
                    </a:lnTo>
                    <a:lnTo>
                      <a:pt x="165" y="818"/>
                    </a:lnTo>
                    <a:lnTo>
                      <a:pt x="172" y="734"/>
                    </a:lnTo>
                    <a:lnTo>
                      <a:pt x="190" y="612"/>
                    </a:lnTo>
                    <a:lnTo>
                      <a:pt x="210" y="507"/>
                    </a:lnTo>
                    <a:lnTo>
                      <a:pt x="228" y="414"/>
                    </a:lnTo>
                    <a:lnTo>
                      <a:pt x="246" y="314"/>
                    </a:lnTo>
                    <a:lnTo>
                      <a:pt x="275" y="214"/>
                    </a:lnTo>
                    <a:lnTo>
                      <a:pt x="308" y="130"/>
                    </a:lnTo>
                    <a:lnTo>
                      <a:pt x="361" y="50"/>
                    </a:lnTo>
                    <a:lnTo>
                      <a:pt x="379" y="18"/>
                    </a:lnTo>
                    <a:lnTo>
                      <a:pt x="356" y="0"/>
                    </a:lnTo>
                    <a:lnTo>
                      <a:pt x="322" y="32"/>
                    </a:lnTo>
                    <a:lnTo>
                      <a:pt x="275" y="109"/>
                    </a:lnTo>
                    <a:lnTo>
                      <a:pt x="240" y="185"/>
                    </a:lnTo>
                    <a:lnTo>
                      <a:pt x="210" y="265"/>
                    </a:lnTo>
                    <a:lnTo>
                      <a:pt x="193" y="369"/>
                    </a:lnTo>
                    <a:lnTo>
                      <a:pt x="175" y="467"/>
                    </a:lnTo>
                    <a:lnTo>
                      <a:pt x="150" y="598"/>
                    </a:lnTo>
                    <a:lnTo>
                      <a:pt x="128" y="707"/>
                    </a:lnTo>
                    <a:lnTo>
                      <a:pt x="120" y="792"/>
                    </a:lnTo>
                    <a:lnTo>
                      <a:pt x="115" y="883"/>
                    </a:lnTo>
                    <a:lnTo>
                      <a:pt x="97" y="974"/>
                    </a:lnTo>
                    <a:lnTo>
                      <a:pt x="70" y="816"/>
                    </a:lnTo>
                    <a:lnTo>
                      <a:pt x="42" y="667"/>
                    </a:lnTo>
                    <a:lnTo>
                      <a:pt x="0" y="525"/>
                    </a:lnTo>
                  </a:path>
                </a:pathLst>
              </a:custGeom>
              <a:solidFill>
                <a:srgbClr val="3C002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904" name="Freeform 8"/>
              <p:cNvSpPr>
                <a:spLocks/>
              </p:cNvSpPr>
              <p:nvPr/>
            </p:nvSpPr>
            <p:spPr bwMode="ltGray">
              <a:xfrm>
                <a:off x="0" y="1090"/>
                <a:ext cx="833" cy="1263"/>
              </a:xfrm>
              <a:custGeom>
                <a:avLst/>
                <a:gdLst/>
                <a:ahLst/>
                <a:cxnLst>
                  <a:cxn ang="0">
                    <a:pos x="337" y="398"/>
                  </a:cxn>
                  <a:cxn ang="0">
                    <a:pos x="364" y="438"/>
                  </a:cxn>
                  <a:cxn ang="0">
                    <a:pos x="511" y="370"/>
                  </a:cxn>
                  <a:cxn ang="0">
                    <a:pos x="665" y="263"/>
                  </a:cxn>
                  <a:cxn ang="0">
                    <a:pos x="731" y="149"/>
                  </a:cxn>
                  <a:cxn ang="0">
                    <a:pos x="693" y="249"/>
                  </a:cxn>
                  <a:cxn ang="0">
                    <a:pos x="576" y="352"/>
                  </a:cxn>
                  <a:cxn ang="0">
                    <a:pos x="448" y="449"/>
                  </a:cxn>
                  <a:cxn ang="0">
                    <a:pos x="323" y="516"/>
                  </a:cxn>
                  <a:cxn ang="0">
                    <a:pos x="374" y="576"/>
                  </a:cxn>
                  <a:cxn ang="0">
                    <a:pos x="488" y="585"/>
                  </a:cxn>
                  <a:cxn ang="0">
                    <a:pos x="634" y="607"/>
                  </a:cxn>
                  <a:cxn ang="0">
                    <a:pos x="750" y="661"/>
                  </a:cxn>
                  <a:cxn ang="0">
                    <a:pos x="790" y="696"/>
                  </a:cxn>
                  <a:cxn ang="0">
                    <a:pos x="669" y="661"/>
                  </a:cxn>
                  <a:cxn ang="0">
                    <a:pos x="508" y="643"/>
                  </a:cxn>
                  <a:cxn ang="0">
                    <a:pos x="359" y="631"/>
                  </a:cxn>
                  <a:cxn ang="0">
                    <a:pos x="278" y="660"/>
                  </a:cxn>
                  <a:cxn ang="0">
                    <a:pos x="295" y="805"/>
                  </a:cxn>
                  <a:cxn ang="0">
                    <a:pos x="292" y="994"/>
                  </a:cxn>
                  <a:cxn ang="0">
                    <a:pos x="244" y="1145"/>
                  </a:cxn>
                  <a:cxn ang="0">
                    <a:pos x="144" y="1262"/>
                  </a:cxn>
                  <a:cxn ang="0">
                    <a:pos x="159" y="1121"/>
                  </a:cxn>
                  <a:cxn ang="0">
                    <a:pos x="191" y="969"/>
                  </a:cxn>
                  <a:cxn ang="0">
                    <a:pos x="212" y="772"/>
                  </a:cxn>
                  <a:cxn ang="0">
                    <a:pos x="202" y="641"/>
                  </a:cxn>
                  <a:cxn ang="0">
                    <a:pos x="151" y="718"/>
                  </a:cxn>
                  <a:cxn ang="0">
                    <a:pos x="125" y="883"/>
                  </a:cxn>
                  <a:cxn ang="0">
                    <a:pos x="101" y="1054"/>
                  </a:cxn>
                  <a:cxn ang="0">
                    <a:pos x="32" y="1180"/>
                  </a:cxn>
                  <a:cxn ang="0">
                    <a:pos x="7" y="1180"/>
                  </a:cxn>
                  <a:cxn ang="0">
                    <a:pos x="7" y="1051"/>
                  </a:cxn>
                  <a:cxn ang="0">
                    <a:pos x="54" y="931"/>
                  </a:cxn>
                  <a:cxn ang="0">
                    <a:pos x="109" y="776"/>
                  </a:cxn>
                  <a:cxn ang="0">
                    <a:pos x="134" y="661"/>
                  </a:cxn>
                  <a:cxn ang="0">
                    <a:pos x="84" y="589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42" y="521"/>
                  </a:cxn>
                  <a:cxn ang="0">
                    <a:pos x="42" y="449"/>
                  </a:cxn>
                  <a:cxn ang="0">
                    <a:pos x="7" y="340"/>
                  </a:cxn>
                  <a:cxn ang="0">
                    <a:pos x="7" y="340"/>
                  </a:cxn>
                  <a:cxn ang="0">
                    <a:pos x="7" y="340"/>
                  </a:cxn>
                  <a:cxn ang="0">
                    <a:pos x="7" y="340"/>
                  </a:cxn>
                  <a:cxn ang="0">
                    <a:pos x="76" y="396"/>
                  </a:cxn>
                  <a:cxn ang="0">
                    <a:pos x="166" y="510"/>
                  </a:cxn>
                  <a:cxn ang="0">
                    <a:pos x="175" y="423"/>
                  </a:cxn>
                  <a:cxn ang="0">
                    <a:pos x="76" y="294"/>
                  </a:cxn>
                  <a:cxn ang="0">
                    <a:pos x="7" y="210"/>
                  </a:cxn>
                  <a:cxn ang="0">
                    <a:pos x="7" y="210"/>
                  </a:cxn>
                  <a:cxn ang="0">
                    <a:pos x="7" y="156"/>
                  </a:cxn>
                  <a:cxn ang="0">
                    <a:pos x="95" y="281"/>
                  </a:cxn>
                  <a:cxn ang="0">
                    <a:pos x="193" y="449"/>
                  </a:cxn>
                  <a:cxn ang="0">
                    <a:pos x="253" y="410"/>
                  </a:cxn>
                  <a:cxn ang="0">
                    <a:pos x="334" y="283"/>
                  </a:cxn>
                  <a:cxn ang="0">
                    <a:pos x="436" y="129"/>
                  </a:cxn>
                  <a:cxn ang="0">
                    <a:pos x="520" y="21"/>
                  </a:cxn>
                  <a:cxn ang="0">
                    <a:pos x="513" y="96"/>
                  </a:cxn>
                  <a:cxn ang="0">
                    <a:pos x="430" y="249"/>
                  </a:cxn>
                </a:cxnLst>
                <a:rect l="0" t="0" r="r" b="b"/>
                <a:pathLst>
                  <a:path w="833" h="1263">
                    <a:moveTo>
                      <a:pt x="392" y="309"/>
                    </a:moveTo>
                    <a:lnTo>
                      <a:pt x="376" y="329"/>
                    </a:lnTo>
                    <a:lnTo>
                      <a:pt x="362" y="350"/>
                    </a:lnTo>
                    <a:lnTo>
                      <a:pt x="351" y="372"/>
                    </a:lnTo>
                    <a:lnTo>
                      <a:pt x="337" y="398"/>
                    </a:lnTo>
                    <a:lnTo>
                      <a:pt x="327" y="420"/>
                    </a:lnTo>
                    <a:lnTo>
                      <a:pt x="323" y="441"/>
                    </a:lnTo>
                    <a:lnTo>
                      <a:pt x="315" y="460"/>
                    </a:lnTo>
                    <a:lnTo>
                      <a:pt x="336" y="449"/>
                    </a:lnTo>
                    <a:lnTo>
                      <a:pt x="364" y="438"/>
                    </a:lnTo>
                    <a:lnTo>
                      <a:pt x="393" y="425"/>
                    </a:lnTo>
                    <a:lnTo>
                      <a:pt x="423" y="412"/>
                    </a:lnTo>
                    <a:lnTo>
                      <a:pt x="454" y="401"/>
                    </a:lnTo>
                    <a:lnTo>
                      <a:pt x="485" y="387"/>
                    </a:lnTo>
                    <a:lnTo>
                      <a:pt x="511" y="370"/>
                    </a:lnTo>
                    <a:lnTo>
                      <a:pt x="550" y="349"/>
                    </a:lnTo>
                    <a:lnTo>
                      <a:pt x="578" y="327"/>
                    </a:lnTo>
                    <a:lnTo>
                      <a:pt x="615" y="303"/>
                    </a:lnTo>
                    <a:lnTo>
                      <a:pt x="640" y="289"/>
                    </a:lnTo>
                    <a:lnTo>
                      <a:pt x="665" y="263"/>
                    </a:lnTo>
                    <a:lnTo>
                      <a:pt x="685" y="243"/>
                    </a:lnTo>
                    <a:lnTo>
                      <a:pt x="703" y="216"/>
                    </a:lnTo>
                    <a:lnTo>
                      <a:pt x="715" y="190"/>
                    </a:lnTo>
                    <a:lnTo>
                      <a:pt x="724" y="167"/>
                    </a:lnTo>
                    <a:lnTo>
                      <a:pt x="731" y="149"/>
                    </a:lnTo>
                    <a:lnTo>
                      <a:pt x="733" y="169"/>
                    </a:lnTo>
                    <a:lnTo>
                      <a:pt x="733" y="181"/>
                    </a:lnTo>
                    <a:lnTo>
                      <a:pt x="727" y="200"/>
                    </a:lnTo>
                    <a:lnTo>
                      <a:pt x="713" y="220"/>
                    </a:lnTo>
                    <a:lnTo>
                      <a:pt x="693" y="249"/>
                    </a:lnTo>
                    <a:lnTo>
                      <a:pt x="681" y="270"/>
                    </a:lnTo>
                    <a:lnTo>
                      <a:pt x="660" y="285"/>
                    </a:lnTo>
                    <a:lnTo>
                      <a:pt x="635" y="305"/>
                    </a:lnTo>
                    <a:lnTo>
                      <a:pt x="604" y="329"/>
                    </a:lnTo>
                    <a:lnTo>
                      <a:pt x="576" y="352"/>
                    </a:lnTo>
                    <a:lnTo>
                      <a:pt x="545" y="376"/>
                    </a:lnTo>
                    <a:lnTo>
                      <a:pt x="525" y="396"/>
                    </a:lnTo>
                    <a:lnTo>
                      <a:pt x="501" y="418"/>
                    </a:lnTo>
                    <a:lnTo>
                      <a:pt x="475" y="432"/>
                    </a:lnTo>
                    <a:lnTo>
                      <a:pt x="448" y="449"/>
                    </a:lnTo>
                    <a:lnTo>
                      <a:pt x="420" y="465"/>
                    </a:lnTo>
                    <a:lnTo>
                      <a:pt x="393" y="480"/>
                    </a:lnTo>
                    <a:lnTo>
                      <a:pt x="371" y="492"/>
                    </a:lnTo>
                    <a:lnTo>
                      <a:pt x="342" y="507"/>
                    </a:lnTo>
                    <a:lnTo>
                      <a:pt x="323" y="516"/>
                    </a:lnTo>
                    <a:lnTo>
                      <a:pt x="314" y="521"/>
                    </a:lnTo>
                    <a:lnTo>
                      <a:pt x="323" y="536"/>
                    </a:lnTo>
                    <a:lnTo>
                      <a:pt x="333" y="550"/>
                    </a:lnTo>
                    <a:lnTo>
                      <a:pt x="348" y="570"/>
                    </a:lnTo>
                    <a:lnTo>
                      <a:pt x="374" y="576"/>
                    </a:lnTo>
                    <a:lnTo>
                      <a:pt x="393" y="578"/>
                    </a:lnTo>
                    <a:lnTo>
                      <a:pt x="424" y="583"/>
                    </a:lnTo>
                    <a:lnTo>
                      <a:pt x="454" y="585"/>
                    </a:lnTo>
                    <a:lnTo>
                      <a:pt x="454" y="585"/>
                    </a:lnTo>
                    <a:lnTo>
                      <a:pt x="488" y="585"/>
                    </a:lnTo>
                    <a:lnTo>
                      <a:pt x="519" y="589"/>
                    </a:lnTo>
                    <a:lnTo>
                      <a:pt x="551" y="590"/>
                    </a:lnTo>
                    <a:lnTo>
                      <a:pt x="581" y="596"/>
                    </a:lnTo>
                    <a:lnTo>
                      <a:pt x="606" y="600"/>
                    </a:lnTo>
                    <a:lnTo>
                      <a:pt x="634" y="607"/>
                    </a:lnTo>
                    <a:lnTo>
                      <a:pt x="654" y="614"/>
                    </a:lnTo>
                    <a:lnTo>
                      <a:pt x="677" y="625"/>
                    </a:lnTo>
                    <a:lnTo>
                      <a:pt x="694" y="636"/>
                    </a:lnTo>
                    <a:lnTo>
                      <a:pt x="721" y="647"/>
                    </a:lnTo>
                    <a:lnTo>
                      <a:pt x="750" y="661"/>
                    </a:lnTo>
                    <a:lnTo>
                      <a:pt x="781" y="674"/>
                    </a:lnTo>
                    <a:lnTo>
                      <a:pt x="805" y="683"/>
                    </a:lnTo>
                    <a:lnTo>
                      <a:pt x="832" y="692"/>
                    </a:lnTo>
                    <a:lnTo>
                      <a:pt x="811" y="698"/>
                    </a:lnTo>
                    <a:lnTo>
                      <a:pt x="790" y="696"/>
                    </a:lnTo>
                    <a:lnTo>
                      <a:pt x="767" y="691"/>
                    </a:lnTo>
                    <a:lnTo>
                      <a:pt x="743" y="683"/>
                    </a:lnTo>
                    <a:lnTo>
                      <a:pt x="709" y="672"/>
                    </a:lnTo>
                    <a:lnTo>
                      <a:pt x="690" y="667"/>
                    </a:lnTo>
                    <a:lnTo>
                      <a:pt x="669" y="661"/>
                    </a:lnTo>
                    <a:lnTo>
                      <a:pt x="643" y="656"/>
                    </a:lnTo>
                    <a:lnTo>
                      <a:pt x="613" y="652"/>
                    </a:lnTo>
                    <a:lnTo>
                      <a:pt x="579" y="649"/>
                    </a:lnTo>
                    <a:lnTo>
                      <a:pt x="545" y="645"/>
                    </a:lnTo>
                    <a:lnTo>
                      <a:pt x="508" y="643"/>
                    </a:lnTo>
                    <a:lnTo>
                      <a:pt x="479" y="643"/>
                    </a:lnTo>
                    <a:lnTo>
                      <a:pt x="446" y="641"/>
                    </a:lnTo>
                    <a:lnTo>
                      <a:pt x="421" y="640"/>
                    </a:lnTo>
                    <a:lnTo>
                      <a:pt x="392" y="638"/>
                    </a:lnTo>
                    <a:lnTo>
                      <a:pt x="359" y="631"/>
                    </a:lnTo>
                    <a:lnTo>
                      <a:pt x="323" y="623"/>
                    </a:lnTo>
                    <a:lnTo>
                      <a:pt x="290" y="614"/>
                    </a:lnTo>
                    <a:lnTo>
                      <a:pt x="252" y="609"/>
                    </a:lnTo>
                    <a:lnTo>
                      <a:pt x="264" y="631"/>
                    </a:lnTo>
                    <a:lnTo>
                      <a:pt x="278" y="660"/>
                    </a:lnTo>
                    <a:lnTo>
                      <a:pt x="293" y="696"/>
                    </a:lnTo>
                    <a:lnTo>
                      <a:pt x="297" y="723"/>
                    </a:lnTo>
                    <a:lnTo>
                      <a:pt x="299" y="756"/>
                    </a:lnTo>
                    <a:lnTo>
                      <a:pt x="297" y="780"/>
                    </a:lnTo>
                    <a:lnTo>
                      <a:pt x="295" y="805"/>
                    </a:lnTo>
                    <a:lnTo>
                      <a:pt x="292" y="840"/>
                    </a:lnTo>
                    <a:lnTo>
                      <a:pt x="289" y="885"/>
                    </a:lnTo>
                    <a:lnTo>
                      <a:pt x="290" y="923"/>
                    </a:lnTo>
                    <a:lnTo>
                      <a:pt x="292" y="963"/>
                    </a:lnTo>
                    <a:lnTo>
                      <a:pt x="292" y="994"/>
                    </a:lnTo>
                    <a:lnTo>
                      <a:pt x="289" y="1025"/>
                    </a:lnTo>
                    <a:lnTo>
                      <a:pt x="280" y="1056"/>
                    </a:lnTo>
                    <a:lnTo>
                      <a:pt x="268" y="1094"/>
                    </a:lnTo>
                    <a:lnTo>
                      <a:pt x="258" y="1121"/>
                    </a:lnTo>
                    <a:lnTo>
                      <a:pt x="244" y="1145"/>
                    </a:lnTo>
                    <a:lnTo>
                      <a:pt x="230" y="1176"/>
                    </a:lnTo>
                    <a:lnTo>
                      <a:pt x="218" y="1194"/>
                    </a:lnTo>
                    <a:lnTo>
                      <a:pt x="196" y="1218"/>
                    </a:lnTo>
                    <a:lnTo>
                      <a:pt x="168" y="1238"/>
                    </a:lnTo>
                    <a:lnTo>
                      <a:pt x="144" y="1262"/>
                    </a:lnTo>
                    <a:lnTo>
                      <a:pt x="141" y="1236"/>
                    </a:lnTo>
                    <a:lnTo>
                      <a:pt x="144" y="1205"/>
                    </a:lnTo>
                    <a:lnTo>
                      <a:pt x="148" y="1172"/>
                    </a:lnTo>
                    <a:lnTo>
                      <a:pt x="151" y="1143"/>
                    </a:lnTo>
                    <a:lnTo>
                      <a:pt x="159" y="1121"/>
                    </a:lnTo>
                    <a:lnTo>
                      <a:pt x="166" y="1092"/>
                    </a:lnTo>
                    <a:lnTo>
                      <a:pt x="178" y="1061"/>
                    </a:lnTo>
                    <a:lnTo>
                      <a:pt x="184" y="1036"/>
                    </a:lnTo>
                    <a:lnTo>
                      <a:pt x="185" y="1012"/>
                    </a:lnTo>
                    <a:lnTo>
                      <a:pt x="191" y="969"/>
                    </a:lnTo>
                    <a:lnTo>
                      <a:pt x="196" y="923"/>
                    </a:lnTo>
                    <a:lnTo>
                      <a:pt x="200" y="883"/>
                    </a:lnTo>
                    <a:lnTo>
                      <a:pt x="205" y="843"/>
                    </a:lnTo>
                    <a:lnTo>
                      <a:pt x="210" y="801"/>
                    </a:lnTo>
                    <a:lnTo>
                      <a:pt x="212" y="772"/>
                    </a:lnTo>
                    <a:lnTo>
                      <a:pt x="212" y="749"/>
                    </a:lnTo>
                    <a:lnTo>
                      <a:pt x="213" y="720"/>
                    </a:lnTo>
                    <a:lnTo>
                      <a:pt x="212" y="687"/>
                    </a:lnTo>
                    <a:lnTo>
                      <a:pt x="209" y="669"/>
                    </a:lnTo>
                    <a:lnTo>
                      <a:pt x="202" y="641"/>
                    </a:lnTo>
                    <a:lnTo>
                      <a:pt x="196" y="607"/>
                    </a:lnTo>
                    <a:lnTo>
                      <a:pt x="184" y="632"/>
                    </a:lnTo>
                    <a:lnTo>
                      <a:pt x="171" y="660"/>
                    </a:lnTo>
                    <a:lnTo>
                      <a:pt x="159" y="687"/>
                    </a:lnTo>
                    <a:lnTo>
                      <a:pt x="151" y="718"/>
                    </a:lnTo>
                    <a:lnTo>
                      <a:pt x="144" y="751"/>
                    </a:lnTo>
                    <a:lnTo>
                      <a:pt x="138" y="776"/>
                    </a:lnTo>
                    <a:lnTo>
                      <a:pt x="135" y="807"/>
                    </a:lnTo>
                    <a:lnTo>
                      <a:pt x="129" y="843"/>
                    </a:lnTo>
                    <a:lnTo>
                      <a:pt x="125" y="883"/>
                    </a:lnTo>
                    <a:lnTo>
                      <a:pt x="120" y="916"/>
                    </a:lnTo>
                    <a:lnTo>
                      <a:pt x="116" y="956"/>
                    </a:lnTo>
                    <a:lnTo>
                      <a:pt x="113" y="987"/>
                    </a:lnTo>
                    <a:lnTo>
                      <a:pt x="106" y="1021"/>
                    </a:lnTo>
                    <a:lnTo>
                      <a:pt x="101" y="1054"/>
                    </a:lnTo>
                    <a:lnTo>
                      <a:pt x="95" y="1078"/>
                    </a:lnTo>
                    <a:lnTo>
                      <a:pt x="82" y="1101"/>
                    </a:lnTo>
                    <a:lnTo>
                      <a:pt x="67" y="1129"/>
                    </a:lnTo>
                    <a:lnTo>
                      <a:pt x="50" y="1154"/>
                    </a:lnTo>
                    <a:lnTo>
                      <a:pt x="32" y="1180"/>
                    </a:lnTo>
                    <a:lnTo>
                      <a:pt x="17" y="1192"/>
                    </a:lnTo>
                    <a:lnTo>
                      <a:pt x="7" y="1180"/>
                    </a:lnTo>
                    <a:lnTo>
                      <a:pt x="7" y="1114"/>
                    </a:lnTo>
                    <a:lnTo>
                      <a:pt x="7" y="1114"/>
                    </a:lnTo>
                    <a:lnTo>
                      <a:pt x="7" y="1180"/>
                    </a:lnTo>
                    <a:lnTo>
                      <a:pt x="7" y="1114"/>
                    </a:lnTo>
                    <a:lnTo>
                      <a:pt x="7" y="1114"/>
                    </a:lnTo>
                    <a:lnTo>
                      <a:pt x="7" y="1114"/>
                    </a:lnTo>
                    <a:lnTo>
                      <a:pt x="7" y="1114"/>
                    </a:lnTo>
                    <a:lnTo>
                      <a:pt x="7" y="1051"/>
                    </a:lnTo>
                    <a:lnTo>
                      <a:pt x="7" y="1051"/>
                    </a:lnTo>
                    <a:lnTo>
                      <a:pt x="16" y="1025"/>
                    </a:lnTo>
                    <a:lnTo>
                      <a:pt x="30" y="992"/>
                    </a:lnTo>
                    <a:lnTo>
                      <a:pt x="42" y="963"/>
                    </a:lnTo>
                    <a:lnTo>
                      <a:pt x="54" y="931"/>
                    </a:lnTo>
                    <a:lnTo>
                      <a:pt x="66" y="901"/>
                    </a:lnTo>
                    <a:lnTo>
                      <a:pt x="79" y="869"/>
                    </a:lnTo>
                    <a:lnTo>
                      <a:pt x="88" y="838"/>
                    </a:lnTo>
                    <a:lnTo>
                      <a:pt x="98" y="807"/>
                    </a:lnTo>
                    <a:lnTo>
                      <a:pt x="109" y="776"/>
                    </a:lnTo>
                    <a:lnTo>
                      <a:pt x="113" y="754"/>
                    </a:lnTo>
                    <a:lnTo>
                      <a:pt x="122" y="731"/>
                    </a:lnTo>
                    <a:lnTo>
                      <a:pt x="129" y="701"/>
                    </a:lnTo>
                    <a:lnTo>
                      <a:pt x="138" y="680"/>
                    </a:lnTo>
                    <a:lnTo>
                      <a:pt x="134" y="661"/>
                    </a:lnTo>
                    <a:lnTo>
                      <a:pt x="131" y="640"/>
                    </a:lnTo>
                    <a:lnTo>
                      <a:pt x="132" y="621"/>
                    </a:lnTo>
                    <a:lnTo>
                      <a:pt x="137" y="600"/>
                    </a:lnTo>
                    <a:lnTo>
                      <a:pt x="113" y="596"/>
                    </a:lnTo>
                    <a:lnTo>
                      <a:pt x="84" y="589"/>
                    </a:lnTo>
                    <a:lnTo>
                      <a:pt x="59" y="605"/>
                    </a:lnTo>
                    <a:lnTo>
                      <a:pt x="35" y="618"/>
                    </a:lnTo>
                    <a:lnTo>
                      <a:pt x="10" y="631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32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32"/>
                    </a:lnTo>
                    <a:lnTo>
                      <a:pt x="16" y="532"/>
                    </a:lnTo>
                    <a:lnTo>
                      <a:pt x="42" y="521"/>
                    </a:lnTo>
                    <a:lnTo>
                      <a:pt x="48" y="505"/>
                    </a:lnTo>
                    <a:lnTo>
                      <a:pt x="54" y="490"/>
                    </a:lnTo>
                    <a:lnTo>
                      <a:pt x="60" y="474"/>
                    </a:lnTo>
                    <a:lnTo>
                      <a:pt x="59" y="469"/>
                    </a:lnTo>
                    <a:lnTo>
                      <a:pt x="42" y="449"/>
                    </a:lnTo>
                    <a:lnTo>
                      <a:pt x="19" y="427"/>
                    </a:lnTo>
                    <a:lnTo>
                      <a:pt x="0" y="405"/>
                    </a:lnTo>
                    <a:lnTo>
                      <a:pt x="7" y="403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4" y="334"/>
                    </a:lnTo>
                    <a:lnTo>
                      <a:pt x="35" y="358"/>
                    </a:lnTo>
                    <a:lnTo>
                      <a:pt x="60" y="380"/>
                    </a:lnTo>
                    <a:lnTo>
                      <a:pt x="76" y="396"/>
                    </a:lnTo>
                    <a:lnTo>
                      <a:pt x="89" y="416"/>
                    </a:lnTo>
                    <a:lnTo>
                      <a:pt x="110" y="443"/>
                    </a:lnTo>
                    <a:lnTo>
                      <a:pt x="128" y="465"/>
                    </a:lnTo>
                    <a:lnTo>
                      <a:pt x="144" y="485"/>
                    </a:lnTo>
                    <a:lnTo>
                      <a:pt x="166" y="510"/>
                    </a:lnTo>
                    <a:lnTo>
                      <a:pt x="175" y="501"/>
                    </a:lnTo>
                    <a:lnTo>
                      <a:pt x="185" y="481"/>
                    </a:lnTo>
                    <a:lnTo>
                      <a:pt x="196" y="465"/>
                    </a:lnTo>
                    <a:lnTo>
                      <a:pt x="190" y="449"/>
                    </a:lnTo>
                    <a:lnTo>
                      <a:pt x="175" y="423"/>
                    </a:lnTo>
                    <a:lnTo>
                      <a:pt x="160" y="398"/>
                    </a:lnTo>
                    <a:lnTo>
                      <a:pt x="144" y="374"/>
                    </a:lnTo>
                    <a:lnTo>
                      <a:pt x="128" y="352"/>
                    </a:lnTo>
                    <a:lnTo>
                      <a:pt x="100" y="323"/>
                    </a:lnTo>
                    <a:lnTo>
                      <a:pt x="76" y="294"/>
                    </a:lnTo>
                    <a:lnTo>
                      <a:pt x="56" y="272"/>
                    </a:lnTo>
                    <a:lnTo>
                      <a:pt x="38" y="252"/>
                    </a:lnTo>
                    <a:lnTo>
                      <a:pt x="19" y="229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145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145"/>
                    </a:lnTo>
                    <a:lnTo>
                      <a:pt x="7" y="145"/>
                    </a:lnTo>
                    <a:lnTo>
                      <a:pt x="7" y="174"/>
                    </a:lnTo>
                    <a:lnTo>
                      <a:pt x="7" y="156"/>
                    </a:lnTo>
                    <a:lnTo>
                      <a:pt x="14" y="180"/>
                    </a:lnTo>
                    <a:lnTo>
                      <a:pt x="36" y="205"/>
                    </a:lnTo>
                    <a:lnTo>
                      <a:pt x="54" y="229"/>
                    </a:lnTo>
                    <a:lnTo>
                      <a:pt x="79" y="261"/>
                    </a:lnTo>
                    <a:lnTo>
                      <a:pt x="95" y="281"/>
                    </a:lnTo>
                    <a:lnTo>
                      <a:pt x="116" y="309"/>
                    </a:lnTo>
                    <a:lnTo>
                      <a:pt x="135" y="345"/>
                    </a:lnTo>
                    <a:lnTo>
                      <a:pt x="153" y="372"/>
                    </a:lnTo>
                    <a:lnTo>
                      <a:pt x="169" y="401"/>
                    </a:lnTo>
                    <a:lnTo>
                      <a:pt x="193" y="449"/>
                    </a:lnTo>
                    <a:lnTo>
                      <a:pt x="202" y="474"/>
                    </a:lnTo>
                    <a:lnTo>
                      <a:pt x="208" y="490"/>
                    </a:lnTo>
                    <a:lnTo>
                      <a:pt x="219" y="465"/>
                    </a:lnTo>
                    <a:lnTo>
                      <a:pt x="236" y="438"/>
                    </a:lnTo>
                    <a:lnTo>
                      <a:pt x="253" y="410"/>
                    </a:lnTo>
                    <a:lnTo>
                      <a:pt x="268" y="383"/>
                    </a:lnTo>
                    <a:lnTo>
                      <a:pt x="283" y="358"/>
                    </a:lnTo>
                    <a:lnTo>
                      <a:pt x="297" y="334"/>
                    </a:lnTo>
                    <a:lnTo>
                      <a:pt x="314" y="312"/>
                    </a:lnTo>
                    <a:lnTo>
                      <a:pt x="334" y="283"/>
                    </a:lnTo>
                    <a:lnTo>
                      <a:pt x="356" y="254"/>
                    </a:lnTo>
                    <a:lnTo>
                      <a:pt x="377" y="221"/>
                    </a:lnTo>
                    <a:lnTo>
                      <a:pt x="399" y="189"/>
                    </a:lnTo>
                    <a:lnTo>
                      <a:pt x="416" y="161"/>
                    </a:lnTo>
                    <a:lnTo>
                      <a:pt x="436" y="129"/>
                    </a:lnTo>
                    <a:lnTo>
                      <a:pt x="452" y="107"/>
                    </a:lnTo>
                    <a:lnTo>
                      <a:pt x="473" y="85"/>
                    </a:lnTo>
                    <a:lnTo>
                      <a:pt x="491" y="69"/>
                    </a:lnTo>
                    <a:lnTo>
                      <a:pt x="505" y="49"/>
                    </a:lnTo>
                    <a:lnTo>
                      <a:pt x="520" y="21"/>
                    </a:lnTo>
                    <a:lnTo>
                      <a:pt x="534" y="0"/>
                    </a:lnTo>
                    <a:lnTo>
                      <a:pt x="531" y="18"/>
                    </a:lnTo>
                    <a:lnTo>
                      <a:pt x="528" y="43"/>
                    </a:lnTo>
                    <a:lnTo>
                      <a:pt x="523" y="70"/>
                    </a:lnTo>
                    <a:lnTo>
                      <a:pt x="513" y="96"/>
                    </a:lnTo>
                    <a:lnTo>
                      <a:pt x="501" y="120"/>
                    </a:lnTo>
                    <a:lnTo>
                      <a:pt x="482" y="154"/>
                    </a:lnTo>
                    <a:lnTo>
                      <a:pt x="467" y="183"/>
                    </a:lnTo>
                    <a:lnTo>
                      <a:pt x="449" y="220"/>
                    </a:lnTo>
                    <a:lnTo>
                      <a:pt x="430" y="249"/>
                    </a:lnTo>
                    <a:lnTo>
                      <a:pt x="410" y="283"/>
                    </a:lnTo>
                    <a:lnTo>
                      <a:pt x="392" y="309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80905" name="Group 9"/>
              <p:cNvGrpSpPr>
                <a:grpSpLocks/>
              </p:cNvGrpSpPr>
              <p:nvPr/>
            </p:nvGrpSpPr>
            <p:grpSpPr bwMode="auto">
              <a:xfrm>
                <a:off x="215" y="1772"/>
                <a:ext cx="1226" cy="1195"/>
                <a:chOff x="215" y="1772"/>
                <a:chExt cx="1226" cy="1195"/>
              </a:xfrm>
            </p:grpSpPr>
            <p:sp>
              <p:nvSpPr>
                <p:cNvPr id="80906" name="Freeform 10"/>
                <p:cNvSpPr>
                  <a:spLocks/>
                </p:cNvSpPr>
                <p:nvPr/>
              </p:nvSpPr>
              <p:spPr bwMode="ltGray">
                <a:xfrm>
                  <a:off x="331" y="1772"/>
                  <a:ext cx="1110" cy="1113"/>
                </a:xfrm>
                <a:custGeom>
                  <a:avLst/>
                  <a:gdLst/>
                  <a:ahLst/>
                  <a:cxnLst>
                    <a:cxn ang="0">
                      <a:pos x="422" y="140"/>
                    </a:cxn>
                    <a:cxn ang="0">
                      <a:pos x="512" y="47"/>
                    </a:cxn>
                    <a:cxn ang="0">
                      <a:pos x="619" y="10"/>
                    </a:cxn>
                    <a:cxn ang="0">
                      <a:pos x="738" y="9"/>
                    </a:cxn>
                    <a:cxn ang="0">
                      <a:pos x="768" y="23"/>
                    </a:cxn>
                    <a:cxn ang="0">
                      <a:pos x="688" y="49"/>
                    </a:cxn>
                    <a:cxn ang="0">
                      <a:pos x="596" y="85"/>
                    </a:cxn>
                    <a:cxn ang="0">
                      <a:pos x="493" y="180"/>
                    </a:cxn>
                    <a:cxn ang="0">
                      <a:pos x="484" y="307"/>
                    </a:cxn>
                    <a:cxn ang="0">
                      <a:pos x="637" y="229"/>
                    </a:cxn>
                    <a:cxn ang="0">
                      <a:pos x="762" y="220"/>
                    </a:cxn>
                    <a:cxn ang="0">
                      <a:pos x="895" y="236"/>
                    </a:cxn>
                    <a:cxn ang="0">
                      <a:pos x="1052" y="260"/>
                    </a:cxn>
                    <a:cxn ang="0">
                      <a:pos x="1055" y="262"/>
                    </a:cxn>
                    <a:cxn ang="0">
                      <a:pos x="903" y="271"/>
                    </a:cxn>
                    <a:cxn ang="0">
                      <a:pos x="764" y="274"/>
                    </a:cxn>
                    <a:cxn ang="0">
                      <a:pos x="643" y="294"/>
                    </a:cxn>
                    <a:cxn ang="0">
                      <a:pos x="507" y="338"/>
                    </a:cxn>
                    <a:cxn ang="0">
                      <a:pos x="562" y="404"/>
                    </a:cxn>
                    <a:cxn ang="0">
                      <a:pos x="601" y="465"/>
                    </a:cxn>
                    <a:cxn ang="0">
                      <a:pos x="465" y="407"/>
                    </a:cxn>
                    <a:cxn ang="0">
                      <a:pos x="438" y="444"/>
                    </a:cxn>
                    <a:cxn ang="0">
                      <a:pos x="586" y="475"/>
                    </a:cxn>
                    <a:cxn ang="0">
                      <a:pos x="712" y="515"/>
                    </a:cxn>
                    <a:cxn ang="0">
                      <a:pos x="811" y="620"/>
                    </a:cxn>
                    <a:cxn ang="0">
                      <a:pos x="886" y="766"/>
                    </a:cxn>
                    <a:cxn ang="0">
                      <a:pos x="871" y="789"/>
                    </a:cxn>
                    <a:cxn ang="0">
                      <a:pos x="768" y="698"/>
                    </a:cxn>
                    <a:cxn ang="0">
                      <a:pos x="656" y="598"/>
                    </a:cxn>
                    <a:cxn ang="0">
                      <a:pos x="534" y="529"/>
                    </a:cxn>
                    <a:cxn ang="0">
                      <a:pos x="457" y="507"/>
                    </a:cxn>
                    <a:cxn ang="0">
                      <a:pos x="521" y="618"/>
                    </a:cxn>
                    <a:cxn ang="0">
                      <a:pos x="602" y="766"/>
                    </a:cxn>
                    <a:cxn ang="0">
                      <a:pos x="647" y="899"/>
                    </a:cxn>
                    <a:cxn ang="0">
                      <a:pos x="644" y="1022"/>
                    </a:cxn>
                    <a:cxn ang="0">
                      <a:pos x="587" y="886"/>
                    </a:cxn>
                    <a:cxn ang="0">
                      <a:pos x="526" y="737"/>
                    </a:cxn>
                    <a:cxn ang="0">
                      <a:pos x="458" y="606"/>
                    </a:cxn>
                    <a:cxn ang="0">
                      <a:pos x="397" y="487"/>
                    </a:cxn>
                    <a:cxn ang="0">
                      <a:pos x="291" y="555"/>
                    </a:cxn>
                    <a:cxn ang="0">
                      <a:pos x="204" y="722"/>
                    </a:cxn>
                    <a:cxn ang="0">
                      <a:pos x="130" y="891"/>
                    </a:cxn>
                    <a:cxn ang="0">
                      <a:pos x="47" y="1048"/>
                    </a:cxn>
                    <a:cxn ang="0">
                      <a:pos x="22" y="1030"/>
                    </a:cxn>
                    <a:cxn ang="0">
                      <a:pos x="120" y="833"/>
                    </a:cxn>
                    <a:cxn ang="0">
                      <a:pos x="207" y="678"/>
                    </a:cxn>
                    <a:cxn ang="0">
                      <a:pos x="284" y="529"/>
                    </a:cxn>
                    <a:cxn ang="0">
                      <a:pos x="352" y="411"/>
                    </a:cxn>
                    <a:cxn ang="0">
                      <a:pos x="251" y="272"/>
                    </a:cxn>
                    <a:cxn ang="0">
                      <a:pos x="111" y="196"/>
                    </a:cxn>
                    <a:cxn ang="0">
                      <a:pos x="52" y="156"/>
                    </a:cxn>
                    <a:cxn ang="0">
                      <a:pos x="159" y="200"/>
                    </a:cxn>
                    <a:cxn ang="0">
                      <a:pos x="309" y="296"/>
                    </a:cxn>
                  </a:cxnLst>
                  <a:rect l="0" t="0" r="r" b="b"/>
                  <a:pathLst>
                    <a:path w="1110" h="1113">
                      <a:moveTo>
                        <a:pt x="349" y="283"/>
                      </a:moveTo>
                      <a:lnTo>
                        <a:pt x="358" y="256"/>
                      </a:lnTo>
                      <a:lnTo>
                        <a:pt x="371" y="225"/>
                      </a:lnTo>
                      <a:lnTo>
                        <a:pt x="386" y="194"/>
                      </a:lnTo>
                      <a:lnTo>
                        <a:pt x="404" y="167"/>
                      </a:lnTo>
                      <a:lnTo>
                        <a:pt x="422" y="140"/>
                      </a:lnTo>
                      <a:lnTo>
                        <a:pt x="435" y="120"/>
                      </a:lnTo>
                      <a:lnTo>
                        <a:pt x="450" y="101"/>
                      </a:lnTo>
                      <a:lnTo>
                        <a:pt x="466" y="85"/>
                      </a:lnTo>
                      <a:lnTo>
                        <a:pt x="481" y="70"/>
                      </a:lnTo>
                      <a:lnTo>
                        <a:pt x="495" y="58"/>
                      </a:lnTo>
                      <a:lnTo>
                        <a:pt x="512" y="47"/>
                      </a:lnTo>
                      <a:lnTo>
                        <a:pt x="527" y="36"/>
                      </a:lnTo>
                      <a:lnTo>
                        <a:pt x="543" y="29"/>
                      </a:lnTo>
                      <a:lnTo>
                        <a:pt x="562" y="23"/>
                      </a:lnTo>
                      <a:lnTo>
                        <a:pt x="582" y="18"/>
                      </a:lnTo>
                      <a:lnTo>
                        <a:pt x="600" y="12"/>
                      </a:lnTo>
                      <a:lnTo>
                        <a:pt x="619" y="10"/>
                      </a:lnTo>
                      <a:lnTo>
                        <a:pt x="638" y="9"/>
                      </a:lnTo>
                      <a:lnTo>
                        <a:pt x="658" y="7"/>
                      </a:lnTo>
                      <a:lnTo>
                        <a:pt x="684" y="3"/>
                      </a:lnTo>
                      <a:lnTo>
                        <a:pt x="703" y="7"/>
                      </a:lnTo>
                      <a:lnTo>
                        <a:pt x="721" y="9"/>
                      </a:lnTo>
                      <a:lnTo>
                        <a:pt x="738" y="9"/>
                      </a:lnTo>
                      <a:lnTo>
                        <a:pt x="755" y="7"/>
                      </a:lnTo>
                      <a:lnTo>
                        <a:pt x="775" y="3"/>
                      </a:lnTo>
                      <a:lnTo>
                        <a:pt x="795" y="0"/>
                      </a:lnTo>
                      <a:lnTo>
                        <a:pt x="785" y="7"/>
                      </a:lnTo>
                      <a:lnTo>
                        <a:pt x="775" y="14"/>
                      </a:lnTo>
                      <a:lnTo>
                        <a:pt x="768" y="23"/>
                      </a:lnTo>
                      <a:lnTo>
                        <a:pt x="760" y="34"/>
                      </a:lnTo>
                      <a:lnTo>
                        <a:pt x="746" y="34"/>
                      </a:lnTo>
                      <a:lnTo>
                        <a:pt x="729" y="36"/>
                      </a:lnTo>
                      <a:lnTo>
                        <a:pt x="717" y="40"/>
                      </a:lnTo>
                      <a:lnTo>
                        <a:pt x="703" y="45"/>
                      </a:lnTo>
                      <a:lnTo>
                        <a:pt x="688" y="49"/>
                      </a:lnTo>
                      <a:lnTo>
                        <a:pt x="674" y="52"/>
                      </a:lnTo>
                      <a:lnTo>
                        <a:pt x="658" y="58"/>
                      </a:lnTo>
                      <a:lnTo>
                        <a:pt x="643" y="63"/>
                      </a:lnTo>
                      <a:lnTo>
                        <a:pt x="626" y="70"/>
                      </a:lnTo>
                      <a:lnTo>
                        <a:pt x="611" y="78"/>
                      </a:lnTo>
                      <a:lnTo>
                        <a:pt x="596" y="85"/>
                      </a:lnTo>
                      <a:lnTo>
                        <a:pt x="578" y="96"/>
                      </a:lnTo>
                      <a:lnTo>
                        <a:pt x="562" y="107"/>
                      </a:lnTo>
                      <a:lnTo>
                        <a:pt x="544" y="120"/>
                      </a:lnTo>
                      <a:lnTo>
                        <a:pt x="527" y="134"/>
                      </a:lnTo>
                      <a:lnTo>
                        <a:pt x="508" y="156"/>
                      </a:lnTo>
                      <a:lnTo>
                        <a:pt x="493" y="180"/>
                      </a:lnTo>
                      <a:lnTo>
                        <a:pt x="477" y="211"/>
                      </a:lnTo>
                      <a:lnTo>
                        <a:pt x="459" y="251"/>
                      </a:lnTo>
                      <a:lnTo>
                        <a:pt x="442" y="294"/>
                      </a:lnTo>
                      <a:lnTo>
                        <a:pt x="422" y="347"/>
                      </a:lnTo>
                      <a:lnTo>
                        <a:pt x="456" y="325"/>
                      </a:lnTo>
                      <a:lnTo>
                        <a:pt x="484" y="307"/>
                      </a:lnTo>
                      <a:lnTo>
                        <a:pt x="522" y="282"/>
                      </a:lnTo>
                      <a:lnTo>
                        <a:pt x="562" y="256"/>
                      </a:lnTo>
                      <a:lnTo>
                        <a:pt x="578" y="251"/>
                      </a:lnTo>
                      <a:lnTo>
                        <a:pt x="596" y="242"/>
                      </a:lnTo>
                      <a:lnTo>
                        <a:pt x="615" y="236"/>
                      </a:lnTo>
                      <a:lnTo>
                        <a:pt x="637" y="229"/>
                      </a:lnTo>
                      <a:lnTo>
                        <a:pt x="660" y="223"/>
                      </a:lnTo>
                      <a:lnTo>
                        <a:pt x="680" y="222"/>
                      </a:lnTo>
                      <a:lnTo>
                        <a:pt x="697" y="220"/>
                      </a:lnTo>
                      <a:lnTo>
                        <a:pt x="722" y="216"/>
                      </a:lnTo>
                      <a:lnTo>
                        <a:pt x="744" y="218"/>
                      </a:lnTo>
                      <a:lnTo>
                        <a:pt x="762" y="220"/>
                      </a:lnTo>
                      <a:lnTo>
                        <a:pt x="786" y="223"/>
                      </a:lnTo>
                      <a:lnTo>
                        <a:pt x="808" y="225"/>
                      </a:lnTo>
                      <a:lnTo>
                        <a:pt x="829" y="227"/>
                      </a:lnTo>
                      <a:lnTo>
                        <a:pt x="851" y="231"/>
                      </a:lnTo>
                      <a:lnTo>
                        <a:pt x="872" y="232"/>
                      </a:lnTo>
                      <a:lnTo>
                        <a:pt x="895" y="236"/>
                      </a:lnTo>
                      <a:lnTo>
                        <a:pt x="917" y="238"/>
                      </a:lnTo>
                      <a:lnTo>
                        <a:pt x="939" y="242"/>
                      </a:lnTo>
                      <a:lnTo>
                        <a:pt x="964" y="245"/>
                      </a:lnTo>
                      <a:lnTo>
                        <a:pt x="990" y="249"/>
                      </a:lnTo>
                      <a:lnTo>
                        <a:pt x="1014" y="252"/>
                      </a:lnTo>
                      <a:lnTo>
                        <a:pt x="1052" y="260"/>
                      </a:lnTo>
                      <a:lnTo>
                        <a:pt x="1066" y="258"/>
                      </a:lnTo>
                      <a:lnTo>
                        <a:pt x="1075" y="260"/>
                      </a:lnTo>
                      <a:lnTo>
                        <a:pt x="1087" y="265"/>
                      </a:lnTo>
                      <a:lnTo>
                        <a:pt x="1109" y="274"/>
                      </a:lnTo>
                      <a:lnTo>
                        <a:pt x="1071" y="265"/>
                      </a:lnTo>
                      <a:lnTo>
                        <a:pt x="1055" y="262"/>
                      </a:lnTo>
                      <a:lnTo>
                        <a:pt x="1038" y="262"/>
                      </a:lnTo>
                      <a:lnTo>
                        <a:pt x="1005" y="265"/>
                      </a:lnTo>
                      <a:lnTo>
                        <a:pt x="982" y="267"/>
                      </a:lnTo>
                      <a:lnTo>
                        <a:pt x="952" y="269"/>
                      </a:lnTo>
                      <a:lnTo>
                        <a:pt x="927" y="269"/>
                      </a:lnTo>
                      <a:lnTo>
                        <a:pt x="903" y="271"/>
                      </a:lnTo>
                      <a:lnTo>
                        <a:pt x="880" y="272"/>
                      </a:lnTo>
                      <a:lnTo>
                        <a:pt x="859" y="269"/>
                      </a:lnTo>
                      <a:lnTo>
                        <a:pt x="834" y="267"/>
                      </a:lnTo>
                      <a:lnTo>
                        <a:pt x="808" y="269"/>
                      </a:lnTo>
                      <a:lnTo>
                        <a:pt x="785" y="272"/>
                      </a:lnTo>
                      <a:lnTo>
                        <a:pt x="764" y="274"/>
                      </a:lnTo>
                      <a:lnTo>
                        <a:pt x="740" y="276"/>
                      </a:lnTo>
                      <a:lnTo>
                        <a:pt x="722" y="276"/>
                      </a:lnTo>
                      <a:lnTo>
                        <a:pt x="699" y="278"/>
                      </a:lnTo>
                      <a:lnTo>
                        <a:pt x="680" y="283"/>
                      </a:lnTo>
                      <a:lnTo>
                        <a:pt x="661" y="289"/>
                      </a:lnTo>
                      <a:lnTo>
                        <a:pt x="643" y="294"/>
                      </a:lnTo>
                      <a:lnTo>
                        <a:pt x="623" y="300"/>
                      </a:lnTo>
                      <a:lnTo>
                        <a:pt x="602" y="307"/>
                      </a:lnTo>
                      <a:lnTo>
                        <a:pt x="580" y="314"/>
                      </a:lnTo>
                      <a:lnTo>
                        <a:pt x="562" y="320"/>
                      </a:lnTo>
                      <a:lnTo>
                        <a:pt x="527" y="333"/>
                      </a:lnTo>
                      <a:lnTo>
                        <a:pt x="507" y="338"/>
                      </a:lnTo>
                      <a:lnTo>
                        <a:pt x="477" y="354"/>
                      </a:lnTo>
                      <a:lnTo>
                        <a:pt x="435" y="376"/>
                      </a:lnTo>
                      <a:lnTo>
                        <a:pt x="479" y="382"/>
                      </a:lnTo>
                      <a:lnTo>
                        <a:pt x="528" y="385"/>
                      </a:lnTo>
                      <a:lnTo>
                        <a:pt x="538" y="387"/>
                      </a:lnTo>
                      <a:lnTo>
                        <a:pt x="562" y="404"/>
                      </a:lnTo>
                      <a:lnTo>
                        <a:pt x="577" y="413"/>
                      </a:lnTo>
                      <a:lnTo>
                        <a:pt x="592" y="422"/>
                      </a:lnTo>
                      <a:lnTo>
                        <a:pt x="594" y="427"/>
                      </a:lnTo>
                      <a:lnTo>
                        <a:pt x="602" y="447"/>
                      </a:lnTo>
                      <a:lnTo>
                        <a:pt x="619" y="478"/>
                      </a:lnTo>
                      <a:lnTo>
                        <a:pt x="601" y="465"/>
                      </a:lnTo>
                      <a:lnTo>
                        <a:pt x="580" y="449"/>
                      </a:lnTo>
                      <a:lnTo>
                        <a:pt x="562" y="442"/>
                      </a:lnTo>
                      <a:lnTo>
                        <a:pt x="528" y="431"/>
                      </a:lnTo>
                      <a:lnTo>
                        <a:pt x="503" y="422"/>
                      </a:lnTo>
                      <a:lnTo>
                        <a:pt x="479" y="413"/>
                      </a:lnTo>
                      <a:lnTo>
                        <a:pt x="465" y="407"/>
                      </a:lnTo>
                      <a:lnTo>
                        <a:pt x="436" y="413"/>
                      </a:lnTo>
                      <a:lnTo>
                        <a:pt x="417" y="416"/>
                      </a:lnTo>
                      <a:lnTo>
                        <a:pt x="393" y="422"/>
                      </a:lnTo>
                      <a:lnTo>
                        <a:pt x="405" y="427"/>
                      </a:lnTo>
                      <a:lnTo>
                        <a:pt x="420" y="433"/>
                      </a:lnTo>
                      <a:lnTo>
                        <a:pt x="438" y="444"/>
                      </a:lnTo>
                      <a:lnTo>
                        <a:pt x="459" y="442"/>
                      </a:lnTo>
                      <a:lnTo>
                        <a:pt x="494" y="444"/>
                      </a:lnTo>
                      <a:lnTo>
                        <a:pt x="514" y="449"/>
                      </a:lnTo>
                      <a:lnTo>
                        <a:pt x="543" y="458"/>
                      </a:lnTo>
                      <a:lnTo>
                        <a:pt x="562" y="467"/>
                      </a:lnTo>
                      <a:lnTo>
                        <a:pt x="586" y="475"/>
                      </a:lnTo>
                      <a:lnTo>
                        <a:pt x="612" y="484"/>
                      </a:lnTo>
                      <a:lnTo>
                        <a:pt x="636" y="493"/>
                      </a:lnTo>
                      <a:lnTo>
                        <a:pt x="656" y="496"/>
                      </a:lnTo>
                      <a:lnTo>
                        <a:pt x="674" y="500"/>
                      </a:lnTo>
                      <a:lnTo>
                        <a:pt x="691" y="507"/>
                      </a:lnTo>
                      <a:lnTo>
                        <a:pt x="712" y="515"/>
                      </a:lnTo>
                      <a:lnTo>
                        <a:pt x="735" y="527"/>
                      </a:lnTo>
                      <a:lnTo>
                        <a:pt x="756" y="540"/>
                      </a:lnTo>
                      <a:lnTo>
                        <a:pt x="766" y="551"/>
                      </a:lnTo>
                      <a:lnTo>
                        <a:pt x="780" y="573"/>
                      </a:lnTo>
                      <a:lnTo>
                        <a:pt x="799" y="598"/>
                      </a:lnTo>
                      <a:lnTo>
                        <a:pt x="811" y="620"/>
                      </a:lnTo>
                      <a:lnTo>
                        <a:pt x="824" y="644"/>
                      </a:lnTo>
                      <a:lnTo>
                        <a:pt x="836" y="667"/>
                      </a:lnTo>
                      <a:lnTo>
                        <a:pt x="848" y="691"/>
                      </a:lnTo>
                      <a:lnTo>
                        <a:pt x="859" y="713"/>
                      </a:lnTo>
                      <a:lnTo>
                        <a:pt x="872" y="737"/>
                      </a:lnTo>
                      <a:lnTo>
                        <a:pt x="886" y="766"/>
                      </a:lnTo>
                      <a:lnTo>
                        <a:pt x="900" y="793"/>
                      </a:lnTo>
                      <a:lnTo>
                        <a:pt x="913" y="817"/>
                      </a:lnTo>
                      <a:lnTo>
                        <a:pt x="931" y="842"/>
                      </a:lnTo>
                      <a:lnTo>
                        <a:pt x="908" y="820"/>
                      </a:lnTo>
                      <a:lnTo>
                        <a:pt x="892" y="808"/>
                      </a:lnTo>
                      <a:lnTo>
                        <a:pt x="871" y="789"/>
                      </a:lnTo>
                      <a:lnTo>
                        <a:pt x="851" y="771"/>
                      </a:lnTo>
                      <a:lnTo>
                        <a:pt x="834" y="753"/>
                      </a:lnTo>
                      <a:lnTo>
                        <a:pt x="817" y="738"/>
                      </a:lnTo>
                      <a:lnTo>
                        <a:pt x="802" y="726"/>
                      </a:lnTo>
                      <a:lnTo>
                        <a:pt x="786" y="713"/>
                      </a:lnTo>
                      <a:lnTo>
                        <a:pt x="768" y="698"/>
                      </a:lnTo>
                      <a:lnTo>
                        <a:pt x="752" y="686"/>
                      </a:lnTo>
                      <a:lnTo>
                        <a:pt x="736" y="671"/>
                      </a:lnTo>
                      <a:lnTo>
                        <a:pt x="717" y="655"/>
                      </a:lnTo>
                      <a:lnTo>
                        <a:pt x="697" y="636"/>
                      </a:lnTo>
                      <a:lnTo>
                        <a:pt x="676" y="616"/>
                      </a:lnTo>
                      <a:lnTo>
                        <a:pt x="656" y="598"/>
                      </a:lnTo>
                      <a:lnTo>
                        <a:pt x="638" y="584"/>
                      </a:lnTo>
                      <a:lnTo>
                        <a:pt x="620" y="569"/>
                      </a:lnTo>
                      <a:lnTo>
                        <a:pt x="599" y="556"/>
                      </a:lnTo>
                      <a:lnTo>
                        <a:pt x="580" y="547"/>
                      </a:lnTo>
                      <a:lnTo>
                        <a:pt x="562" y="538"/>
                      </a:lnTo>
                      <a:lnTo>
                        <a:pt x="534" y="529"/>
                      </a:lnTo>
                      <a:lnTo>
                        <a:pt x="509" y="520"/>
                      </a:lnTo>
                      <a:lnTo>
                        <a:pt x="491" y="513"/>
                      </a:lnTo>
                      <a:lnTo>
                        <a:pt x="471" y="505"/>
                      </a:lnTo>
                      <a:lnTo>
                        <a:pt x="442" y="487"/>
                      </a:lnTo>
                      <a:lnTo>
                        <a:pt x="414" y="471"/>
                      </a:lnTo>
                      <a:lnTo>
                        <a:pt x="457" y="507"/>
                      </a:lnTo>
                      <a:lnTo>
                        <a:pt x="461" y="515"/>
                      </a:lnTo>
                      <a:lnTo>
                        <a:pt x="471" y="531"/>
                      </a:lnTo>
                      <a:lnTo>
                        <a:pt x="482" y="549"/>
                      </a:lnTo>
                      <a:lnTo>
                        <a:pt x="494" y="573"/>
                      </a:lnTo>
                      <a:lnTo>
                        <a:pt x="508" y="595"/>
                      </a:lnTo>
                      <a:lnTo>
                        <a:pt x="521" y="618"/>
                      </a:lnTo>
                      <a:lnTo>
                        <a:pt x="537" y="644"/>
                      </a:lnTo>
                      <a:lnTo>
                        <a:pt x="549" y="666"/>
                      </a:lnTo>
                      <a:lnTo>
                        <a:pt x="562" y="686"/>
                      </a:lnTo>
                      <a:lnTo>
                        <a:pt x="574" y="709"/>
                      </a:lnTo>
                      <a:lnTo>
                        <a:pt x="589" y="740"/>
                      </a:lnTo>
                      <a:lnTo>
                        <a:pt x="602" y="766"/>
                      </a:lnTo>
                      <a:lnTo>
                        <a:pt x="613" y="786"/>
                      </a:lnTo>
                      <a:lnTo>
                        <a:pt x="623" y="809"/>
                      </a:lnTo>
                      <a:lnTo>
                        <a:pt x="632" y="833"/>
                      </a:lnTo>
                      <a:lnTo>
                        <a:pt x="638" y="857"/>
                      </a:lnTo>
                      <a:lnTo>
                        <a:pt x="643" y="873"/>
                      </a:lnTo>
                      <a:lnTo>
                        <a:pt x="647" y="899"/>
                      </a:lnTo>
                      <a:lnTo>
                        <a:pt x="649" y="930"/>
                      </a:lnTo>
                      <a:lnTo>
                        <a:pt x="651" y="960"/>
                      </a:lnTo>
                      <a:lnTo>
                        <a:pt x="656" y="993"/>
                      </a:lnTo>
                      <a:lnTo>
                        <a:pt x="660" y="1022"/>
                      </a:lnTo>
                      <a:lnTo>
                        <a:pt x="662" y="1055"/>
                      </a:lnTo>
                      <a:lnTo>
                        <a:pt x="644" y="1022"/>
                      </a:lnTo>
                      <a:lnTo>
                        <a:pt x="631" y="1002"/>
                      </a:lnTo>
                      <a:lnTo>
                        <a:pt x="619" y="980"/>
                      </a:lnTo>
                      <a:lnTo>
                        <a:pt x="611" y="962"/>
                      </a:lnTo>
                      <a:lnTo>
                        <a:pt x="602" y="940"/>
                      </a:lnTo>
                      <a:lnTo>
                        <a:pt x="596" y="915"/>
                      </a:lnTo>
                      <a:lnTo>
                        <a:pt x="587" y="886"/>
                      </a:lnTo>
                      <a:lnTo>
                        <a:pt x="577" y="859"/>
                      </a:lnTo>
                      <a:lnTo>
                        <a:pt x="568" y="829"/>
                      </a:lnTo>
                      <a:lnTo>
                        <a:pt x="559" y="804"/>
                      </a:lnTo>
                      <a:lnTo>
                        <a:pt x="549" y="778"/>
                      </a:lnTo>
                      <a:lnTo>
                        <a:pt x="537" y="757"/>
                      </a:lnTo>
                      <a:lnTo>
                        <a:pt x="526" y="737"/>
                      </a:lnTo>
                      <a:lnTo>
                        <a:pt x="512" y="713"/>
                      </a:lnTo>
                      <a:lnTo>
                        <a:pt x="495" y="689"/>
                      </a:lnTo>
                      <a:lnTo>
                        <a:pt x="483" y="671"/>
                      </a:lnTo>
                      <a:lnTo>
                        <a:pt x="470" y="651"/>
                      </a:lnTo>
                      <a:lnTo>
                        <a:pt x="467" y="633"/>
                      </a:lnTo>
                      <a:lnTo>
                        <a:pt x="458" y="606"/>
                      </a:lnTo>
                      <a:lnTo>
                        <a:pt x="448" y="584"/>
                      </a:lnTo>
                      <a:lnTo>
                        <a:pt x="441" y="560"/>
                      </a:lnTo>
                      <a:lnTo>
                        <a:pt x="435" y="551"/>
                      </a:lnTo>
                      <a:lnTo>
                        <a:pt x="419" y="529"/>
                      </a:lnTo>
                      <a:lnTo>
                        <a:pt x="408" y="507"/>
                      </a:lnTo>
                      <a:lnTo>
                        <a:pt x="397" y="487"/>
                      </a:lnTo>
                      <a:lnTo>
                        <a:pt x="386" y="467"/>
                      </a:lnTo>
                      <a:lnTo>
                        <a:pt x="366" y="478"/>
                      </a:lnTo>
                      <a:lnTo>
                        <a:pt x="347" y="495"/>
                      </a:lnTo>
                      <a:lnTo>
                        <a:pt x="327" y="516"/>
                      </a:lnTo>
                      <a:lnTo>
                        <a:pt x="306" y="536"/>
                      </a:lnTo>
                      <a:lnTo>
                        <a:pt x="291" y="555"/>
                      </a:lnTo>
                      <a:lnTo>
                        <a:pt x="278" y="576"/>
                      </a:lnTo>
                      <a:lnTo>
                        <a:pt x="263" y="604"/>
                      </a:lnTo>
                      <a:lnTo>
                        <a:pt x="247" y="636"/>
                      </a:lnTo>
                      <a:lnTo>
                        <a:pt x="232" y="662"/>
                      </a:lnTo>
                      <a:lnTo>
                        <a:pt x="216" y="693"/>
                      </a:lnTo>
                      <a:lnTo>
                        <a:pt x="204" y="722"/>
                      </a:lnTo>
                      <a:lnTo>
                        <a:pt x="192" y="748"/>
                      </a:lnTo>
                      <a:lnTo>
                        <a:pt x="180" y="773"/>
                      </a:lnTo>
                      <a:lnTo>
                        <a:pt x="169" y="800"/>
                      </a:lnTo>
                      <a:lnTo>
                        <a:pt x="157" y="829"/>
                      </a:lnTo>
                      <a:lnTo>
                        <a:pt x="146" y="859"/>
                      </a:lnTo>
                      <a:lnTo>
                        <a:pt x="130" y="891"/>
                      </a:lnTo>
                      <a:lnTo>
                        <a:pt x="115" y="924"/>
                      </a:lnTo>
                      <a:lnTo>
                        <a:pt x="97" y="959"/>
                      </a:lnTo>
                      <a:lnTo>
                        <a:pt x="83" y="990"/>
                      </a:lnTo>
                      <a:lnTo>
                        <a:pt x="72" y="1008"/>
                      </a:lnTo>
                      <a:lnTo>
                        <a:pt x="60" y="1028"/>
                      </a:lnTo>
                      <a:lnTo>
                        <a:pt x="47" y="1048"/>
                      </a:lnTo>
                      <a:lnTo>
                        <a:pt x="33" y="1068"/>
                      </a:lnTo>
                      <a:lnTo>
                        <a:pt x="19" y="1086"/>
                      </a:lnTo>
                      <a:lnTo>
                        <a:pt x="0" y="1112"/>
                      </a:lnTo>
                      <a:lnTo>
                        <a:pt x="7" y="1081"/>
                      </a:lnTo>
                      <a:lnTo>
                        <a:pt x="13" y="1057"/>
                      </a:lnTo>
                      <a:lnTo>
                        <a:pt x="22" y="1030"/>
                      </a:lnTo>
                      <a:lnTo>
                        <a:pt x="33" y="1008"/>
                      </a:lnTo>
                      <a:lnTo>
                        <a:pt x="51" y="973"/>
                      </a:lnTo>
                      <a:lnTo>
                        <a:pt x="69" y="939"/>
                      </a:lnTo>
                      <a:lnTo>
                        <a:pt x="89" y="899"/>
                      </a:lnTo>
                      <a:lnTo>
                        <a:pt x="105" y="864"/>
                      </a:lnTo>
                      <a:lnTo>
                        <a:pt x="120" y="833"/>
                      </a:lnTo>
                      <a:lnTo>
                        <a:pt x="137" y="804"/>
                      </a:lnTo>
                      <a:lnTo>
                        <a:pt x="149" y="778"/>
                      </a:lnTo>
                      <a:lnTo>
                        <a:pt x="163" y="753"/>
                      </a:lnTo>
                      <a:lnTo>
                        <a:pt x="175" y="733"/>
                      </a:lnTo>
                      <a:lnTo>
                        <a:pt x="192" y="706"/>
                      </a:lnTo>
                      <a:lnTo>
                        <a:pt x="207" y="678"/>
                      </a:lnTo>
                      <a:lnTo>
                        <a:pt x="223" y="651"/>
                      </a:lnTo>
                      <a:lnTo>
                        <a:pt x="241" y="622"/>
                      </a:lnTo>
                      <a:lnTo>
                        <a:pt x="254" y="596"/>
                      </a:lnTo>
                      <a:lnTo>
                        <a:pt x="266" y="571"/>
                      </a:lnTo>
                      <a:lnTo>
                        <a:pt x="278" y="547"/>
                      </a:lnTo>
                      <a:lnTo>
                        <a:pt x="284" y="529"/>
                      </a:lnTo>
                      <a:lnTo>
                        <a:pt x="290" y="511"/>
                      </a:lnTo>
                      <a:lnTo>
                        <a:pt x="298" y="493"/>
                      </a:lnTo>
                      <a:lnTo>
                        <a:pt x="309" y="475"/>
                      </a:lnTo>
                      <a:lnTo>
                        <a:pt x="325" y="451"/>
                      </a:lnTo>
                      <a:lnTo>
                        <a:pt x="339" y="427"/>
                      </a:lnTo>
                      <a:lnTo>
                        <a:pt x="352" y="411"/>
                      </a:lnTo>
                      <a:lnTo>
                        <a:pt x="362" y="391"/>
                      </a:lnTo>
                      <a:lnTo>
                        <a:pt x="358" y="373"/>
                      </a:lnTo>
                      <a:lnTo>
                        <a:pt x="352" y="345"/>
                      </a:lnTo>
                      <a:lnTo>
                        <a:pt x="321" y="333"/>
                      </a:lnTo>
                      <a:lnTo>
                        <a:pt x="287" y="302"/>
                      </a:lnTo>
                      <a:lnTo>
                        <a:pt x="251" y="272"/>
                      </a:lnTo>
                      <a:lnTo>
                        <a:pt x="232" y="256"/>
                      </a:lnTo>
                      <a:lnTo>
                        <a:pt x="217" y="243"/>
                      </a:lnTo>
                      <a:lnTo>
                        <a:pt x="189" y="229"/>
                      </a:lnTo>
                      <a:lnTo>
                        <a:pt x="162" y="216"/>
                      </a:lnTo>
                      <a:lnTo>
                        <a:pt x="132" y="205"/>
                      </a:lnTo>
                      <a:lnTo>
                        <a:pt x="111" y="196"/>
                      </a:lnTo>
                      <a:lnTo>
                        <a:pt x="84" y="183"/>
                      </a:lnTo>
                      <a:lnTo>
                        <a:pt x="62" y="174"/>
                      </a:lnTo>
                      <a:lnTo>
                        <a:pt x="39" y="169"/>
                      </a:lnTo>
                      <a:lnTo>
                        <a:pt x="20" y="161"/>
                      </a:lnTo>
                      <a:lnTo>
                        <a:pt x="38" y="160"/>
                      </a:lnTo>
                      <a:lnTo>
                        <a:pt x="52" y="156"/>
                      </a:lnTo>
                      <a:lnTo>
                        <a:pt x="63" y="154"/>
                      </a:lnTo>
                      <a:lnTo>
                        <a:pt x="75" y="152"/>
                      </a:lnTo>
                      <a:lnTo>
                        <a:pt x="87" y="154"/>
                      </a:lnTo>
                      <a:lnTo>
                        <a:pt x="114" y="169"/>
                      </a:lnTo>
                      <a:lnTo>
                        <a:pt x="136" y="183"/>
                      </a:lnTo>
                      <a:lnTo>
                        <a:pt x="159" y="200"/>
                      </a:lnTo>
                      <a:lnTo>
                        <a:pt x="183" y="216"/>
                      </a:lnTo>
                      <a:lnTo>
                        <a:pt x="212" y="234"/>
                      </a:lnTo>
                      <a:lnTo>
                        <a:pt x="236" y="252"/>
                      </a:lnTo>
                      <a:lnTo>
                        <a:pt x="256" y="265"/>
                      </a:lnTo>
                      <a:lnTo>
                        <a:pt x="291" y="287"/>
                      </a:lnTo>
                      <a:lnTo>
                        <a:pt x="309" y="296"/>
                      </a:lnTo>
                      <a:lnTo>
                        <a:pt x="323" y="293"/>
                      </a:lnTo>
                      <a:lnTo>
                        <a:pt x="336" y="289"/>
                      </a:lnTo>
                      <a:lnTo>
                        <a:pt x="349" y="283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0907" name="Freeform 11"/>
                <p:cNvSpPr>
                  <a:spLocks/>
                </p:cNvSpPr>
                <p:nvPr/>
              </p:nvSpPr>
              <p:spPr bwMode="ltGray">
                <a:xfrm>
                  <a:off x="709" y="2342"/>
                  <a:ext cx="99" cy="625"/>
                </a:xfrm>
                <a:custGeom>
                  <a:avLst/>
                  <a:gdLst/>
                  <a:ahLst/>
                  <a:cxnLst>
                    <a:cxn ang="0">
                      <a:pos x="53" y="0"/>
                    </a:cxn>
                    <a:cxn ang="0">
                      <a:pos x="64" y="30"/>
                    </a:cxn>
                    <a:cxn ang="0">
                      <a:pos x="72" y="50"/>
                    </a:cxn>
                    <a:cxn ang="0">
                      <a:pos x="88" y="80"/>
                    </a:cxn>
                    <a:cxn ang="0">
                      <a:pos x="93" y="107"/>
                    </a:cxn>
                    <a:cxn ang="0">
                      <a:pos x="96" y="141"/>
                    </a:cxn>
                    <a:cxn ang="0">
                      <a:pos x="96" y="183"/>
                    </a:cxn>
                    <a:cxn ang="0">
                      <a:pos x="98" y="211"/>
                    </a:cxn>
                    <a:cxn ang="0">
                      <a:pos x="96" y="243"/>
                    </a:cxn>
                    <a:cxn ang="0">
                      <a:pos x="93" y="281"/>
                    </a:cxn>
                    <a:cxn ang="0">
                      <a:pos x="89" y="316"/>
                    </a:cxn>
                    <a:cxn ang="0">
                      <a:pos x="82" y="369"/>
                    </a:cxn>
                    <a:cxn ang="0">
                      <a:pos x="75" y="396"/>
                    </a:cxn>
                    <a:cxn ang="0">
                      <a:pos x="63" y="431"/>
                    </a:cxn>
                    <a:cxn ang="0">
                      <a:pos x="46" y="469"/>
                    </a:cxn>
                    <a:cxn ang="0">
                      <a:pos x="33" y="505"/>
                    </a:cxn>
                    <a:cxn ang="0">
                      <a:pos x="20" y="538"/>
                    </a:cxn>
                    <a:cxn ang="0">
                      <a:pos x="9" y="567"/>
                    </a:cxn>
                    <a:cxn ang="0">
                      <a:pos x="0" y="624"/>
                    </a:cxn>
                    <a:cxn ang="0">
                      <a:pos x="4" y="567"/>
                    </a:cxn>
                    <a:cxn ang="0">
                      <a:pos x="8" y="527"/>
                    </a:cxn>
                    <a:cxn ang="0">
                      <a:pos x="10" y="491"/>
                    </a:cxn>
                    <a:cxn ang="0">
                      <a:pos x="13" y="452"/>
                    </a:cxn>
                    <a:cxn ang="0">
                      <a:pos x="19" y="405"/>
                    </a:cxn>
                    <a:cxn ang="0">
                      <a:pos x="26" y="369"/>
                    </a:cxn>
                    <a:cxn ang="0">
                      <a:pos x="33" y="334"/>
                    </a:cxn>
                    <a:cxn ang="0">
                      <a:pos x="40" y="303"/>
                    </a:cxn>
                    <a:cxn ang="0">
                      <a:pos x="46" y="269"/>
                    </a:cxn>
                    <a:cxn ang="0">
                      <a:pos x="53" y="234"/>
                    </a:cxn>
                    <a:cxn ang="0">
                      <a:pos x="57" y="200"/>
                    </a:cxn>
                    <a:cxn ang="0">
                      <a:pos x="59" y="171"/>
                    </a:cxn>
                    <a:cxn ang="0">
                      <a:pos x="62" y="136"/>
                    </a:cxn>
                    <a:cxn ang="0">
                      <a:pos x="62" y="98"/>
                    </a:cxn>
                    <a:cxn ang="0">
                      <a:pos x="62" y="50"/>
                    </a:cxn>
                    <a:cxn ang="0">
                      <a:pos x="58" y="29"/>
                    </a:cxn>
                    <a:cxn ang="0">
                      <a:pos x="53" y="0"/>
                    </a:cxn>
                  </a:cxnLst>
                  <a:rect l="0" t="0" r="r" b="b"/>
                  <a:pathLst>
                    <a:path w="99" h="625">
                      <a:moveTo>
                        <a:pt x="53" y="0"/>
                      </a:moveTo>
                      <a:lnTo>
                        <a:pt x="64" y="30"/>
                      </a:lnTo>
                      <a:lnTo>
                        <a:pt x="72" y="50"/>
                      </a:lnTo>
                      <a:lnTo>
                        <a:pt x="88" y="80"/>
                      </a:lnTo>
                      <a:lnTo>
                        <a:pt x="93" y="107"/>
                      </a:lnTo>
                      <a:lnTo>
                        <a:pt x="96" y="141"/>
                      </a:lnTo>
                      <a:lnTo>
                        <a:pt x="96" y="183"/>
                      </a:lnTo>
                      <a:lnTo>
                        <a:pt x="98" y="211"/>
                      </a:lnTo>
                      <a:lnTo>
                        <a:pt x="96" y="243"/>
                      </a:lnTo>
                      <a:lnTo>
                        <a:pt x="93" y="281"/>
                      </a:lnTo>
                      <a:lnTo>
                        <a:pt x="89" y="316"/>
                      </a:lnTo>
                      <a:lnTo>
                        <a:pt x="82" y="369"/>
                      </a:lnTo>
                      <a:lnTo>
                        <a:pt x="75" y="396"/>
                      </a:lnTo>
                      <a:lnTo>
                        <a:pt x="63" y="431"/>
                      </a:lnTo>
                      <a:lnTo>
                        <a:pt x="46" y="469"/>
                      </a:lnTo>
                      <a:lnTo>
                        <a:pt x="33" y="505"/>
                      </a:lnTo>
                      <a:lnTo>
                        <a:pt x="20" y="538"/>
                      </a:lnTo>
                      <a:lnTo>
                        <a:pt x="9" y="567"/>
                      </a:lnTo>
                      <a:lnTo>
                        <a:pt x="0" y="624"/>
                      </a:lnTo>
                      <a:lnTo>
                        <a:pt x="4" y="567"/>
                      </a:lnTo>
                      <a:lnTo>
                        <a:pt x="8" y="527"/>
                      </a:lnTo>
                      <a:lnTo>
                        <a:pt x="10" y="491"/>
                      </a:lnTo>
                      <a:lnTo>
                        <a:pt x="13" y="452"/>
                      </a:lnTo>
                      <a:lnTo>
                        <a:pt x="19" y="405"/>
                      </a:lnTo>
                      <a:lnTo>
                        <a:pt x="26" y="369"/>
                      </a:lnTo>
                      <a:lnTo>
                        <a:pt x="33" y="334"/>
                      </a:lnTo>
                      <a:lnTo>
                        <a:pt x="40" y="303"/>
                      </a:lnTo>
                      <a:lnTo>
                        <a:pt x="46" y="269"/>
                      </a:lnTo>
                      <a:lnTo>
                        <a:pt x="53" y="234"/>
                      </a:lnTo>
                      <a:lnTo>
                        <a:pt x="57" y="200"/>
                      </a:lnTo>
                      <a:lnTo>
                        <a:pt x="59" y="171"/>
                      </a:lnTo>
                      <a:lnTo>
                        <a:pt x="62" y="136"/>
                      </a:lnTo>
                      <a:lnTo>
                        <a:pt x="62" y="98"/>
                      </a:lnTo>
                      <a:lnTo>
                        <a:pt x="62" y="50"/>
                      </a:lnTo>
                      <a:lnTo>
                        <a:pt x="58" y="29"/>
                      </a:lnTo>
                      <a:lnTo>
                        <a:pt x="53" y="0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0908" name="Freeform 12"/>
                <p:cNvSpPr>
                  <a:spLocks/>
                </p:cNvSpPr>
                <p:nvPr/>
              </p:nvSpPr>
              <p:spPr bwMode="ltGray">
                <a:xfrm>
                  <a:off x="235" y="1998"/>
                  <a:ext cx="436" cy="159"/>
                </a:xfrm>
                <a:custGeom>
                  <a:avLst/>
                  <a:gdLst/>
                  <a:ahLst/>
                  <a:cxnLst>
                    <a:cxn ang="0">
                      <a:pos x="435" y="158"/>
                    </a:cxn>
                    <a:cxn ang="0">
                      <a:pos x="427" y="130"/>
                    </a:cxn>
                    <a:cxn ang="0">
                      <a:pos x="418" y="107"/>
                    </a:cxn>
                    <a:cxn ang="0">
                      <a:pos x="409" y="101"/>
                    </a:cxn>
                    <a:cxn ang="0">
                      <a:pos x="393" y="94"/>
                    </a:cxn>
                    <a:cxn ang="0">
                      <a:pos x="376" y="88"/>
                    </a:cxn>
                    <a:cxn ang="0">
                      <a:pos x="359" y="94"/>
                    </a:cxn>
                    <a:cxn ang="0">
                      <a:pos x="339" y="98"/>
                    </a:cxn>
                    <a:cxn ang="0">
                      <a:pos x="316" y="87"/>
                    </a:cxn>
                    <a:cxn ang="0">
                      <a:pos x="285" y="72"/>
                    </a:cxn>
                    <a:cxn ang="0">
                      <a:pos x="258" y="59"/>
                    </a:cxn>
                    <a:cxn ang="0">
                      <a:pos x="237" y="52"/>
                    </a:cxn>
                    <a:cxn ang="0">
                      <a:pos x="205" y="39"/>
                    </a:cxn>
                    <a:cxn ang="0">
                      <a:pos x="173" y="27"/>
                    </a:cxn>
                    <a:cxn ang="0">
                      <a:pos x="141" y="16"/>
                    </a:cxn>
                    <a:cxn ang="0">
                      <a:pos x="109" y="5"/>
                    </a:cxn>
                    <a:cxn ang="0">
                      <a:pos x="72" y="3"/>
                    </a:cxn>
                    <a:cxn ang="0">
                      <a:pos x="40" y="0"/>
                    </a:cxn>
                    <a:cxn ang="0">
                      <a:pos x="32" y="5"/>
                    </a:cxn>
                    <a:cxn ang="0">
                      <a:pos x="19" y="14"/>
                    </a:cxn>
                    <a:cxn ang="0">
                      <a:pos x="8" y="25"/>
                    </a:cxn>
                    <a:cxn ang="0">
                      <a:pos x="0" y="36"/>
                    </a:cxn>
                    <a:cxn ang="0">
                      <a:pos x="14" y="38"/>
                    </a:cxn>
                    <a:cxn ang="0">
                      <a:pos x="32" y="39"/>
                    </a:cxn>
                    <a:cxn ang="0">
                      <a:pos x="48" y="39"/>
                    </a:cxn>
                    <a:cxn ang="0">
                      <a:pos x="60" y="38"/>
                    </a:cxn>
                    <a:cxn ang="0">
                      <a:pos x="77" y="38"/>
                    </a:cxn>
                    <a:cxn ang="0">
                      <a:pos x="100" y="36"/>
                    </a:cxn>
                    <a:cxn ang="0">
                      <a:pos x="131" y="38"/>
                    </a:cxn>
                    <a:cxn ang="0">
                      <a:pos x="157" y="39"/>
                    </a:cxn>
                    <a:cxn ang="0">
                      <a:pos x="182" y="47"/>
                    </a:cxn>
                    <a:cxn ang="0">
                      <a:pos x="209" y="50"/>
                    </a:cxn>
                    <a:cxn ang="0">
                      <a:pos x="234" y="54"/>
                    </a:cxn>
                    <a:cxn ang="0">
                      <a:pos x="255" y="63"/>
                    </a:cxn>
                    <a:cxn ang="0">
                      <a:pos x="277" y="76"/>
                    </a:cxn>
                    <a:cxn ang="0">
                      <a:pos x="297" y="88"/>
                    </a:cxn>
                    <a:cxn ang="0">
                      <a:pos x="320" y="101"/>
                    </a:cxn>
                    <a:cxn ang="0">
                      <a:pos x="331" y="103"/>
                    </a:cxn>
                    <a:cxn ang="0">
                      <a:pos x="342" y="101"/>
                    </a:cxn>
                    <a:cxn ang="0">
                      <a:pos x="358" y="110"/>
                    </a:cxn>
                    <a:cxn ang="0">
                      <a:pos x="375" y="119"/>
                    </a:cxn>
                    <a:cxn ang="0">
                      <a:pos x="390" y="130"/>
                    </a:cxn>
                    <a:cxn ang="0">
                      <a:pos x="413" y="143"/>
                    </a:cxn>
                    <a:cxn ang="0">
                      <a:pos x="427" y="150"/>
                    </a:cxn>
                    <a:cxn ang="0">
                      <a:pos x="435" y="158"/>
                    </a:cxn>
                  </a:cxnLst>
                  <a:rect l="0" t="0" r="r" b="b"/>
                  <a:pathLst>
                    <a:path w="436" h="159">
                      <a:moveTo>
                        <a:pt x="435" y="158"/>
                      </a:moveTo>
                      <a:lnTo>
                        <a:pt x="427" y="130"/>
                      </a:lnTo>
                      <a:lnTo>
                        <a:pt x="418" y="107"/>
                      </a:lnTo>
                      <a:lnTo>
                        <a:pt x="409" y="101"/>
                      </a:lnTo>
                      <a:lnTo>
                        <a:pt x="393" y="94"/>
                      </a:lnTo>
                      <a:lnTo>
                        <a:pt x="376" y="88"/>
                      </a:lnTo>
                      <a:lnTo>
                        <a:pt x="359" y="94"/>
                      </a:lnTo>
                      <a:lnTo>
                        <a:pt x="339" y="98"/>
                      </a:lnTo>
                      <a:lnTo>
                        <a:pt x="316" y="87"/>
                      </a:lnTo>
                      <a:lnTo>
                        <a:pt x="285" y="72"/>
                      </a:lnTo>
                      <a:lnTo>
                        <a:pt x="258" y="59"/>
                      </a:lnTo>
                      <a:lnTo>
                        <a:pt x="237" y="52"/>
                      </a:lnTo>
                      <a:lnTo>
                        <a:pt x="205" y="39"/>
                      </a:lnTo>
                      <a:lnTo>
                        <a:pt x="173" y="27"/>
                      </a:lnTo>
                      <a:lnTo>
                        <a:pt x="141" y="16"/>
                      </a:lnTo>
                      <a:lnTo>
                        <a:pt x="109" y="5"/>
                      </a:lnTo>
                      <a:lnTo>
                        <a:pt x="72" y="3"/>
                      </a:lnTo>
                      <a:lnTo>
                        <a:pt x="40" y="0"/>
                      </a:lnTo>
                      <a:lnTo>
                        <a:pt x="32" y="5"/>
                      </a:lnTo>
                      <a:lnTo>
                        <a:pt x="19" y="14"/>
                      </a:lnTo>
                      <a:lnTo>
                        <a:pt x="8" y="25"/>
                      </a:lnTo>
                      <a:lnTo>
                        <a:pt x="0" y="36"/>
                      </a:lnTo>
                      <a:lnTo>
                        <a:pt x="14" y="38"/>
                      </a:lnTo>
                      <a:lnTo>
                        <a:pt x="32" y="39"/>
                      </a:lnTo>
                      <a:lnTo>
                        <a:pt x="48" y="39"/>
                      </a:lnTo>
                      <a:lnTo>
                        <a:pt x="60" y="38"/>
                      </a:lnTo>
                      <a:lnTo>
                        <a:pt x="77" y="38"/>
                      </a:lnTo>
                      <a:lnTo>
                        <a:pt x="100" y="36"/>
                      </a:lnTo>
                      <a:lnTo>
                        <a:pt x="131" y="38"/>
                      </a:lnTo>
                      <a:lnTo>
                        <a:pt x="157" y="39"/>
                      </a:lnTo>
                      <a:lnTo>
                        <a:pt x="182" y="47"/>
                      </a:lnTo>
                      <a:lnTo>
                        <a:pt x="209" y="50"/>
                      </a:lnTo>
                      <a:lnTo>
                        <a:pt x="234" y="54"/>
                      </a:lnTo>
                      <a:lnTo>
                        <a:pt x="255" y="63"/>
                      </a:lnTo>
                      <a:lnTo>
                        <a:pt x="277" y="76"/>
                      </a:lnTo>
                      <a:lnTo>
                        <a:pt x="297" y="88"/>
                      </a:lnTo>
                      <a:lnTo>
                        <a:pt x="320" y="101"/>
                      </a:lnTo>
                      <a:lnTo>
                        <a:pt x="331" y="103"/>
                      </a:lnTo>
                      <a:lnTo>
                        <a:pt x="342" y="101"/>
                      </a:lnTo>
                      <a:lnTo>
                        <a:pt x="358" y="110"/>
                      </a:lnTo>
                      <a:lnTo>
                        <a:pt x="375" y="119"/>
                      </a:lnTo>
                      <a:lnTo>
                        <a:pt x="390" y="130"/>
                      </a:lnTo>
                      <a:lnTo>
                        <a:pt x="413" y="143"/>
                      </a:lnTo>
                      <a:lnTo>
                        <a:pt x="427" y="150"/>
                      </a:lnTo>
                      <a:lnTo>
                        <a:pt x="435" y="158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0909" name="Freeform 13"/>
                <p:cNvSpPr>
                  <a:spLocks/>
                </p:cNvSpPr>
                <p:nvPr/>
              </p:nvSpPr>
              <p:spPr bwMode="ltGray">
                <a:xfrm>
                  <a:off x="215" y="2093"/>
                  <a:ext cx="451" cy="67"/>
                </a:xfrm>
                <a:custGeom>
                  <a:avLst/>
                  <a:gdLst/>
                  <a:ahLst/>
                  <a:cxnLst>
                    <a:cxn ang="0">
                      <a:pos x="450" y="66"/>
                    </a:cxn>
                    <a:cxn ang="0">
                      <a:pos x="439" y="60"/>
                    </a:cxn>
                    <a:cxn ang="0">
                      <a:pos x="426" y="53"/>
                    </a:cxn>
                    <a:cxn ang="0">
                      <a:pos x="411" y="45"/>
                    </a:cxn>
                    <a:cxn ang="0">
                      <a:pos x="398" y="40"/>
                    </a:cxn>
                    <a:cxn ang="0">
                      <a:pos x="381" y="33"/>
                    </a:cxn>
                    <a:cxn ang="0">
                      <a:pos x="361" y="20"/>
                    </a:cxn>
                    <a:cxn ang="0">
                      <a:pos x="344" y="11"/>
                    </a:cxn>
                    <a:cxn ang="0">
                      <a:pos x="328" y="9"/>
                    </a:cxn>
                    <a:cxn ang="0">
                      <a:pos x="309" y="12"/>
                    </a:cxn>
                    <a:cxn ang="0">
                      <a:pos x="282" y="18"/>
                    </a:cxn>
                    <a:cxn ang="0">
                      <a:pos x="272" y="16"/>
                    </a:cxn>
                    <a:cxn ang="0">
                      <a:pos x="238" y="11"/>
                    </a:cxn>
                    <a:cxn ang="0">
                      <a:pos x="201" y="5"/>
                    </a:cxn>
                    <a:cxn ang="0">
                      <a:pos x="177" y="1"/>
                    </a:cxn>
                    <a:cxn ang="0">
                      <a:pos x="146" y="0"/>
                    </a:cxn>
                    <a:cxn ang="0">
                      <a:pos x="113" y="1"/>
                    </a:cxn>
                    <a:cxn ang="0">
                      <a:pos x="93" y="5"/>
                    </a:cxn>
                    <a:cxn ang="0">
                      <a:pos x="69" y="9"/>
                    </a:cxn>
                    <a:cxn ang="0">
                      <a:pos x="47" y="11"/>
                    </a:cxn>
                    <a:cxn ang="0">
                      <a:pos x="25" y="14"/>
                    </a:cxn>
                    <a:cxn ang="0">
                      <a:pos x="22" y="29"/>
                    </a:cxn>
                    <a:cxn ang="0">
                      <a:pos x="17" y="38"/>
                    </a:cxn>
                    <a:cxn ang="0">
                      <a:pos x="10" y="49"/>
                    </a:cxn>
                    <a:cxn ang="0">
                      <a:pos x="0" y="58"/>
                    </a:cxn>
                    <a:cxn ang="0">
                      <a:pos x="17" y="53"/>
                    </a:cxn>
                    <a:cxn ang="0">
                      <a:pos x="39" y="47"/>
                    </a:cxn>
                    <a:cxn ang="0">
                      <a:pos x="57" y="42"/>
                    </a:cxn>
                    <a:cxn ang="0">
                      <a:pos x="76" y="38"/>
                    </a:cxn>
                    <a:cxn ang="0">
                      <a:pos x="96" y="34"/>
                    </a:cxn>
                    <a:cxn ang="0">
                      <a:pos x="128" y="33"/>
                    </a:cxn>
                    <a:cxn ang="0">
                      <a:pos x="163" y="29"/>
                    </a:cxn>
                    <a:cxn ang="0">
                      <a:pos x="202" y="27"/>
                    </a:cxn>
                    <a:cxn ang="0">
                      <a:pos x="242" y="23"/>
                    </a:cxn>
                    <a:cxn ang="0">
                      <a:pos x="278" y="20"/>
                    </a:cxn>
                    <a:cxn ang="0">
                      <a:pos x="309" y="25"/>
                    </a:cxn>
                    <a:cxn ang="0">
                      <a:pos x="330" y="33"/>
                    </a:cxn>
                    <a:cxn ang="0">
                      <a:pos x="354" y="40"/>
                    </a:cxn>
                    <a:cxn ang="0">
                      <a:pos x="379" y="47"/>
                    </a:cxn>
                    <a:cxn ang="0">
                      <a:pos x="407" y="56"/>
                    </a:cxn>
                    <a:cxn ang="0">
                      <a:pos x="427" y="62"/>
                    </a:cxn>
                    <a:cxn ang="0">
                      <a:pos x="450" y="66"/>
                    </a:cxn>
                  </a:cxnLst>
                  <a:rect l="0" t="0" r="r" b="b"/>
                  <a:pathLst>
                    <a:path w="451" h="67">
                      <a:moveTo>
                        <a:pt x="450" y="66"/>
                      </a:moveTo>
                      <a:lnTo>
                        <a:pt x="439" y="60"/>
                      </a:lnTo>
                      <a:lnTo>
                        <a:pt x="426" y="53"/>
                      </a:lnTo>
                      <a:lnTo>
                        <a:pt x="411" y="45"/>
                      </a:lnTo>
                      <a:lnTo>
                        <a:pt x="398" y="40"/>
                      </a:lnTo>
                      <a:lnTo>
                        <a:pt x="381" y="33"/>
                      </a:lnTo>
                      <a:lnTo>
                        <a:pt x="361" y="20"/>
                      </a:lnTo>
                      <a:lnTo>
                        <a:pt x="344" y="11"/>
                      </a:lnTo>
                      <a:lnTo>
                        <a:pt x="328" y="9"/>
                      </a:lnTo>
                      <a:lnTo>
                        <a:pt x="309" y="12"/>
                      </a:lnTo>
                      <a:lnTo>
                        <a:pt x="282" y="18"/>
                      </a:lnTo>
                      <a:lnTo>
                        <a:pt x="272" y="16"/>
                      </a:lnTo>
                      <a:lnTo>
                        <a:pt x="238" y="11"/>
                      </a:lnTo>
                      <a:lnTo>
                        <a:pt x="201" y="5"/>
                      </a:lnTo>
                      <a:lnTo>
                        <a:pt x="177" y="1"/>
                      </a:lnTo>
                      <a:lnTo>
                        <a:pt x="146" y="0"/>
                      </a:lnTo>
                      <a:lnTo>
                        <a:pt x="113" y="1"/>
                      </a:lnTo>
                      <a:lnTo>
                        <a:pt x="93" y="5"/>
                      </a:lnTo>
                      <a:lnTo>
                        <a:pt x="69" y="9"/>
                      </a:lnTo>
                      <a:lnTo>
                        <a:pt x="47" y="11"/>
                      </a:lnTo>
                      <a:lnTo>
                        <a:pt x="25" y="14"/>
                      </a:lnTo>
                      <a:lnTo>
                        <a:pt x="22" y="29"/>
                      </a:lnTo>
                      <a:lnTo>
                        <a:pt x="17" y="38"/>
                      </a:lnTo>
                      <a:lnTo>
                        <a:pt x="10" y="49"/>
                      </a:lnTo>
                      <a:lnTo>
                        <a:pt x="0" y="58"/>
                      </a:lnTo>
                      <a:lnTo>
                        <a:pt x="17" y="53"/>
                      </a:lnTo>
                      <a:lnTo>
                        <a:pt x="39" y="47"/>
                      </a:lnTo>
                      <a:lnTo>
                        <a:pt x="57" y="42"/>
                      </a:lnTo>
                      <a:lnTo>
                        <a:pt x="76" y="38"/>
                      </a:lnTo>
                      <a:lnTo>
                        <a:pt x="96" y="34"/>
                      </a:lnTo>
                      <a:lnTo>
                        <a:pt x="128" y="33"/>
                      </a:lnTo>
                      <a:lnTo>
                        <a:pt x="163" y="29"/>
                      </a:lnTo>
                      <a:lnTo>
                        <a:pt x="202" y="27"/>
                      </a:lnTo>
                      <a:lnTo>
                        <a:pt x="242" y="23"/>
                      </a:lnTo>
                      <a:lnTo>
                        <a:pt x="278" y="20"/>
                      </a:lnTo>
                      <a:lnTo>
                        <a:pt x="309" y="25"/>
                      </a:lnTo>
                      <a:lnTo>
                        <a:pt x="330" y="33"/>
                      </a:lnTo>
                      <a:lnTo>
                        <a:pt x="354" y="40"/>
                      </a:lnTo>
                      <a:lnTo>
                        <a:pt x="379" y="47"/>
                      </a:lnTo>
                      <a:lnTo>
                        <a:pt x="407" y="56"/>
                      </a:lnTo>
                      <a:lnTo>
                        <a:pt x="427" y="62"/>
                      </a:lnTo>
                      <a:lnTo>
                        <a:pt x="450" y="66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0910" name="Freeform 14"/>
              <p:cNvSpPr>
                <a:spLocks/>
              </p:cNvSpPr>
              <p:nvPr/>
            </p:nvSpPr>
            <p:spPr bwMode="ltGray">
              <a:xfrm>
                <a:off x="66" y="336"/>
                <a:ext cx="821" cy="1213"/>
              </a:xfrm>
              <a:custGeom>
                <a:avLst/>
                <a:gdLst/>
                <a:ahLst/>
                <a:cxnLst>
                  <a:cxn ang="0">
                    <a:pos x="259" y="527"/>
                  </a:cxn>
                  <a:cxn ang="0">
                    <a:pos x="286" y="500"/>
                  </a:cxn>
                  <a:cxn ang="0">
                    <a:pos x="240" y="340"/>
                  </a:cxn>
                  <a:cxn ang="0">
                    <a:pos x="172" y="181"/>
                  </a:cxn>
                  <a:cxn ang="0">
                    <a:pos x="98" y="109"/>
                  </a:cxn>
                  <a:cxn ang="0">
                    <a:pos x="162" y="147"/>
                  </a:cxn>
                  <a:cxn ang="0">
                    <a:pos x="230" y="272"/>
                  </a:cxn>
                  <a:cxn ang="0">
                    <a:pos x="292" y="409"/>
                  </a:cxn>
                  <a:cxn ang="0">
                    <a:pos x="336" y="545"/>
                  </a:cxn>
                  <a:cxn ang="0">
                    <a:pos x="374" y="489"/>
                  </a:cxn>
                  <a:cxn ang="0">
                    <a:pos x="381" y="371"/>
                  </a:cxn>
                  <a:cxn ang="0">
                    <a:pos x="395" y="212"/>
                  </a:cxn>
                  <a:cxn ang="0">
                    <a:pos x="430" y="85"/>
                  </a:cxn>
                  <a:cxn ang="0">
                    <a:pos x="452" y="41"/>
                  </a:cxn>
                  <a:cxn ang="0">
                    <a:pos x="430" y="174"/>
                  </a:cxn>
                  <a:cxn ang="0">
                    <a:pos x="418" y="347"/>
                  </a:cxn>
                  <a:cxn ang="0">
                    <a:pos x="411" y="504"/>
                  </a:cxn>
                  <a:cxn ang="0">
                    <a:pos x="429" y="595"/>
                  </a:cxn>
                  <a:cxn ang="0">
                    <a:pos x="523" y="576"/>
                  </a:cxn>
                  <a:cxn ang="0">
                    <a:pos x="647" y="580"/>
                  </a:cxn>
                  <a:cxn ang="0">
                    <a:pos x="744" y="629"/>
                  </a:cxn>
                  <a:cxn ang="0">
                    <a:pos x="820" y="738"/>
                  </a:cxn>
                  <a:cxn ang="0">
                    <a:pos x="728" y="722"/>
                  </a:cxn>
                  <a:cxn ang="0">
                    <a:pos x="631" y="686"/>
                  </a:cxn>
                  <a:cxn ang="0">
                    <a:pos x="502" y="666"/>
                  </a:cxn>
                  <a:cxn ang="0">
                    <a:pos x="417" y="676"/>
                  </a:cxn>
                  <a:cxn ang="0">
                    <a:pos x="466" y="729"/>
                  </a:cxn>
                  <a:cxn ang="0">
                    <a:pos x="575" y="758"/>
                  </a:cxn>
                  <a:cxn ang="0">
                    <a:pos x="685" y="782"/>
                  </a:cxn>
                  <a:cxn ang="0">
                    <a:pos x="766" y="858"/>
                  </a:cxn>
                  <a:cxn ang="0">
                    <a:pos x="808" y="966"/>
                  </a:cxn>
                  <a:cxn ang="0">
                    <a:pos x="707" y="900"/>
                  </a:cxn>
                  <a:cxn ang="0">
                    <a:pos x="604" y="833"/>
                  </a:cxn>
                  <a:cxn ang="0">
                    <a:pos x="505" y="775"/>
                  </a:cxn>
                  <a:cxn ang="0">
                    <a:pos x="430" y="747"/>
                  </a:cxn>
                  <a:cxn ang="0">
                    <a:pos x="383" y="802"/>
                  </a:cxn>
                  <a:cxn ang="0">
                    <a:pos x="426" y="942"/>
                  </a:cxn>
                  <a:cxn ang="0">
                    <a:pos x="460" y="1111"/>
                  </a:cxn>
                  <a:cxn ang="0">
                    <a:pos x="401" y="1126"/>
                  </a:cxn>
                  <a:cxn ang="0">
                    <a:pos x="367" y="942"/>
                  </a:cxn>
                  <a:cxn ang="0">
                    <a:pos x="318" y="833"/>
                  </a:cxn>
                  <a:cxn ang="0">
                    <a:pos x="263" y="893"/>
                  </a:cxn>
                  <a:cxn ang="0">
                    <a:pos x="203" y="1006"/>
                  </a:cxn>
                  <a:cxn ang="0">
                    <a:pos x="140" y="1170"/>
                  </a:cxn>
                  <a:cxn ang="0">
                    <a:pos x="162" y="1020"/>
                  </a:cxn>
                  <a:cxn ang="0">
                    <a:pos x="218" y="886"/>
                  </a:cxn>
                  <a:cxn ang="0">
                    <a:pos x="287" y="775"/>
                  </a:cxn>
                  <a:cxn ang="0">
                    <a:pos x="314" y="691"/>
                  </a:cxn>
                  <a:cxn ang="0">
                    <a:pos x="244" y="737"/>
                  </a:cxn>
                  <a:cxn ang="0">
                    <a:pos x="165" y="849"/>
                  </a:cxn>
                  <a:cxn ang="0">
                    <a:pos x="89" y="979"/>
                  </a:cxn>
                  <a:cxn ang="0">
                    <a:pos x="78" y="939"/>
                  </a:cxn>
                  <a:cxn ang="0">
                    <a:pos x="134" y="853"/>
                  </a:cxn>
                  <a:cxn ang="0">
                    <a:pos x="225" y="746"/>
                  </a:cxn>
                  <a:cxn ang="0">
                    <a:pos x="318" y="669"/>
                  </a:cxn>
                  <a:cxn ang="0">
                    <a:pos x="233" y="587"/>
                  </a:cxn>
                  <a:cxn ang="0">
                    <a:pos x="146" y="484"/>
                  </a:cxn>
                  <a:cxn ang="0">
                    <a:pos x="56" y="383"/>
                  </a:cxn>
                  <a:cxn ang="0">
                    <a:pos x="11" y="320"/>
                  </a:cxn>
                  <a:cxn ang="0">
                    <a:pos x="101" y="374"/>
                  </a:cxn>
                  <a:cxn ang="0">
                    <a:pos x="202" y="471"/>
                  </a:cxn>
                </a:cxnLst>
                <a:rect l="0" t="0" r="r" b="b"/>
                <a:pathLst>
                  <a:path w="821" h="1213">
                    <a:moveTo>
                      <a:pt x="202" y="471"/>
                    </a:moveTo>
                    <a:lnTo>
                      <a:pt x="216" y="489"/>
                    </a:lnTo>
                    <a:lnTo>
                      <a:pt x="230" y="502"/>
                    </a:lnTo>
                    <a:lnTo>
                      <a:pt x="243" y="513"/>
                    </a:lnTo>
                    <a:lnTo>
                      <a:pt x="259" y="527"/>
                    </a:lnTo>
                    <a:lnTo>
                      <a:pt x="274" y="538"/>
                    </a:lnTo>
                    <a:lnTo>
                      <a:pt x="287" y="545"/>
                    </a:lnTo>
                    <a:lnTo>
                      <a:pt x="299" y="555"/>
                    </a:lnTo>
                    <a:lnTo>
                      <a:pt x="292" y="527"/>
                    </a:lnTo>
                    <a:lnTo>
                      <a:pt x="286" y="500"/>
                    </a:lnTo>
                    <a:lnTo>
                      <a:pt x="277" y="467"/>
                    </a:lnTo>
                    <a:lnTo>
                      <a:pt x="268" y="436"/>
                    </a:lnTo>
                    <a:lnTo>
                      <a:pt x="261" y="405"/>
                    </a:lnTo>
                    <a:lnTo>
                      <a:pt x="253" y="373"/>
                    </a:lnTo>
                    <a:lnTo>
                      <a:pt x="240" y="340"/>
                    </a:lnTo>
                    <a:lnTo>
                      <a:pt x="227" y="303"/>
                    </a:lnTo>
                    <a:lnTo>
                      <a:pt x="215" y="272"/>
                    </a:lnTo>
                    <a:lnTo>
                      <a:pt x="199" y="232"/>
                    </a:lnTo>
                    <a:lnTo>
                      <a:pt x="188" y="205"/>
                    </a:lnTo>
                    <a:lnTo>
                      <a:pt x="172" y="181"/>
                    </a:lnTo>
                    <a:lnTo>
                      <a:pt x="159" y="158"/>
                    </a:lnTo>
                    <a:lnTo>
                      <a:pt x="140" y="138"/>
                    </a:lnTo>
                    <a:lnTo>
                      <a:pt x="125" y="123"/>
                    </a:lnTo>
                    <a:lnTo>
                      <a:pt x="109" y="114"/>
                    </a:lnTo>
                    <a:lnTo>
                      <a:pt x="98" y="109"/>
                    </a:lnTo>
                    <a:lnTo>
                      <a:pt x="110" y="105"/>
                    </a:lnTo>
                    <a:lnTo>
                      <a:pt x="117" y="107"/>
                    </a:lnTo>
                    <a:lnTo>
                      <a:pt x="131" y="111"/>
                    </a:lnTo>
                    <a:lnTo>
                      <a:pt x="144" y="127"/>
                    </a:lnTo>
                    <a:lnTo>
                      <a:pt x="162" y="147"/>
                    </a:lnTo>
                    <a:lnTo>
                      <a:pt x="175" y="163"/>
                    </a:lnTo>
                    <a:lnTo>
                      <a:pt x="185" y="183"/>
                    </a:lnTo>
                    <a:lnTo>
                      <a:pt x="200" y="211"/>
                    </a:lnTo>
                    <a:lnTo>
                      <a:pt x="216" y="243"/>
                    </a:lnTo>
                    <a:lnTo>
                      <a:pt x="230" y="272"/>
                    </a:lnTo>
                    <a:lnTo>
                      <a:pt x="244" y="305"/>
                    </a:lnTo>
                    <a:lnTo>
                      <a:pt x="258" y="329"/>
                    </a:lnTo>
                    <a:lnTo>
                      <a:pt x="272" y="354"/>
                    </a:lnTo>
                    <a:lnTo>
                      <a:pt x="283" y="382"/>
                    </a:lnTo>
                    <a:lnTo>
                      <a:pt x="292" y="409"/>
                    </a:lnTo>
                    <a:lnTo>
                      <a:pt x="302" y="440"/>
                    </a:lnTo>
                    <a:lnTo>
                      <a:pt x="312" y="467"/>
                    </a:lnTo>
                    <a:lnTo>
                      <a:pt x="321" y="493"/>
                    </a:lnTo>
                    <a:lnTo>
                      <a:pt x="330" y="524"/>
                    </a:lnTo>
                    <a:lnTo>
                      <a:pt x="336" y="545"/>
                    </a:lnTo>
                    <a:lnTo>
                      <a:pt x="339" y="556"/>
                    </a:lnTo>
                    <a:lnTo>
                      <a:pt x="348" y="545"/>
                    </a:lnTo>
                    <a:lnTo>
                      <a:pt x="358" y="533"/>
                    </a:lnTo>
                    <a:lnTo>
                      <a:pt x="371" y="516"/>
                    </a:lnTo>
                    <a:lnTo>
                      <a:pt x="374" y="489"/>
                    </a:lnTo>
                    <a:lnTo>
                      <a:pt x="376" y="467"/>
                    </a:lnTo>
                    <a:lnTo>
                      <a:pt x="380" y="434"/>
                    </a:lnTo>
                    <a:lnTo>
                      <a:pt x="381" y="405"/>
                    </a:lnTo>
                    <a:lnTo>
                      <a:pt x="380" y="405"/>
                    </a:lnTo>
                    <a:lnTo>
                      <a:pt x="381" y="371"/>
                    </a:lnTo>
                    <a:lnTo>
                      <a:pt x="383" y="334"/>
                    </a:lnTo>
                    <a:lnTo>
                      <a:pt x="384" y="300"/>
                    </a:lnTo>
                    <a:lnTo>
                      <a:pt x="387" y="269"/>
                    </a:lnTo>
                    <a:lnTo>
                      <a:pt x="390" y="243"/>
                    </a:lnTo>
                    <a:lnTo>
                      <a:pt x="395" y="212"/>
                    </a:lnTo>
                    <a:lnTo>
                      <a:pt x="401" y="191"/>
                    </a:lnTo>
                    <a:lnTo>
                      <a:pt x="405" y="165"/>
                    </a:lnTo>
                    <a:lnTo>
                      <a:pt x="414" y="145"/>
                    </a:lnTo>
                    <a:lnTo>
                      <a:pt x="421" y="120"/>
                    </a:lnTo>
                    <a:lnTo>
                      <a:pt x="430" y="85"/>
                    </a:lnTo>
                    <a:lnTo>
                      <a:pt x="439" y="54"/>
                    </a:lnTo>
                    <a:lnTo>
                      <a:pt x="443" y="25"/>
                    </a:lnTo>
                    <a:lnTo>
                      <a:pt x="451" y="0"/>
                    </a:lnTo>
                    <a:lnTo>
                      <a:pt x="454" y="20"/>
                    </a:lnTo>
                    <a:lnTo>
                      <a:pt x="452" y="41"/>
                    </a:lnTo>
                    <a:lnTo>
                      <a:pt x="449" y="69"/>
                    </a:lnTo>
                    <a:lnTo>
                      <a:pt x="443" y="92"/>
                    </a:lnTo>
                    <a:lnTo>
                      <a:pt x="438" y="131"/>
                    </a:lnTo>
                    <a:lnTo>
                      <a:pt x="433" y="152"/>
                    </a:lnTo>
                    <a:lnTo>
                      <a:pt x="430" y="174"/>
                    </a:lnTo>
                    <a:lnTo>
                      <a:pt x="426" y="202"/>
                    </a:lnTo>
                    <a:lnTo>
                      <a:pt x="424" y="234"/>
                    </a:lnTo>
                    <a:lnTo>
                      <a:pt x="423" y="271"/>
                    </a:lnTo>
                    <a:lnTo>
                      <a:pt x="420" y="307"/>
                    </a:lnTo>
                    <a:lnTo>
                      <a:pt x="418" y="347"/>
                    </a:lnTo>
                    <a:lnTo>
                      <a:pt x="418" y="378"/>
                    </a:lnTo>
                    <a:lnTo>
                      <a:pt x="417" y="411"/>
                    </a:lnTo>
                    <a:lnTo>
                      <a:pt x="415" y="438"/>
                    </a:lnTo>
                    <a:lnTo>
                      <a:pt x="415" y="471"/>
                    </a:lnTo>
                    <a:lnTo>
                      <a:pt x="411" y="504"/>
                    </a:lnTo>
                    <a:lnTo>
                      <a:pt x="405" y="545"/>
                    </a:lnTo>
                    <a:lnTo>
                      <a:pt x="401" y="580"/>
                    </a:lnTo>
                    <a:lnTo>
                      <a:pt x="395" y="620"/>
                    </a:lnTo>
                    <a:lnTo>
                      <a:pt x="411" y="607"/>
                    </a:lnTo>
                    <a:lnTo>
                      <a:pt x="429" y="595"/>
                    </a:lnTo>
                    <a:lnTo>
                      <a:pt x="452" y="578"/>
                    </a:lnTo>
                    <a:lnTo>
                      <a:pt x="471" y="573"/>
                    </a:lnTo>
                    <a:lnTo>
                      <a:pt x="492" y="573"/>
                    </a:lnTo>
                    <a:lnTo>
                      <a:pt x="507" y="573"/>
                    </a:lnTo>
                    <a:lnTo>
                      <a:pt x="523" y="576"/>
                    </a:lnTo>
                    <a:lnTo>
                      <a:pt x="547" y="580"/>
                    </a:lnTo>
                    <a:lnTo>
                      <a:pt x="576" y="582"/>
                    </a:lnTo>
                    <a:lnTo>
                      <a:pt x="601" y="580"/>
                    </a:lnTo>
                    <a:lnTo>
                      <a:pt x="626" y="580"/>
                    </a:lnTo>
                    <a:lnTo>
                      <a:pt x="647" y="580"/>
                    </a:lnTo>
                    <a:lnTo>
                      <a:pt x="668" y="582"/>
                    </a:lnTo>
                    <a:lnTo>
                      <a:pt x="687" y="593"/>
                    </a:lnTo>
                    <a:lnTo>
                      <a:pt x="710" y="604"/>
                    </a:lnTo>
                    <a:lnTo>
                      <a:pt x="728" y="616"/>
                    </a:lnTo>
                    <a:lnTo>
                      <a:pt x="744" y="629"/>
                    </a:lnTo>
                    <a:lnTo>
                      <a:pt x="765" y="647"/>
                    </a:lnTo>
                    <a:lnTo>
                      <a:pt x="775" y="658"/>
                    </a:lnTo>
                    <a:lnTo>
                      <a:pt x="791" y="684"/>
                    </a:lnTo>
                    <a:lnTo>
                      <a:pt x="805" y="711"/>
                    </a:lnTo>
                    <a:lnTo>
                      <a:pt x="820" y="738"/>
                    </a:lnTo>
                    <a:lnTo>
                      <a:pt x="803" y="740"/>
                    </a:lnTo>
                    <a:lnTo>
                      <a:pt x="783" y="737"/>
                    </a:lnTo>
                    <a:lnTo>
                      <a:pt x="762" y="729"/>
                    </a:lnTo>
                    <a:lnTo>
                      <a:pt x="743" y="729"/>
                    </a:lnTo>
                    <a:lnTo>
                      <a:pt x="728" y="722"/>
                    </a:lnTo>
                    <a:lnTo>
                      <a:pt x="709" y="711"/>
                    </a:lnTo>
                    <a:lnTo>
                      <a:pt x="690" y="702"/>
                    </a:lnTo>
                    <a:lnTo>
                      <a:pt x="673" y="693"/>
                    </a:lnTo>
                    <a:lnTo>
                      <a:pt x="659" y="691"/>
                    </a:lnTo>
                    <a:lnTo>
                      <a:pt x="631" y="686"/>
                    </a:lnTo>
                    <a:lnTo>
                      <a:pt x="601" y="684"/>
                    </a:lnTo>
                    <a:lnTo>
                      <a:pt x="575" y="676"/>
                    </a:lnTo>
                    <a:lnTo>
                      <a:pt x="547" y="671"/>
                    </a:lnTo>
                    <a:lnTo>
                      <a:pt x="522" y="667"/>
                    </a:lnTo>
                    <a:lnTo>
                      <a:pt x="502" y="666"/>
                    </a:lnTo>
                    <a:lnTo>
                      <a:pt x="488" y="664"/>
                    </a:lnTo>
                    <a:lnTo>
                      <a:pt x="467" y="662"/>
                    </a:lnTo>
                    <a:lnTo>
                      <a:pt x="448" y="666"/>
                    </a:lnTo>
                    <a:lnTo>
                      <a:pt x="435" y="667"/>
                    </a:lnTo>
                    <a:lnTo>
                      <a:pt x="417" y="676"/>
                    </a:lnTo>
                    <a:lnTo>
                      <a:pt x="395" y="682"/>
                    </a:lnTo>
                    <a:lnTo>
                      <a:pt x="411" y="693"/>
                    </a:lnTo>
                    <a:lnTo>
                      <a:pt x="430" y="707"/>
                    </a:lnTo>
                    <a:lnTo>
                      <a:pt x="446" y="722"/>
                    </a:lnTo>
                    <a:lnTo>
                      <a:pt x="466" y="729"/>
                    </a:lnTo>
                    <a:lnTo>
                      <a:pt x="488" y="738"/>
                    </a:lnTo>
                    <a:lnTo>
                      <a:pt x="505" y="744"/>
                    </a:lnTo>
                    <a:lnTo>
                      <a:pt x="525" y="746"/>
                    </a:lnTo>
                    <a:lnTo>
                      <a:pt x="548" y="753"/>
                    </a:lnTo>
                    <a:lnTo>
                      <a:pt x="575" y="758"/>
                    </a:lnTo>
                    <a:lnTo>
                      <a:pt x="597" y="764"/>
                    </a:lnTo>
                    <a:lnTo>
                      <a:pt x="622" y="766"/>
                    </a:lnTo>
                    <a:lnTo>
                      <a:pt x="643" y="771"/>
                    </a:lnTo>
                    <a:lnTo>
                      <a:pt x="665" y="777"/>
                    </a:lnTo>
                    <a:lnTo>
                      <a:pt x="685" y="782"/>
                    </a:lnTo>
                    <a:lnTo>
                      <a:pt x="700" y="789"/>
                    </a:lnTo>
                    <a:lnTo>
                      <a:pt x="716" y="804"/>
                    </a:lnTo>
                    <a:lnTo>
                      <a:pt x="732" y="818"/>
                    </a:lnTo>
                    <a:lnTo>
                      <a:pt x="750" y="837"/>
                    </a:lnTo>
                    <a:lnTo>
                      <a:pt x="766" y="858"/>
                    </a:lnTo>
                    <a:lnTo>
                      <a:pt x="775" y="873"/>
                    </a:lnTo>
                    <a:lnTo>
                      <a:pt x="783" y="895"/>
                    </a:lnTo>
                    <a:lnTo>
                      <a:pt x="790" y="920"/>
                    </a:lnTo>
                    <a:lnTo>
                      <a:pt x="800" y="946"/>
                    </a:lnTo>
                    <a:lnTo>
                      <a:pt x="808" y="966"/>
                    </a:lnTo>
                    <a:lnTo>
                      <a:pt x="790" y="953"/>
                    </a:lnTo>
                    <a:lnTo>
                      <a:pt x="768" y="940"/>
                    </a:lnTo>
                    <a:lnTo>
                      <a:pt x="750" y="929"/>
                    </a:lnTo>
                    <a:lnTo>
                      <a:pt x="730" y="915"/>
                    </a:lnTo>
                    <a:lnTo>
                      <a:pt x="707" y="900"/>
                    </a:lnTo>
                    <a:lnTo>
                      <a:pt x="688" y="889"/>
                    </a:lnTo>
                    <a:lnTo>
                      <a:pt x="666" y="875"/>
                    </a:lnTo>
                    <a:lnTo>
                      <a:pt x="645" y="858"/>
                    </a:lnTo>
                    <a:lnTo>
                      <a:pt x="626" y="848"/>
                    </a:lnTo>
                    <a:lnTo>
                      <a:pt x="604" y="833"/>
                    </a:lnTo>
                    <a:lnTo>
                      <a:pt x="586" y="820"/>
                    </a:lnTo>
                    <a:lnTo>
                      <a:pt x="566" y="808"/>
                    </a:lnTo>
                    <a:lnTo>
                      <a:pt x="545" y="797"/>
                    </a:lnTo>
                    <a:lnTo>
                      <a:pt x="525" y="786"/>
                    </a:lnTo>
                    <a:lnTo>
                      <a:pt x="505" y="775"/>
                    </a:lnTo>
                    <a:lnTo>
                      <a:pt x="491" y="771"/>
                    </a:lnTo>
                    <a:lnTo>
                      <a:pt x="474" y="762"/>
                    </a:lnTo>
                    <a:lnTo>
                      <a:pt x="457" y="753"/>
                    </a:lnTo>
                    <a:lnTo>
                      <a:pt x="442" y="744"/>
                    </a:lnTo>
                    <a:lnTo>
                      <a:pt x="430" y="747"/>
                    </a:lnTo>
                    <a:lnTo>
                      <a:pt x="415" y="751"/>
                    </a:lnTo>
                    <a:lnTo>
                      <a:pt x="404" y="751"/>
                    </a:lnTo>
                    <a:lnTo>
                      <a:pt x="390" y="746"/>
                    </a:lnTo>
                    <a:lnTo>
                      <a:pt x="389" y="771"/>
                    </a:lnTo>
                    <a:lnTo>
                      <a:pt x="383" y="802"/>
                    </a:lnTo>
                    <a:lnTo>
                      <a:pt x="393" y="828"/>
                    </a:lnTo>
                    <a:lnTo>
                      <a:pt x="402" y="855"/>
                    </a:lnTo>
                    <a:lnTo>
                      <a:pt x="411" y="880"/>
                    </a:lnTo>
                    <a:lnTo>
                      <a:pt x="418" y="911"/>
                    </a:lnTo>
                    <a:lnTo>
                      <a:pt x="426" y="942"/>
                    </a:lnTo>
                    <a:lnTo>
                      <a:pt x="438" y="982"/>
                    </a:lnTo>
                    <a:lnTo>
                      <a:pt x="440" y="1013"/>
                    </a:lnTo>
                    <a:lnTo>
                      <a:pt x="448" y="1044"/>
                    </a:lnTo>
                    <a:lnTo>
                      <a:pt x="452" y="1073"/>
                    </a:lnTo>
                    <a:lnTo>
                      <a:pt x="460" y="1111"/>
                    </a:lnTo>
                    <a:lnTo>
                      <a:pt x="467" y="1153"/>
                    </a:lnTo>
                    <a:lnTo>
                      <a:pt x="473" y="1212"/>
                    </a:lnTo>
                    <a:lnTo>
                      <a:pt x="412" y="1212"/>
                    </a:lnTo>
                    <a:lnTo>
                      <a:pt x="405" y="1162"/>
                    </a:lnTo>
                    <a:lnTo>
                      <a:pt x="401" y="1126"/>
                    </a:lnTo>
                    <a:lnTo>
                      <a:pt x="392" y="1080"/>
                    </a:lnTo>
                    <a:lnTo>
                      <a:pt x="386" y="1037"/>
                    </a:lnTo>
                    <a:lnTo>
                      <a:pt x="379" y="1002"/>
                    </a:lnTo>
                    <a:lnTo>
                      <a:pt x="374" y="969"/>
                    </a:lnTo>
                    <a:lnTo>
                      <a:pt x="367" y="942"/>
                    </a:lnTo>
                    <a:lnTo>
                      <a:pt x="356" y="908"/>
                    </a:lnTo>
                    <a:lnTo>
                      <a:pt x="346" y="875"/>
                    </a:lnTo>
                    <a:lnTo>
                      <a:pt x="339" y="848"/>
                    </a:lnTo>
                    <a:lnTo>
                      <a:pt x="330" y="838"/>
                    </a:lnTo>
                    <a:lnTo>
                      <a:pt x="318" y="833"/>
                    </a:lnTo>
                    <a:lnTo>
                      <a:pt x="309" y="826"/>
                    </a:lnTo>
                    <a:lnTo>
                      <a:pt x="305" y="829"/>
                    </a:lnTo>
                    <a:lnTo>
                      <a:pt x="293" y="848"/>
                    </a:lnTo>
                    <a:lnTo>
                      <a:pt x="277" y="871"/>
                    </a:lnTo>
                    <a:lnTo>
                      <a:pt x="263" y="893"/>
                    </a:lnTo>
                    <a:lnTo>
                      <a:pt x="252" y="911"/>
                    </a:lnTo>
                    <a:lnTo>
                      <a:pt x="240" y="937"/>
                    </a:lnTo>
                    <a:lnTo>
                      <a:pt x="230" y="953"/>
                    </a:lnTo>
                    <a:lnTo>
                      <a:pt x="216" y="979"/>
                    </a:lnTo>
                    <a:lnTo>
                      <a:pt x="203" y="1006"/>
                    </a:lnTo>
                    <a:lnTo>
                      <a:pt x="193" y="1033"/>
                    </a:lnTo>
                    <a:lnTo>
                      <a:pt x="181" y="1062"/>
                    </a:lnTo>
                    <a:lnTo>
                      <a:pt x="168" y="1095"/>
                    </a:lnTo>
                    <a:lnTo>
                      <a:pt x="156" y="1133"/>
                    </a:lnTo>
                    <a:lnTo>
                      <a:pt x="140" y="1170"/>
                    </a:lnTo>
                    <a:lnTo>
                      <a:pt x="146" y="1124"/>
                    </a:lnTo>
                    <a:lnTo>
                      <a:pt x="148" y="1093"/>
                    </a:lnTo>
                    <a:lnTo>
                      <a:pt x="153" y="1059"/>
                    </a:lnTo>
                    <a:lnTo>
                      <a:pt x="157" y="1037"/>
                    </a:lnTo>
                    <a:lnTo>
                      <a:pt x="162" y="1020"/>
                    </a:lnTo>
                    <a:lnTo>
                      <a:pt x="172" y="991"/>
                    </a:lnTo>
                    <a:lnTo>
                      <a:pt x="181" y="960"/>
                    </a:lnTo>
                    <a:lnTo>
                      <a:pt x="187" y="939"/>
                    </a:lnTo>
                    <a:lnTo>
                      <a:pt x="203" y="911"/>
                    </a:lnTo>
                    <a:lnTo>
                      <a:pt x="218" y="886"/>
                    </a:lnTo>
                    <a:lnTo>
                      <a:pt x="233" y="855"/>
                    </a:lnTo>
                    <a:lnTo>
                      <a:pt x="246" y="826"/>
                    </a:lnTo>
                    <a:lnTo>
                      <a:pt x="258" y="809"/>
                    </a:lnTo>
                    <a:lnTo>
                      <a:pt x="271" y="795"/>
                    </a:lnTo>
                    <a:lnTo>
                      <a:pt x="287" y="775"/>
                    </a:lnTo>
                    <a:lnTo>
                      <a:pt x="302" y="755"/>
                    </a:lnTo>
                    <a:lnTo>
                      <a:pt x="317" y="737"/>
                    </a:lnTo>
                    <a:lnTo>
                      <a:pt x="331" y="711"/>
                    </a:lnTo>
                    <a:lnTo>
                      <a:pt x="325" y="704"/>
                    </a:lnTo>
                    <a:lnTo>
                      <a:pt x="314" y="691"/>
                    </a:lnTo>
                    <a:lnTo>
                      <a:pt x="303" y="684"/>
                    </a:lnTo>
                    <a:lnTo>
                      <a:pt x="293" y="687"/>
                    </a:lnTo>
                    <a:lnTo>
                      <a:pt x="275" y="704"/>
                    </a:lnTo>
                    <a:lnTo>
                      <a:pt x="259" y="720"/>
                    </a:lnTo>
                    <a:lnTo>
                      <a:pt x="244" y="737"/>
                    </a:lnTo>
                    <a:lnTo>
                      <a:pt x="230" y="755"/>
                    </a:lnTo>
                    <a:lnTo>
                      <a:pt x="212" y="784"/>
                    </a:lnTo>
                    <a:lnTo>
                      <a:pt x="193" y="811"/>
                    </a:lnTo>
                    <a:lnTo>
                      <a:pt x="176" y="831"/>
                    </a:lnTo>
                    <a:lnTo>
                      <a:pt x="165" y="849"/>
                    </a:lnTo>
                    <a:lnTo>
                      <a:pt x="148" y="871"/>
                    </a:lnTo>
                    <a:lnTo>
                      <a:pt x="132" y="898"/>
                    </a:lnTo>
                    <a:lnTo>
                      <a:pt x="120" y="924"/>
                    </a:lnTo>
                    <a:lnTo>
                      <a:pt x="104" y="953"/>
                    </a:lnTo>
                    <a:lnTo>
                      <a:pt x="89" y="979"/>
                    </a:lnTo>
                    <a:lnTo>
                      <a:pt x="76" y="1010"/>
                    </a:lnTo>
                    <a:lnTo>
                      <a:pt x="57" y="1044"/>
                    </a:lnTo>
                    <a:lnTo>
                      <a:pt x="66" y="999"/>
                    </a:lnTo>
                    <a:lnTo>
                      <a:pt x="72" y="966"/>
                    </a:lnTo>
                    <a:lnTo>
                      <a:pt x="78" y="939"/>
                    </a:lnTo>
                    <a:lnTo>
                      <a:pt x="81" y="929"/>
                    </a:lnTo>
                    <a:lnTo>
                      <a:pt x="89" y="915"/>
                    </a:lnTo>
                    <a:lnTo>
                      <a:pt x="103" y="895"/>
                    </a:lnTo>
                    <a:lnTo>
                      <a:pt x="117" y="877"/>
                    </a:lnTo>
                    <a:lnTo>
                      <a:pt x="134" y="853"/>
                    </a:lnTo>
                    <a:lnTo>
                      <a:pt x="148" y="833"/>
                    </a:lnTo>
                    <a:lnTo>
                      <a:pt x="171" y="808"/>
                    </a:lnTo>
                    <a:lnTo>
                      <a:pt x="184" y="789"/>
                    </a:lnTo>
                    <a:lnTo>
                      <a:pt x="203" y="767"/>
                    </a:lnTo>
                    <a:lnTo>
                      <a:pt x="225" y="746"/>
                    </a:lnTo>
                    <a:lnTo>
                      <a:pt x="243" y="727"/>
                    </a:lnTo>
                    <a:lnTo>
                      <a:pt x="262" y="709"/>
                    </a:lnTo>
                    <a:lnTo>
                      <a:pt x="293" y="684"/>
                    </a:lnTo>
                    <a:lnTo>
                      <a:pt x="309" y="676"/>
                    </a:lnTo>
                    <a:lnTo>
                      <a:pt x="318" y="669"/>
                    </a:lnTo>
                    <a:lnTo>
                      <a:pt x="302" y="656"/>
                    </a:lnTo>
                    <a:lnTo>
                      <a:pt x="286" y="638"/>
                    </a:lnTo>
                    <a:lnTo>
                      <a:pt x="266" y="618"/>
                    </a:lnTo>
                    <a:lnTo>
                      <a:pt x="250" y="602"/>
                    </a:lnTo>
                    <a:lnTo>
                      <a:pt x="233" y="587"/>
                    </a:lnTo>
                    <a:lnTo>
                      <a:pt x="218" y="573"/>
                    </a:lnTo>
                    <a:lnTo>
                      <a:pt x="205" y="555"/>
                    </a:lnTo>
                    <a:lnTo>
                      <a:pt x="184" y="531"/>
                    </a:lnTo>
                    <a:lnTo>
                      <a:pt x="166" y="509"/>
                    </a:lnTo>
                    <a:lnTo>
                      <a:pt x="146" y="484"/>
                    </a:lnTo>
                    <a:lnTo>
                      <a:pt x="123" y="460"/>
                    </a:lnTo>
                    <a:lnTo>
                      <a:pt x="106" y="444"/>
                    </a:lnTo>
                    <a:lnTo>
                      <a:pt x="84" y="422"/>
                    </a:lnTo>
                    <a:lnTo>
                      <a:pt x="70" y="407"/>
                    </a:lnTo>
                    <a:lnTo>
                      <a:pt x="56" y="383"/>
                    </a:lnTo>
                    <a:lnTo>
                      <a:pt x="45" y="365"/>
                    </a:lnTo>
                    <a:lnTo>
                      <a:pt x="32" y="351"/>
                    </a:lnTo>
                    <a:lnTo>
                      <a:pt x="14" y="333"/>
                    </a:lnTo>
                    <a:lnTo>
                      <a:pt x="0" y="318"/>
                    </a:lnTo>
                    <a:lnTo>
                      <a:pt x="11" y="320"/>
                    </a:lnTo>
                    <a:lnTo>
                      <a:pt x="29" y="325"/>
                    </a:lnTo>
                    <a:lnTo>
                      <a:pt x="47" y="331"/>
                    </a:lnTo>
                    <a:lnTo>
                      <a:pt x="63" y="340"/>
                    </a:lnTo>
                    <a:lnTo>
                      <a:pt x="79" y="354"/>
                    </a:lnTo>
                    <a:lnTo>
                      <a:pt x="101" y="374"/>
                    </a:lnTo>
                    <a:lnTo>
                      <a:pt x="120" y="391"/>
                    </a:lnTo>
                    <a:lnTo>
                      <a:pt x="143" y="407"/>
                    </a:lnTo>
                    <a:lnTo>
                      <a:pt x="162" y="429"/>
                    </a:lnTo>
                    <a:lnTo>
                      <a:pt x="184" y="453"/>
                    </a:lnTo>
                    <a:lnTo>
                      <a:pt x="202" y="471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0911" name="Arc 15"/>
            <p:cNvSpPr>
              <a:spLocks/>
            </p:cNvSpPr>
            <p:nvPr/>
          </p:nvSpPr>
          <p:spPr bwMode="ltGray">
            <a:xfrm>
              <a:off x="1" y="4174"/>
              <a:ext cx="5753" cy="138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 w 43200"/>
                <a:gd name="T1" fmla="*/ 21918 h 21918"/>
                <a:gd name="T2" fmla="*/ 43198 w 43200"/>
                <a:gd name="T3" fmla="*/ 21918 h 21918"/>
                <a:gd name="T4" fmla="*/ 21600 w 43200"/>
                <a:gd name="T5" fmla="*/ 21600 h 219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918" fill="none" extrusionOk="0">
                  <a:moveTo>
                    <a:pt x="2" y="21917"/>
                  </a:moveTo>
                  <a:cubicBezTo>
                    <a:pt x="0" y="21812"/>
                    <a:pt x="0" y="21706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706"/>
                    <a:pt x="43199" y="21812"/>
                    <a:pt x="43197" y="21917"/>
                  </a:cubicBezTo>
                </a:path>
                <a:path w="43200" h="21918" stroke="0" extrusionOk="0">
                  <a:moveTo>
                    <a:pt x="2" y="21917"/>
                  </a:moveTo>
                  <a:cubicBezTo>
                    <a:pt x="0" y="21812"/>
                    <a:pt x="0" y="21706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706"/>
                    <a:pt x="43199" y="21812"/>
                    <a:pt x="43197" y="21917"/>
                  </a:cubicBezTo>
                  <a:lnTo>
                    <a:pt x="2160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731D06"/>
                </a:gs>
                <a:gs pos="100000">
                  <a:srgbClr val="731D06">
                    <a:gamma/>
                    <a:shade val="69804"/>
                    <a:invGamma/>
                  </a:srgbClr>
                </a:gs>
              </a:gsLst>
              <a:lin ang="540000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12" name="Line 16"/>
            <p:cNvSpPr>
              <a:spLocks noChangeShapeType="1"/>
            </p:cNvSpPr>
            <p:nvPr/>
          </p:nvSpPr>
          <p:spPr bwMode="ltGray">
            <a:xfrm>
              <a:off x="0" y="4312"/>
              <a:ext cx="5752" cy="0"/>
            </a:xfrm>
            <a:prstGeom prst="line">
              <a:avLst/>
            </a:prstGeom>
            <a:noFill/>
            <a:ln w="50800">
              <a:solidFill>
                <a:srgbClr val="3C0023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0913" name="Group 17"/>
            <p:cNvGrpSpPr>
              <a:grpSpLocks/>
            </p:cNvGrpSpPr>
            <p:nvPr/>
          </p:nvGrpSpPr>
          <p:grpSpPr bwMode="auto">
            <a:xfrm>
              <a:off x="2256" y="3360"/>
              <a:ext cx="1145" cy="839"/>
              <a:chOff x="2256" y="3360"/>
              <a:chExt cx="1145" cy="839"/>
            </a:xfrm>
          </p:grpSpPr>
          <p:sp>
            <p:nvSpPr>
              <p:cNvPr id="80914" name="Oval 18"/>
              <p:cNvSpPr>
                <a:spLocks noChangeArrowheads="1"/>
              </p:cNvSpPr>
              <p:nvPr/>
            </p:nvSpPr>
            <p:spPr bwMode="ltGray">
              <a:xfrm>
                <a:off x="2356" y="3360"/>
                <a:ext cx="992" cy="788"/>
              </a:xfrm>
              <a:prstGeom prst="ellipse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hlink">
                      <a:gamma/>
                      <a:tint val="70196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915" name="Freeform 19" descr="Narrow horizontal"/>
              <p:cNvSpPr>
                <a:spLocks/>
              </p:cNvSpPr>
              <p:nvPr/>
            </p:nvSpPr>
            <p:spPr bwMode="ltGray">
              <a:xfrm>
                <a:off x="2256" y="3893"/>
                <a:ext cx="1145" cy="306"/>
              </a:xfrm>
              <a:custGeom>
                <a:avLst/>
                <a:gdLst/>
                <a:ahLst/>
                <a:cxnLst>
                  <a:cxn ang="0">
                    <a:pos x="1036" y="0"/>
                  </a:cxn>
                  <a:cxn ang="0">
                    <a:pos x="978" y="26"/>
                  </a:cxn>
                  <a:cxn ang="0">
                    <a:pos x="1036" y="41"/>
                  </a:cxn>
                  <a:cxn ang="0">
                    <a:pos x="1022" y="77"/>
                  </a:cxn>
                  <a:cxn ang="0">
                    <a:pos x="950" y="93"/>
                  </a:cxn>
                  <a:cxn ang="0">
                    <a:pos x="1050" y="108"/>
                  </a:cxn>
                  <a:cxn ang="0">
                    <a:pos x="1144" y="124"/>
                  </a:cxn>
                  <a:cxn ang="0">
                    <a:pos x="1050" y="139"/>
                  </a:cxn>
                  <a:cxn ang="0">
                    <a:pos x="950" y="133"/>
                  </a:cxn>
                  <a:cxn ang="0">
                    <a:pos x="992" y="175"/>
                  </a:cxn>
                  <a:cxn ang="0">
                    <a:pos x="1080" y="180"/>
                  </a:cxn>
                  <a:cxn ang="0">
                    <a:pos x="992" y="202"/>
                  </a:cxn>
                  <a:cxn ang="0">
                    <a:pos x="884" y="202"/>
                  </a:cxn>
                  <a:cxn ang="0">
                    <a:pos x="928" y="232"/>
                  </a:cxn>
                  <a:cxn ang="0">
                    <a:pos x="892" y="253"/>
                  </a:cxn>
                  <a:cxn ang="0">
                    <a:pos x="821" y="269"/>
                  </a:cxn>
                  <a:cxn ang="0">
                    <a:pos x="769" y="284"/>
                  </a:cxn>
                  <a:cxn ang="0">
                    <a:pos x="683" y="284"/>
                  </a:cxn>
                  <a:cxn ang="0">
                    <a:pos x="633" y="305"/>
                  </a:cxn>
                  <a:cxn ang="0">
                    <a:pos x="504" y="305"/>
                  </a:cxn>
                  <a:cxn ang="0">
                    <a:pos x="452" y="305"/>
                  </a:cxn>
                  <a:cxn ang="0">
                    <a:pos x="474" y="289"/>
                  </a:cxn>
                  <a:cxn ang="0">
                    <a:pos x="360" y="284"/>
                  </a:cxn>
                  <a:cxn ang="0">
                    <a:pos x="410" y="278"/>
                  </a:cxn>
                  <a:cxn ang="0">
                    <a:pos x="488" y="263"/>
                  </a:cxn>
                  <a:cxn ang="0">
                    <a:pos x="380" y="258"/>
                  </a:cxn>
                  <a:cxn ang="0">
                    <a:pos x="273" y="253"/>
                  </a:cxn>
                  <a:cxn ang="0">
                    <a:pos x="215" y="232"/>
                  </a:cxn>
                  <a:cxn ang="0">
                    <a:pos x="322" y="232"/>
                  </a:cxn>
                  <a:cxn ang="0">
                    <a:pos x="273" y="217"/>
                  </a:cxn>
                  <a:cxn ang="0">
                    <a:pos x="165" y="217"/>
                  </a:cxn>
                  <a:cxn ang="0">
                    <a:pos x="49" y="211"/>
                  </a:cxn>
                  <a:cxn ang="0">
                    <a:pos x="101" y="206"/>
                  </a:cxn>
                  <a:cxn ang="0">
                    <a:pos x="215" y="206"/>
                  </a:cxn>
                  <a:cxn ang="0">
                    <a:pos x="245" y="180"/>
                  </a:cxn>
                  <a:cxn ang="0">
                    <a:pos x="129" y="175"/>
                  </a:cxn>
                  <a:cxn ang="0">
                    <a:pos x="35" y="175"/>
                  </a:cxn>
                  <a:cxn ang="0">
                    <a:pos x="85" y="160"/>
                  </a:cxn>
                  <a:cxn ang="0">
                    <a:pos x="201" y="160"/>
                  </a:cxn>
                  <a:cxn ang="0">
                    <a:pos x="165" y="144"/>
                  </a:cxn>
                  <a:cxn ang="0">
                    <a:pos x="63" y="133"/>
                  </a:cxn>
                  <a:cxn ang="0">
                    <a:pos x="137" y="113"/>
                  </a:cxn>
                  <a:cxn ang="0">
                    <a:pos x="231" y="113"/>
                  </a:cxn>
                  <a:cxn ang="0">
                    <a:pos x="215" y="93"/>
                  </a:cxn>
                  <a:cxn ang="0">
                    <a:pos x="107" y="93"/>
                  </a:cxn>
                  <a:cxn ang="0">
                    <a:pos x="157" y="82"/>
                  </a:cxn>
                  <a:cxn ang="0">
                    <a:pos x="129" y="62"/>
                  </a:cxn>
                  <a:cxn ang="0">
                    <a:pos x="43" y="62"/>
                  </a:cxn>
                  <a:cxn ang="0">
                    <a:pos x="43" y="35"/>
                  </a:cxn>
                  <a:cxn ang="0">
                    <a:pos x="151" y="35"/>
                  </a:cxn>
                  <a:cxn ang="0">
                    <a:pos x="107" y="20"/>
                  </a:cxn>
                </a:cxnLst>
                <a:rect l="0" t="0" r="r" b="b"/>
                <a:pathLst>
                  <a:path w="1145" h="306">
                    <a:moveTo>
                      <a:pt x="101" y="4"/>
                    </a:moveTo>
                    <a:lnTo>
                      <a:pt x="1006" y="4"/>
                    </a:lnTo>
                    <a:lnTo>
                      <a:pt x="1006" y="0"/>
                    </a:lnTo>
                    <a:lnTo>
                      <a:pt x="1036" y="0"/>
                    </a:lnTo>
                    <a:lnTo>
                      <a:pt x="1050" y="15"/>
                    </a:lnTo>
                    <a:lnTo>
                      <a:pt x="1028" y="20"/>
                    </a:lnTo>
                    <a:lnTo>
                      <a:pt x="1000" y="26"/>
                    </a:lnTo>
                    <a:lnTo>
                      <a:pt x="978" y="26"/>
                    </a:lnTo>
                    <a:lnTo>
                      <a:pt x="970" y="41"/>
                    </a:lnTo>
                    <a:lnTo>
                      <a:pt x="992" y="41"/>
                    </a:lnTo>
                    <a:lnTo>
                      <a:pt x="1014" y="41"/>
                    </a:lnTo>
                    <a:lnTo>
                      <a:pt x="1036" y="41"/>
                    </a:lnTo>
                    <a:lnTo>
                      <a:pt x="1058" y="46"/>
                    </a:lnTo>
                    <a:lnTo>
                      <a:pt x="1064" y="62"/>
                    </a:lnTo>
                    <a:lnTo>
                      <a:pt x="1042" y="77"/>
                    </a:lnTo>
                    <a:lnTo>
                      <a:pt x="1022" y="77"/>
                    </a:lnTo>
                    <a:lnTo>
                      <a:pt x="1000" y="77"/>
                    </a:lnTo>
                    <a:lnTo>
                      <a:pt x="978" y="77"/>
                    </a:lnTo>
                    <a:lnTo>
                      <a:pt x="956" y="77"/>
                    </a:lnTo>
                    <a:lnTo>
                      <a:pt x="950" y="93"/>
                    </a:lnTo>
                    <a:lnTo>
                      <a:pt x="978" y="102"/>
                    </a:lnTo>
                    <a:lnTo>
                      <a:pt x="1006" y="108"/>
                    </a:lnTo>
                    <a:lnTo>
                      <a:pt x="1028" y="108"/>
                    </a:lnTo>
                    <a:lnTo>
                      <a:pt x="1050" y="108"/>
                    </a:lnTo>
                    <a:lnTo>
                      <a:pt x="1080" y="108"/>
                    </a:lnTo>
                    <a:lnTo>
                      <a:pt x="1100" y="108"/>
                    </a:lnTo>
                    <a:lnTo>
                      <a:pt x="1122" y="108"/>
                    </a:lnTo>
                    <a:lnTo>
                      <a:pt x="1144" y="124"/>
                    </a:lnTo>
                    <a:lnTo>
                      <a:pt x="1122" y="139"/>
                    </a:lnTo>
                    <a:lnTo>
                      <a:pt x="1100" y="139"/>
                    </a:lnTo>
                    <a:lnTo>
                      <a:pt x="1080" y="139"/>
                    </a:lnTo>
                    <a:lnTo>
                      <a:pt x="1050" y="139"/>
                    </a:lnTo>
                    <a:lnTo>
                      <a:pt x="1028" y="139"/>
                    </a:lnTo>
                    <a:lnTo>
                      <a:pt x="1006" y="133"/>
                    </a:lnTo>
                    <a:lnTo>
                      <a:pt x="978" y="133"/>
                    </a:lnTo>
                    <a:lnTo>
                      <a:pt x="950" y="133"/>
                    </a:lnTo>
                    <a:lnTo>
                      <a:pt x="942" y="149"/>
                    </a:lnTo>
                    <a:lnTo>
                      <a:pt x="934" y="165"/>
                    </a:lnTo>
                    <a:lnTo>
                      <a:pt x="970" y="171"/>
                    </a:lnTo>
                    <a:lnTo>
                      <a:pt x="992" y="175"/>
                    </a:lnTo>
                    <a:lnTo>
                      <a:pt x="1014" y="175"/>
                    </a:lnTo>
                    <a:lnTo>
                      <a:pt x="1036" y="180"/>
                    </a:lnTo>
                    <a:lnTo>
                      <a:pt x="1058" y="180"/>
                    </a:lnTo>
                    <a:lnTo>
                      <a:pt x="1080" y="180"/>
                    </a:lnTo>
                    <a:lnTo>
                      <a:pt x="1080" y="196"/>
                    </a:lnTo>
                    <a:lnTo>
                      <a:pt x="1050" y="202"/>
                    </a:lnTo>
                    <a:lnTo>
                      <a:pt x="1022" y="202"/>
                    </a:lnTo>
                    <a:lnTo>
                      <a:pt x="992" y="202"/>
                    </a:lnTo>
                    <a:lnTo>
                      <a:pt x="970" y="202"/>
                    </a:lnTo>
                    <a:lnTo>
                      <a:pt x="934" y="202"/>
                    </a:lnTo>
                    <a:lnTo>
                      <a:pt x="906" y="202"/>
                    </a:lnTo>
                    <a:lnTo>
                      <a:pt x="884" y="202"/>
                    </a:lnTo>
                    <a:lnTo>
                      <a:pt x="862" y="202"/>
                    </a:lnTo>
                    <a:lnTo>
                      <a:pt x="870" y="217"/>
                    </a:lnTo>
                    <a:lnTo>
                      <a:pt x="898" y="232"/>
                    </a:lnTo>
                    <a:lnTo>
                      <a:pt x="928" y="232"/>
                    </a:lnTo>
                    <a:lnTo>
                      <a:pt x="950" y="232"/>
                    </a:lnTo>
                    <a:lnTo>
                      <a:pt x="950" y="247"/>
                    </a:lnTo>
                    <a:lnTo>
                      <a:pt x="920" y="253"/>
                    </a:lnTo>
                    <a:lnTo>
                      <a:pt x="892" y="253"/>
                    </a:lnTo>
                    <a:lnTo>
                      <a:pt x="862" y="253"/>
                    </a:lnTo>
                    <a:lnTo>
                      <a:pt x="841" y="253"/>
                    </a:lnTo>
                    <a:lnTo>
                      <a:pt x="821" y="253"/>
                    </a:lnTo>
                    <a:lnTo>
                      <a:pt x="821" y="269"/>
                    </a:lnTo>
                    <a:lnTo>
                      <a:pt x="841" y="273"/>
                    </a:lnTo>
                    <a:lnTo>
                      <a:pt x="821" y="278"/>
                    </a:lnTo>
                    <a:lnTo>
                      <a:pt x="791" y="284"/>
                    </a:lnTo>
                    <a:lnTo>
                      <a:pt x="769" y="284"/>
                    </a:lnTo>
                    <a:lnTo>
                      <a:pt x="747" y="284"/>
                    </a:lnTo>
                    <a:lnTo>
                      <a:pt x="727" y="284"/>
                    </a:lnTo>
                    <a:lnTo>
                      <a:pt x="705" y="284"/>
                    </a:lnTo>
                    <a:lnTo>
                      <a:pt x="683" y="284"/>
                    </a:lnTo>
                    <a:lnTo>
                      <a:pt x="661" y="284"/>
                    </a:lnTo>
                    <a:lnTo>
                      <a:pt x="683" y="294"/>
                    </a:lnTo>
                    <a:lnTo>
                      <a:pt x="661" y="305"/>
                    </a:lnTo>
                    <a:lnTo>
                      <a:pt x="633" y="305"/>
                    </a:lnTo>
                    <a:lnTo>
                      <a:pt x="603" y="305"/>
                    </a:lnTo>
                    <a:lnTo>
                      <a:pt x="568" y="305"/>
                    </a:lnTo>
                    <a:lnTo>
                      <a:pt x="532" y="305"/>
                    </a:lnTo>
                    <a:lnTo>
                      <a:pt x="504" y="305"/>
                    </a:lnTo>
                    <a:lnTo>
                      <a:pt x="474" y="305"/>
                    </a:lnTo>
                    <a:lnTo>
                      <a:pt x="452" y="305"/>
                    </a:lnTo>
                    <a:lnTo>
                      <a:pt x="432" y="305"/>
                    </a:lnTo>
                    <a:lnTo>
                      <a:pt x="452" y="305"/>
                    </a:lnTo>
                    <a:lnTo>
                      <a:pt x="474" y="305"/>
                    </a:lnTo>
                    <a:lnTo>
                      <a:pt x="496" y="305"/>
                    </a:lnTo>
                    <a:lnTo>
                      <a:pt x="496" y="289"/>
                    </a:lnTo>
                    <a:lnTo>
                      <a:pt x="474" y="289"/>
                    </a:lnTo>
                    <a:lnTo>
                      <a:pt x="446" y="289"/>
                    </a:lnTo>
                    <a:lnTo>
                      <a:pt x="424" y="289"/>
                    </a:lnTo>
                    <a:lnTo>
                      <a:pt x="388" y="289"/>
                    </a:lnTo>
                    <a:lnTo>
                      <a:pt x="360" y="284"/>
                    </a:lnTo>
                    <a:lnTo>
                      <a:pt x="330" y="284"/>
                    </a:lnTo>
                    <a:lnTo>
                      <a:pt x="360" y="278"/>
                    </a:lnTo>
                    <a:lnTo>
                      <a:pt x="388" y="278"/>
                    </a:lnTo>
                    <a:lnTo>
                      <a:pt x="410" y="278"/>
                    </a:lnTo>
                    <a:lnTo>
                      <a:pt x="438" y="278"/>
                    </a:lnTo>
                    <a:lnTo>
                      <a:pt x="468" y="278"/>
                    </a:lnTo>
                    <a:lnTo>
                      <a:pt x="488" y="278"/>
                    </a:lnTo>
                    <a:lnTo>
                      <a:pt x="488" y="263"/>
                    </a:lnTo>
                    <a:lnTo>
                      <a:pt x="468" y="258"/>
                    </a:lnTo>
                    <a:lnTo>
                      <a:pt x="438" y="258"/>
                    </a:lnTo>
                    <a:lnTo>
                      <a:pt x="416" y="258"/>
                    </a:lnTo>
                    <a:lnTo>
                      <a:pt x="380" y="258"/>
                    </a:lnTo>
                    <a:lnTo>
                      <a:pt x="352" y="258"/>
                    </a:lnTo>
                    <a:lnTo>
                      <a:pt x="330" y="258"/>
                    </a:lnTo>
                    <a:lnTo>
                      <a:pt x="302" y="258"/>
                    </a:lnTo>
                    <a:lnTo>
                      <a:pt x="273" y="253"/>
                    </a:lnTo>
                    <a:lnTo>
                      <a:pt x="245" y="253"/>
                    </a:lnTo>
                    <a:lnTo>
                      <a:pt x="223" y="253"/>
                    </a:lnTo>
                    <a:lnTo>
                      <a:pt x="187" y="247"/>
                    </a:lnTo>
                    <a:lnTo>
                      <a:pt x="215" y="232"/>
                    </a:lnTo>
                    <a:lnTo>
                      <a:pt x="245" y="232"/>
                    </a:lnTo>
                    <a:lnTo>
                      <a:pt x="273" y="232"/>
                    </a:lnTo>
                    <a:lnTo>
                      <a:pt x="302" y="232"/>
                    </a:lnTo>
                    <a:lnTo>
                      <a:pt x="322" y="232"/>
                    </a:lnTo>
                    <a:lnTo>
                      <a:pt x="344" y="232"/>
                    </a:lnTo>
                    <a:lnTo>
                      <a:pt x="322" y="217"/>
                    </a:lnTo>
                    <a:lnTo>
                      <a:pt x="302" y="217"/>
                    </a:lnTo>
                    <a:lnTo>
                      <a:pt x="273" y="217"/>
                    </a:lnTo>
                    <a:lnTo>
                      <a:pt x="245" y="217"/>
                    </a:lnTo>
                    <a:lnTo>
                      <a:pt x="215" y="217"/>
                    </a:lnTo>
                    <a:lnTo>
                      <a:pt x="187" y="217"/>
                    </a:lnTo>
                    <a:lnTo>
                      <a:pt x="165" y="217"/>
                    </a:lnTo>
                    <a:lnTo>
                      <a:pt x="143" y="217"/>
                    </a:lnTo>
                    <a:lnTo>
                      <a:pt x="101" y="211"/>
                    </a:lnTo>
                    <a:lnTo>
                      <a:pt x="71" y="211"/>
                    </a:lnTo>
                    <a:lnTo>
                      <a:pt x="49" y="211"/>
                    </a:lnTo>
                    <a:lnTo>
                      <a:pt x="27" y="211"/>
                    </a:lnTo>
                    <a:lnTo>
                      <a:pt x="57" y="206"/>
                    </a:lnTo>
                    <a:lnTo>
                      <a:pt x="79" y="206"/>
                    </a:lnTo>
                    <a:lnTo>
                      <a:pt x="101" y="206"/>
                    </a:lnTo>
                    <a:lnTo>
                      <a:pt x="137" y="206"/>
                    </a:lnTo>
                    <a:lnTo>
                      <a:pt x="173" y="206"/>
                    </a:lnTo>
                    <a:lnTo>
                      <a:pt x="193" y="206"/>
                    </a:lnTo>
                    <a:lnTo>
                      <a:pt x="215" y="206"/>
                    </a:lnTo>
                    <a:lnTo>
                      <a:pt x="237" y="206"/>
                    </a:lnTo>
                    <a:lnTo>
                      <a:pt x="259" y="206"/>
                    </a:lnTo>
                    <a:lnTo>
                      <a:pt x="267" y="191"/>
                    </a:lnTo>
                    <a:lnTo>
                      <a:pt x="245" y="180"/>
                    </a:lnTo>
                    <a:lnTo>
                      <a:pt x="209" y="175"/>
                    </a:lnTo>
                    <a:lnTo>
                      <a:pt x="187" y="175"/>
                    </a:lnTo>
                    <a:lnTo>
                      <a:pt x="157" y="175"/>
                    </a:lnTo>
                    <a:lnTo>
                      <a:pt x="129" y="175"/>
                    </a:lnTo>
                    <a:lnTo>
                      <a:pt x="101" y="175"/>
                    </a:lnTo>
                    <a:lnTo>
                      <a:pt x="79" y="175"/>
                    </a:lnTo>
                    <a:lnTo>
                      <a:pt x="57" y="175"/>
                    </a:lnTo>
                    <a:lnTo>
                      <a:pt x="35" y="175"/>
                    </a:lnTo>
                    <a:lnTo>
                      <a:pt x="13" y="171"/>
                    </a:lnTo>
                    <a:lnTo>
                      <a:pt x="43" y="165"/>
                    </a:lnTo>
                    <a:lnTo>
                      <a:pt x="63" y="165"/>
                    </a:lnTo>
                    <a:lnTo>
                      <a:pt x="85" y="160"/>
                    </a:lnTo>
                    <a:lnTo>
                      <a:pt x="115" y="160"/>
                    </a:lnTo>
                    <a:lnTo>
                      <a:pt x="151" y="160"/>
                    </a:lnTo>
                    <a:lnTo>
                      <a:pt x="173" y="160"/>
                    </a:lnTo>
                    <a:lnTo>
                      <a:pt x="201" y="160"/>
                    </a:lnTo>
                    <a:lnTo>
                      <a:pt x="223" y="160"/>
                    </a:lnTo>
                    <a:lnTo>
                      <a:pt x="209" y="144"/>
                    </a:lnTo>
                    <a:lnTo>
                      <a:pt x="187" y="144"/>
                    </a:lnTo>
                    <a:lnTo>
                      <a:pt x="165" y="144"/>
                    </a:lnTo>
                    <a:lnTo>
                      <a:pt x="137" y="144"/>
                    </a:lnTo>
                    <a:lnTo>
                      <a:pt x="115" y="144"/>
                    </a:lnTo>
                    <a:lnTo>
                      <a:pt x="85" y="144"/>
                    </a:lnTo>
                    <a:lnTo>
                      <a:pt x="63" y="133"/>
                    </a:lnTo>
                    <a:lnTo>
                      <a:pt x="63" y="118"/>
                    </a:lnTo>
                    <a:lnTo>
                      <a:pt x="85" y="113"/>
                    </a:lnTo>
                    <a:lnTo>
                      <a:pt x="107" y="113"/>
                    </a:lnTo>
                    <a:lnTo>
                      <a:pt x="137" y="113"/>
                    </a:lnTo>
                    <a:lnTo>
                      <a:pt x="157" y="113"/>
                    </a:lnTo>
                    <a:lnTo>
                      <a:pt x="187" y="113"/>
                    </a:lnTo>
                    <a:lnTo>
                      <a:pt x="209" y="113"/>
                    </a:lnTo>
                    <a:lnTo>
                      <a:pt x="231" y="113"/>
                    </a:lnTo>
                    <a:lnTo>
                      <a:pt x="251" y="113"/>
                    </a:lnTo>
                    <a:lnTo>
                      <a:pt x="259" y="98"/>
                    </a:lnTo>
                    <a:lnTo>
                      <a:pt x="237" y="93"/>
                    </a:lnTo>
                    <a:lnTo>
                      <a:pt x="215" y="93"/>
                    </a:lnTo>
                    <a:lnTo>
                      <a:pt x="179" y="93"/>
                    </a:lnTo>
                    <a:lnTo>
                      <a:pt x="157" y="93"/>
                    </a:lnTo>
                    <a:lnTo>
                      <a:pt x="129" y="93"/>
                    </a:lnTo>
                    <a:lnTo>
                      <a:pt x="107" y="93"/>
                    </a:lnTo>
                    <a:lnTo>
                      <a:pt x="85" y="93"/>
                    </a:lnTo>
                    <a:lnTo>
                      <a:pt x="107" y="82"/>
                    </a:lnTo>
                    <a:lnTo>
                      <a:pt x="137" y="82"/>
                    </a:lnTo>
                    <a:lnTo>
                      <a:pt x="157" y="82"/>
                    </a:lnTo>
                    <a:lnTo>
                      <a:pt x="179" y="82"/>
                    </a:lnTo>
                    <a:lnTo>
                      <a:pt x="187" y="66"/>
                    </a:lnTo>
                    <a:lnTo>
                      <a:pt x="165" y="62"/>
                    </a:lnTo>
                    <a:lnTo>
                      <a:pt x="129" y="62"/>
                    </a:lnTo>
                    <a:lnTo>
                      <a:pt x="107" y="62"/>
                    </a:lnTo>
                    <a:lnTo>
                      <a:pt x="85" y="62"/>
                    </a:lnTo>
                    <a:lnTo>
                      <a:pt x="63" y="62"/>
                    </a:lnTo>
                    <a:lnTo>
                      <a:pt x="43" y="62"/>
                    </a:lnTo>
                    <a:lnTo>
                      <a:pt x="21" y="62"/>
                    </a:lnTo>
                    <a:lnTo>
                      <a:pt x="0" y="62"/>
                    </a:lnTo>
                    <a:lnTo>
                      <a:pt x="13" y="41"/>
                    </a:lnTo>
                    <a:lnTo>
                      <a:pt x="43" y="35"/>
                    </a:lnTo>
                    <a:lnTo>
                      <a:pt x="71" y="35"/>
                    </a:lnTo>
                    <a:lnTo>
                      <a:pt x="101" y="35"/>
                    </a:lnTo>
                    <a:lnTo>
                      <a:pt x="129" y="35"/>
                    </a:lnTo>
                    <a:lnTo>
                      <a:pt x="151" y="35"/>
                    </a:lnTo>
                    <a:lnTo>
                      <a:pt x="173" y="35"/>
                    </a:lnTo>
                    <a:lnTo>
                      <a:pt x="157" y="20"/>
                    </a:lnTo>
                    <a:lnTo>
                      <a:pt x="129" y="20"/>
                    </a:lnTo>
                    <a:lnTo>
                      <a:pt x="107" y="20"/>
                    </a:lnTo>
                    <a:lnTo>
                      <a:pt x="85" y="20"/>
                    </a:lnTo>
                    <a:lnTo>
                      <a:pt x="101" y="4"/>
                    </a:lnTo>
                  </a:path>
                </a:pathLst>
              </a:custGeom>
              <a:pattFill prst="narHorz">
                <a:fgClr>
                  <a:schemeClr val="hlink"/>
                </a:fgClr>
                <a:bgClr>
                  <a:schemeClr val="folHlink"/>
                </a:bgClr>
              </a:patt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0916" name="Group 20"/>
            <p:cNvGrpSpPr>
              <a:grpSpLocks/>
            </p:cNvGrpSpPr>
            <p:nvPr/>
          </p:nvGrpSpPr>
          <p:grpSpPr bwMode="auto">
            <a:xfrm>
              <a:off x="4080" y="1488"/>
              <a:ext cx="1701" cy="2825"/>
              <a:chOff x="4080" y="1488"/>
              <a:chExt cx="1701" cy="2825"/>
            </a:xfrm>
          </p:grpSpPr>
          <p:grpSp>
            <p:nvGrpSpPr>
              <p:cNvPr id="80917" name="Group 21"/>
              <p:cNvGrpSpPr>
                <a:grpSpLocks/>
              </p:cNvGrpSpPr>
              <p:nvPr/>
            </p:nvGrpSpPr>
            <p:grpSpPr bwMode="auto">
              <a:xfrm>
                <a:off x="4080" y="1488"/>
                <a:ext cx="1657" cy="2825"/>
                <a:chOff x="4080" y="1488"/>
                <a:chExt cx="1657" cy="2825"/>
              </a:xfrm>
            </p:grpSpPr>
            <p:grpSp>
              <p:nvGrpSpPr>
                <p:cNvPr id="80918" name="Group 22"/>
                <p:cNvGrpSpPr>
                  <a:grpSpLocks/>
                </p:cNvGrpSpPr>
                <p:nvPr/>
              </p:nvGrpSpPr>
              <p:grpSpPr bwMode="auto">
                <a:xfrm>
                  <a:off x="4927" y="1488"/>
                  <a:ext cx="810" cy="2784"/>
                  <a:chOff x="4927" y="1488"/>
                  <a:chExt cx="810" cy="2784"/>
                </a:xfrm>
              </p:grpSpPr>
              <p:sp>
                <p:nvSpPr>
                  <p:cNvPr id="80919" name="Freeform 23"/>
                  <p:cNvSpPr>
                    <a:spLocks/>
                  </p:cNvSpPr>
                  <p:nvPr/>
                </p:nvSpPr>
                <p:spPr bwMode="ltGray">
                  <a:xfrm>
                    <a:off x="5412" y="2077"/>
                    <a:ext cx="291" cy="2195"/>
                  </a:xfrm>
                  <a:custGeom>
                    <a:avLst/>
                    <a:gdLst/>
                    <a:ahLst/>
                    <a:cxnLst>
                      <a:cxn ang="0">
                        <a:pos x="290" y="1020"/>
                      </a:cxn>
                      <a:cxn ang="0">
                        <a:pos x="265" y="1466"/>
                      </a:cxn>
                      <a:cxn ang="0">
                        <a:pos x="241" y="1825"/>
                      </a:cxn>
                      <a:cxn ang="0">
                        <a:pos x="224" y="2089"/>
                      </a:cxn>
                      <a:cxn ang="0">
                        <a:pos x="228" y="2194"/>
                      </a:cxn>
                      <a:cxn ang="0">
                        <a:pos x="193" y="2194"/>
                      </a:cxn>
                      <a:cxn ang="0">
                        <a:pos x="183" y="2041"/>
                      </a:cxn>
                      <a:cxn ang="0">
                        <a:pos x="177" y="1808"/>
                      </a:cxn>
                      <a:cxn ang="0">
                        <a:pos x="164" y="1590"/>
                      </a:cxn>
                      <a:cxn ang="0">
                        <a:pos x="158" y="1427"/>
                      </a:cxn>
                      <a:cxn ang="0">
                        <a:pos x="145" y="1190"/>
                      </a:cxn>
                      <a:cxn ang="0">
                        <a:pos x="128" y="984"/>
                      </a:cxn>
                      <a:cxn ang="0">
                        <a:pos x="114" y="804"/>
                      </a:cxn>
                      <a:cxn ang="0">
                        <a:pos x="100" y="609"/>
                      </a:cxn>
                      <a:cxn ang="0">
                        <a:pos x="79" y="418"/>
                      </a:cxn>
                      <a:cxn ang="0">
                        <a:pos x="54" y="256"/>
                      </a:cxn>
                      <a:cxn ang="0">
                        <a:pos x="13" y="98"/>
                      </a:cxn>
                      <a:cxn ang="0">
                        <a:pos x="0" y="36"/>
                      </a:cxn>
                      <a:cxn ang="0">
                        <a:pos x="16" y="0"/>
                      </a:cxn>
                      <a:cxn ang="0">
                        <a:pos x="42" y="63"/>
                      </a:cxn>
                      <a:cxn ang="0">
                        <a:pos x="79" y="210"/>
                      </a:cxn>
                      <a:cxn ang="0">
                        <a:pos x="106" y="360"/>
                      </a:cxn>
                      <a:cxn ang="0">
                        <a:pos x="128" y="517"/>
                      </a:cxn>
                      <a:cxn ang="0">
                        <a:pos x="141" y="717"/>
                      </a:cxn>
                      <a:cxn ang="0">
                        <a:pos x="155" y="906"/>
                      </a:cxn>
                      <a:cxn ang="0">
                        <a:pos x="175" y="1163"/>
                      </a:cxn>
                      <a:cxn ang="0">
                        <a:pos x="190" y="1373"/>
                      </a:cxn>
                      <a:cxn ang="0">
                        <a:pos x="196" y="1541"/>
                      </a:cxn>
                      <a:cxn ang="0">
                        <a:pos x="203" y="1715"/>
                      </a:cxn>
                      <a:cxn ang="0">
                        <a:pos x="216" y="1894"/>
                      </a:cxn>
                      <a:cxn ang="0">
                        <a:pos x="235" y="1586"/>
                      </a:cxn>
                      <a:cxn ang="0">
                        <a:pos x="257" y="1296"/>
                      </a:cxn>
                      <a:cxn ang="0">
                        <a:pos x="290" y="1020"/>
                      </a:cxn>
                    </a:cxnLst>
                    <a:rect l="0" t="0" r="r" b="b"/>
                    <a:pathLst>
                      <a:path w="291" h="2195">
                        <a:moveTo>
                          <a:pt x="290" y="1020"/>
                        </a:moveTo>
                        <a:lnTo>
                          <a:pt x="265" y="1466"/>
                        </a:lnTo>
                        <a:lnTo>
                          <a:pt x="241" y="1825"/>
                        </a:lnTo>
                        <a:lnTo>
                          <a:pt x="224" y="2089"/>
                        </a:lnTo>
                        <a:lnTo>
                          <a:pt x="228" y="2194"/>
                        </a:lnTo>
                        <a:lnTo>
                          <a:pt x="193" y="2194"/>
                        </a:lnTo>
                        <a:lnTo>
                          <a:pt x="183" y="2041"/>
                        </a:lnTo>
                        <a:lnTo>
                          <a:pt x="177" y="1808"/>
                        </a:lnTo>
                        <a:lnTo>
                          <a:pt x="164" y="1590"/>
                        </a:lnTo>
                        <a:lnTo>
                          <a:pt x="158" y="1427"/>
                        </a:lnTo>
                        <a:lnTo>
                          <a:pt x="145" y="1190"/>
                        </a:lnTo>
                        <a:lnTo>
                          <a:pt x="128" y="984"/>
                        </a:lnTo>
                        <a:lnTo>
                          <a:pt x="114" y="804"/>
                        </a:lnTo>
                        <a:lnTo>
                          <a:pt x="100" y="609"/>
                        </a:lnTo>
                        <a:lnTo>
                          <a:pt x="79" y="418"/>
                        </a:lnTo>
                        <a:lnTo>
                          <a:pt x="54" y="256"/>
                        </a:lnTo>
                        <a:lnTo>
                          <a:pt x="13" y="98"/>
                        </a:lnTo>
                        <a:lnTo>
                          <a:pt x="0" y="36"/>
                        </a:lnTo>
                        <a:lnTo>
                          <a:pt x="16" y="0"/>
                        </a:lnTo>
                        <a:lnTo>
                          <a:pt x="42" y="63"/>
                        </a:lnTo>
                        <a:lnTo>
                          <a:pt x="79" y="210"/>
                        </a:lnTo>
                        <a:lnTo>
                          <a:pt x="106" y="360"/>
                        </a:lnTo>
                        <a:lnTo>
                          <a:pt x="128" y="517"/>
                        </a:lnTo>
                        <a:lnTo>
                          <a:pt x="141" y="717"/>
                        </a:lnTo>
                        <a:lnTo>
                          <a:pt x="155" y="906"/>
                        </a:lnTo>
                        <a:lnTo>
                          <a:pt x="175" y="1163"/>
                        </a:lnTo>
                        <a:lnTo>
                          <a:pt x="190" y="1373"/>
                        </a:lnTo>
                        <a:lnTo>
                          <a:pt x="196" y="1541"/>
                        </a:lnTo>
                        <a:lnTo>
                          <a:pt x="203" y="1715"/>
                        </a:lnTo>
                        <a:lnTo>
                          <a:pt x="216" y="1894"/>
                        </a:lnTo>
                        <a:lnTo>
                          <a:pt x="235" y="1586"/>
                        </a:lnTo>
                        <a:lnTo>
                          <a:pt x="257" y="1296"/>
                        </a:lnTo>
                        <a:lnTo>
                          <a:pt x="290" y="1020"/>
                        </a:lnTo>
                      </a:path>
                    </a:pathLst>
                  </a:custGeom>
                  <a:solidFill>
                    <a:srgbClr val="3C0023"/>
                  </a:solidFill>
                  <a:ln w="9525" cap="rnd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0920" name="Freeform 24"/>
                  <p:cNvSpPr>
                    <a:spLocks/>
                  </p:cNvSpPr>
                  <p:nvPr/>
                </p:nvSpPr>
                <p:spPr bwMode="ltGray">
                  <a:xfrm>
                    <a:off x="4927" y="1488"/>
                    <a:ext cx="810" cy="1601"/>
                  </a:xfrm>
                  <a:custGeom>
                    <a:avLst/>
                    <a:gdLst/>
                    <a:ahLst/>
                    <a:cxnLst>
                      <a:cxn ang="0">
                        <a:pos x="449" y="233"/>
                      </a:cxn>
                      <a:cxn ang="0">
                        <a:pos x="348" y="44"/>
                      </a:cxn>
                      <a:cxn ang="0">
                        <a:pos x="181" y="3"/>
                      </a:cxn>
                      <a:cxn ang="0">
                        <a:pos x="192" y="44"/>
                      </a:cxn>
                      <a:cxn ang="0">
                        <a:pos x="319" y="135"/>
                      </a:cxn>
                      <a:cxn ang="0">
                        <a:pos x="431" y="461"/>
                      </a:cxn>
                      <a:cxn ang="0">
                        <a:pos x="241" y="293"/>
                      </a:cxn>
                      <a:cxn ang="0">
                        <a:pos x="108" y="260"/>
                      </a:cxn>
                      <a:cxn ang="0">
                        <a:pos x="24" y="357"/>
                      </a:cxn>
                      <a:cxn ang="0">
                        <a:pos x="126" y="357"/>
                      </a:cxn>
                      <a:cxn ang="0">
                        <a:pos x="359" y="445"/>
                      </a:cxn>
                      <a:cxn ang="0">
                        <a:pos x="344" y="505"/>
                      </a:cxn>
                      <a:cxn ang="0">
                        <a:pos x="305" y="588"/>
                      </a:cxn>
                      <a:cxn ang="0">
                        <a:pos x="417" y="586"/>
                      </a:cxn>
                      <a:cxn ang="0">
                        <a:pos x="227" y="665"/>
                      </a:cxn>
                      <a:cxn ang="0">
                        <a:pos x="125" y="804"/>
                      </a:cxn>
                      <a:cxn ang="0">
                        <a:pos x="22" y="1121"/>
                      </a:cxn>
                      <a:cxn ang="0">
                        <a:pos x="240" y="797"/>
                      </a:cxn>
                      <a:cxn ang="0">
                        <a:pos x="391" y="667"/>
                      </a:cxn>
                      <a:cxn ang="0">
                        <a:pos x="313" y="928"/>
                      </a:cxn>
                      <a:cxn ang="0">
                        <a:pos x="253" y="1165"/>
                      </a:cxn>
                      <a:cxn ang="0">
                        <a:pos x="237" y="1405"/>
                      </a:cxn>
                      <a:cxn ang="0">
                        <a:pos x="325" y="1044"/>
                      </a:cxn>
                      <a:cxn ang="0">
                        <a:pos x="409" y="814"/>
                      </a:cxn>
                      <a:cxn ang="0">
                        <a:pos x="415" y="739"/>
                      </a:cxn>
                      <a:cxn ang="0">
                        <a:pos x="389" y="1113"/>
                      </a:cxn>
                      <a:cxn ang="0">
                        <a:pos x="458" y="1513"/>
                      </a:cxn>
                      <a:cxn ang="0">
                        <a:pos x="423" y="1078"/>
                      </a:cxn>
                      <a:cxn ang="0">
                        <a:pos x="420" y="768"/>
                      </a:cxn>
                      <a:cxn ang="0">
                        <a:pos x="487" y="652"/>
                      </a:cxn>
                      <a:cxn ang="0">
                        <a:pos x="622" y="1026"/>
                      </a:cxn>
                      <a:cxn ang="0">
                        <a:pos x="738" y="1416"/>
                      </a:cxn>
                      <a:cxn ang="0">
                        <a:pos x="639" y="1005"/>
                      </a:cxn>
                      <a:cxn ang="0">
                        <a:pos x="530" y="654"/>
                      </a:cxn>
                      <a:cxn ang="0">
                        <a:pos x="542" y="418"/>
                      </a:cxn>
                      <a:cxn ang="0">
                        <a:pos x="642" y="449"/>
                      </a:cxn>
                      <a:cxn ang="0">
                        <a:pos x="793" y="430"/>
                      </a:cxn>
                      <a:cxn ang="0">
                        <a:pos x="715" y="422"/>
                      </a:cxn>
                      <a:cxn ang="0">
                        <a:pos x="541" y="496"/>
                      </a:cxn>
                      <a:cxn ang="0">
                        <a:pos x="640" y="376"/>
                      </a:cxn>
                      <a:cxn ang="0">
                        <a:pos x="807" y="349"/>
                      </a:cxn>
                      <a:cxn ang="0">
                        <a:pos x="758" y="303"/>
                      </a:cxn>
                      <a:cxn ang="0">
                        <a:pos x="539" y="476"/>
                      </a:cxn>
                      <a:cxn ang="0">
                        <a:pos x="570" y="343"/>
                      </a:cxn>
                      <a:cxn ang="0">
                        <a:pos x="749" y="212"/>
                      </a:cxn>
                      <a:cxn ang="0">
                        <a:pos x="622" y="283"/>
                      </a:cxn>
                      <a:cxn ang="0">
                        <a:pos x="487" y="376"/>
                      </a:cxn>
                    </a:cxnLst>
                    <a:rect l="0" t="0" r="r" b="b"/>
                    <a:pathLst>
                      <a:path w="810" h="1601">
                        <a:moveTo>
                          <a:pt x="487" y="376"/>
                        </a:moveTo>
                        <a:lnTo>
                          <a:pt x="472" y="303"/>
                        </a:lnTo>
                        <a:lnTo>
                          <a:pt x="449" y="233"/>
                        </a:lnTo>
                        <a:lnTo>
                          <a:pt x="420" y="154"/>
                        </a:lnTo>
                        <a:lnTo>
                          <a:pt x="386" y="94"/>
                        </a:lnTo>
                        <a:lnTo>
                          <a:pt x="348" y="44"/>
                        </a:lnTo>
                        <a:lnTo>
                          <a:pt x="296" y="17"/>
                        </a:lnTo>
                        <a:lnTo>
                          <a:pt x="227" y="1"/>
                        </a:lnTo>
                        <a:lnTo>
                          <a:pt x="181" y="3"/>
                        </a:lnTo>
                        <a:lnTo>
                          <a:pt x="129" y="0"/>
                        </a:lnTo>
                        <a:lnTo>
                          <a:pt x="163" y="38"/>
                        </a:lnTo>
                        <a:lnTo>
                          <a:pt x="192" y="44"/>
                        </a:lnTo>
                        <a:lnTo>
                          <a:pt x="230" y="65"/>
                        </a:lnTo>
                        <a:lnTo>
                          <a:pt x="266" y="86"/>
                        </a:lnTo>
                        <a:lnTo>
                          <a:pt x="319" y="135"/>
                        </a:lnTo>
                        <a:lnTo>
                          <a:pt x="362" y="200"/>
                        </a:lnTo>
                        <a:lnTo>
                          <a:pt x="389" y="283"/>
                        </a:lnTo>
                        <a:lnTo>
                          <a:pt x="431" y="461"/>
                        </a:lnTo>
                        <a:lnTo>
                          <a:pt x="319" y="343"/>
                        </a:lnTo>
                        <a:lnTo>
                          <a:pt x="282" y="314"/>
                        </a:lnTo>
                        <a:lnTo>
                          <a:pt x="241" y="293"/>
                        </a:lnTo>
                        <a:lnTo>
                          <a:pt x="203" y="285"/>
                        </a:lnTo>
                        <a:lnTo>
                          <a:pt x="180" y="275"/>
                        </a:lnTo>
                        <a:lnTo>
                          <a:pt x="108" y="260"/>
                        </a:lnTo>
                        <a:lnTo>
                          <a:pt x="0" y="248"/>
                        </a:lnTo>
                        <a:lnTo>
                          <a:pt x="0" y="357"/>
                        </a:lnTo>
                        <a:lnTo>
                          <a:pt x="24" y="357"/>
                        </a:lnTo>
                        <a:lnTo>
                          <a:pt x="58" y="360"/>
                        </a:lnTo>
                        <a:lnTo>
                          <a:pt x="97" y="355"/>
                        </a:lnTo>
                        <a:lnTo>
                          <a:pt x="126" y="357"/>
                        </a:lnTo>
                        <a:lnTo>
                          <a:pt x="207" y="368"/>
                        </a:lnTo>
                        <a:lnTo>
                          <a:pt x="240" y="382"/>
                        </a:lnTo>
                        <a:lnTo>
                          <a:pt x="359" y="445"/>
                        </a:lnTo>
                        <a:lnTo>
                          <a:pt x="420" y="496"/>
                        </a:lnTo>
                        <a:lnTo>
                          <a:pt x="376" y="503"/>
                        </a:lnTo>
                        <a:lnTo>
                          <a:pt x="344" y="505"/>
                        </a:lnTo>
                        <a:lnTo>
                          <a:pt x="296" y="555"/>
                        </a:lnTo>
                        <a:lnTo>
                          <a:pt x="273" y="633"/>
                        </a:lnTo>
                        <a:lnTo>
                          <a:pt x="305" y="588"/>
                        </a:lnTo>
                        <a:lnTo>
                          <a:pt x="397" y="536"/>
                        </a:lnTo>
                        <a:lnTo>
                          <a:pt x="454" y="559"/>
                        </a:lnTo>
                        <a:lnTo>
                          <a:pt x="417" y="586"/>
                        </a:lnTo>
                        <a:lnTo>
                          <a:pt x="373" y="588"/>
                        </a:lnTo>
                        <a:lnTo>
                          <a:pt x="261" y="650"/>
                        </a:lnTo>
                        <a:lnTo>
                          <a:pt x="227" y="665"/>
                        </a:lnTo>
                        <a:lnTo>
                          <a:pt x="191" y="687"/>
                        </a:lnTo>
                        <a:lnTo>
                          <a:pt x="159" y="721"/>
                        </a:lnTo>
                        <a:lnTo>
                          <a:pt x="125" y="804"/>
                        </a:lnTo>
                        <a:lnTo>
                          <a:pt x="105" y="866"/>
                        </a:lnTo>
                        <a:lnTo>
                          <a:pt x="44" y="1067"/>
                        </a:lnTo>
                        <a:lnTo>
                          <a:pt x="22" y="1121"/>
                        </a:lnTo>
                        <a:lnTo>
                          <a:pt x="120" y="968"/>
                        </a:lnTo>
                        <a:lnTo>
                          <a:pt x="166" y="912"/>
                        </a:lnTo>
                        <a:lnTo>
                          <a:pt x="240" y="797"/>
                        </a:lnTo>
                        <a:lnTo>
                          <a:pt x="275" y="752"/>
                        </a:lnTo>
                        <a:lnTo>
                          <a:pt x="305" y="721"/>
                        </a:lnTo>
                        <a:lnTo>
                          <a:pt x="391" y="667"/>
                        </a:lnTo>
                        <a:lnTo>
                          <a:pt x="438" y="623"/>
                        </a:lnTo>
                        <a:lnTo>
                          <a:pt x="402" y="671"/>
                        </a:lnTo>
                        <a:lnTo>
                          <a:pt x="313" y="928"/>
                        </a:lnTo>
                        <a:lnTo>
                          <a:pt x="278" y="1040"/>
                        </a:lnTo>
                        <a:lnTo>
                          <a:pt x="263" y="1103"/>
                        </a:lnTo>
                        <a:lnTo>
                          <a:pt x="253" y="1165"/>
                        </a:lnTo>
                        <a:lnTo>
                          <a:pt x="247" y="1237"/>
                        </a:lnTo>
                        <a:lnTo>
                          <a:pt x="246" y="1293"/>
                        </a:lnTo>
                        <a:lnTo>
                          <a:pt x="237" y="1405"/>
                        </a:lnTo>
                        <a:lnTo>
                          <a:pt x="278" y="1293"/>
                        </a:lnTo>
                        <a:lnTo>
                          <a:pt x="305" y="1138"/>
                        </a:lnTo>
                        <a:lnTo>
                          <a:pt x="325" y="1044"/>
                        </a:lnTo>
                        <a:lnTo>
                          <a:pt x="344" y="984"/>
                        </a:lnTo>
                        <a:lnTo>
                          <a:pt x="389" y="870"/>
                        </a:lnTo>
                        <a:lnTo>
                          <a:pt x="409" y="814"/>
                        </a:lnTo>
                        <a:lnTo>
                          <a:pt x="425" y="744"/>
                        </a:lnTo>
                        <a:lnTo>
                          <a:pt x="454" y="648"/>
                        </a:lnTo>
                        <a:lnTo>
                          <a:pt x="415" y="739"/>
                        </a:lnTo>
                        <a:lnTo>
                          <a:pt x="394" y="839"/>
                        </a:lnTo>
                        <a:lnTo>
                          <a:pt x="386" y="1040"/>
                        </a:lnTo>
                        <a:lnTo>
                          <a:pt x="389" y="1113"/>
                        </a:lnTo>
                        <a:lnTo>
                          <a:pt x="399" y="1246"/>
                        </a:lnTo>
                        <a:lnTo>
                          <a:pt x="408" y="1298"/>
                        </a:lnTo>
                        <a:lnTo>
                          <a:pt x="458" y="1513"/>
                        </a:lnTo>
                        <a:lnTo>
                          <a:pt x="466" y="1600"/>
                        </a:lnTo>
                        <a:lnTo>
                          <a:pt x="452" y="1304"/>
                        </a:lnTo>
                        <a:lnTo>
                          <a:pt x="423" y="1078"/>
                        </a:lnTo>
                        <a:lnTo>
                          <a:pt x="419" y="1001"/>
                        </a:lnTo>
                        <a:lnTo>
                          <a:pt x="415" y="822"/>
                        </a:lnTo>
                        <a:lnTo>
                          <a:pt x="420" y="768"/>
                        </a:lnTo>
                        <a:lnTo>
                          <a:pt x="440" y="677"/>
                        </a:lnTo>
                        <a:lnTo>
                          <a:pt x="458" y="617"/>
                        </a:lnTo>
                        <a:lnTo>
                          <a:pt x="487" y="652"/>
                        </a:lnTo>
                        <a:lnTo>
                          <a:pt x="533" y="731"/>
                        </a:lnTo>
                        <a:lnTo>
                          <a:pt x="587" y="893"/>
                        </a:lnTo>
                        <a:lnTo>
                          <a:pt x="622" y="1026"/>
                        </a:lnTo>
                        <a:lnTo>
                          <a:pt x="651" y="1146"/>
                        </a:lnTo>
                        <a:lnTo>
                          <a:pt x="703" y="1324"/>
                        </a:lnTo>
                        <a:lnTo>
                          <a:pt x="738" y="1416"/>
                        </a:lnTo>
                        <a:lnTo>
                          <a:pt x="767" y="1476"/>
                        </a:lnTo>
                        <a:lnTo>
                          <a:pt x="755" y="1389"/>
                        </a:lnTo>
                        <a:lnTo>
                          <a:pt x="639" y="1005"/>
                        </a:lnTo>
                        <a:lnTo>
                          <a:pt x="567" y="800"/>
                        </a:lnTo>
                        <a:lnTo>
                          <a:pt x="545" y="723"/>
                        </a:lnTo>
                        <a:lnTo>
                          <a:pt x="530" y="654"/>
                        </a:lnTo>
                        <a:lnTo>
                          <a:pt x="477" y="517"/>
                        </a:lnTo>
                        <a:lnTo>
                          <a:pt x="486" y="455"/>
                        </a:lnTo>
                        <a:lnTo>
                          <a:pt x="542" y="418"/>
                        </a:lnTo>
                        <a:lnTo>
                          <a:pt x="570" y="432"/>
                        </a:lnTo>
                        <a:lnTo>
                          <a:pt x="605" y="436"/>
                        </a:lnTo>
                        <a:lnTo>
                          <a:pt x="642" y="449"/>
                        </a:lnTo>
                        <a:lnTo>
                          <a:pt x="790" y="470"/>
                        </a:lnTo>
                        <a:lnTo>
                          <a:pt x="781" y="468"/>
                        </a:lnTo>
                        <a:lnTo>
                          <a:pt x="793" y="430"/>
                        </a:lnTo>
                        <a:lnTo>
                          <a:pt x="799" y="430"/>
                        </a:lnTo>
                        <a:lnTo>
                          <a:pt x="761" y="422"/>
                        </a:lnTo>
                        <a:lnTo>
                          <a:pt x="715" y="422"/>
                        </a:lnTo>
                        <a:lnTo>
                          <a:pt x="657" y="438"/>
                        </a:lnTo>
                        <a:lnTo>
                          <a:pt x="594" y="465"/>
                        </a:lnTo>
                        <a:lnTo>
                          <a:pt x="541" y="496"/>
                        </a:lnTo>
                        <a:lnTo>
                          <a:pt x="498" y="515"/>
                        </a:lnTo>
                        <a:lnTo>
                          <a:pt x="556" y="443"/>
                        </a:lnTo>
                        <a:lnTo>
                          <a:pt x="640" y="376"/>
                        </a:lnTo>
                        <a:lnTo>
                          <a:pt x="729" y="347"/>
                        </a:lnTo>
                        <a:lnTo>
                          <a:pt x="769" y="345"/>
                        </a:lnTo>
                        <a:lnTo>
                          <a:pt x="807" y="349"/>
                        </a:lnTo>
                        <a:lnTo>
                          <a:pt x="792" y="349"/>
                        </a:lnTo>
                        <a:lnTo>
                          <a:pt x="809" y="295"/>
                        </a:lnTo>
                        <a:lnTo>
                          <a:pt x="758" y="303"/>
                        </a:lnTo>
                        <a:lnTo>
                          <a:pt x="700" y="335"/>
                        </a:lnTo>
                        <a:lnTo>
                          <a:pt x="637" y="382"/>
                        </a:lnTo>
                        <a:lnTo>
                          <a:pt x="539" y="476"/>
                        </a:lnTo>
                        <a:lnTo>
                          <a:pt x="495" y="513"/>
                        </a:lnTo>
                        <a:lnTo>
                          <a:pt x="519" y="393"/>
                        </a:lnTo>
                        <a:lnTo>
                          <a:pt x="570" y="343"/>
                        </a:lnTo>
                        <a:lnTo>
                          <a:pt x="628" y="293"/>
                        </a:lnTo>
                        <a:lnTo>
                          <a:pt x="709" y="233"/>
                        </a:lnTo>
                        <a:lnTo>
                          <a:pt x="749" y="212"/>
                        </a:lnTo>
                        <a:lnTo>
                          <a:pt x="700" y="196"/>
                        </a:lnTo>
                        <a:lnTo>
                          <a:pt x="662" y="233"/>
                        </a:lnTo>
                        <a:lnTo>
                          <a:pt x="622" y="283"/>
                        </a:lnTo>
                        <a:lnTo>
                          <a:pt x="590" y="320"/>
                        </a:lnTo>
                        <a:lnTo>
                          <a:pt x="538" y="397"/>
                        </a:lnTo>
                        <a:lnTo>
                          <a:pt x="487" y="376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0921" name="Group 25"/>
                <p:cNvGrpSpPr>
                  <a:grpSpLocks/>
                </p:cNvGrpSpPr>
                <p:nvPr/>
              </p:nvGrpSpPr>
              <p:grpSpPr bwMode="auto">
                <a:xfrm>
                  <a:off x="4080" y="2243"/>
                  <a:ext cx="1515" cy="2070"/>
                  <a:chOff x="4080" y="2243"/>
                  <a:chExt cx="1515" cy="2070"/>
                </a:xfrm>
              </p:grpSpPr>
              <p:sp>
                <p:nvSpPr>
                  <p:cNvPr id="80922" name="Freeform 26"/>
                  <p:cNvSpPr>
                    <a:spLocks/>
                  </p:cNvSpPr>
                  <p:nvPr/>
                </p:nvSpPr>
                <p:spPr bwMode="ltGray">
                  <a:xfrm>
                    <a:off x="4661" y="2606"/>
                    <a:ext cx="417" cy="1707"/>
                  </a:xfrm>
                  <a:custGeom>
                    <a:avLst/>
                    <a:gdLst/>
                    <a:ahLst/>
                    <a:cxnLst>
                      <a:cxn ang="0">
                        <a:pos x="416" y="793"/>
                      </a:cxn>
                      <a:cxn ang="0">
                        <a:pos x="380" y="1140"/>
                      </a:cxn>
                      <a:cxn ang="0">
                        <a:pos x="345" y="1418"/>
                      </a:cxn>
                      <a:cxn ang="0">
                        <a:pos x="322" y="1624"/>
                      </a:cxn>
                      <a:cxn ang="0">
                        <a:pos x="328" y="1706"/>
                      </a:cxn>
                      <a:cxn ang="0">
                        <a:pos x="278" y="1706"/>
                      </a:cxn>
                      <a:cxn ang="0">
                        <a:pos x="261" y="1586"/>
                      </a:cxn>
                      <a:cxn ang="0">
                        <a:pos x="255" y="1406"/>
                      </a:cxn>
                      <a:cxn ang="0">
                        <a:pos x="235" y="1237"/>
                      </a:cxn>
                      <a:cxn ang="0">
                        <a:pos x="226" y="1109"/>
                      </a:cxn>
                      <a:cxn ang="0">
                        <a:pos x="208" y="924"/>
                      </a:cxn>
                      <a:cxn ang="0">
                        <a:pos x="183" y="766"/>
                      </a:cxn>
                      <a:cxn ang="0">
                        <a:pos x="165" y="625"/>
                      </a:cxn>
                      <a:cxn ang="0">
                        <a:pos x="145" y="474"/>
                      </a:cxn>
                      <a:cxn ang="0">
                        <a:pos x="113" y="324"/>
                      </a:cxn>
                      <a:cxn ang="0">
                        <a:pos x="78" y="198"/>
                      </a:cxn>
                      <a:cxn ang="0">
                        <a:pos x="19" y="75"/>
                      </a:cxn>
                      <a:cxn ang="0">
                        <a:pos x="0" y="28"/>
                      </a:cxn>
                      <a:cxn ang="0">
                        <a:pos x="24" y="0"/>
                      </a:cxn>
                      <a:cxn ang="0">
                        <a:pos x="62" y="50"/>
                      </a:cxn>
                      <a:cxn ang="0">
                        <a:pos x="113" y="164"/>
                      </a:cxn>
                      <a:cxn ang="0">
                        <a:pos x="152" y="279"/>
                      </a:cxn>
                      <a:cxn ang="0">
                        <a:pos x="183" y="401"/>
                      </a:cxn>
                      <a:cxn ang="0">
                        <a:pos x="203" y="557"/>
                      </a:cxn>
                      <a:cxn ang="0">
                        <a:pos x="223" y="704"/>
                      </a:cxn>
                      <a:cxn ang="0">
                        <a:pos x="250" y="903"/>
                      </a:cxn>
                      <a:cxn ang="0">
                        <a:pos x="273" y="1067"/>
                      </a:cxn>
                      <a:cxn ang="0">
                        <a:pos x="282" y="1198"/>
                      </a:cxn>
                      <a:cxn ang="0">
                        <a:pos x="290" y="1333"/>
                      </a:cxn>
                      <a:cxn ang="0">
                        <a:pos x="310" y="1472"/>
                      </a:cxn>
                      <a:cxn ang="0">
                        <a:pos x="338" y="1233"/>
                      </a:cxn>
                      <a:cxn ang="0">
                        <a:pos x="370" y="1009"/>
                      </a:cxn>
                      <a:cxn ang="0">
                        <a:pos x="416" y="793"/>
                      </a:cxn>
                    </a:cxnLst>
                    <a:rect l="0" t="0" r="r" b="b"/>
                    <a:pathLst>
                      <a:path w="417" h="1707">
                        <a:moveTo>
                          <a:pt x="416" y="793"/>
                        </a:moveTo>
                        <a:lnTo>
                          <a:pt x="380" y="1140"/>
                        </a:lnTo>
                        <a:lnTo>
                          <a:pt x="345" y="1418"/>
                        </a:lnTo>
                        <a:lnTo>
                          <a:pt x="322" y="1624"/>
                        </a:lnTo>
                        <a:lnTo>
                          <a:pt x="328" y="1706"/>
                        </a:lnTo>
                        <a:lnTo>
                          <a:pt x="278" y="1706"/>
                        </a:lnTo>
                        <a:lnTo>
                          <a:pt x="261" y="1586"/>
                        </a:lnTo>
                        <a:lnTo>
                          <a:pt x="255" y="1406"/>
                        </a:lnTo>
                        <a:lnTo>
                          <a:pt x="235" y="1237"/>
                        </a:lnTo>
                        <a:lnTo>
                          <a:pt x="226" y="1109"/>
                        </a:lnTo>
                        <a:lnTo>
                          <a:pt x="208" y="924"/>
                        </a:lnTo>
                        <a:lnTo>
                          <a:pt x="183" y="766"/>
                        </a:lnTo>
                        <a:lnTo>
                          <a:pt x="165" y="625"/>
                        </a:lnTo>
                        <a:lnTo>
                          <a:pt x="145" y="474"/>
                        </a:lnTo>
                        <a:lnTo>
                          <a:pt x="113" y="324"/>
                        </a:lnTo>
                        <a:lnTo>
                          <a:pt x="78" y="198"/>
                        </a:lnTo>
                        <a:lnTo>
                          <a:pt x="19" y="75"/>
                        </a:lnTo>
                        <a:lnTo>
                          <a:pt x="0" y="28"/>
                        </a:lnTo>
                        <a:lnTo>
                          <a:pt x="24" y="0"/>
                        </a:lnTo>
                        <a:lnTo>
                          <a:pt x="62" y="50"/>
                        </a:lnTo>
                        <a:lnTo>
                          <a:pt x="113" y="164"/>
                        </a:lnTo>
                        <a:lnTo>
                          <a:pt x="152" y="279"/>
                        </a:lnTo>
                        <a:lnTo>
                          <a:pt x="183" y="401"/>
                        </a:lnTo>
                        <a:lnTo>
                          <a:pt x="203" y="557"/>
                        </a:lnTo>
                        <a:lnTo>
                          <a:pt x="223" y="704"/>
                        </a:lnTo>
                        <a:lnTo>
                          <a:pt x="250" y="903"/>
                        </a:lnTo>
                        <a:lnTo>
                          <a:pt x="273" y="1067"/>
                        </a:lnTo>
                        <a:lnTo>
                          <a:pt x="282" y="1198"/>
                        </a:lnTo>
                        <a:lnTo>
                          <a:pt x="290" y="1333"/>
                        </a:lnTo>
                        <a:lnTo>
                          <a:pt x="310" y="1472"/>
                        </a:lnTo>
                        <a:lnTo>
                          <a:pt x="338" y="1233"/>
                        </a:lnTo>
                        <a:lnTo>
                          <a:pt x="370" y="1009"/>
                        </a:lnTo>
                        <a:lnTo>
                          <a:pt x="416" y="793"/>
                        </a:lnTo>
                      </a:path>
                    </a:pathLst>
                  </a:custGeom>
                  <a:solidFill>
                    <a:srgbClr val="3C0023"/>
                  </a:solidFill>
                  <a:ln w="9525" cap="rnd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0923" name="Freeform 27"/>
                  <p:cNvSpPr>
                    <a:spLocks/>
                  </p:cNvSpPr>
                  <p:nvPr/>
                </p:nvSpPr>
                <p:spPr bwMode="ltGray">
                  <a:xfrm>
                    <a:off x="4788" y="2882"/>
                    <a:ext cx="746" cy="1228"/>
                  </a:xfrm>
                  <a:custGeom>
                    <a:avLst/>
                    <a:gdLst/>
                    <a:ahLst/>
                    <a:cxnLst>
                      <a:cxn ang="0">
                        <a:pos x="197" y="200"/>
                      </a:cxn>
                      <a:cxn ang="0">
                        <a:pos x="221" y="154"/>
                      </a:cxn>
                      <a:cxn ang="0">
                        <a:pos x="211" y="17"/>
                      </a:cxn>
                      <a:cxn ang="0">
                        <a:pos x="211" y="17"/>
                      </a:cxn>
                      <a:cxn ang="0">
                        <a:pos x="211" y="17"/>
                      </a:cxn>
                      <a:cxn ang="0">
                        <a:pos x="211" y="17"/>
                      </a:cxn>
                      <a:cxn ang="0">
                        <a:pos x="211" y="17"/>
                      </a:cxn>
                      <a:cxn ang="0">
                        <a:pos x="229" y="7"/>
                      </a:cxn>
                      <a:cxn ang="0">
                        <a:pos x="270" y="227"/>
                      </a:cxn>
                      <a:cxn ang="0">
                        <a:pos x="309" y="136"/>
                      </a:cxn>
                      <a:cxn ang="0">
                        <a:pos x="331" y="17"/>
                      </a:cxn>
                      <a:cxn ang="0">
                        <a:pos x="342" y="17"/>
                      </a:cxn>
                      <a:cxn ang="0">
                        <a:pos x="338" y="17"/>
                      </a:cxn>
                      <a:cxn ang="0">
                        <a:pos x="342" y="17"/>
                      </a:cxn>
                      <a:cxn ang="0">
                        <a:pos x="336" y="17"/>
                      </a:cxn>
                      <a:cxn ang="0">
                        <a:pos x="338" y="17"/>
                      </a:cxn>
                      <a:cxn ang="0">
                        <a:pos x="345" y="162"/>
                      </a:cxn>
                      <a:cxn ang="0">
                        <a:pos x="364" y="304"/>
                      </a:cxn>
                      <a:cxn ang="0">
                        <a:pos x="454" y="273"/>
                      </a:cxn>
                      <a:cxn ang="0">
                        <a:pos x="575" y="281"/>
                      </a:cxn>
                      <a:cxn ang="0">
                        <a:pos x="671" y="360"/>
                      </a:cxn>
                      <a:cxn ang="0">
                        <a:pos x="745" y="534"/>
                      </a:cxn>
                      <a:cxn ang="0">
                        <a:pos x="656" y="507"/>
                      </a:cxn>
                      <a:cxn ang="0">
                        <a:pos x="559" y="451"/>
                      </a:cxn>
                      <a:cxn ang="0">
                        <a:pos x="434" y="416"/>
                      </a:cxn>
                      <a:cxn ang="0">
                        <a:pos x="351" y="432"/>
                      </a:cxn>
                      <a:cxn ang="0">
                        <a:pos x="400" y="517"/>
                      </a:cxn>
                      <a:cxn ang="0">
                        <a:pos x="504" y="567"/>
                      </a:cxn>
                      <a:cxn ang="0">
                        <a:pos x="613" y="603"/>
                      </a:cxn>
                      <a:cxn ang="0">
                        <a:pos x="692" y="729"/>
                      </a:cxn>
                      <a:cxn ang="0">
                        <a:pos x="732" y="902"/>
                      </a:cxn>
                      <a:cxn ang="0">
                        <a:pos x="634" y="794"/>
                      </a:cxn>
                      <a:cxn ang="0">
                        <a:pos x="535" y="684"/>
                      </a:cxn>
                      <a:cxn ang="0">
                        <a:pos x="437" y="594"/>
                      </a:cxn>
                      <a:cxn ang="0">
                        <a:pos x="365" y="549"/>
                      </a:cxn>
                      <a:cxn ang="0">
                        <a:pos x="319" y="636"/>
                      </a:cxn>
                      <a:cxn ang="0">
                        <a:pos x="377" y="843"/>
                      </a:cxn>
                      <a:cxn ang="0">
                        <a:pos x="432" y="1074"/>
                      </a:cxn>
                      <a:cxn ang="0">
                        <a:pos x="374" y="1128"/>
                      </a:cxn>
                      <a:cxn ang="0">
                        <a:pos x="313" y="814"/>
                      </a:cxn>
                      <a:cxn ang="0">
                        <a:pos x="255" y="617"/>
                      </a:cxn>
                      <a:cxn ang="0">
                        <a:pos x="241" y="677"/>
                      </a:cxn>
                      <a:cxn ang="0">
                        <a:pos x="244" y="642"/>
                      </a:cxn>
                      <a:cxn ang="0">
                        <a:pos x="229" y="709"/>
                      </a:cxn>
                      <a:cxn ang="0">
                        <a:pos x="166" y="885"/>
                      </a:cxn>
                      <a:cxn ang="0">
                        <a:pos x="107" y="1109"/>
                      </a:cxn>
                      <a:cxn ang="0">
                        <a:pos x="93" y="1047"/>
                      </a:cxn>
                      <a:cxn ang="0">
                        <a:pos x="126" y="856"/>
                      </a:cxn>
                      <a:cxn ang="0">
                        <a:pos x="195" y="650"/>
                      </a:cxn>
                      <a:cxn ang="0">
                        <a:pos x="269" y="491"/>
                      </a:cxn>
                      <a:cxn ang="0">
                        <a:pos x="212" y="480"/>
                      </a:cxn>
                      <a:cxn ang="0">
                        <a:pos x="131" y="652"/>
                      </a:cxn>
                      <a:cxn ang="0">
                        <a:pos x="61" y="835"/>
                      </a:cxn>
                      <a:cxn ang="0">
                        <a:pos x="9" y="956"/>
                      </a:cxn>
                      <a:cxn ang="0">
                        <a:pos x="42" y="787"/>
                      </a:cxn>
                      <a:cxn ang="0">
                        <a:pos x="123" y="617"/>
                      </a:cxn>
                      <a:cxn ang="0">
                        <a:pos x="229" y="449"/>
                      </a:cxn>
                      <a:cxn ang="0">
                        <a:pos x="204" y="341"/>
                      </a:cxn>
                      <a:cxn ang="0">
                        <a:pos x="123" y="204"/>
                      </a:cxn>
                      <a:cxn ang="0">
                        <a:pos x="38" y="42"/>
                      </a:cxn>
                      <a:cxn ang="0">
                        <a:pos x="47" y="17"/>
                      </a:cxn>
                      <a:cxn ang="0">
                        <a:pos x="88" y="17"/>
                      </a:cxn>
                      <a:cxn ang="0">
                        <a:pos x="102" y="36"/>
                      </a:cxn>
                    </a:cxnLst>
                    <a:rect l="0" t="0" r="r" b="b"/>
                    <a:pathLst>
                      <a:path w="746" h="1228">
                        <a:moveTo>
                          <a:pt x="140" y="108"/>
                        </a:moveTo>
                        <a:lnTo>
                          <a:pt x="154" y="135"/>
                        </a:lnTo>
                        <a:lnTo>
                          <a:pt x="166" y="154"/>
                        </a:lnTo>
                        <a:lnTo>
                          <a:pt x="182" y="175"/>
                        </a:lnTo>
                        <a:lnTo>
                          <a:pt x="197" y="200"/>
                        </a:lnTo>
                        <a:lnTo>
                          <a:pt x="211" y="218"/>
                        </a:lnTo>
                        <a:lnTo>
                          <a:pt x="223" y="229"/>
                        </a:lnTo>
                        <a:lnTo>
                          <a:pt x="237" y="239"/>
                        </a:lnTo>
                        <a:lnTo>
                          <a:pt x="229" y="202"/>
                        </a:lnTo>
                        <a:lnTo>
                          <a:pt x="221" y="154"/>
                        </a:lnTo>
                        <a:lnTo>
                          <a:pt x="214" y="104"/>
                        </a:lnTo>
                        <a:lnTo>
                          <a:pt x="206" y="52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27" y="17"/>
                        </a:lnTo>
                        <a:lnTo>
                          <a:pt x="229" y="17"/>
                        </a:lnTo>
                        <a:lnTo>
                          <a:pt x="229" y="7"/>
                        </a:lnTo>
                        <a:lnTo>
                          <a:pt x="240" y="57"/>
                        </a:lnTo>
                        <a:lnTo>
                          <a:pt x="249" y="104"/>
                        </a:lnTo>
                        <a:lnTo>
                          <a:pt x="257" y="142"/>
                        </a:lnTo>
                        <a:lnTo>
                          <a:pt x="266" y="194"/>
                        </a:lnTo>
                        <a:lnTo>
                          <a:pt x="270" y="227"/>
                        </a:lnTo>
                        <a:lnTo>
                          <a:pt x="276" y="245"/>
                        </a:lnTo>
                        <a:lnTo>
                          <a:pt x="284" y="227"/>
                        </a:lnTo>
                        <a:lnTo>
                          <a:pt x="293" y="204"/>
                        </a:lnTo>
                        <a:lnTo>
                          <a:pt x="305" y="179"/>
                        </a:lnTo>
                        <a:lnTo>
                          <a:pt x="309" y="136"/>
                        </a:lnTo>
                        <a:lnTo>
                          <a:pt x="312" y="104"/>
                        </a:lnTo>
                        <a:lnTo>
                          <a:pt x="315" y="50"/>
                        </a:lnTo>
                        <a:lnTo>
                          <a:pt x="316" y="0"/>
                        </a:lnTo>
                        <a:lnTo>
                          <a:pt x="315" y="0"/>
                        </a:lnTo>
                        <a:lnTo>
                          <a:pt x="331" y="17"/>
                        </a:lnTo>
                        <a:lnTo>
                          <a:pt x="336" y="17"/>
                        </a:lnTo>
                        <a:lnTo>
                          <a:pt x="339" y="17"/>
                        </a:lnTo>
                        <a:lnTo>
                          <a:pt x="341" y="17"/>
                        </a:lnTo>
                        <a:lnTo>
                          <a:pt x="344" y="17"/>
                        </a:lnTo>
                        <a:lnTo>
                          <a:pt x="342" y="17"/>
                        </a:lnTo>
                        <a:lnTo>
                          <a:pt x="336" y="17"/>
                        </a:lnTo>
                        <a:lnTo>
                          <a:pt x="338" y="17"/>
                        </a:lnTo>
                        <a:lnTo>
                          <a:pt x="338" y="17"/>
                        </a:lnTo>
                        <a:lnTo>
                          <a:pt x="345" y="17"/>
                        </a:lnTo>
                        <a:lnTo>
                          <a:pt x="338" y="17"/>
                        </a:lnTo>
                        <a:lnTo>
                          <a:pt x="331" y="17"/>
                        </a:lnTo>
                        <a:lnTo>
                          <a:pt x="335" y="17"/>
                        </a:lnTo>
                        <a:lnTo>
                          <a:pt x="336" y="17"/>
                        </a:lnTo>
                        <a:lnTo>
                          <a:pt x="330" y="17"/>
                        </a:lnTo>
                        <a:lnTo>
                          <a:pt x="342" y="17"/>
                        </a:lnTo>
                        <a:lnTo>
                          <a:pt x="338" y="17"/>
                        </a:lnTo>
                        <a:lnTo>
                          <a:pt x="328" y="17"/>
                        </a:lnTo>
                        <a:lnTo>
                          <a:pt x="330" y="17"/>
                        </a:lnTo>
                        <a:lnTo>
                          <a:pt x="338" y="17"/>
                        </a:lnTo>
                        <a:lnTo>
                          <a:pt x="336" y="17"/>
                        </a:lnTo>
                        <a:lnTo>
                          <a:pt x="342" y="17"/>
                        </a:lnTo>
                        <a:lnTo>
                          <a:pt x="342" y="17"/>
                        </a:lnTo>
                        <a:lnTo>
                          <a:pt x="333" y="17"/>
                        </a:lnTo>
                        <a:lnTo>
                          <a:pt x="351" y="17"/>
                        </a:lnTo>
                        <a:lnTo>
                          <a:pt x="338" y="17"/>
                        </a:lnTo>
                        <a:lnTo>
                          <a:pt x="341" y="17"/>
                        </a:lnTo>
                        <a:lnTo>
                          <a:pt x="351" y="9"/>
                        </a:lnTo>
                        <a:lnTo>
                          <a:pt x="350" y="54"/>
                        </a:lnTo>
                        <a:lnTo>
                          <a:pt x="348" y="108"/>
                        </a:lnTo>
                        <a:lnTo>
                          <a:pt x="345" y="162"/>
                        </a:lnTo>
                        <a:lnTo>
                          <a:pt x="339" y="227"/>
                        </a:lnTo>
                        <a:lnTo>
                          <a:pt x="335" y="285"/>
                        </a:lnTo>
                        <a:lnTo>
                          <a:pt x="330" y="345"/>
                        </a:lnTo>
                        <a:lnTo>
                          <a:pt x="345" y="327"/>
                        </a:lnTo>
                        <a:lnTo>
                          <a:pt x="364" y="304"/>
                        </a:lnTo>
                        <a:lnTo>
                          <a:pt x="387" y="277"/>
                        </a:lnTo>
                        <a:lnTo>
                          <a:pt x="403" y="268"/>
                        </a:lnTo>
                        <a:lnTo>
                          <a:pt x="423" y="264"/>
                        </a:lnTo>
                        <a:lnTo>
                          <a:pt x="439" y="272"/>
                        </a:lnTo>
                        <a:lnTo>
                          <a:pt x="454" y="273"/>
                        </a:lnTo>
                        <a:lnTo>
                          <a:pt x="477" y="279"/>
                        </a:lnTo>
                        <a:lnTo>
                          <a:pt x="506" y="285"/>
                        </a:lnTo>
                        <a:lnTo>
                          <a:pt x="530" y="285"/>
                        </a:lnTo>
                        <a:lnTo>
                          <a:pt x="555" y="279"/>
                        </a:lnTo>
                        <a:lnTo>
                          <a:pt x="575" y="281"/>
                        </a:lnTo>
                        <a:lnTo>
                          <a:pt x="596" y="285"/>
                        </a:lnTo>
                        <a:lnTo>
                          <a:pt x="614" y="302"/>
                        </a:lnTo>
                        <a:lnTo>
                          <a:pt x="639" y="320"/>
                        </a:lnTo>
                        <a:lnTo>
                          <a:pt x="656" y="337"/>
                        </a:lnTo>
                        <a:lnTo>
                          <a:pt x="671" y="360"/>
                        </a:lnTo>
                        <a:lnTo>
                          <a:pt x="691" y="387"/>
                        </a:lnTo>
                        <a:lnTo>
                          <a:pt x="702" y="405"/>
                        </a:lnTo>
                        <a:lnTo>
                          <a:pt x="718" y="445"/>
                        </a:lnTo>
                        <a:lnTo>
                          <a:pt x="731" y="490"/>
                        </a:lnTo>
                        <a:lnTo>
                          <a:pt x="745" y="534"/>
                        </a:lnTo>
                        <a:lnTo>
                          <a:pt x="729" y="536"/>
                        </a:lnTo>
                        <a:lnTo>
                          <a:pt x="709" y="532"/>
                        </a:lnTo>
                        <a:lnTo>
                          <a:pt x="688" y="524"/>
                        </a:lnTo>
                        <a:lnTo>
                          <a:pt x="671" y="517"/>
                        </a:lnTo>
                        <a:lnTo>
                          <a:pt x="656" y="507"/>
                        </a:lnTo>
                        <a:lnTo>
                          <a:pt x="637" y="491"/>
                        </a:lnTo>
                        <a:lnTo>
                          <a:pt x="618" y="474"/>
                        </a:lnTo>
                        <a:lnTo>
                          <a:pt x="602" y="464"/>
                        </a:lnTo>
                        <a:lnTo>
                          <a:pt x="587" y="459"/>
                        </a:lnTo>
                        <a:lnTo>
                          <a:pt x="559" y="451"/>
                        </a:lnTo>
                        <a:lnTo>
                          <a:pt x="530" y="445"/>
                        </a:lnTo>
                        <a:lnTo>
                          <a:pt x="504" y="434"/>
                        </a:lnTo>
                        <a:lnTo>
                          <a:pt x="478" y="426"/>
                        </a:lnTo>
                        <a:lnTo>
                          <a:pt x="452" y="420"/>
                        </a:lnTo>
                        <a:lnTo>
                          <a:pt x="434" y="416"/>
                        </a:lnTo>
                        <a:lnTo>
                          <a:pt x="420" y="414"/>
                        </a:lnTo>
                        <a:lnTo>
                          <a:pt x="400" y="414"/>
                        </a:lnTo>
                        <a:lnTo>
                          <a:pt x="380" y="416"/>
                        </a:lnTo>
                        <a:lnTo>
                          <a:pt x="368" y="422"/>
                        </a:lnTo>
                        <a:lnTo>
                          <a:pt x="351" y="432"/>
                        </a:lnTo>
                        <a:lnTo>
                          <a:pt x="328" y="445"/>
                        </a:lnTo>
                        <a:lnTo>
                          <a:pt x="345" y="464"/>
                        </a:lnTo>
                        <a:lnTo>
                          <a:pt x="364" y="484"/>
                        </a:lnTo>
                        <a:lnTo>
                          <a:pt x="380" y="507"/>
                        </a:lnTo>
                        <a:lnTo>
                          <a:pt x="400" y="517"/>
                        </a:lnTo>
                        <a:lnTo>
                          <a:pt x="422" y="534"/>
                        </a:lnTo>
                        <a:lnTo>
                          <a:pt x="437" y="544"/>
                        </a:lnTo>
                        <a:lnTo>
                          <a:pt x="457" y="547"/>
                        </a:lnTo>
                        <a:lnTo>
                          <a:pt x="480" y="559"/>
                        </a:lnTo>
                        <a:lnTo>
                          <a:pt x="504" y="567"/>
                        </a:lnTo>
                        <a:lnTo>
                          <a:pt x="527" y="574"/>
                        </a:lnTo>
                        <a:lnTo>
                          <a:pt x="550" y="582"/>
                        </a:lnTo>
                        <a:lnTo>
                          <a:pt x="570" y="586"/>
                        </a:lnTo>
                        <a:lnTo>
                          <a:pt x="592" y="598"/>
                        </a:lnTo>
                        <a:lnTo>
                          <a:pt x="613" y="603"/>
                        </a:lnTo>
                        <a:lnTo>
                          <a:pt x="627" y="617"/>
                        </a:lnTo>
                        <a:lnTo>
                          <a:pt x="644" y="640"/>
                        </a:lnTo>
                        <a:lnTo>
                          <a:pt x="660" y="665"/>
                        </a:lnTo>
                        <a:lnTo>
                          <a:pt x="676" y="694"/>
                        </a:lnTo>
                        <a:lnTo>
                          <a:pt x="692" y="729"/>
                        </a:lnTo>
                        <a:lnTo>
                          <a:pt x="702" y="752"/>
                        </a:lnTo>
                        <a:lnTo>
                          <a:pt x="709" y="787"/>
                        </a:lnTo>
                        <a:lnTo>
                          <a:pt x="717" y="827"/>
                        </a:lnTo>
                        <a:lnTo>
                          <a:pt x="725" y="870"/>
                        </a:lnTo>
                        <a:lnTo>
                          <a:pt x="732" y="902"/>
                        </a:lnTo>
                        <a:lnTo>
                          <a:pt x="717" y="885"/>
                        </a:lnTo>
                        <a:lnTo>
                          <a:pt x="694" y="860"/>
                        </a:lnTo>
                        <a:lnTo>
                          <a:pt x="676" y="843"/>
                        </a:lnTo>
                        <a:lnTo>
                          <a:pt x="656" y="818"/>
                        </a:lnTo>
                        <a:lnTo>
                          <a:pt x="634" y="794"/>
                        </a:lnTo>
                        <a:lnTo>
                          <a:pt x="616" y="777"/>
                        </a:lnTo>
                        <a:lnTo>
                          <a:pt x="595" y="754"/>
                        </a:lnTo>
                        <a:lnTo>
                          <a:pt x="575" y="733"/>
                        </a:lnTo>
                        <a:lnTo>
                          <a:pt x="555" y="709"/>
                        </a:lnTo>
                        <a:lnTo>
                          <a:pt x="535" y="684"/>
                        </a:lnTo>
                        <a:lnTo>
                          <a:pt x="517" y="667"/>
                        </a:lnTo>
                        <a:lnTo>
                          <a:pt x="495" y="644"/>
                        </a:lnTo>
                        <a:lnTo>
                          <a:pt x="475" y="627"/>
                        </a:lnTo>
                        <a:lnTo>
                          <a:pt x="455" y="611"/>
                        </a:lnTo>
                        <a:lnTo>
                          <a:pt x="437" y="594"/>
                        </a:lnTo>
                        <a:lnTo>
                          <a:pt x="423" y="586"/>
                        </a:lnTo>
                        <a:lnTo>
                          <a:pt x="408" y="572"/>
                        </a:lnTo>
                        <a:lnTo>
                          <a:pt x="391" y="559"/>
                        </a:lnTo>
                        <a:lnTo>
                          <a:pt x="376" y="544"/>
                        </a:lnTo>
                        <a:lnTo>
                          <a:pt x="365" y="549"/>
                        </a:lnTo>
                        <a:lnTo>
                          <a:pt x="350" y="557"/>
                        </a:lnTo>
                        <a:lnTo>
                          <a:pt x="338" y="555"/>
                        </a:lnTo>
                        <a:lnTo>
                          <a:pt x="325" y="544"/>
                        </a:lnTo>
                        <a:lnTo>
                          <a:pt x="322" y="586"/>
                        </a:lnTo>
                        <a:lnTo>
                          <a:pt x="319" y="636"/>
                        </a:lnTo>
                        <a:lnTo>
                          <a:pt x="328" y="679"/>
                        </a:lnTo>
                        <a:lnTo>
                          <a:pt x="336" y="725"/>
                        </a:lnTo>
                        <a:lnTo>
                          <a:pt x="350" y="756"/>
                        </a:lnTo>
                        <a:lnTo>
                          <a:pt x="364" y="796"/>
                        </a:lnTo>
                        <a:lnTo>
                          <a:pt x="377" y="843"/>
                        </a:lnTo>
                        <a:lnTo>
                          <a:pt x="391" y="891"/>
                        </a:lnTo>
                        <a:lnTo>
                          <a:pt x="403" y="924"/>
                        </a:lnTo>
                        <a:lnTo>
                          <a:pt x="417" y="956"/>
                        </a:lnTo>
                        <a:lnTo>
                          <a:pt x="428" y="1022"/>
                        </a:lnTo>
                        <a:lnTo>
                          <a:pt x="432" y="1074"/>
                        </a:lnTo>
                        <a:lnTo>
                          <a:pt x="443" y="1140"/>
                        </a:lnTo>
                        <a:lnTo>
                          <a:pt x="452" y="1199"/>
                        </a:lnTo>
                        <a:lnTo>
                          <a:pt x="408" y="1199"/>
                        </a:lnTo>
                        <a:lnTo>
                          <a:pt x="400" y="1199"/>
                        </a:lnTo>
                        <a:lnTo>
                          <a:pt x="374" y="1128"/>
                        </a:lnTo>
                        <a:lnTo>
                          <a:pt x="353" y="1057"/>
                        </a:lnTo>
                        <a:lnTo>
                          <a:pt x="338" y="999"/>
                        </a:lnTo>
                        <a:lnTo>
                          <a:pt x="327" y="939"/>
                        </a:lnTo>
                        <a:lnTo>
                          <a:pt x="321" y="877"/>
                        </a:lnTo>
                        <a:lnTo>
                          <a:pt x="313" y="814"/>
                        </a:lnTo>
                        <a:lnTo>
                          <a:pt x="296" y="719"/>
                        </a:lnTo>
                        <a:lnTo>
                          <a:pt x="284" y="690"/>
                        </a:lnTo>
                        <a:lnTo>
                          <a:pt x="276" y="632"/>
                        </a:lnTo>
                        <a:lnTo>
                          <a:pt x="266" y="609"/>
                        </a:lnTo>
                        <a:lnTo>
                          <a:pt x="255" y="617"/>
                        </a:lnTo>
                        <a:lnTo>
                          <a:pt x="247" y="623"/>
                        </a:lnTo>
                        <a:lnTo>
                          <a:pt x="243" y="659"/>
                        </a:lnTo>
                        <a:lnTo>
                          <a:pt x="244" y="642"/>
                        </a:lnTo>
                        <a:lnTo>
                          <a:pt x="243" y="661"/>
                        </a:lnTo>
                        <a:lnTo>
                          <a:pt x="241" y="677"/>
                        </a:lnTo>
                        <a:lnTo>
                          <a:pt x="237" y="682"/>
                        </a:lnTo>
                        <a:lnTo>
                          <a:pt x="243" y="677"/>
                        </a:lnTo>
                        <a:lnTo>
                          <a:pt x="240" y="669"/>
                        </a:lnTo>
                        <a:lnTo>
                          <a:pt x="243" y="650"/>
                        </a:lnTo>
                        <a:lnTo>
                          <a:pt x="244" y="642"/>
                        </a:lnTo>
                        <a:lnTo>
                          <a:pt x="244" y="644"/>
                        </a:lnTo>
                        <a:lnTo>
                          <a:pt x="244" y="661"/>
                        </a:lnTo>
                        <a:lnTo>
                          <a:pt x="247" y="677"/>
                        </a:lnTo>
                        <a:lnTo>
                          <a:pt x="241" y="682"/>
                        </a:lnTo>
                        <a:lnTo>
                          <a:pt x="229" y="709"/>
                        </a:lnTo>
                        <a:lnTo>
                          <a:pt x="214" y="750"/>
                        </a:lnTo>
                        <a:lnTo>
                          <a:pt x="201" y="781"/>
                        </a:lnTo>
                        <a:lnTo>
                          <a:pt x="189" y="814"/>
                        </a:lnTo>
                        <a:lnTo>
                          <a:pt x="178" y="852"/>
                        </a:lnTo>
                        <a:lnTo>
                          <a:pt x="166" y="885"/>
                        </a:lnTo>
                        <a:lnTo>
                          <a:pt x="154" y="924"/>
                        </a:lnTo>
                        <a:lnTo>
                          <a:pt x="142" y="964"/>
                        </a:lnTo>
                        <a:lnTo>
                          <a:pt x="131" y="1007"/>
                        </a:lnTo>
                        <a:lnTo>
                          <a:pt x="119" y="1055"/>
                        </a:lnTo>
                        <a:lnTo>
                          <a:pt x="107" y="1109"/>
                        </a:lnTo>
                        <a:lnTo>
                          <a:pt x="94" y="1165"/>
                        </a:lnTo>
                        <a:lnTo>
                          <a:pt x="81" y="1227"/>
                        </a:lnTo>
                        <a:lnTo>
                          <a:pt x="85" y="1153"/>
                        </a:lnTo>
                        <a:lnTo>
                          <a:pt x="90" y="1105"/>
                        </a:lnTo>
                        <a:lnTo>
                          <a:pt x="93" y="1047"/>
                        </a:lnTo>
                        <a:lnTo>
                          <a:pt x="96" y="1014"/>
                        </a:lnTo>
                        <a:lnTo>
                          <a:pt x="102" y="989"/>
                        </a:lnTo>
                        <a:lnTo>
                          <a:pt x="110" y="941"/>
                        </a:lnTo>
                        <a:lnTo>
                          <a:pt x="119" y="895"/>
                        </a:lnTo>
                        <a:lnTo>
                          <a:pt x="126" y="856"/>
                        </a:lnTo>
                        <a:lnTo>
                          <a:pt x="140" y="814"/>
                        </a:lnTo>
                        <a:lnTo>
                          <a:pt x="154" y="771"/>
                        </a:lnTo>
                        <a:lnTo>
                          <a:pt x="171" y="725"/>
                        </a:lnTo>
                        <a:lnTo>
                          <a:pt x="185" y="677"/>
                        </a:lnTo>
                        <a:lnTo>
                          <a:pt x="195" y="650"/>
                        </a:lnTo>
                        <a:lnTo>
                          <a:pt x="208" y="625"/>
                        </a:lnTo>
                        <a:lnTo>
                          <a:pt x="224" y="594"/>
                        </a:lnTo>
                        <a:lnTo>
                          <a:pt x="240" y="565"/>
                        </a:lnTo>
                        <a:lnTo>
                          <a:pt x="253" y="532"/>
                        </a:lnTo>
                        <a:lnTo>
                          <a:pt x="269" y="491"/>
                        </a:lnTo>
                        <a:lnTo>
                          <a:pt x="263" y="480"/>
                        </a:lnTo>
                        <a:lnTo>
                          <a:pt x="250" y="459"/>
                        </a:lnTo>
                        <a:lnTo>
                          <a:pt x="240" y="445"/>
                        </a:lnTo>
                        <a:lnTo>
                          <a:pt x="229" y="455"/>
                        </a:lnTo>
                        <a:lnTo>
                          <a:pt x="212" y="480"/>
                        </a:lnTo>
                        <a:lnTo>
                          <a:pt x="197" y="505"/>
                        </a:lnTo>
                        <a:lnTo>
                          <a:pt x="182" y="532"/>
                        </a:lnTo>
                        <a:lnTo>
                          <a:pt x="168" y="565"/>
                        </a:lnTo>
                        <a:lnTo>
                          <a:pt x="149" y="609"/>
                        </a:lnTo>
                        <a:lnTo>
                          <a:pt x="131" y="652"/>
                        </a:lnTo>
                        <a:lnTo>
                          <a:pt x="117" y="684"/>
                        </a:lnTo>
                        <a:lnTo>
                          <a:pt x="104" y="713"/>
                        </a:lnTo>
                        <a:lnTo>
                          <a:pt x="88" y="750"/>
                        </a:lnTo>
                        <a:lnTo>
                          <a:pt x="73" y="792"/>
                        </a:lnTo>
                        <a:lnTo>
                          <a:pt x="61" y="835"/>
                        </a:lnTo>
                        <a:lnTo>
                          <a:pt x="45" y="879"/>
                        </a:lnTo>
                        <a:lnTo>
                          <a:pt x="32" y="924"/>
                        </a:lnTo>
                        <a:lnTo>
                          <a:pt x="18" y="972"/>
                        </a:lnTo>
                        <a:lnTo>
                          <a:pt x="0" y="1026"/>
                        </a:lnTo>
                        <a:lnTo>
                          <a:pt x="9" y="956"/>
                        </a:lnTo>
                        <a:lnTo>
                          <a:pt x="13" y="902"/>
                        </a:lnTo>
                        <a:lnTo>
                          <a:pt x="18" y="854"/>
                        </a:lnTo>
                        <a:lnTo>
                          <a:pt x="21" y="839"/>
                        </a:lnTo>
                        <a:lnTo>
                          <a:pt x="30" y="818"/>
                        </a:lnTo>
                        <a:lnTo>
                          <a:pt x="42" y="787"/>
                        </a:lnTo>
                        <a:lnTo>
                          <a:pt x="58" y="754"/>
                        </a:lnTo>
                        <a:lnTo>
                          <a:pt x="74" y="719"/>
                        </a:lnTo>
                        <a:lnTo>
                          <a:pt x="90" y="684"/>
                        </a:lnTo>
                        <a:lnTo>
                          <a:pt x="110" y="644"/>
                        </a:lnTo>
                        <a:lnTo>
                          <a:pt x="123" y="617"/>
                        </a:lnTo>
                        <a:lnTo>
                          <a:pt x="140" y="584"/>
                        </a:lnTo>
                        <a:lnTo>
                          <a:pt x="162" y="547"/>
                        </a:lnTo>
                        <a:lnTo>
                          <a:pt x="182" y="515"/>
                        </a:lnTo>
                        <a:lnTo>
                          <a:pt x="198" y="488"/>
                        </a:lnTo>
                        <a:lnTo>
                          <a:pt x="229" y="449"/>
                        </a:lnTo>
                        <a:lnTo>
                          <a:pt x="246" y="432"/>
                        </a:lnTo>
                        <a:lnTo>
                          <a:pt x="255" y="424"/>
                        </a:lnTo>
                        <a:lnTo>
                          <a:pt x="240" y="403"/>
                        </a:lnTo>
                        <a:lnTo>
                          <a:pt x="221" y="372"/>
                        </a:lnTo>
                        <a:lnTo>
                          <a:pt x="204" y="341"/>
                        </a:lnTo>
                        <a:lnTo>
                          <a:pt x="188" y="318"/>
                        </a:lnTo>
                        <a:lnTo>
                          <a:pt x="171" y="295"/>
                        </a:lnTo>
                        <a:lnTo>
                          <a:pt x="156" y="268"/>
                        </a:lnTo>
                        <a:lnTo>
                          <a:pt x="142" y="245"/>
                        </a:lnTo>
                        <a:lnTo>
                          <a:pt x="123" y="204"/>
                        </a:lnTo>
                        <a:lnTo>
                          <a:pt x="105" y="167"/>
                        </a:lnTo>
                        <a:lnTo>
                          <a:pt x="85" y="133"/>
                        </a:lnTo>
                        <a:lnTo>
                          <a:pt x="64" y="92"/>
                        </a:lnTo>
                        <a:lnTo>
                          <a:pt x="47" y="65"/>
                        </a:lnTo>
                        <a:lnTo>
                          <a:pt x="38" y="42"/>
                        </a:lnTo>
                        <a:lnTo>
                          <a:pt x="26" y="15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88" y="17"/>
                        </a:lnTo>
                        <a:lnTo>
                          <a:pt x="88" y="17"/>
                        </a:lnTo>
                        <a:lnTo>
                          <a:pt x="88" y="17"/>
                        </a:lnTo>
                        <a:lnTo>
                          <a:pt x="88" y="17"/>
                        </a:lnTo>
                        <a:lnTo>
                          <a:pt x="88" y="17"/>
                        </a:lnTo>
                        <a:lnTo>
                          <a:pt x="102" y="36"/>
                        </a:lnTo>
                        <a:lnTo>
                          <a:pt x="123" y="77"/>
                        </a:lnTo>
                        <a:lnTo>
                          <a:pt x="140" y="108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80924" name="Group 28"/>
                  <p:cNvGrpSpPr>
                    <a:grpSpLocks/>
                  </p:cNvGrpSpPr>
                  <p:nvPr/>
                </p:nvGrpSpPr>
                <p:grpSpPr bwMode="auto">
                  <a:xfrm>
                    <a:off x="4080" y="2243"/>
                    <a:ext cx="1515" cy="1198"/>
                    <a:chOff x="4080" y="2243"/>
                    <a:chExt cx="1515" cy="1198"/>
                  </a:xfrm>
                </p:grpSpPr>
                <p:sp>
                  <p:nvSpPr>
                    <p:cNvPr id="80925" name="Freeform 29"/>
                    <p:cNvSpPr>
                      <a:spLocks/>
                    </p:cNvSpPr>
                    <p:nvPr/>
                  </p:nvSpPr>
                  <p:spPr bwMode="ltGray">
                    <a:xfrm>
                      <a:off x="4224" y="2243"/>
                      <a:ext cx="1371" cy="1116"/>
                    </a:xfrm>
                    <a:custGeom>
                      <a:avLst/>
                      <a:gdLst/>
                      <a:ahLst/>
                      <a:cxnLst>
                        <a:cxn ang="0">
                          <a:pos x="521" y="140"/>
                        </a:cxn>
                        <a:cxn ang="0">
                          <a:pos x="633" y="46"/>
                        </a:cxn>
                        <a:cxn ang="0">
                          <a:pos x="764" y="9"/>
                        </a:cxn>
                        <a:cxn ang="0">
                          <a:pos x="912" y="9"/>
                        </a:cxn>
                        <a:cxn ang="0">
                          <a:pos x="949" y="23"/>
                        </a:cxn>
                        <a:cxn ang="0">
                          <a:pos x="851" y="48"/>
                        </a:cxn>
                        <a:cxn ang="0">
                          <a:pos x="738" y="86"/>
                        </a:cxn>
                        <a:cxn ang="0">
                          <a:pos x="608" y="181"/>
                        </a:cxn>
                        <a:cxn ang="0">
                          <a:pos x="599" y="306"/>
                        </a:cxn>
                        <a:cxn ang="0">
                          <a:pos x="787" y="229"/>
                        </a:cxn>
                        <a:cxn ang="0">
                          <a:pos x="943" y="221"/>
                        </a:cxn>
                        <a:cxn ang="0">
                          <a:pos x="1105" y="237"/>
                        </a:cxn>
                        <a:cxn ang="0">
                          <a:pos x="1301" y="260"/>
                        </a:cxn>
                        <a:cxn ang="0">
                          <a:pos x="1302" y="262"/>
                        </a:cxn>
                        <a:cxn ang="0">
                          <a:pos x="1116" y="271"/>
                        </a:cxn>
                        <a:cxn ang="0">
                          <a:pos x="943" y="275"/>
                        </a:cxn>
                        <a:cxn ang="0">
                          <a:pos x="793" y="295"/>
                        </a:cxn>
                        <a:cxn ang="0">
                          <a:pos x="626" y="339"/>
                        </a:cxn>
                        <a:cxn ang="0">
                          <a:pos x="694" y="405"/>
                        </a:cxn>
                        <a:cxn ang="0">
                          <a:pos x="743" y="466"/>
                        </a:cxn>
                        <a:cxn ang="0">
                          <a:pos x="574" y="408"/>
                        </a:cxn>
                        <a:cxn ang="0">
                          <a:pos x="541" y="445"/>
                        </a:cxn>
                        <a:cxn ang="0">
                          <a:pos x="723" y="476"/>
                        </a:cxn>
                        <a:cxn ang="0">
                          <a:pos x="880" y="516"/>
                        </a:cxn>
                        <a:cxn ang="0">
                          <a:pos x="1003" y="621"/>
                        </a:cxn>
                        <a:cxn ang="0">
                          <a:pos x="1096" y="767"/>
                        </a:cxn>
                        <a:cxn ang="0">
                          <a:pos x="1076" y="792"/>
                        </a:cxn>
                        <a:cxn ang="0">
                          <a:pos x="949" y="700"/>
                        </a:cxn>
                        <a:cxn ang="0">
                          <a:pos x="811" y="599"/>
                        </a:cxn>
                        <a:cxn ang="0">
                          <a:pos x="660" y="530"/>
                        </a:cxn>
                        <a:cxn ang="0">
                          <a:pos x="565" y="509"/>
                        </a:cxn>
                        <a:cxn ang="0">
                          <a:pos x="643" y="621"/>
                        </a:cxn>
                        <a:cxn ang="0">
                          <a:pos x="744" y="767"/>
                        </a:cxn>
                        <a:cxn ang="0">
                          <a:pos x="799" y="900"/>
                        </a:cxn>
                        <a:cxn ang="0">
                          <a:pos x="796" y="1026"/>
                        </a:cxn>
                        <a:cxn ang="0">
                          <a:pos x="726" y="889"/>
                        </a:cxn>
                        <a:cxn ang="0">
                          <a:pos x="651" y="738"/>
                        </a:cxn>
                        <a:cxn ang="0">
                          <a:pos x="567" y="607"/>
                        </a:cxn>
                        <a:cxn ang="0">
                          <a:pos x="490" y="488"/>
                        </a:cxn>
                        <a:cxn ang="0">
                          <a:pos x="359" y="557"/>
                        </a:cxn>
                        <a:cxn ang="0">
                          <a:pos x="252" y="723"/>
                        </a:cxn>
                        <a:cxn ang="0">
                          <a:pos x="160" y="893"/>
                        </a:cxn>
                        <a:cxn ang="0">
                          <a:pos x="59" y="1051"/>
                        </a:cxn>
                        <a:cxn ang="0">
                          <a:pos x="27" y="1033"/>
                        </a:cxn>
                        <a:cxn ang="0">
                          <a:pos x="149" y="835"/>
                        </a:cxn>
                        <a:cxn ang="0">
                          <a:pos x="256" y="680"/>
                        </a:cxn>
                        <a:cxn ang="0">
                          <a:pos x="350" y="530"/>
                        </a:cxn>
                        <a:cxn ang="0">
                          <a:pos x="434" y="412"/>
                        </a:cxn>
                        <a:cxn ang="0">
                          <a:pos x="311" y="273"/>
                        </a:cxn>
                        <a:cxn ang="0">
                          <a:pos x="137" y="196"/>
                        </a:cxn>
                        <a:cxn ang="0">
                          <a:pos x="64" y="156"/>
                        </a:cxn>
                        <a:cxn ang="0">
                          <a:pos x="197" y="200"/>
                        </a:cxn>
                        <a:cxn ang="0">
                          <a:pos x="382" y="297"/>
                        </a:cxn>
                      </a:cxnLst>
                      <a:rect l="0" t="0" r="r" b="b"/>
                      <a:pathLst>
                        <a:path w="1371" h="1116">
                          <a:moveTo>
                            <a:pt x="432" y="285"/>
                          </a:moveTo>
                          <a:lnTo>
                            <a:pt x="443" y="256"/>
                          </a:lnTo>
                          <a:lnTo>
                            <a:pt x="458" y="225"/>
                          </a:lnTo>
                          <a:lnTo>
                            <a:pt x="478" y="196"/>
                          </a:lnTo>
                          <a:lnTo>
                            <a:pt x="499" y="167"/>
                          </a:lnTo>
                          <a:lnTo>
                            <a:pt x="521" y="140"/>
                          </a:lnTo>
                          <a:lnTo>
                            <a:pt x="538" y="119"/>
                          </a:lnTo>
                          <a:lnTo>
                            <a:pt x="556" y="102"/>
                          </a:lnTo>
                          <a:lnTo>
                            <a:pt x="576" y="86"/>
                          </a:lnTo>
                          <a:lnTo>
                            <a:pt x="594" y="71"/>
                          </a:lnTo>
                          <a:lnTo>
                            <a:pt x="611" y="59"/>
                          </a:lnTo>
                          <a:lnTo>
                            <a:pt x="633" y="46"/>
                          </a:lnTo>
                          <a:lnTo>
                            <a:pt x="651" y="36"/>
                          </a:lnTo>
                          <a:lnTo>
                            <a:pt x="669" y="28"/>
                          </a:lnTo>
                          <a:lnTo>
                            <a:pt x="694" y="23"/>
                          </a:lnTo>
                          <a:lnTo>
                            <a:pt x="720" y="17"/>
                          </a:lnTo>
                          <a:lnTo>
                            <a:pt x="741" y="13"/>
                          </a:lnTo>
                          <a:lnTo>
                            <a:pt x="764" y="9"/>
                          </a:lnTo>
                          <a:lnTo>
                            <a:pt x="788" y="7"/>
                          </a:lnTo>
                          <a:lnTo>
                            <a:pt x="813" y="5"/>
                          </a:lnTo>
                          <a:lnTo>
                            <a:pt x="845" y="3"/>
                          </a:lnTo>
                          <a:lnTo>
                            <a:pt x="868" y="5"/>
                          </a:lnTo>
                          <a:lnTo>
                            <a:pt x="891" y="7"/>
                          </a:lnTo>
                          <a:lnTo>
                            <a:pt x="912" y="9"/>
                          </a:lnTo>
                          <a:lnTo>
                            <a:pt x="932" y="5"/>
                          </a:lnTo>
                          <a:lnTo>
                            <a:pt x="958" y="3"/>
                          </a:lnTo>
                          <a:lnTo>
                            <a:pt x="981" y="0"/>
                          </a:lnTo>
                          <a:lnTo>
                            <a:pt x="970" y="7"/>
                          </a:lnTo>
                          <a:lnTo>
                            <a:pt x="958" y="13"/>
                          </a:lnTo>
                          <a:lnTo>
                            <a:pt x="949" y="23"/>
                          </a:lnTo>
                          <a:lnTo>
                            <a:pt x="940" y="34"/>
                          </a:lnTo>
                          <a:lnTo>
                            <a:pt x="920" y="34"/>
                          </a:lnTo>
                          <a:lnTo>
                            <a:pt x="900" y="36"/>
                          </a:lnTo>
                          <a:lnTo>
                            <a:pt x="885" y="40"/>
                          </a:lnTo>
                          <a:lnTo>
                            <a:pt x="868" y="44"/>
                          </a:lnTo>
                          <a:lnTo>
                            <a:pt x="851" y="48"/>
                          </a:lnTo>
                          <a:lnTo>
                            <a:pt x="833" y="54"/>
                          </a:lnTo>
                          <a:lnTo>
                            <a:pt x="813" y="59"/>
                          </a:lnTo>
                          <a:lnTo>
                            <a:pt x="793" y="65"/>
                          </a:lnTo>
                          <a:lnTo>
                            <a:pt x="773" y="71"/>
                          </a:lnTo>
                          <a:lnTo>
                            <a:pt x="755" y="77"/>
                          </a:lnTo>
                          <a:lnTo>
                            <a:pt x="738" y="86"/>
                          </a:lnTo>
                          <a:lnTo>
                            <a:pt x="715" y="96"/>
                          </a:lnTo>
                          <a:lnTo>
                            <a:pt x="694" y="108"/>
                          </a:lnTo>
                          <a:lnTo>
                            <a:pt x="672" y="121"/>
                          </a:lnTo>
                          <a:lnTo>
                            <a:pt x="651" y="135"/>
                          </a:lnTo>
                          <a:lnTo>
                            <a:pt x="628" y="156"/>
                          </a:lnTo>
                          <a:lnTo>
                            <a:pt x="608" y="181"/>
                          </a:lnTo>
                          <a:lnTo>
                            <a:pt x="588" y="212"/>
                          </a:lnTo>
                          <a:lnTo>
                            <a:pt x="567" y="250"/>
                          </a:lnTo>
                          <a:lnTo>
                            <a:pt x="547" y="297"/>
                          </a:lnTo>
                          <a:lnTo>
                            <a:pt x="521" y="349"/>
                          </a:lnTo>
                          <a:lnTo>
                            <a:pt x="562" y="327"/>
                          </a:lnTo>
                          <a:lnTo>
                            <a:pt x="599" y="306"/>
                          </a:lnTo>
                          <a:lnTo>
                            <a:pt x="646" y="283"/>
                          </a:lnTo>
                          <a:lnTo>
                            <a:pt x="694" y="258"/>
                          </a:lnTo>
                          <a:lnTo>
                            <a:pt x="715" y="250"/>
                          </a:lnTo>
                          <a:lnTo>
                            <a:pt x="736" y="243"/>
                          </a:lnTo>
                          <a:lnTo>
                            <a:pt x="761" y="237"/>
                          </a:lnTo>
                          <a:lnTo>
                            <a:pt x="787" y="229"/>
                          </a:lnTo>
                          <a:lnTo>
                            <a:pt x="814" y="223"/>
                          </a:lnTo>
                          <a:lnTo>
                            <a:pt x="839" y="221"/>
                          </a:lnTo>
                          <a:lnTo>
                            <a:pt x="860" y="219"/>
                          </a:lnTo>
                          <a:lnTo>
                            <a:pt x="891" y="217"/>
                          </a:lnTo>
                          <a:lnTo>
                            <a:pt x="920" y="219"/>
                          </a:lnTo>
                          <a:lnTo>
                            <a:pt x="943" y="221"/>
                          </a:lnTo>
                          <a:lnTo>
                            <a:pt x="972" y="223"/>
                          </a:lnTo>
                          <a:lnTo>
                            <a:pt x="998" y="225"/>
                          </a:lnTo>
                          <a:lnTo>
                            <a:pt x="1024" y="227"/>
                          </a:lnTo>
                          <a:lnTo>
                            <a:pt x="1051" y="231"/>
                          </a:lnTo>
                          <a:lnTo>
                            <a:pt x="1077" y="233"/>
                          </a:lnTo>
                          <a:lnTo>
                            <a:pt x="1105" y="237"/>
                          </a:lnTo>
                          <a:lnTo>
                            <a:pt x="1134" y="239"/>
                          </a:lnTo>
                          <a:lnTo>
                            <a:pt x="1160" y="243"/>
                          </a:lnTo>
                          <a:lnTo>
                            <a:pt x="1192" y="246"/>
                          </a:lnTo>
                          <a:lnTo>
                            <a:pt x="1223" y="248"/>
                          </a:lnTo>
                          <a:lnTo>
                            <a:pt x="1253" y="254"/>
                          </a:lnTo>
                          <a:lnTo>
                            <a:pt x="1301" y="260"/>
                          </a:lnTo>
                          <a:lnTo>
                            <a:pt x="1316" y="260"/>
                          </a:lnTo>
                          <a:lnTo>
                            <a:pt x="1328" y="260"/>
                          </a:lnTo>
                          <a:lnTo>
                            <a:pt x="1344" y="266"/>
                          </a:lnTo>
                          <a:lnTo>
                            <a:pt x="1370" y="275"/>
                          </a:lnTo>
                          <a:lnTo>
                            <a:pt x="1324" y="266"/>
                          </a:lnTo>
                          <a:lnTo>
                            <a:pt x="1302" y="262"/>
                          </a:lnTo>
                          <a:lnTo>
                            <a:pt x="1284" y="262"/>
                          </a:lnTo>
                          <a:lnTo>
                            <a:pt x="1241" y="266"/>
                          </a:lnTo>
                          <a:lnTo>
                            <a:pt x="1212" y="268"/>
                          </a:lnTo>
                          <a:lnTo>
                            <a:pt x="1177" y="270"/>
                          </a:lnTo>
                          <a:lnTo>
                            <a:pt x="1146" y="270"/>
                          </a:lnTo>
                          <a:lnTo>
                            <a:pt x="1116" y="271"/>
                          </a:lnTo>
                          <a:lnTo>
                            <a:pt x="1088" y="273"/>
                          </a:lnTo>
                          <a:lnTo>
                            <a:pt x="1062" y="270"/>
                          </a:lnTo>
                          <a:lnTo>
                            <a:pt x="1030" y="268"/>
                          </a:lnTo>
                          <a:lnTo>
                            <a:pt x="998" y="270"/>
                          </a:lnTo>
                          <a:lnTo>
                            <a:pt x="969" y="273"/>
                          </a:lnTo>
                          <a:lnTo>
                            <a:pt x="943" y="275"/>
                          </a:lnTo>
                          <a:lnTo>
                            <a:pt x="914" y="277"/>
                          </a:lnTo>
                          <a:lnTo>
                            <a:pt x="891" y="277"/>
                          </a:lnTo>
                          <a:lnTo>
                            <a:pt x="863" y="279"/>
                          </a:lnTo>
                          <a:lnTo>
                            <a:pt x="839" y="285"/>
                          </a:lnTo>
                          <a:lnTo>
                            <a:pt x="816" y="289"/>
                          </a:lnTo>
                          <a:lnTo>
                            <a:pt x="793" y="295"/>
                          </a:lnTo>
                          <a:lnTo>
                            <a:pt x="769" y="300"/>
                          </a:lnTo>
                          <a:lnTo>
                            <a:pt x="744" y="308"/>
                          </a:lnTo>
                          <a:lnTo>
                            <a:pt x="717" y="316"/>
                          </a:lnTo>
                          <a:lnTo>
                            <a:pt x="694" y="322"/>
                          </a:lnTo>
                          <a:lnTo>
                            <a:pt x="651" y="333"/>
                          </a:lnTo>
                          <a:lnTo>
                            <a:pt x="626" y="339"/>
                          </a:lnTo>
                          <a:lnTo>
                            <a:pt x="588" y="356"/>
                          </a:lnTo>
                          <a:lnTo>
                            <a:pt x="538" y="376"/>
                          </a:lnTo>
                          <a:lnTo>
                            <a:pt x="591" y="381"/>
                          </a:lnTo>
                          <a:lnTo>
                            <a:pt x="652" y="385"/>
                          </a:lnTo>
                          <a:lnTo>
                            <a:pt x="665" y="389"/>
                          </a:lnTo>
                          <a:lnTo>
                            <a:pt x="694" y="405"/>
                          </a:lnTo>
                          <a:lnTo>
                            <a:pt x="712" y="414"/>
                          </a:lnTo>
                          <a:lnTo>
                            <a:pt x="730" y="424"/>
                          </a:lnTo>
                          <a:lnTo>
                            <a:pt x="735" y="430"/>
                          </a:lnTo>
                          <a:lnTo>
                            <a:pt x="744" y="447"/>
                          </a:lnTo>
                          <a:lnTo>
                            <a:pt x="764" y="480"/>
                          </a:lnTo>
                          <a:lnTo>
                            <a:pt x="743" y="466"/>
                          </a:lnTo>
                          <a:lnTo>
                            <a:pt x="717" y="449"/>
                          </a:lnTo>
                          <a:lnTo>
                            <a:pt x="694" y="443"/>
                          </a:lnTo>
                          <a:lnTo>
                            <a:pt x="652" y="432"/>
                          </a:lnTo>
                          <a:lnTo>
                            <a:pt x="622" y="424"/>
                          </a:lnTo>
                          <a:lnTo>
                            <a:pt x="591" y="414"/>
                          </a:lnTo>
                          <a:lnTo>
                            <a:pt x="574" y="408"/>
                          </a:lnTo>
                          <a:lnTo>
                            <a:pt x="539" y="414"/>
                          </a:lnTo>
                          <a:lnTo>
                            <a:pt x="516" y="418"/>
                          </a:lnTo>
                          <a:lnTo>
                            <a:pt x="486" y="424"/>
                          </a:lnTo>
                          <a:lnTo>
                            <a:pt x="501" y="430"/>
                          </a:lnTo>
                          <a:lnTo>
                            <a:pt x="518" y="435"/>
                          </a:lnTo>
                          <a:lnTo>
                            <a:pt x="541" y="445"/>
                          </a:lnTo>
                          <a:lnTo>
                            <a:pt x="567" y="443"/>
                          </a:lnTo>
                          <a:lnTo>
                            <a:pt x="610" y="445"/>
                          </a:lnTo>
                          <a:lnTo>
                            <a:pt x="636" y="451"/>
                          </a:lnTo>
                          <a:lnTo>
                            <a:pt x="669" y="459"/>
                          </a:lnTo>
                          <a:lnTo>
                            <a:pt x="694" y="468"/>
                          </a:lnTo>
                          <a:lnTo>
                            <a:pt x="723" y="476"/>
                          </a:lnTo>
                          <a:lnTo>
                            <a:pt x="756" y="486"/>
                          </a:lnTo>
                          <a:lnTo>
                            <a:pt x="785" y="493"/>
                          </a:lnTo>
                          <a:lnTo>
                            <a:pt x="811" y="497"/>
                          </a:lnTo>
                          <a:lnTo>
                            <a:pt x="833" y="503"/>
                          </a:lnTo>
                          <a:lnTo>
                            <a:pt x="854" y="509"/>
                          </a:lnTo>
                          <a:lnTo>
                            <a:pt x="880" y="516"/>
                          </a:lnTo>
                          <a:lnTo>
                            <a:pt x="908" y="528"/>
                          </a:lnTo>
                          <a:lnTo>
                            <a:pt x="934" y="542"/>
                          </a:lnTo>
                          <a:lnTo>
                            <a:pt x="946" y="551"/>
                          </a:lnTo>
                          <a:lnTo>
                            <a:pt x="964" y="574"/>
                          </a:lnTo>
                          <a:lnTo>
                            <a:pt x="987" y="599"/>
                          </a:lnTo>
                          <a:lnTo>
                            <a:pt x="1003" y="621"/>
                          </a:lnTo>
                          <a:lnTo>
                            <a:pt x="1018" y="646"/>
                          </a:lnTo>
                          <a:lnTo>
                            <a:pt x="1033" y="669"/>
                          </a:lnTo>
                          <a:lnTo>
                            <a:pt x="1048" y="694"/>
                          </a:lnTo>
                          <a:lnTo>
                            <a:pt x="1062" y="715"/>
                          </a:lnTo>
                          <a:lnTo>
                            <a:pt x="1077" y="740"/>
                          </a:lnTo>
                          <a:lnTo>
                            <a:pt x="1096" y="767"/>
                          </a:lnTo>
                          <a:lnTo>
                            <a:pt x="1111" y="796"/>
                          </a:lnTo>
                          <a:lnTo>
                            <a:pt x="1128" y="817"/>
                          </a:lnTo>
                          <a:lnTo>
                            <a:pt x="1149" y="844"/>
                          </a:lnTo>
                          <a:lnTo>
                            <a:pt x="1122" y="823"/>
                          </a:lnTo>
                          <a:lnTo>
                            <a:pt x="1102" y="810"/>
                          </a:lnTo>
                          <a:lnTo>
                            <a:pt x="1076" y="792"/>
                          </a:lnTo>
                          <a:lnTo>
                            <a:pt x="1051" y="773"/>
                          </a:lnTo>
                          <a:lnTo>
                            <a:pt x="1030" y="756"/>
                          </a:lnTo>
                          <a:lnTo>
                            <a:pt x="1010" y="740"/>
                          </a:lnTo>
                          <a:lnTo>
                            <a:pt x="992" y="729"/>
                          </a:lnTo>
                          <a:lnTo>
                            <a:pt x="972" y="715"/>
                          </a:lnTo>
                          <a:lnTo>
                            <a:pt x="949" y="700"/>
                          </a:lnTo>
                          <a:lnTo>
                            <a:pt x="929" y="686"/>
                          </a:lnTo>
                          <a:lnTo>
                            <a:pt x="911" y="673"/>
                          </a:lnTo>
                          <a:lnTo>
                            <a:pt x="886" y="655"/>
                          </a:lnTo>
                          <a:lnTo>
                            <a:pt x="860" y="638"/>
                          </a:lnTo>
                          <a:lnTo>
                            <a:pt x="836" y="617"/>
                          </a:lnTo>
                          <a:lnTo>
                            <a:pt x="811" y="599"/>
                          </a:lnTo>
                          <a:lnTo>
                            <a:pt x="788" y="586"/>
                          </a:lnTo>
                          <a:lnTo>
                            <a:pt x="767" y="571"/>
                          </a:lnTo>
                          <a:lnTo>
                            <a:pt x="740" y="557"/>
                          </a:lnTo>
                          <a:lnTo>
                            <a:pt x="717" y="547"/>
                          </a:lnTo>
                          <a:lnTo>
                            <a:pt x="694" y="540"/>
                          </a:lnTo>
                          <a:lnTo>
                            <a:pt x="660" y="530"/>
                          </a:lnTo>
                          <a:lnTo>
                            <a:pt x="629" y="520"/>
                          </a:lnTo>
                          <a:lnTo>
                            <a:pt x="607" y="515"/>
                          </a:lnTo>
                          <a:lnTo>
                            <a:pt x="582" y="507"/>
                          </a:lnTo>
                          <a:lnTo>
                            <a:pt x="547" y="489"/>
                          </a:lnTo>
                          <a:lnTo>
                            <a:pt x="510" y="472"/>
                          </a:lnTo>
                          <a:lnTo>
                            <a:pt x="565" y="509"/>
                          </a:lnTo>
                          <a:lnTo>
                            <a:pt x="570" y="516"/>
                          </a:lnTo>
                          <a:lnTo>
                            <a:pt x="582" y="532"/>
                          </a:lnTo>
                          <a:lnTo>
                            <a:pt x="596" y="551"/>
                          </a:lnTo>
                          <a:lnTo>
                            <a:pt x="611" y="574"/>
                          </a:lnTo>
                          <a:lnTo>
                            <a:pt x="628" y="596"/>
                          </a:lnTo>
                          <a:lnTo>
                            <a:pt x="643" y="621"/>
                          </a:lnTo>
                          <a:lnTo>
                            <a:pt x="663" y="646"/>
                          </a:lnTo>
                          <a:lnTo>
                            <a:pt x="678" y="667"/>
                          </a:lnTo>
                          <a:lnTo>
                            <a:pt x="694" y="688"/>
                          </a:lnTo>
                          <a:lnTo>
                            <a:pt x="709" y="711"/>
                          </a:lnTo>
                          <a:lnTo>
                            <a:pt x="729" y="742"/>
                          </a:lnTo>
                          <a:lnTo>
                            <a:pt x="744" y="767"/>
                          </a:lnTo>
                          <a:lnTo>
                            <a:pt x="758" y="787"/>
                          </a:lnTo>
                          <a:lnTo>
                            <a:pt x="769" y="812"/>
                          </a:lnTo>
                          <a:lnTo>
                            <a:pt x="781" y="835"/>
                          </a:lnTo>
                          <a:lnTo>
                            <a:pt x="788" y="858"/>
                          </a:lnTo>
                          <a:lnTo>
                            <a:pt x="795" y="875"/>
                          </a:lnTo>
                          <a:lnTo>
                            <a:pt x="799" y="900"/>
                          </a:lnTo>
                          <a:lnTo>
                            <a:pt x="802" y="933"/>
                          </a:lnTo>
                          <a:lnTo>
                            <a:pt x="805" y="964"/>
                          </a:lnTo>
                          <a:lnTo>
                            <a:pt x="810" y="997"/>
                          </a:lnTo>
                          <a:lnTo>
                            <a:pt x="814" y="1026"/>
                          </a:lnTo>
                          <a:lnTo>
                            <a:pt x="818" y="1057"/>
                          </a:lnTo>
                          <a:lnTo>
                            <a:pt x="796" y="1026"/>
                          </a:lnTo>
                          <a:lnTo>
                            <a:pt x="781" y="1005"/>
                          </a:lnTo>
                          <a:lnTo>
                            <a:pt x="764" y="983"/>
                          </a:lnTo>
                          <a:lnTo>
                            <a:pt x="755" y="966"/>
                          </a:lnTo>
                          <a:lnTo>
                            <a:pt x="744" y="943"/>
                          </a:lnTo>
                          <a:lnTo>
                            <a:pt x="736" y="918"/>
                          </a:lnTo>
                          <a:lnTo>
                            <a:pt x="726" y="889"/>
                          </a:lnTo>
                          <a:lnTo>
                            <a:pt x="714" y="862"/>
                          </a:lnTo>
                          <a:lnTo>
                            <a:pt x="701" y="831"/>
                          </a:lnTo>
                          <a:lnTo>
                            <a:pt x="691" y="806"/>
                          </a:lnTo>
                          <a:lnTo>
                            <a:pt x="678" y="781"/>
                          </a:lnTo>
                          <a:lnTo>
                            <a:pt x="663" y="758"/>
                          </a:lnTo>
                          <a:lnTo>
                            <a:pt x="651" y="738"/>
                          </a:lnTo>
                          <a:lnTo>
                            <a:pt x="633" y="715"/>
                          </a:lnTo>
                          <a:lnTo>
                            <a:pt x="611" y="692"/>
                          </a:lnTo>
                          <a:lnTo>
                            <a:pt x="597" y="673"/>
                          </a:lnTo>
                          <a:lnTo>
                            <a:pt x="581" y="653"/>
                          </a:lnTo>
                          <a:lnTo>
                            <a:pt x="577" y="634"/>
                          </a:lnTo>
                          <a:lnTo>
                            <a:pt x="567" y="607"/>
                          </a:lnTo>
                          <a:lnTo>
                            <a:pt x="555" y="586"/>
                          </a:lnTo>
                          <a:lnTo>
                            <a:pt x="545" y="561"/>
                          </a:lnTo>
                          <a:lnTo>
                            <a:pt x="538" y="553"/>
                          </a:lnTo>
                          <a:lnTo>
                            <a:pt x="518" y="530"/>
                          </a:lnTo>
                          <a:lnTo>
                            <a:pt x="504" y="509"/>
                          </a:lnTo>
                          <a:lnTo>
                            <a:pt x="490" y="488"/>
                          </a:lnTo>
                          <a:lnTo>
                            <a:pt x="477" y="468"/>
                          </a:lnTo>
                          <a:lnTo>
                            <a:pt x="452" y="480"/>
                          </a:lnTo>
                          <a:lnTo>
                            <a:pt x="429" y="495"/>
                          </a:lnTo>
                          <a:lnTo>
                            <a:pt x="403" y="518"/>
                          </a:lnTo>
                          <a:lnTo>
                            <a:pt x="377" y="538"/>
                          </a:lnTo>
                          <a:lnTo>
                            <a:pt x="359" y="557"/>
                          </a:lnTo>
                          <a:lnTo>
                            <a:pt x="344" y="578"/>
                          </a:lnTo>
                          <a:lnTo>
                            <a:pt x="325" y="605"/>
                          </a:lnTo>
                          <a:lnTo>
                            <a:pt x="304" y="638"/>
                          </a:lnTo>
                          <a:lnTo>
                            <a:pt x="287" y="663"/>
                          </a:lnTo>
                          <a:lnTo>
                            <a:pt x="267" y="696"/>
                          </a:lnTo>
                          <a:lnTo>
                            <a:pt x="252" y="723"/>
                          </a:lnTo>
                          <a:lnTo>
                            <a:pt x="236" y="748"/>
                          </a:lnTo>
                          <a:lnTo>
                            <a:pt x="221" y="775"/>
                          </a:lnTo>
                          <a:lnTo>
                            <a:pt x="209" y="802"/>
                          </a:lnTo>
                          <a:lnTo>
                            <a:pt x="194" y="831"/>
                          </a:lnTo>
                          <a:lnTo>
                            <a:pt x="180" y="860"/>
                          </a:lnTo>
                          <a:lnTo>
                            <a:pt x="160" y="893"/>
                          </a:lnTo>
                          <a:lnTo>
                            <a:pt x="142" y="925"/>
                          </a:lnTo>
                          <a:lnTo>
                            <a:pt x="122" y="962"/>
                          </a:lnTo>
                          <a:lnTo>
                            <a:pt x="103" y="991"/>
                          </a:lnTo>
                          <a:lnTo>
                            <a:pt x="90" y="1010"/>
                          </a:lnTo>
                          <a:lnTo>
                            <a:pt x="74" y="1032"/>
                          </a:lnTo>
                          <a:lnTo>
                            <a:pt x="59" y="1051"/>
                          </a:lnTo>
                          <a:lnTo>
                            <a:pt x="41" y="1070"/>
                          </a:lnTo>
                          <a:lnTo>
                            <a:pt x="22" y="1089"/>
                          </a:lnTo>
                          <a:lnTo>
                            <a:pt x="0" y="1115"/>
                          </a:lnTo>
                          <a:lnTo>
                            <a:pt x="7" y="1084"/>
                          </a:lnTo>
                          <a:lnTo>
                            <a:pt x="15" y="1060"/>
                          </a:lnTo>
                          <a:lnTo>
                            <a:pt x="27" y="1033"/>
                          </a:lnTo>
                          <a:lnTo>
                            <a:pt x="41" y="1010"/>
                          </a:lnTo>
                          <a:lnTo>
                            <a:pt x="62" y="976"/>
                          </a:lnTo>
                          <a:lnTo>
                            <a:pt x="85" y="941"/>
                          </a:lnTo>
                          <a:lnTo>
                            <a:pt x="110" y="900"/>
                          </a:lnTo>
                          <a:lnTo>
                            <a:pt x="129" y="868"/>
                          </a:lnTo>
                          <a:lnTo>
                            <a:pt x="149" y="835"/>
                          </a:lnTo>
                          <a:lnTo>
                            <a:pt x="169" y="806"/>
                          </a:lnTo>
                          <a:lnTo>
                            <a:pt x="183" y="781"/>
                          </a:lnTo>
                          <a:lnTo>
                            <a:pt x="201" y="756"/>
                          </a:lnTo>
                          <a:lnTo>
                            <a:pt x="217" y="734"/>
                          </a:lnTo>
                          <a:lnTo>
                            <a:pt x="236" y="707"/>
                          </a:lnTo>
                          <a:lnTo>
                            <a:pt x="256" y="680"/>
                          </a:lnTo>
                          <a:lnTo>
                            <a:pt x="276" y="653"/>
                          </a:lnTo>
                          <a:lnTo>
                            <a:pt x="296" y="623"/>
                          </a:lnTo>
                          <a:lnTo>
                            <a:pt x="313" y="598"/>
                          </a:lnTo>
                          <a:lnTo>
                            <a:pt x="330" y="572"/>
                          </a:lnTo>
                          <a:lnTo>
                            <a:pt x="342" y="549"/>
                          </a:lnTo>
                          <a:lnTo>
                            <a:pt x="350" y="530"/>
                          </a:lnTo>
                          <a:lnTo>
                            <a:pt x="359" y="513"/>
                          </a:lnTo>
                          <a:lnTo>
                            <a:pt x="368" y="493"/>
                          </a:lnTo>
                          <a:lnTo>
                            <a:pt x="382" y="476"/>
                          </a:lnTo>
                          <a:lnTo>
                            <a:pt x="402" y="451"/>
                          </a:lnTo>
                          <a:lnTo>
                            <a:pt x="418" y="430"/>
                          </a:lnTo>
                          <a:lnTo>
                            <a:pt x="434" y="412"/>
                          </a:lnTo>
                          <a:lnTo>
                            <a:pt x="448" y="393"/>
                          </a:lnTo>
                          <a:lnTo>
                            <a:pt x="443" y="374"/>
                          </a:lnTo>
                          <a:lnTo>
                            <a:pt x="435" y="347"/>
                          </a:lnTo>
                          <a:lnTo>
                            <a:pt x="397" y="333"/>
                          </a:lnTo>
                          <a:lnTo>
                            <a:pt x="354" y="302"/>
                          </a:lnTo>
                          <a:lnTo>
                            <a:pt x="311" y="273"/>
                          </a:lnTo>
                          <a:lnTo>
                            <a:pt x="287" y="256"/>
                          </a:lnTo>
                          <a:lnTo>
                            <a:pt x="267" y="244"/>
                          </a:lnTo>
                          <a:lnTo>
                            <a:pt x="233" y="229"/>
                          </a:lnTo>
                          <a:lnTo>
                            <a:pt x="200" y="217"/>
                          </a:lnTo>
                          <a:lnTo>
                            <a:pt x="163" y="206"/>
                          </a:lnTo>
                          <a:lnTo>
                            <a:pt x="137" y="196"/>
                          </a:lnTo>
                          <a:lnTo>
                            <a:pt x="105" y="185"/>
                          </a:lnTo>
                          <a:lnTo>
                            <a:pt x="76" y="175"/>
                          </a:lnTo>
                          <a:lnTo>
                            <a:pt x="48" y="169"/>
                          </a:lnTo>
                          <a:lnTo>
                            <a:pt x="24" y="162"/>
                          </a:lnTo>
                          <a:lnTo>
                            <a:pt x="47" y="160"/>
                          </a:lnTo>
                          <a:lnTo>
                            <a:pt x="64" y="156"/>
                          </a:lnTo>
                          <a:lnTo>
                            <a:pt x="77" y="154"/>
                          </a:lnTo>
                          <a:lnTo>
                            <a:pt x="93" y="152"/>
                          </a:lnTo>
                          <a:lnTo>
                            <a:pt x="108" y="154"/>
                          </a:lnTo>
                          <a:lnTo>
                            <a:pt x="140" y="169"/>
                          </a:lnTo>
                          <a:lnTo>
                            <a:pt x="168" y="183"/>
                          </a:lnTo>
                          <a:lnTo>
                            <a:pt x="197" y="200"/>
                          </a:lnTo>
                          <a:lnTo>
                            <a:pt x="226" y="217"/>
                          </a:lnTo>
                          <a:lnTo>
                            <a:pt x="261" y="235"/>
                          </a:lnTo>
                          <a:lnTo>
                            <a:pt x="292" y="254"/>
                          </a:lnTo>
                          <a:lnTo>
                            <a:pt x="316" y="266"/>
                          </a:lnTo>
                          <a:lnTo>
                            <a:pt x="359" y="289"/>
                          </a:lnTo>
                          <a:lnTo>
                            <a:pt x="382" y="297"/>
                          </a:lnTo>
                          <a:lnTo>
                            <a:pt x="399" y="293"/>
                          </a:lnTo>
                          <a:lnTo>
                            <a:pt x="415" y="289"/>
                          </a:lnTo>
                          <a:lnTo>
                            <a:pt x="432" y="285"/>
                          </a:lnTo>
                        </a:path>
                      </a:pathLst>
                    </a:custGeom>
                    <a:solidFill>
                      <a:srgbClr val="037C03"/>
                    </a:solidFill>
                    <a:ln w="9525" cap="rnd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0926" name="Freeform 30"/>
                    <p:cNvSpPr>
                      <a:spLocks/>
                    </p:cNvSpPr>
                    <p:nvPr/>
                  </p:nvSpPr>
                  <p:spPr bwMode="ltGray">
                    <a:xfrm>
                      <a:off x="4692" y="2814"/>
                      <a:ext cx="121" cy="627"/>
                    </a:xfrm>
                    <a:custGeom>
                      <a:avLst/>
                      <a:gdLst/>
                      <a:ahLst/>
                      <a:cxnLst>
                        <a:cxn ang="0">
                          <a:pos x="65" y="0"/>
                        </a:cxn>
                        <a:cxn ang="0">
                          <a:pos x="78" y="30"/>
                        </a:cxn>
                        <a:cxn ang="0">
                          <a:pos x="89" y="50"/>
                        </a:cxn>
                        <a:cxn ang="0">
                          <a:pos x="109" y="79"/>
                        </a:cxn>
                        <a:cxn ang="0">
                          <a:pos x="113" y="106"/>
                        </a:cxn>
                        <a:cxn ang="0">
                          <a:pos x="118" y="142"/>
                        </a:cxn>
                        <a:cxn ang="0">
                          <a:pos x="118" y="185"/>
                        </a:cxn>
                        <a:cxn ang="0">
                          <a:pos x="120" y="212"/>
                        </a:cxn>
                        <a:cxn ang="0">
                          <a:pos x="118" y="243"/>
                        </a:cxn>
                        <a:cxn ang="0">
                          <a:pos x="113" y="284"/>
                        </a:cxn>
                        <a:cxn ang="0">
                          <a:pos x="109" y="316"/>
                        </a:cxn>
                        <a:cxn ang="0">
                          <a:pos x="100" y="370"/>
                        </a:cxn>
                        <a:cxn ang="0">
                          <a:pos x="92" y="398"/>
                        </a:cxn>
                        <a:cxn ang="0">
                          <a:pos x="77" y="432"/>
                        </a:cxn>
                        <a:cxn ang="0">
                          <a:pos x="57" y="471"/>
                        </a:cxn>
                        <a:cxn ang="0">
                          <a:pos x="41" y="506"/>
                        </a:cxn>
                        <a:cxn ang="0">
                          <a:pos x="24" y="540"/>
                        </a:cxn>
                        <a:cxn ang="0">
                          <a:pos x="10" y="569"/>
                        </a:cxn>
                        <a:cxn ang="0">
                          <a:pos x="0" y="626"/>
                        </a:cxn>
                        <a:cxn ang="0">
                          <a:pos x="6" y="569"/>
                        </a:cxn>
                        <a:cxn ang="0">
                          <a:pos x="10" y="529"/>
                        </a:cxn>
                        <a:cxn ang="0">
                          <a:pos x="13" y="492"/>
                        </a:cxn>
                        <a:cxn ang="0">
                          <a:pos x="16" y="454"/>
                        </a:cxn>
                        <a:cxn ang="0">
                          <a:pos x="22" y="405"/>
                        </a:cxn>
                        <a:cxn ang="0">
                          <a:pos x="31" y="370"/>
                        </a:cxn>
                        <a:cxn ang="0">
                          <a:pos x="41" y="336"/>
                        </a:cxn>
                        <a:cxn ang="0">
                          <a:pos x="50" y="303"/>
                        </a:cxn>
                        <a:cxn ang="0">
                          <a:pos x="57" y="270"/>
                        </a:cxn>
                        <a:cxn ang="0">
                          <a:pos x="65" y="235"/>
                        </a:cxn>
                        <a:cxn ang="0">
                          <a:pos x="69" y="200"/>
                        </a:cxn>
                        <a:cxn ang="0">
                          <a:pos x="72" y="171"/>
                        </a:cxn>
                        <a:cxn ang="0">
                          <a:pos x="75" y="137"/>
                        </a:cxn>
                        <a:cxn ang="0">
                          <a:pos x="75" y="98"/>
                        </a:cxn>
                        <a:cxn ang="0">
                          <a:pos x="75" y="50"/>
                        </a:cxn>
                        <a:cxn ang="0">
                          <a:pos x="71" y="28"/>
                        </a:cxn>
                        <a:cxn ang="0">
                          <a:pos x="65" y="0"/>
                        </a:cxn>
                      </a:cxnLst>
                      <a:rect l="0" t="0" r="r" b="b"/>
                      <a:pathLst>
                        <a:path w="121" h="627">
                          <a:moveTo>
                            <a:pt x="65" y="0"/>
                          </a:moveTo>
                          <a:lnTo>
                            <a:pt x="78" y="30"/>
                          </a:lnTo>
                          <a:lnTo>
                            <a:pt x="89" y="50"/>
                          </a:lnTo>
                          <a:lnTo>
                            <a:pt x="109" y="79"/>
                          </a:lnTo>
                          <a:lnTo>
                            <a:pt x="113" y="106"/>
                          </a:lnTo>
                          <a:lnTo>
                            <a:pt x="118" y="142"/>
                          </a:lnTo>
                          <a:lnTo>
                            <a:pt x="118" y="185"/>
                          </a:lnTo>
                          <a:lnTo>
                            <a:pt x="120" y="212"/>
                          </a:lnTo>
                          <a:lnTo>
                            <a:pt x="118" y="243"/>
                          </a:lnTo>
                          <a:lnTo>
                            <a:pt x="113" y="284"/>
                          </a:lnTo>
                          <a:lnTo>
                            <a:pt x="109" y="316"/>
                          </a:lnTo>
                          <a:lnTo>
                            <a:pt x="100" y="370"/>
                          </a:lnTo>
                          <a:lnTo>
                            <a:pt x="92" y="398"/>
                          </a:lnTo>
                          <a:lnTo>
                            <a:pt x="77" y="432"/>
                          </a:lnTo>
                          <a:lnTo>
                            <a:pt x="57" y="471"/>
                          </a:lnTo>
                          <a:lnTo>
                            <a:pt x="41" y="506"/>
                          </a:lnTo>
                          <a:lnTo>
                            <a:pt x="24" y="540"/>
                          </a:lnTo>
                          <a:lnTo>
                            <a:pt x="10" y="569"/>
                          </a:lnTo>
                          <a:lnTo>
                            <a:pt x="0" y="626"/>
                          </a:lnTo>
                          <a:lnTo>
                            <a:pt x="6" y="569"/>
                          </a:lnTo>
                          <a:lnTo>
                            <a:pt x="10" y="529"/>
                          </a:lnTo>
                          <a:lnTo>
                            <a:pt x="13" y="492"/>
                          </a:lnTo>
                          <a:lnTo>
                            <a:pt x="16" y="454"/>
                          </a:lnTo>
                          <a:lnTo>
                            <a:pt x="22" y="405"/>
                          </a:lnTo>
                          <a:lnTo>
                            <a:pt x="31" y="370"/>
                          </a:lnTo>
                          <a:lnTo>
                            <a:pt x="41" y="336"/>
                          </a:lnTo>
                          <a:lnTo>
                            <a:pt x="50" y="303"/>
                          </a:lnTo>
                          <a:lnTo>
                            <a:pt x="57" y="270"/>
                          </a:lnTo>
                          <a:lnTo>
                            <a:pt x="65" y="235"/>
                          </a:lnTo>
                          <a:lnTo>
                            <a:pt x="69" y="200"/>
                          </a:lnTo>
                          <a:lnTo>
                            <a:pt x="72" y="171"/>
                          </a:lnTo>
                          <a:lnTo>
                            <a:pt x="75" y="137"/>
                          </a:lnTo>
                          <a:lnTo>
                            <a:pt x="75" y="98"/>
                          </a:lnTo>
                          <a:lnTo>
                            <a:pt x="75" y="50"/>
                          </a:lnTo>
                          <a:lnTo>
                            <a:pt x="71" y="28"/>
                          </a:lnTo>
                          <a:lnTo>
                            <a:pt x="65" y="0"/>
                          </a:lnTo>
                        </a:path>
                      </a:pathLst>
                    </a:custGeom>
                    <a:solidFill>
                      <a:srgbClr val="037C03"/>
                    </a:solidFill>
                    <a:ln w="9525" cap="rnd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0927" name="Freeform 31"/>
                    <p:cNvSpPr>
                      <a:spLocks/>
                    </p:cNvSpPr>
                    <p:nvPr/>
                  </p:nvSpPr>
                  <p:spPr bwMode="ltGray">
                    <a:xfrm>
                      <a:off x="4104" y="2469"/>
                      <a:ext cx="538" cy="159"/>
                    </a:xfrm>
                    <a:custGeom>
                      <a:avLst/>
                      <a:gdLst/>
                      <a:ahLst/>
                      <a:cxnLst>
                        <a:cxn ang="0">
                          <a:pos x="537" y="158"/>
                        </a:cxn>
                        <a:cxn ang="0">
                          <a:pos x="527" y="131"/>
                        </a:cxn>
                        <a:cxn ang="0">
                          <a:pos x="515" y="105"/>
                        </a:cxn>
                        <a:cxn ang="0">
                          <a:pos x="506" y="102"/>
                        </a:cxn>
                        <a:cxn ang="0">
                          <a:pos x="484" y="94"/>
                        </a:cxn>
                        <a:cxn ang="0">
                          <a:pos x="463" y="88"/>
                        </a:cxn>
                        <a:cxn ang="0">
                          <a:pos x="443" y="94"/>
                        </a:cxn>
                        <a:cxn ang="0">
                          <a:pos x="419" y="98"/>
                        </a:cxn>
                        <a:cxn ang="0">
                          <a:pos x="390" y="86"/>
                        </a:cxn>
                        <a:cxn ang="0">
                          <a:pos x="353" y="73"/>
                        </a:cxn>
                        <a:cxn ang="0">
                          <a:pos x="318" y="59"/>
                        </a:cxn>
                        <a:cxn ang="0">
                          <a:pos x="293" y="52"/>
                        </a:cxn>
                        <a:cxn ang="0">
                          <a:pos x="253" y="40"/>
                        </a:cxn>
                        <a:cxn ang="0">
                          <a:pos x="214" y="26"/>
                        </a:cxn>
                        <a:cxn ang="0">
                          <a:pos x="174" y="15"/>
                        </a:cxn>
                        <a:cxn ang="0">
                          <a:pos x="134" y="5"/>
                        </a:cxn>
                        <a:cxn ang="0">
                          <a:pos x="90" y="1"/>
                        </a:cxn>
                        <a:cxn ang="0">
                          <a:pos x="50" y="0"/>
                        </a:cxn>
                        <a:cxn ang="0">
                          <a:pos x="39" y="3"/>
                        </a:cxn>
                        <a:cxn ang="0">
                          <a:pos x="24" y="13"/>
                        </a:cxn>
                        <a:cxn ang="0">
                          <a:pos x="10" y="25"/>
                        </a:cxn>
                        <a:cxn ang="0">
                          <a:pos x="0" y="34"/>
                        </a:cxn>
                        <a:cxn ang="0">
                          <a:pos x="18" y="36"/>
                        </a:cxn>
                        <a:cxn ang="0">
                          <a:pos x="39" y="38"/>
                        </a:cxn>
                        <a:cxn ang="0">
                          <a:pos x="59" y="40"/>
                        </a:cxn>
                        <a:cxn ang="0">
                          <a:pos x="74" y="38"/>
                        </a:cxn>
                        <a:cxn ang="0">
                          <a:pos x="94" y="36"/>
                        </a:cxn>
                        <a:cxn ang="0">
                          <a:pos x="123" y="34"/>
                        </a:cxn>
                        <a:cxn ang="0">
                          <a:pos x="162" y="36"/>
                        </a:cxn>
                        <a:cxn ang="0">
                          <a:pos x="195" y="40"/>
                        </a:cxn>
                        <a:cxn ang="0">
                          <a:pos x="226" y="46"/>
                        </a:cxn>
                        <a:cxn ang="0">
                          <a:pos x="257" y="52"/>
                        </a:cxn>
                        <a:cxn ang="0">
                          <a:pos x="289" y="53"/>
                        </a:cxn>
                        <a:cxn ang="0">
                          <a:pos x="315" y="63"/>
                        </a:cxn>
                        <a:cxn ang="0">
                          <a:pos x="342" y="75"/>
                        </a:cxn>
                        <a:cxn ang="0">
                          <a:pos x="367" y="88"/>
                        </a:cxn>
                        <a:cxn ang="0">
                          <a:pos x="396" y="102"/>
                        </a:cxn>
                        <a:cxn ang="0">
                          <a:pos x="408" y="104"/>
                        </a:cxn>
                        <a:cxn ang="0">
                          <a:pos x="422" y="102"/>
                        </a:cxn>
                        <a:cxn ang="0">
                          <a:pos x="442" y="111"/>
                        </a:cxn>
                        <a:cxn ang="0">
                          <a:pos x="463" y="121"/>
                        </a:cxn>
                        <a:cxn ang="0">
                          <a:pos x="483" y="131"/>
                        </a:cxn>
                        <a:cxn ang="0">
                          <a:pos x="510" y="144"/>
                        </a:cxn>
                        <a:cxn ang="0">
                          <a:pos x="527" y="152"/>
                        </a:cxn>
                        <a:cxn ang="0">
                          <a:pos x="537" y="158"/>
                        </a:cxn>
                      </a:cxnLst>
                      <a:rect l="0" t="0" r="r" b="b"/>
                      <a:pathLst>
                        <a:path w="538" h="159">
                          <a:moveTo>
                            <a:pt x="537" y="158"/>
                          </a:moveTo>
                          <a:lnTo>
                            <a:pt x="527" y="131"/>
                          </a:lnTo>
                          <a:lnTo>
                            <a:pt x="515" y="105"/>
                          </a:lnTo>
                          <a:lnTo>
                            <a:pt x="506" y="102"/>
                          </a:lnTo>
                          <a:lnTo>
                            <a:pt x="484" y="94"/>
                          </a:lnTo>
                          <a:lnTo>
                            <a:pt x="463" y="88"/>
                          </a:lnTo>
                          <a:lnTo>
                            <a:pt x="443" y="94"/>
                          </a:lnTo>
                          <a:lnTo>
                            <a:pt x="419" y="98"/>
                          </a:lnTo>
                          <a:lnTo>
                            <a:pt x="390" y="86"/>
                          </a:lnTo>
                          <a:lnTo>
                            <a:pt x="353" y="73"/>
                          </a:lnTo>
                          <a:lnTo>
                            <a:pt x="318" y="59"/>
                          </a:lnTo>
                          <a:lnTo>
                            <a:pt x="293" y="52"/>
                          </a:lnTo>
                          <a:lnTo>
                            <a:pt x="253" y="40"/>
                          </a:lnTo>
                          <a:lnTo>
                            <a:pt x="214" y="26"/>
                          </a:lnTo>
                          <a:lnTo>
                            <a:pt x="174" y="15"/>
                          </a:lnTo>
                          <a:lnTo>
                            <a:pt x="134" y="5"/>
                          </a:lnTo>
                          <a:lnTo>
                            <a:pt x="90" y="1"/>
                          </a:lnTo>
                          <a:lnTo>
                            <a:pt x="50" y="0"/>
                          </a:lnTo>
                          <a:lnTo>
                            <a:pt x="39" y="3"/>
                          </a:lnTo>
                          <a:lnTo>
                            <a:pt x="24" y="13"/>
                          </a:lnTo>
                          <a:lnTo>
                            <a:pt x="10" y="25"/>
                          </a:lnTo>
                          <a:lnTo>
                            <a:pt x="0" y="34"/>
                          </a:lnTo>
                          <a:lnTo>
                            <a:pt x="18" y="36"/>
                          </a:lnTo>
                          <a:lnTo>
                            <a:pt x="39" y="38"/>
                          </a:lnTo>
                          <a:lnTo>
                            <a:pt x="59" y="40"/>
                          </a:lnTo>
                          <a:lnTo>
                            <a:pt x="74" y="38"/>
                          </a:lnTo>
                          <a:lnTo>
                            <a:pt x="94" y="36"/>
                          </a:lnTo>
                          <a:lnTo>
                            <a:pt x="123" y="34"/>
                          </a:lnTo>
                          <a:lnTo>
                            <a:pt x="162" y="36"/>
                          </a:lnTo>
                          <a:lnTo>
                            <a:pt x="195" y="40"/>
                          </a:lnTo>
                          <a:lnTo>
                            <a:pt x="226" y="46"/>
                          </a:lnTo>
                          <a:lnTo>
                            <a:pt x="257" y="52"/>
                          </a:lnTo>
                          <a:lnTo>
                            <a:pt x="289" y="53"/>
                          </a:lnTo>
                          <a:lnTo>
                            <a:pt x="315" y="63"/>
                          </a:lnTo>
                          <a:lnTo>
                            <a:pt x="342" y="75"/>
                          </a:lnTo>
                          <a:lnTo>
                            <a:pt x="367" y="88"/>
                          </a:lnTo>
                          <a:lnTo>
                            <a:pt x="396" y="102"/>
                          </a:lnTo>
                          <a:lnTo>
                            <a:pt x="408" y="104"/>
                          </a:lnTo>
                          <a:lnTo>
                            <a:pt x="422" y="102"/>
                          </a:lnTo>
                          <a:lnTo>
                            <a:pt x="442" y="111"/>
                          </a:lnTo>
                          <a:lnTo>
                            <a:pt x="463" y="121"/>
                          </a:lnTo>
                          <a:lnTo>
                            <a:pt x="483" y="131"/>
                          </a:lnTo>
                          <a:lnTo>
                            <a:pt x="510" y="144"/>
                          </a:lnTo>
                          <a:lnTo>
                            <a:pt x="527" y="152"/>
                          </a:lnTo>
                          <a:lnTo>
                            <a:pt x="537" y="158"/>
                          </a:lnTo>
                        </a:path>
                      </a:pathLst>
                    </a:custGeom>
                    <a:solidFill>
                      <a:srgbClr val="037C03"/>
                    </a:solidFill>
                    <a:ln w="9525" cap="rnd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0928" name="Freeform 32"/>
                    <p:cNvSpPr>
                      <a:spLocks/>
                    </p:cNvSpPr>
                    <p:nvPr/>
                  </p:nvSpPr>
                  <p:spPr bwMode="ltGray">
                    <a:xfrm>
                      <a:off x="4080" y="2563"/>
                      <a:ext cx="558" cy="67"/>
                    </a:xfrm>
                    <a:custGeom>
                      <a:avLst/>
                      <a:gdLst/>
                      <a:ahLst/>
                      <a:cxnLst>
                        <a:cxn ang="0">
                          <a:pos x="557" y="66"/>
                        </a:cxn>
                        <a:cxn ang="0">
                          <a:pos x="543" y="60"/>
                        </a:cxn>
                        <a:cxn ang="0">
                          <a:pos x="527" y="52"/>
                        </a:cxn>
                        <a:cxn ang="0">
                          <a:pos x="509" y="46"/>
                        </a:cxn>
                        <a:cxn ang="0">
                          <a:pos x="494" y="40"/>
                        </a:cxn>
                        <a:cxn ang="0">
                          <a:pos x="472" y="33"/>
                        </a:cxn>
                        <a:cxn ang="0">
                          <a:pos x="448" y="21"/>
                        </a:cxn>
                        <a:cxn ang="0">
                          <a:pos x="426" y="9"/>
                        </a:cxn>
                        <a:cxn ang="0">
                          <a:pos x="405" y="9"/>
                        </a:cxn>
                        <a:cxn ang="0">
                          <a:pos x="382" y="13"/>
                        </a:cxn>
                        <a:cxn ang="0">
                          <a:pos x="350" y="17"/>
                        </a:cxn>
                        <a:cxn ang="0">
                          <a:pos x="336" y="17"/>
                        </a:cxn>
                        <a:cxn ang="0">
                          <a:pos x="295" y="11"/>
                        </a:cxn>
                        <a:cxn ang="0">
                          <a:pos x="249" y="5"/>
                        </a:cxn>
                        <a:cxn ang="0">
                          <a:pos x="218" y="1"/>
                        </a:cxn>
                        <a:cxn ang="0">
                          <a:pos x="180" y="0"/>
                        </a:cxn>
                        <a:cxn ang="0">
                          <a:pos x="139" y="1"/>
                        </a:cxn>
                        <a:cxn ang="0">
                          <a:pos x="116" y="5"/>
                        </a:cxn>
                        <a:cxn ang="0">
                          <a:pos x="85" y="7"/>
                        </a:cxn>
                        <a:cxn ang="0">
                          <a:pos x="59" y="11"/>
                        </a:cxn>
                        <a:cxn ang="0">
                          <a:pos x="30" y="15"/>
                        </a:cxn>
                        <a:cxn ang="0">
                          <a:pos x="27" y="29"/>
                        </a:cxn>
                        <a:cxn ang="0">
                          <a:pos x="21" y="38"/>
                        </a:cxn>
                        <a:cxn ang="0">
                          <a:pos x="13" y="50"/>
                        </a:cxn>
                        <a:cxn ang="0">
                          <a:pos x="0" y="58"/>
                        </a:cxn>
                        <a:cxn ang="0">
                          <a:pos x="22" y="52"/>
                        </a:cxn>
                        <a:cxn ang="0">
                          <a:pos x="48" y="48"/>
                        </a:cxn>
                        <a:cxn ang="0">
                          <a:pos x="70" y="42"/>
                        </a:cxn>
                        <a:cxn ang="0">
                          <a:pos x="94" y="38"/>
                        </a:cxn>
                        <a:cxn ang="0">
                          <a:pos x="119" y="34"/>
                        </a:cxn>
                        <a:cxn ang="0">
                          <a:pos x="159" y="33"/>
                        </a:cxn>
                        <a:cxn ang="0">
                          <a:pos x="203" y="29"/>
                        </a:cxn>
                        <a:cxn ang="0">
                          <a:pos x="250" y="27"/>
                        </a:cxn>
                        <a:cxn ang="0">
                          <a:pos x="299" y="23"/>
                        </a:cxn>
                        <a:cxn ang="0">
                          <a:pos x="344" y="21"/>
                        </a:cxn>
                        <a:cxn ang="0">
                          <a:pos x="382" y="25"/>
                        </a:cxn>
                        <a:cxn ang="0">
                          <a:pos x="410" y="33"/>
                        </a:cxn>
                        <a:cxn ang="0">
                          <a:pos x="439" y="40"/>
                        </a:cxn>
                        <a:cxn ang="0">
                          <a:pos x="469" y="48"/>
                        </a:cxn>
                        <a:cxn ang="0">
                          <a:pos x="503" y="58"/>
                        </a:cxn>
                        <a:cxn ang="0">
                          <a:pos x="529" y="62"/>
                        </a:cxn>
                        <a:cxn ang="0">
                          <a:pos x="557" y="66"/>
                        </a:cxn>
                      </a:cxnLst>
                      <a:rect l="0" t="0" r="r" b="b"/>
                      <a:pathLst>
                        <a:path w="558" h="67">
                          <a:moveTo>
                            <a:pt x="557" y="66"/>
                          </a:moveTo>
                          <a:lnTo>
                            <a:pt x="543" y="60"/>
                          </a:lnTo>
                          <a:lnTo>
                            <a:pt x="527" y="52"/>
                          </a:lnTo>
                          <a:lnTo>
                            <a:pt x="509" y="46"/>
                          </a:lnTo>
                          <a:lnTo>
                            <a:pt x="494" y="40"/>
                          </a:lnTo>
                          <a:lnTo>
                            <a:pt x="472" y="33"/>
                          </a:lnTo>
                          <a:lnTo>
                            <a:pt x="448" y="21"/>
                          </a:lnTo>
                          <a:lnTo>
                            <a:pt x="426" y="9"/>
                          </a:lnTo>
                          <a:lnTo>
                            <a:pt x="405" y="9"/>
                          </a:lnTo>
                          <a:lnTo>
                            <a:pt x="382" y="13"/>
                          </a:lnTo>
                          <a:lnTo>
                            <a:pt x="350" y="17"/>
                          </a:lnTo>
                          <a:lnTo>
                            <a:pt x="336" y="17"/>
                          </a:lnTo>
                          <a:lnTo>
                            <a:pt x="295" y="11"/>
                          </a:lnTo>
                          <a:lnTo>
                            <a:pt x="249" y="5"/>
                          </a:lnTo>
                          <a:lnTo>
                            <a:pt x="218" y="1"/>
                          </a:lnTo>
                          <a:lnTo>
                            <a:pt x="180" y="0"/>
                          </a:lnTo>
                          <a:lnTo>
                            <a:pt x="139" y="1"/>
                          </a:lnTo>
                          <a:lnTo>
                            <a:pt x="116" y="5"/>
                          </a:lnTo>
                          <a:lnTo>
                            <a:pt x="85" y="7"/>
                          </a:lnTo>
                          <a:lnTo>
                            <a:pt x="59" y="11"/>
                          </a:lnTo>
                          <a:lnTo>
                            <a:pt x="30" y="15"/>
                          </a:lnTo>
                          <a:lnTo>
                            <a:pt x="27" y="29"/>
                          </a:lnTo>
                          <a:lnTo>
                            <a:pt x="21" y="38"/>
                          </a:lnTo>
                          <a:lnTo>
                            <a:pt x="13" y="50"/>
                          </a:lnTo>
                          <a:lnTo>
                            <a:pt x="0" y="58"/>
                          </a:lnTo>
                          <a:lnTo>
                            <a:pt x="22" y="52"/>
                          </a:lnTo>
                          <a:lnTo>
                            <a:pt x="48" y="48"/>
                          </a:lnTo>
                          <a:lnTo>
                            <a:pt x="70" y="42"/>
                          </a:lnTo>
                          <a:lnTo>
                            <a:pt x="94" y="38"/>
                          </a:lnTo>
                          <a:lnTo>
                            <a:pt x="119" y="34"/>
                          </a:lnTo>
                          <a:lnTo>
                            <a:pt x="159" y="33"/>
                          </a:lnTo>
                          <a:lnTo>
                            <a:pt x="203" y="29"/>
                          </a:lnTo>
                          <a:lnTo>
                            <a:pt x="250" y="27"/>
                          </a:lnTo>
                          <a:lnTo>
                            <a:pt x="299" y="23"/>
                          </a:lnTo>
                          <a:lnTo>
                            <a:pt x="344" y="21"/>
                          </a:lnTo>
                          <a:lnTo>
                            <a:pt x="382" y="25"/>
                          </a:lnTo>
                          <a:lnTo>
                            <a:pt x="410" y="33"/>
                          </a:lnTo>
                          <a:lnTo>
                            <a:pt x="439" y="40"/>
                          </a:lnTo>
                          <a:lnTo>
                            <a:pt x="469" y="48"/>
                          </a:lnTo>
                          <a:lnTo>
                            <a:pt x="503" y="58"/>
                          </a:lnTo>
                          <a:lnTo>
                            <a:pt x="529" y="62"/>
                          </a:lnTo>
                          <a:lnTo>
                            <a:pt x="557" y="66"/>
                          </a:lnTo>
                        </a:path>
                      </a:pathLst>
                    </a:custGeom>
                    <a:solidFill>
                      <a:srgbClr val="037C03"/>
                    </a:solidFill>
                    <a:ln w="9525" cap="rnd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  <p:sp>
            <p:nvSpPr>
              <p:cNvPr id="80929" name="Freeform 33"/>
              <p:cNvSpPr>
                <a:spLocks/>
              </p:cNvSpPr>
              <p:nvPr/>
            </p:nvSpPr>
            <p:spPr bwMode="ltGray">
              <a:xfrm>
                <a:off x="5284" y="2832"/>
                <a:ext cx="497" cy="783"/>
              </a:xfrm>
              <a:custGeom>
                <a:avLst/>
                <a:gdLst/>
                <a:ahLst/>
                <a:cxnLst>
                  <a:cxn ang="0">
                    <a:pos x="294" y="246"/>
                  </a:cxn>
                  <a:cxn ang="0">
                    <a:pos x="279" y="271"/>
                  </a:cxn>
                  <a:cxn ang="0">
                    <a:pos x="190" y="229"/>
                  </a:cxn>
                  <a:cxn ang="0">
                    <a:pos x="99" y="163"/>
                  </a:cxn>
                  <a:cxn ang="0">
                    <a:pos x="59" y="92"/>
                  </a:cxn>
                  <a:cxn ang="0">
                    <a:pos x="82" y="154"/>
                  </a:cxn>
                  <a:cxn ang="0">
                    <a:pos x="152" y="218"/>
                  </a:cxn>
                  <a:cxn ang="0">
                    <a:pos x="228" y="278"/>
                  </a:cxn>
                  <a:cxn ang="0">
                    <a:pos x="303" y="319"/>
                  </a:cxn>
                  <a:cxn ang="0">
                    <a:pos x="272" y="356"/>
                  </a:cxn>
                  <a:cxn ang="0">
                    <a:pos x="205" y="363"/>
                  </a:cxn>
                  <a:cxn ang="0">
                    <a:pos x="118" y="376"/>
                  </a:cxn>
                  <a:cxn ang="0">
                    <a:pos x="48" y="410"/>
                  </a:cxn>
                  <a:cxn ang="0">
                    <a:pos x="24" y="431"/>
                  </a:cxn>
                  <a:cxn ang="0">
                    <a:pos x="96" y="410"/>
                  </a:cxn>
                  <a:cxn ang="0">
                    <a:pos x="192" y="399"/>
                  </a:cxn>
                  <a:cxn ang="0">
                    <a:pos x="281" y="391"/>
                  </a:cxn>
                  <a:cxn ang="0">
                    <a:pos x="329" y="408"/>
                  </a:cxn>
                  <a:cxn ang="0">
                    <a:pos x="320" y="499"/>
                  </a:cxn>
                  <a:cxn ang="0">
                    <a:pos x="321" y="616"/>
                  </a:cxn>
                  <a:cxn ang="0">
                    <a:pos x="349" y="710"/>
                  </a:cxn>
                  <a:cxn ang="0">
                    <a:pos x="409" y="782"/>
                  </a:cxn>
                  <a:cxn ang="0">
                    <a:pos x="401" y="695"/>
                  </a:cxn>
                  <a:cxn ang="0">
                    <a:pos x="381" y="600"/>
                  </a:cxn>
                  <a:cxn ang="0">
                    <a:pos x="369" y="478"/>
                  </a:cxn>
                  <a:cxn ang="0">
                    <a:pos x="375" y="397"/>
                  </a:cxn>
                  <a:cxn ang="0">
                    <a:pos x="405" y="444"/>
                  </a:cxn>
                  <a:cxn ang="0">
                    <a:pos x="421" y="547"/>
                  </a:cxn>
                  <a:cxn ang="0">
                    <a:pos x="435" y="653"/>
                  </a:cxn>
                  <a:cxn ang="0">
                    <a:pos x="476" y="731"/>
                  </a:cxn>
                  <a:cxn ang="0">
                    <a:pos x="491" y="731"/>
                  </a:cxn>
                  <a:cxn ang="0">
                    <a:pos x="491" y="651"/>
                  </a:cxn>
                  <a:cxn ang="0">
                    <a:pos x="463" y="576"/>
                  </a:cxn>
                  <a:cxn ang="0">
                    <a:pos x="431" y="480"/>
                  </a:cxn>
                  <a:cxn ang="0">
                    <a:pos x="416" y="410"/>
                  </a:cxn>
                  <a:cxn ang="0">
                    <a:pos x="445" y="364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70" y="323"/>
                  </a:cxn>
                  <a:cxn ang="0">
                    <a:pos x="470" y="278"/>
                  </a:cxn>
                  <a:cxn ang="0">
                    <a:pos x="491" y="210"/>
                  </a:cxn>
                  <a:cxn ang="0">
                    <a:pos x="491" y="210"/>
                  </a:cxn>
                  <a:cxn ang="0">
                    <a:pos x="491" y="210"/>
                  </a:cxn>
                  <a:cxn ang="0">
                    <a:pos x="491" y="210"/>
                  </a:cxn>
                  <a:cxn ang="0">
                    <a:pos x="450" y="245"/>
                  </a:cxn>
                  <a:cxn ang="0">
                    <a:pos x="396" y="316"/>
                  </a:cxn>
                  <a:cxn ang="0">
                    <a:pos x="391" y="262"/>
                  </a:cxn>
                  <a:cxn ang="0">
                    <a:pos x="450" y="182"/>
                  </a:cxn>
                  <a:cxn ang="0">
                    <a:pos x="491" y="130"/>
                  </a:cxn>
                  <a:cxn ang="0">
                    <a:pos x="491" y="130"/>
                  </a:cxn>
                  <a:cxn ang="0">
                    <a:pos x="491" y="96"/>
                  </a:cxn>
                  <a:cxn ang="0">
                    <a:pos x="438" y="174"/>
                  </a:cxn>
                  <a:cxn ang="0">
                    <a:pos x="380" y="278"/>
                  </a:cxn>
                  <a:cxn ang="0">
                    <a:pos x="344" y="254"/>
                  </a:cxn>
                  <a:cxn ang="0">
                    <a:pos x="296" y="175"/>
                  </a:cxn>
                  <a:cxn ang="0">
                    <a:pos x="235" y="79"/>
                  </a:cxn>
                  <a:cxn ang="0">
                    <a:pos x="185" y="13"/>
                  </a:cxn>
                  <a:cxn ang="0">
                    <a:pos x="190" y="59"/>
                  </a:cxn>
                  <a:cxn ang="0">
                    <a:pos x="239" y="154"/>
                  </a:cxn>
                </a:cxnLst>
                <a:rect l="0" t="0" r="r" b="b"/>
                <a:pathLst>
                  <a:path w="497" h="783">
                    <a:moveTo>
                      <a:pt x="262" y="191"/>
                    </a:moveTo>
                    <a:lnTo>
                      <a:pt x="271" y="203"/>
                    </a:lnTo>
                    <a:lnTo>
                      <a:pt x="279" y="217"/>
                    </a:lnTo>
                    <a:lnTo>
                      <a:pt x="286" y="231"/>
                    </a:lnTo>
                    <a:lnTo>
                      <a:pt x="294" y="246"/>
                    </a:lnTo>
                    <a:lnTo>
                      <a:pt x="301" y="260"/>
                    </a:lnTo>
                    <a:lnTo>
                      <a:pt x="303" y="273"/>
                    </a:lnTo>
                    <a:lnTo>
                      <a:pt x="307" y="285"/>
                    </a:lnTo>
                    <a:lnTo>
                      <a:pt x="295" y="278"/>
                    </a:lnTo>
                    <a:lnTo>
                      <a:pt x="279" y="271"/>
                    </a:lnTo>
                    <a:lnTo>
                      <a:pt x="261" y="263"/>
                    </a:lnTo>
                    <a:lnTo>
                      <a:pt x="243" y="255"/>
                    </a:lnTo>
                    <a:lnTo>
                      <a:pt x="225" y="249"/>
                    </a:lnTo>
                    <a:lnTo>
                      <a:pt x="206" y="239"/>
                    </a:lnTo>
                    <a:lnTo>
                      <a:pt x="190" y="229"/>
                    </a:lnTo>
                    <a:lnTo>
                      <a:pt x="168" y="216"/>
                    </a:lnTo>
                    <a:lnTo>
                      <a:pt x="151" y="202"/>
                    </a:lnTo>
                    <a:lnTo>
                      <a:pt x="129" y="188"/>
                    </a:lnTo>
                    <a:lnTo>
                      <a:pt x="114" y="179"/>
                    </a:lnTo>
                    <a:lnTo>
                      <a:pt x="99" y="163"/>
                    </a:lnTo>
                    <a:lnTo>
                      <a:pt x="87" y="151"/>
                    </a:lnTo>
                    <a:lnTo>
                      <a:pt x="76" y="133"/>
                    </a:lnTo>
                    <a:lnTo>
                      <a:pt x="69" y="118"/>
                    </a:lnTo>
                    <a:lnTo>
                      <a:pt x="64" y="103"/>
                    </a:lnTo>
                    <a:lnTo>
                      <a:pt x="59" y="92"/>
                    </a:lnTo>
                    <a:lnTo>
                      <a:pt x="59" y="104"/>
                    </a:lnTo>
                    <a:lnTo>
                      <a:pt x="59" y="112"/>
                    </a:lnTo>
                    <a:lnTo>
                      <a:pt x="62" y="123"/>
                    </a:lnTo>
                    <a:lnTo>
                      <a:pt x="70" y="136"/>
                    </a:lnTo>
                    <a:lnTo>
                      <a:pt x="82" y="154"/>
                    </a:lnTo>
                    <a:lnTo>
                      <a:pt x="89" y="167"/>
                    </a:lnTo>
                    <a:lnTo>
                      <a:pt x="101" y="176"/>
                    </a:lnTo>
                    <a:lnTo>
                      <a:pt x="116" y="188"/>
                    </a:lnTo>
                    <a:lnTo>
                      <a:pt x="135" y="203"/>
                    </a:lnTo>
                    <a:lnTo>
                      <a:pt x="152" y="218"/>
                    </a:lnTo>
                    <a:lnTo>
                      <a:pt x="170" y="232"/>
                    </a:lnTo>
                    <a:lnTo>
                      <a:pt x="183" y="245"/>
                    </a:lnTo>
                    <a:lnTo>
                      <a:pt x="196" y="259"/>
                    </a:lnTo>
                    <a:lnTo>
                      <a:pt x="212" y="268"/>
                    </a:lnTo>
                    <a:lnTo>
                      <a:pt x="228" y="278"/>
                    </a:lnTo>
                    <a:lnTo>
                      <a:pt x="245" y="288"/>
                    </a:lnTo>
                    <a:lnTo>
                      <a:pt x="261" y="297"/>
                    </a:lnTo>
                    <a:lnTo>
                      <a:pt x="274" y="305"/>
                    </a:lnTo>
                    <a:lnTo>
                      <a:pt x="292" y="314"/>
                    </a:lnTo>
                    <a:lnTo>
                      <a:pt x="303" y="319"/>
                    </a:lnTo>
                    <a:lnTo>
                      <a:pt x="308" y="323"/>
                    </a:lnTo>
                    <a:lnTo>
                      <a:pt x="303" y="332"/>
                    </a:lnTo>
                    <a:lnTo>
                      <a:pt x="297" y="341"/>
                    </a:lnTo>
                    <a:lnTo>
                      <a:pt x="288" y="353"/>
                    </a:lnTo>
                    <a:lnTo>
                      <a:pt x="272" y="356"/>
                    </a:lnTo>
                    <a:lnTo>
                      <a:pt x="261" y="358"/>
                    </a:lnTo>
                    <a:lnTo>
                      <a:pt x="242" y="361"/>
                    </a:lnTo>
                    <a:lnTo>
                      <a:pt x="225" y="363"/>
                    </a:lnTo>
                    <a:lnTo>
                      <a:pt x="225" y="363"/>
                    </a:lnTo>
                    <a:lnTo>
                      <a:pt x="205" y="363"/>
                    </a:lnTo>
                    <a:lnTo>
                      <a:pt x="186" y="364"/>
                    </a:lnTo>
                    <a:lnTo>
                      <a:pt x="166" y="366"/>
                    </a:lnTo>
                    <a:lnTo>
                      <a:pt x="149" y="369"/>
                    </a:lnTo>
                    <a:lnTo>
                      <a:pt x="134" y="371"/>
                    </a:lnTo>
                    <a:lnTo>
                      <a:pt x="118" y="376"/>
                    </a:lnTo>
                    <a:lnTo>
                      <a:pt x="105" y="381"/>
                    </a:lnTo>
                    <a:lnTo>
                      <a:pt x="92" y="387"/>
                    </a:lnTo>
                    <a:lnTo>
                      <a:pt x="81" y="394"/>
                    </a:lnTo>
                    <a:lnTo>
                      <a:pt x="66" y="400"/>
                    </a:lnTo>
                    <a:lnTo>
                      <a:pt x="48" y="410"/>
                    </a:lnTo>
                    <a:lnTo>
                      <a:pt x="29" y="418"/>
                    </a:lnTo>
                    <a:lnTo>
                      <a:pt x="16" y="423"/>
                    </a:lnTo>
                    <a:lnTo>
                      <a:pt x="0" y="429"/>
                    </a:lnTo>
                    <a:lnTo>
                      <a:pt x="12" y="432"/>
                    </a:lnTo>
                    <a:lnTo>
                      <a:pt x="24" y="431"/>
                    </a:lnTo>
                    <a:lnTo>
                      <a:pt x="38" y="428"/>
                    </a:lnTo>
                    <a:lnTo>
                      <a:pt x="53" y="423"/>
                    </a:lnTo>
                    <a:lnTo>
                      <a:pt x="72" y="417"/>
                    </a:lnTo>
                    <a:lnTo>
                      <a:pt x="84" y="413"/>
                    </a:lnTo>
                    <a:lnTo>
                      <a:pt x="96" y="410"/>
                    </a:lnTo>
                    <a:lnTo>
                      <a:pt x="112" y="406"/>
                    </a:lnTo>
                    <a:lnTo>
                      <a:pt x="129" y="404"/>
                    </a:lnTo>
                    <a:lnTo>
                      <a:pt x="150" y="402"/>
                    </a:lnTo>
                    <a:lnTo>
                      <a:pt x="170" y="400"/>
                    </a:lnTo>
                    <a:lnTo>
                      <a:pt x="192" y="399"/>
                    </a:lnTo>
                    <a:lnTo>
                      <a:pt x="210" y="399"/>
                    </a:lnTo>
                    <a:lnTo>
                      <a:pt x="229" y="397"/>
                    </a:lnTo>
                    <a:lnTo>
                      <a:pt x="244" y="396"/>
                    </a:lnTo>
                    <a:lnTo>
                      <a:pt x="262" y="395"/>
                    </a:lnTo>
                    <a:lnTo>
                      <a:pt x="281" y="391"/>
                    </a:lnTo>
                    <a:lnTo>
                      <a:pt x="303" y="386"/>
                    </a:lnTo>
                    <a:lnTo>
                      <a:pt x="322" y="381"/>
                    </a:lnTo>
                    <a:lnTo>
                      <a:pt x="345" y="377"/>
                    </a:lnTo>
                    <a:lnTo>
                      <a:pt x="338" y="391"/>
                    </a:lnTo>
                    <a:lnTo>
                      <a:pt x="329" y="408"/>
                    </a:lnTo>
                    <a:lnTo>
                      <a:pt x="320" y="431"/>
                    </a:lnTo>
                    <a:lnTo>
                      <a:pt x="318" y="448"/>
                    </a:lnTo>
                    <a:lnTo>
                      <a:pt x="317" y="468"/>
                    </a:lnTo>
                    <a:lnTo>
                      <a:pt x="318" y="483"/>
                    </a:lnTo>
                    <a:lnTo>
                      <a:pt x="320" y="499"/>
                    </a:lnTo>
                    <a:lnTo>
                      <a:pt x="321" y="520"/>
                    </a:lnTo>
                    <a:lnTo>
                      <a:pt x="323" y="549"/>
                    </a:lnTo>
                    <a:lnTo>
                      <a:pt x="322" y="572"/>
                    </a:lnTo>
                    <a:lnTo>
                      <a:pt x="321" y="597"/>
                    </a:lnTo>
                    <a:lnTo>
                      <a:pt x="321" y="616"/>
                    </a:lnTo>
                    <a:lnTo>
                      <a:pt x="323" y="635"/>
                    </a:lnTo>
                    <a:lnTo>
                      <a:pt x="329" y="654"/>
                    </a:lnTo>
                    <a:lnTo>
                      <a:pt x="336" y="678"/>
                    </a:lnTo>
                    <a:lnTo>
                      <a:pt x="342" y="695"/>
                    </a:lnTo>
                    <a:lnTo>
                      <a:pt x="349" y="710"/>
                    </a:lnTo>
                    <a:lnTo>
                      <a:pt x="358" y="729"/>
                    </a:lnTo>
                    <a:lnTo>
                      <a:pt x="366" y="740"/>
                    </a:lnTo>
                    <a:lnTo>
                      <a:pt x="379" y="754"/>
                    </a:lnTo>
                    <a:lnTo>
                      <a:pt x="395" y="767"/>
                    </a:lnTo>
                    <a:lnTo>
                      <a:pt x="409" y="782"/>
                    </a:lnTo>
                    <a:lnTo>
                      <a:pt x="411" y="766"/>
                    </a:lnTo>
                    <a:lnTo>
                      <a:pt x="409" y="747"/>
                    </a:lnTo>
                    <a:lnTo>
                      <a:pt x="407" y="726"/>
                    </a:lnTo>
                    <a:lnTo>
                      <a:pt x="405" y="708"/>
                    </a:lnTo>
                    <a:lnTo>
                      <a:pt x="401" y="695"/>
                    </a:lnTo>
                    <a:lnTo>
                      <a:pt x="396" y="677"/>
                    </a:lnTo>
                    <a:lnTo>
                      <a:pt x="389" y="658"/>
                    </a:lnTo>
                    <a:lnTo>
                      <a:pt x="386" y="642"/>
                    </a:lnTo>
                    <a:lnTo>
                      <a:pt x="385" y="627"/>
                    </a:lnTo>
                    <a:lnTo>
                      <a:pt x="381" y="600"/>
                    </a:lnTo>
                    <a:lnTo>
                      <a:pt x="379" y="572"/>
                    </a:lnTo>
                    <a:lnTo>
                      <a:pt x="376" y="547"/>
                    </a:lnTo>
                    <a:lnTo>
                      <a:pt x="373" y="522"/>
                    </a:lnTo>
                    <a:lnTo>
                      <a:pt x="370" y="496"/>
                    </a:lnTo>
                    <a:lnTo>
                      <a:pt x="369" y="478"/>
                    </a:lnTo>
                    <a:lnTo>
                      <a:pt x="369" y="464"/>
                    </a:lnTo>
                    <a:lnTo>
                      <a:pt x="368" y="446"/>
                    </a:lnTo>
                    <a:lnTo>
                      <a:pt x="369" y="425"/>
                    </a:lnTo>
                    <a:lnTo>
                      <a:pt x="371" y="414"/>
                    </a:lnTo>
                    <a:lnTo>
                      <a:pt x="375" y="397"/>
                    </a:lnTo>
                    <a:lnTo>
                      <a:pt x="379" y="376"/>
                    </a:lnTo>
                    <a:lnTo>
                      <a:pt x="386" y="392"/>
                    </a:lnTo>
                    <a:lnTo>
                      <a:pt x="394" y="408"/>
                    </a:lnTo>
                    <a:lnTo>
                      <a:pt x="401" y="425"/>
                    </a:lnTo>
                    <a:lnTo>
                      <a:pt x="405" y="444"/>
                    </a:lnTo>
                    <a:lnTo>
                      <a:pt x="409" y="465"/>
                    </a:lnTo>
                    <a:lnTo>
                      <a:pt x="413" y="480"/>
                    </a:lnTo>
                    <a:lnTo>
                      <a:pt x="414" y="500"/>
                    </a:lnTo>
                    <a:lnTo>
                      <a:pt x="418" y="522"/>
                    </a:lnTo>
                    <a:lnTo>
                      <a:pt x="421" y="547"/>
                    </a:lnTo>
                    <a:lnTo>
                      <a:pt x="423" y="567"/>
                    </a:lnTo>
                    <a:lnTo>
                      <a:pt x="426" y="593"/>
                    </a:lnTo>
                    <a:lnTo>
                      <a:pt x="428" y="611"/>
                    </a:lnTo>
                    <a:lnTo>
                      <a:pt x="432" y="633"/>
                    </a:lnTo>
                    <a:lnTo>
                      <a:pt x="435" y="653"/>
                    </a:lnTo>
                    <a:lnTo>
                      <a:pt x="438" y="667"/>
                    </a:lnTo>
                    <a:lnTo>
                      <a:pt x="446" y="682"/>
                    </a:lnTo>
                    <a:lnTo>
                      <a:pt x="455" y="699"/>
                    </a:lnTo>
                    <a:lnTo>
                      <a:pt x="466" y="715"/>
                    </a:lnTo>
                    <a:lnTo>
                      <a:pt x="476" y="731"/>
                    </a:lnTo>
                    <a:lnTo>
                      <a:pt x="485" y="739"/>
                    </a:lnTo>
                    <a:lnTo>
                      <a:pt x="491" y="731"/>
                    </a:lnTo>
                    <a:lnTo>
                      <a:pt x="491" y="690"/>
                    </a:lnTo>
                    <a:lnTo>
                      <a:pt x="491" y="690"/>
                    </a:lnTo>
                    <a:lnTo>
                      <a:pt x="491" y="731"/>
                    </a:lnTo>
                    <a:lnTo>
                      <a:pt x="491" y="690"/>
                    </a:lnTo>
                    <a:lnTo>
                      <a:pt x="491" y="690"/>
                    </a:lnTo>
                    <a:lnTo>
                      <a:pt x="491" y="690"/>
                    </a:lnTo>
                    <a:lnTo>
                      <a:pt x="491" y="690"/>
                    </a:lnTo>
                    <a:lnTo>
                      <a:pt x="491" y="651"/>
                    </a:lnTo>
                    <a:lnTo>
                      <a:pt x="491" y="651"/>
                    </a:lnTo>
                    <a:lnTo>
                      <a:pt x="486" y="635"/>
                    </a:lnTo>
                    <a:lnTo>
                      <a:pt x="477" y="615"/>
                    </a:lnTo>
                    <a:lnTo>
                      <a:pt x="470" y="597"/>
                    </a:lnTo>
                    <a:lnTo>
                      <a:pt x="463" y="576"/>
                    </a:lnTo>
                    <a:lnTo>
                      <a:pt x="456" y="558"/>
                    </a:lnTo>
                    <a:lnTo>
                      <a:pt x="448" y="538"/>
                    </a:lnTo>
                    <a:lnTo>
                      <a:pt x="442" y="519"/>
                    </a:lnTo>
                    <a:lnTo>
                      <a:pt x="436" y="500"/>
                    </a:lnTo>
                    <a:lnTo>
                      <a:pt x="431" y="480"/>
                    </a:lnTo>
                    <a:lnTo>
                      <a:pt x="428" y="467"/>
                    </a:lnTo>
                    <a:lnTo>
                      <a:pt x="423" y="452"/>
                    </a:lnTo>
                    <a:lnTo>
                      <a:pt x="418" y="434"/>
                    </a:lnTo>
                    <a:lnTo>
                      <a:pt x="413" y="421"/>
                    </a:lnTo>
                    <a:lnTo>
                      <a:pt x="416" y="410"/>
                    </a:lnTo>
                    <a:lnTo>
                      <a:pt x="417" y="396"/>
                    </a:lnTo>
                    <a:lnTo>
                      <a:pt x="416" y="385"/>
                    </a:lnTo>
                    <a:lnTo>
                      <a:pt x="414" y="371"/>
                    </a:lnTo>
                    <a:lnTo>
                      <a:pt x="428" y="369"/>
                    </a:lnTo>
                    <a:lnTo>
                      <a:pt x="445" y="364"/>
                    </a:lnTo>
                    <a:lnTo>
                      <a:pt x="460" y="375"/>
                    </a:lnTo>
                    <a:lnTo>
                      <a:pt x="475" y="382"/>
                    </a:lnTo>
                    <a:lnTo>
                      <a:pt x="490" y="391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3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30"/>
                    </a:lnTo>
                    <a:lnTo>
                      <a:pt x="486" y="330"/>
                    </a:lnTo>
                    <a:lnTo>
                      <a:pt x="470" y="323"/>
                    </a:lnTo>
                    <a:lnTo>
                      <a:pt x="466" y="313"/>
                    </a:lnTo>
                    <a:lnTo>
                      <a:pt x="463" y="304"/>
                    </a:lnTo>
                    <a:lnTo>
                      <a:pt x="460" y="294"/>
                    </a:lnTo>
                    <a:lnTo>
                      <a:pt x="460" y="290"/>
                    </a:lnTo>
                    <a:lnTo>
                      <a:pt x="470" y="278"/>
                    </a:lnTo>
                    <a:lnTo>
                      <a:pt x="484" y="264"/>
                    </a:lnTo>
                    <a:lnTo>
                      <a:pt x="496" y="251"/>
                    </a:lnTo>
                    <a:lnTo>
                      <a:pt x="491" y="25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3" y="207"/>
                    </a:lnTo>
                    <a:lnTo>
                      <a:pt x="475" y="221"/>
                    </a:lnTo>
                    <a:lnTo>
                      <a:pt x="460" y="235"/>
                    </a:lnTo>
                    <a:lnTo>
                      <a:pt x="450" y="245"/>
                    </a:lnTo>
                    <a:lnTo>
                      <a:pt x="442" y="257"/>
                    </a:lnTo>
                    <a:lnTo>
                      <a:pt x="429" y="275"/>
                    </a:lnTo>
                    <a:lnTo>
                      <a:pt x="419" y="288"/>
                    </a:lnTo>
                    <a:lnTo>
                      <a:pt x="409" y="301"/>
                    </a:lnTo>
                    <a:lnTo>
                      <a:pt x="396" y="316"/>
                    </a:lnTo>
                    <a:lnTo>
                      <a:pt x="391" y="311"/>
                    </a:lnTo>
                    <a:lnTo>
                      <a:pt x="385" y="298"/>
                    </a:lnTo>
                    <a:lnTo>
                      <a:pt x="379" y="288"/>
                    </a:lnTo>
                    <a:lnTo>
                      <a:pt x="382" y="278"/>
                    </a:lnTo>
                    <a:lnTo>
                      <a:pt x="391" y="262"/>
                    </a:lnTo>
                    <a:lnTo>
                      <a:pt x="400" y="246"/>
                    </a:lnTo>
                    <a:lnTo>
                      <a:pt x="409" y="232"/>
                    </a:lnTo>
                    <a:lnTo>
                      <a:pt x="419" y="218"/>
                    </a:lnTo>
                    <a:lnTo>
                      <a:pt x="436" y="200"/>
                    </a:lnTo>
                    <a:lnTo>
                      <a:pt x="450" y="182"/>
                    </a:lnTo>
                    <a:lnTo>
                      <a:pt x="462" y="169"/>
                    </a:lnTo>
                    <a:lnTo>
                      <a:pt x="473" y="156"/>
                    </a:lnTo>
                    <a:lnTo>
                      <a:pt x="484" y="141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89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89"/>
                    </a:lnTo>
                    <a:lnTo>
                      <a:pt x="491" y="89"/>
                    </a:lnTo>
                    <a:lnTo>
                      <a:pt x="491" y="108"/>
                    </a:lnTo>
                    <a:lnTo>
                      <a:pt x="491" y="96"/>
                    </a:lnTo>
                    <a:lnTo>
                      <a:pt x="487" y="111"/>
                    </a:lnTo>
                    <a:lnTo>
                      <a:pt x="473" y="127"/>
                    </a:lnTo>
                    <a:lnTo>
                      <a:pt x="463" y="141"/>
                    </a:lnTo>
                    <a:lnTo>
                      <a:pt x="448" y="162"/>
                    </a:lnTo>
                    <a:lnTo>
                      <a:pt x="438" y="174"/>
                    </a:lnTo>
                    <a:lnTo>
                      <a:pt x="426" y="191"/>
                    </a:lnTo>
                    <a:lnTo>
                      <a:pt x="414" y="214"/>
                    </a:lnTo>
                    <a:lnTo>
                      <a:pt x="404" y="231"/>
                    </a:lnTo>
                    <a:lnTo>
                      <a:pt x="394" y="249"/>
                    </a:lnTo>
                    <a:lnTo>
                      <a:pt x="380" y="278"/>
                    </a:lnTo>
                    <a:lnTo>
                      <a:pt x="375" y="294"/>
                    </a:lnTo>
                    <a:lnTo>
                      <a:pt x="372" y="304"/>
                    </a:lnTo>
                    <a:lnTo>
                      <a:pt x="364" y="288"/>
                    </a:lnTo>
                    <a:lnTo>
                      <a:pt x="355" y="271"/>
                    </a:lnTo>
                    <a:lnTo>
                      <a:pt x="344" y="254"/>
                    </a:lnTo>
                    <a:lnTo>
                      <a:pt x="336" y="237"/>
                    </a:lnTo>
                    <a:lnTo>
                      <a:pt x="327" y="221"/>
                    </a:lnTo>
                    <a:lnTo>
                      <a:pt x="318" y="207"/>
                    </a:lnTo>
                    <a:lnTo>
                      <a:pt x="308" y="193"/>
                    </a:lnTo>
                    <a:lnTo>
                      <a:pt x="296" y="175"/>
                    </a:lnTo>
                    <a:lnTo>
                      <a:pt x="283" y="158"/>
                    </a:lnTo>
                    <a:lnTo>
                      <a:pt x="270" y="137"/>
                    </a:lnTo>
                    <a:lnTo>
                      <a:pt x="257" y="117"/>
                    </a:lnTo>
                    <a:lnTo>
                      <a:pt x="248" y="100"/>
                    </a:lnTo>
                    <a:lnTo>
                      <a:pt x="235" y="79"/>
                    </a:lnTo>
                    <a:lnTo>
                      <a:pt x="225" y="66"/>
                    </a:lnTo>
                    <a:lnTo>
                      <a:pt x="213" y="52"/>
                    </a:lnTo>
                    <a:lnTo>
                      <a:pt x="203" y="42"/>
                    </a:lnTo>
                    <a:lnTo>
                      <a:pt x="194" y="30"/>
                    </a:lnTo>
                    <a:lnTo>
                      <a:pt x="185" y="13"/>
                    </a:lnTo>
                    <a:lnTo>
                      <a:pt x="177" y="0"/>
                    </a:lnTo>
                    <a:lnTo>
                      <a:pt x="179" y="11"/>
                    </a:lnTo>
                    <a:lnTo>
                      <a:pt x="181" y="27"/>
                    </a:lnTo>
                    <a:lnTo>
                      <a:pt x="183" y="43"/>
                    </a:lnTo>
                    <a:lnTo>
                      <a:pt x="190" y="59"/>
                    </a:lnTo>
                    <a:lnTo>
                      <a:pt x="196" y="74"/>
                    </a:lnTo>
                    <a:lnTo>
                      <a:pt x="208" y="96"/>
                    </a:lnTo>
                    <a:lnTo>
                      <a:pt x="217" y="114"/>
                    </a:lnTo>
                    <a:lnTo>
                      <a:pt x="227" y="136"/>
                    </a:lnTo>
                    <a:lnTo>
                      <a:pt x="239" y="154"/>
                    </a:lnTo>
                    <a:lnTo>
                      <a:pt x="251" y="175"/>
                    </a:lnTo>
                    <a:lnTo>
                      <a:pt x="262" y="191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930" name="Freeform 34"/>
              <p:cNvSpPr>
                <a:spLocks/>
              </p:cNvSpPr>
              <p:nvPr/>
            </p:nvSpPr>
            <p:spPr bwMode="ltGray">
              <a:xfrm>
                <a:off x="5003" y="1739"/>
                <a:ext cx="768" cy="1071"/>
              </a:xfrm>
              <a:custGeom>
                <a:avLst/>
                <a:gdLst/>
                <a:ahLst/>
                <a:cxnLst>
                  <a:cxn ang="0">
                    <a:pos x="455" y="337"/>
                  </a:cxn>
                  <a:cxn ang="0">
                    <a:pos x="431" y="371"/>
                  </a:cxn>
                  <a:cxn ang="0">
                    <a:pos x="295" y="314"/>
                  </a:cxn>
                  <a:cxn ang="0">
                    <a:pos x="153" y="223"/>
                  </a:cxn>
                  <a:cxn ang="0">
                    <a:pos x="92" y="126"/>
                  </a:cxn>
                  <a:cxn ang="0">
                    <a:pos x="128" y="211"/>
                  </a:cxn>
                  <a:cxn ang="0">
                    <a:pos x="235" y="299"/>
                  </a:cxn>
                  <a:cxn ang="0">
                    <a:pos x="354" y="380"/>
                  </a:cxn>
                  <a:cxn ang="0">
                    <a:pos x="469" y="437"/>
                  </a:cxn>
                  <a:cxn ang="0">
                    <a:pos x="421" y="488"/>
                  </a:cxn>
                  <a:cxn ang="0">
                    <a:pos x="317" y="496"/>
                  </a:cxn>
                  <a:cxn ang="0">
                    <a:pos x="182" y="514"/>
                  </a:cxn>
                  <a:cxn ang="0">
                    <a:pos x="74" y="561"/>
                  </a:cxn>
                  <a:cxn ang="0">
                    <a:pos x="37" y="590"/>
                  </a:cxn>
                  <a:cxn ang="0">
                    <a:pos x="149" y="561"/>
                  </a:cxn>
                  <a:cxn ang="0">
                    <a:pos x="297" y="546"/>
                  </a:cxn>
                  <a:cxn ang="0">
                    <a:pos x="435" y="535"/>
                  </a:cxn>
                  <a:cxn ang="0">
                    <a:pos x="509" y="559"/>
                  </a:cxn>
                  <a:cxn ang="0">
                    <a:pos x="495" y="683"/>
                  </a:cxn>
                  <a:cxn ang="0">
                    <a:pos x="497" y="843"/>
                  </a:cxn>
                  <a:cxn ang="0">
                    <a:pos x="541" y="971"/>
                  </a:cxn>
                  <a:cxn ang="0">
                    <a:pos x="633" y="1070"/>
                  </a:cxn>
                  <a:cxn ang="0">
                    <a:pos x="620" y="951"/>
                  </a:cxn>
                  <a:cxn ang="0">
                    <a:pos x="590" y="821"/>
                  </a:cxn>
                  <a:cxn ang="0">
                    <a:pos x="571" y="655"/>
                  </a:cxn>
                  <a:cxn ang="0">
                    <a:pos x="580" y="544"/>
                  </a:cxn>
                  <a:cxn ang="0">
                    <a:pos x="626" y="608"/>
                  </a:cxn>
                  <a:cxn ang="0">
                    <a:pos x="651" y="749"/>
                  </a:cxn>
                  <a:cxn ang="0">
                    <a:pos x="672" y="894"/>
                  </a:cxn>
                  <a:cxn ang="0">
                    <a:pos x="737" y="1000"/>
                  </a:cxn>
                  <a:cxn ang="0">
                    <a:pos x="760" y="1000"/>
                  </a:cxn>
                  <a:cxn ang="0">
                    <a:pos x="760" y="891"/>
                  </a:cxn>
                  <a:cxn ang="0">
                    <a:pos x="716" y="789"/>
                  </a:cxn>
                  <a:cxn ang="0">
                    <a:pos x="666" y="657"/>
                  </a:cxn>
                  <a:cxn ang="0">
                    <a:pos x="643" y="561"/>
                  </a:cxn>
                  <a:cxn ang="0">
                    <a:pos x="689" y="499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27" y="442"/>
                  </a:cxn>
                  <a:cxn ang="0">
                    <a:pos x="727" y="380"/>
                  </a:cxn>
                  <a:cxn ang="0">
                    <a:pos x="760" y="288"/>
                  </a:cxn>
                  <a:cxn ang="0">
                    <a:pos x="760" y="288"/>
                  </a:cxn>
                  <a:cxn ang="0">
                    <a:pos x="760" y="288"/>
                  </a:cxn>
                  <a:cxn ang="0">
                    <a:pos x="760" y="288"/>
                  </a:cxn>
                  <a:cxn ang="0">
                    <a:pos x="696" y="335"/>
                  </a:cxn>
                  <a:cxn ang="0">
                    <a:pos x="613" y="433"/>
                  </a:cxn>
                  <a:cxn ang="0">
                    <a:pos x="604" y="359"/>
                  </a:cxn>
                  <a:cxn ang="0">
                    <a:pos x="696" y="250"/>
                  </a:cxn>
                  <a:cxn ang="0">
                    <a:pos x="760" y="178"/>
                  </a:cxn>
                  <a:cxn ang="0">
                    <a:pos x="760" y="178"/>
                  </a:cxn>
                  <a:cxn ang="0">
                    <a:pos x="760" y="132"/>
                  </a:cxn>
                  <a:cxn ang="0">
                    <a:pos x="678" y="239"/>
                  </a:cxn>
                  <a:cxn ang="0">
                    <a:pos x="589" y="380"/>
                  </a:cxn>
                  <a:cxn ang="0">
                    <a:pos x="532" y="348"/>
                  </a:cxn>
                  <a:cxn ang="0">
                    <a:pos x="458" y="240"/>
                  </a:cxn>
                  <a:cxn ang="0">
                    <a:pos x="364" y="109"/>
                  </a:cxn>
                  <a:cxn ang="0">
                    <a:pos x="286" y="18"/>
                  </a:cxn>
                  <a:cxn ang="0">
                    <a:pos x="294" y="81"/>
                  </a:cxn>
                  <a:cxn ang="0">
                    <a:pos x="369" y="211"/>
                  </a:cxn>
                </a:cxnLst>
                <a:rect l="0" t="0" r="r" b="b"/>
                <a:pathLst>
                  <a:path w="768" h="1071">
                    <a:moveTo>
                      <a:pt x="405" y="261"/>
                    </a:moveTo>
                    <a:lnTo>
                      <a:pt x="420" y="278"/>
                    </a:lnTo>
                    <a:lnTo>
                      <a:pt x="432" y="297"/>
                    </a:lnTo>
                    <a:lnTo>
                      <a:pt x="443" y="316"/>
                    </a:lnTo>
                    <a:lnTo>
                      <a:pt x="455" y="337"/>
                    </a:lnTo>
                    <a:lnTo>
                      <a:pt x="465" y="356"/>
                    </a:lnTo>
                    <a:lnTo>
                      <a:pt x="469" y="374"/>
                    </a:lnTo>
                    <a:lnTo>
                      <a:pt x="475" y="390"/>
                    </a:lnTo>
                    <a:lnTo>
                      <a:pt x="457" y="380"/>
                    </a:lnTo>
                    <a:lnTo>
                      <a:pt x="431" y="371"/>
                    </a:lnTo>
                    <a:lnTo>
                      <a:pt x="403" y="361"/>
                    </a:lnTo>
                    <a:lnTo>
                      <a:pt x="377" y="350"/>
                    </a:lnTo>
                    <a:lnTo>
                      <a:pt x="348" y="340"/>
                    </a:lnTo>
                    <a:lnTo>
                      <a:pt x="319" y="328"/>
                    </a:lnTo>
                    <a:lnTo>
                      <a:pt x="295" y="314"/>
                    </a:lnTo>
                    <a:lnTo>
                      <a:pt x="259" y="295"/>
                    </a:lnTo>
                    <a:lnTo>
                      <a:pt x="234" y="277"/>
                    </a:lnTo>
                    <a:lnTo>
                      <a:pt x="200" y="257"/>
                    </a:lnTo>
                    <a:lnTo>
                      <a:pt x="177" y="245"/>
                    </a:lnTo>
                    <a:lnTo>
                      <a:pt x="153" y="223"/>
                    </a:lnTo>
                    <a:lnTo>
                      <a:pt x="134" y="206"/>
                    </a:lnTo>
                    <a:lnTo>
                      <a:pt x="118" y="183"/>
                    </a:lnTo>
                    <a:lnTo>
                      <a:pt x="107" y="161"/>
                    </a:lnTo>
                    <a:lnTo>
                      <a:pt x="99" y="141"/>
                    </a:lnTo>
                    <a:lnTo>
                      <a:pt x="92" y="126"/>
                    </a:lnTo>
                    <a:lnTo>
                      <a:pt x="91" y="143"/>
                    </a:lnTo>
                    <a:lnTo>
                      <a:pt x="91" y="154"/>
                    </a:lnTo>
                    <a:lnTo>
                      <a:pt x="96" y="169"/>
                    </a:lnTo>
                    <a:lnTo>
                      <a:pt x="108" y="186"/>
                    </a:lnTo>
                    <a:lnTo>
                      <a:pt x="128" y="211"/>
                    </a:lnTo>
                    <a:lnTo>
                      <a:pt x="138" y="229"/>
                    </a:lnTo>
                    <a:lnTo>
                      <a:pt x="157" y="241"/>
                    </a:lnTo>
                    <a:lnTo>
                      <a:pt x="180" y="258"/>
                    </a:lnTo>
                    <a:lnTo>
                      <a:pt x="209" y="278"/>
                    </a:lnTo>
                    <a:lnTo>
                      <a:pt x="235" y="299"/>
                    </a:lnTo>
                    <a:lnTo>
                      <a:pt x="263" y="318"/>
                    </a:lnTo>
                    <a:lnTo>
                      <a:pt x="283" y="335"/>
                    </a:lnTo>
                    <a:lnTo>
                      <a:pt x="304" y="354"/>
                    </a:lnTo>
                    <a:lnTo>
                      <a:pt x="329" y="367"/>
                    </a:lnTo>
                    <a:lnTo>
                      <a:pt x="354" y="380"/>
                    </a:lnTo>
                    <a:lnTo>
                      <a:pt x="379" y="395"/>
                    </a:lnTo>
                    <a:lnTo>
                      <a:pt x="403" y="406"/>
                    </a:lnTo>
                    <a:lnTo>
                      <a:pt x="424" y="417"/>
                    </a:lnTo>
                    <a:lnTo>
                      <a:pt x="451" y="429"/>
                    </a:lnTo>
                    <a:lnTo>
                      <a:pt x="469" y="437"/>
                    </a:lnTo>
                    <a:lnTo>
                      <a:pt x="477" y="442"/>
                    </a:lnTo>
                    <a:lnTo>
                      <a:pt x="469" y="454"/>
                    </a:lnTo>
                    <a:lnTo>
                      <a:pt x="460" y="467"/>
                    </a:lnTo>
                    <a:lnTo>
                      <a:pt x="446" y="484"/>
                    </a:lnTo>
                    <a:lnTo>
                      <a:pt x="421" y="488"/>
                    </a:lnTo>
                    <a:lnTo>
                      <a:pt x="403" y="490"/>
                    </a:lnTo>
                    <a:lnTo>
                      <a:pt x="375" y="495"/>
                    </a:lnTo>
                    <a:lnTo>
                      <a:pt x="348" y="496"/>
                    </a:lnTo>
                    <a:lnTo>
                      <a:pt x="348" y="496"/>
                    </a:lnTo>
                    <a:lnTo>
                      <a:pt x="317" y="496"/>
                    </a:lnTo>
                    <a:lnTo>
                      <a:pt x="288" y="499"/>
                    </a:lnTo>
                    <a:lnTo>
                      <a:pt x="258" y="501"/>
                    </a:lnTo>
                    <a:lnTo>
                      <a:pt x="231" y="505"/>
                    </a:lnTo>
                    <a:lnTo>
                      <a:pt x="208" y="508"/>
                    </a:lnTo>
                    <a:lnTo>
                      <a:pt x="182" y="514"/>
                    </a:lnTo>
                    <a:lnTo>
                      <a:pt x="163" y="521"/>
                    </a:lnTo>
                    <a:lnTo>
                      <a:pt x="142" y="530"/>
                    </a:lnTo>
                    <a:lnTo>
                      <a:pt x="126" y="539"/>
                    </a:lnTo>
                    <a:lnTo>
                      <a:pt x="102" y="548"/>
                    </a:lnTo>
                    <a:lnTo>
                      <a:pt x="74" y="561"/>
                    </a:lnTo>
                    <a:lnTo>
                      <a:pt x="46" y="572"/>
                    </a:lnTo>
                    <a:lnTo>
                      <a:pt x="24" y="579"/>
                    </a:lnTo>
                    <a:lnTo>
                      <a:pt x="0" y="587"/>
                    </a:lnTo>
                    <a:lnTo>
                      <a:pt x="19" y="591"/>
                    </a:lnTo>
                    <a:lnTo>
                      <a:pt x="37" y="590"/>
                    </a:lnTo>
                    <a:lnTo>
                      <a:pt x="59" y="585"/>
                    </a:lnTo>
                    <a:lnTo>
                      <a:pt x="82" y="579"/>
                    </a:lnTo>
                    <a:lnTo>
                      <a:pt x="112" y="570"/>
                    </a:lnTo>
                    <a:lnTo>
                      <a:pt x="130" y="565"/>
                    </a:lnTo>
                    <a:lnTo>
                      <a:pt x="149" y="561"/>
                    </a:lnTo>
                    <a:lnTo>
                      <a:pt x="174" y="556"/>
                    </a:lnTo>
                    <a:lnTo>
                      <a:pt x="200" y="553"/>
                    </a:lnTo>
                    <a:lnTo>
                      <a:pt x="232" y="550"/>
                    </a:lnTo>
                    <a:lnTo>
                      <a:pt x="263" y="547"/>
                    </a:lnTo>
                    <a:lnTo>
                      <a:pt x="297" y="546"/>
                    </a:lnTo>
                    <a:lnTo>
                      <a:pt x="325" y="546"/>
                    </a:lnTo>
                    <a:lnTo>
                      <a:pt x="354" y="544"/>
                    </a:lnTo>
                    <a:lnTo>
                      <a:pt x="377" y="542"/>
                    </a:lnTo>
                    <a:lnTo>
                      <a:pt x="405" y="540"/>
                    </a:lnTo>
                    <a:lnTo>
                      <a:pt x="435" y="535"/>
                    </a:lnTo>
                    <a:lnTo>
                      <a:pt x="469" y="529"/>
                    </a:lnTo>
                    <a:lnTo>
                      <a:pt x="498" y="521"/>
                    </a:lnTo>
                    <a:lnTo>
                      <a:pt x="534" y="516"/>
                    </a:lnTo>
                    <a:lnTo>
                      <a:pt x="523" y="535"/>
                    </a:lnTo>
                    <a:lnTo>
                      <a:pt x="509" y="559"/>
                    </a:lnTo>
                    <a:lnTo>
                      <a:pt x="495" y="590"/>
                    </a:lnTo>
                    <a:lnTo>
                      <a:pt x="492" y="613"/>
                    </a:lnTo>
                    <a:lnTo>
                      <a:pt x="491" y="640"/>
                    </a:lnTo>
                    <a:lnTo>
                      <a:pt x="492" y="661"/>
                    </a:lnTo>
                    <a:lnTo>
                      <a:pt x="495" y="683"/>
                    </a:lnTo>
                    <a:lnTo>
                      <a:pt x="497" y="712"/>
                    </a:lnTo>
                    <a:lnTo>
                      <a:pt x="500" y="751"/>
                    </a:lnTo>
                    <a:lnTo>
                      <a:pt x="498" y="783"/>
                    </a:lnTo>
                    <a:lnTo>
                      <a:pt x="497" y="817"/>
                    </a:lnTo>
                    <a:lnTo>
                      <a:pt x="497" y="843"/>
                    </a:lnTo>
                    <a:lnTo>
                      <a:pt x="500" y="869"/>
                    </a:lnTo>
                    <a:lnTo>
                      <a:pt x="508" y="896"/>
                    </a:lnTo>
                    <a:lnTo>
                      <a:pt x="519" y="928"/>
                    </a:lnTo>
                    <a:lnTo>
                      <a:pt x="529" y="951"/>
                    </a:lnTo>
                    <a:lnTo>
                      <a:pt x="541" y="971"/>
                    </a:lnTo>
                    <a:lnTo>
                      <a:pt x="554" y="997"/>
                    </a:lnTo>
                    <a:lnTo>
                      <a:pt x="566" y="1013"/>
                    </a:lnTo>
                    <a:lnTo>
                      <a:pt x="586" y="1032"/>
                    </a:lnTo>
                    <a:lnTo>
                      <a:pt x="612" y="1049"/>
                    </a:lnTo>
                    <a:lnTo>
                      <a:pt x="633" y="1070"/>
                    </a:lnTo>
                    <a:lnTo>
                      <a:pt x="636" y="1048"/>
                    </a:lnTo>
                    <a:lnTo>
                      <a:pt x="633" y="1022"/>
                    </a:lnTo>
                    <a:lnTo>
                      <a:pt x="629" y="994"/>
                    </a:lnTo>
                    <a:lnTo>
                      <a:pt x="626" y="969"/>
                    </a:lnTo>
                    <a:lnTo>
                      <a:pt x="620" y="951"/>
                    </a:lnTo>
                    <a:lnTo>
                      <a:pt x="613" y="926"/>
                    </a:lnTo>
                    <a:lnTo>
                      <a:pt x="602" y="900"/>
                    </a:lnTo>
                    <a:lnTo>
                      <a:pt x="597" y="879"/>
                    </a:lnTo>
                    <a:lnTo>
                      <a:pt x="595" y="858"/>
                    </a:lnTo>
                    <a:lnTo>
                      <a:pt x="590" y="821"/>
                    </a:lnTo>
                    <a:lnTo>
                      <a:pt x="586" y="783"/>
                    </a:lnTo>
                    <a:lnTo>
                      <a:pt x="581" y="749"/>
                    </a:lnTo>
                    <a:lnTo>
                      <a:pt x="578" y="715"/>
                    </a:lnTo>
                    <a:lnTo>
                      <a:pt x="572" y="679"/>
                    </a:lnTo>
                    <a:lnTo>
                      <a:pt x="571" y="655"/>
                    </a:lnTo>
                    <a:lnTo>
                      <a:pt x="571" y="635"/>
                    </a:lnTo>
                    <a:lnTo>
                      <a:pt x="569" y="610"/>
                    </a:lnTo>
                    <a:lnTo>
                      <a:pt x="571" y="582"/>
                    </a:lnTo>
                    <a:lnTo>
                      <a:pt x="574" y="567"/>
                    </a:lnTo>
                    <a:lnTo>
                      <a:pt x="580" y="544"/>
                    </a:lnTo>
                    <a:lnTo>
                      <a:pt x="586" y="514"/>
                    </a:lnTo>
                    <a:lnTo>
                      <a:pt x="597" y="536"/>
                    </a:lnTo>
                    <a:lnTo>
                      <a:pt x="609" y="559"/>
                    </a:lnTo>
                    <a:lnTo>
                      <a:pt x="620" y="582"/>
                    </a:lnTo>
                    <a:lnTo>
                      <a:pt x="626" y="608"/>
                    </a:lnTo>
                    <a:lnTo>
                      <a:pt x="633" y="636"/>
                    </a:lnTo>
                    <a:lnTo>
                      <a:pt x="638" y="657"/>
                    </a:lnTo>
                    <a:lnTo>
                      <a:pt x="641" y="684"/>
                    </a:lnTo>
                    <a:lnTo>
                      <a:pt x="647" y="715"/>
                    </a:lnTo>
                    <a:lnTo>
                      <a:pt x="651" y="749"/>
                    </a:lnTo>
                    <a:lnTo>
                      <a:pt x="655" y="776"/>
                    </a:lnTo>
                    <a:lnTo>
                      <a:pt x="659" y="811"/>
                    </a:lnTo>
                    <a:lnTo>
                      <a:pt x="661" y="836"/>
                    </a:lnTo>
                    <a:lnTo>
                      <a:pt x="669" y="866"/>
                    </a:lnTo>
                    <a:lnTo>
                      <a:pt x="672" y="894"/>
                    </a:lnTo>
                    <a:lnTo>
                      <a:pt x="678" y="913"/>
                    </a:lnTo>
                    <a:lnTo>
                      <a:pt x="690" y="934"/>
                    </a:lnTo>
                    <a:lnTo>
                      <a:pt x="704" y="957"/>
                    </a:lnTo>
                    <a:lnTo>
                      <a:pt x="720" y="979"/>
                    </a:lnTo>
                    <a:lnTo>
                      <a:pt x="737" y="1000"/>
                    </a:lnTo>
                    <a:lnTo>
                      <a:pt x="750" y="1011"/>
                    </a:lnTo>
                    <a:lnTo>
                      <a:pt x="760" y="1000"/>
                    </a:lnTo>
                    <a:lnTo>
                      <a:pt x="760" y="945"/>
                    </a:lnTo>
                    <a:lnTo>
                      <a:pt x="760" y="945"/>
                    </a:lnTo>
                    <a:lnTo>
                      <a:pt x="760" y="1000"/>
                    </a:lnTo>
                    <a:lnTo>
                      <a:pt x="760" y="945"/>
                    </a:lnTo>
                    <a:lnTo>
                      <a:pt x="760" y="945"/>
                    </a:lnTo>
                    <a:lnTo>
                      <a:pt x="760" y="945"/>
                    </a:lnTo>
                    <a:lnTo>
                      <a:pt x="760" y="945"/>
                    </a:lnTo>
                    <a:lnTo>
                      <a:pt x="760" y="891"/>
                    </a:lnTo>
                    <a:lnTo>
                      <a:pt x="760" y="891"/>
                    </a:lnTo>
                    <a:lnTo>
                      <a:pt x="752" y="869"/>
                    </a:lnTo>
                    <a:lnTo>
                      <a:pt x="738" y="841"/>
                    </a:lnTo>
                    <a:lnTo>
                      <a:pt x="727" y="817"/>
                    </a:lnTo>
                    <a:lnTo>
                      <a:pt x="716" y="789"/>
                    </a:lnTo>
                    <a:lnTo>
                      <a:pt x="706" y="764"/>
                    </a:lnTo>
                    <a:lnTo>
                      <a:pt x="693" y="736"/>
                    </a:lnTo>
                    <a:lnTo>
                      <a:pt x="684" y="710"/>
                    </a:lnTo>
                    <a:lnTo>
                      <a:pt x="675" y="684"/>
                    </a:lnTo>
                    <a:lnTo>
                      <a:pt x="666" y="657"/>
                    </a:lnTo>
                    <a:lnTo>
                      <a:pt x="661" y="640"/>
                    </a:lnTo>
                    <a:lnTo>
                      <a:pt x="654" y="619"/>
                    </a:lnTo>
                    <a:lnTo>
                      <a:pt x="647" y="595"/>
                    </a:lnTo>
                    <a:lnTo>
                      <a:pt x="638" y="576"/>
                    </a:lnTo>
                    <a:lnTo>
                      <a:pt x="643" y="561"/>
                    </a:lnTo>
                    <a:lnTo>
                      <a:pt x="646" y="542"/>
                    </a:lnTo>
                    <a:lnTo>
                      <a:pt x="644" y="527"/>
                    </a:lnTo>
                    <a:lnTo>
                      <a:pt x="640" y="508"/>
                    </a:lnTo>
                    <a:lnTo>
                      <a:pt x="661" y="505"/>
                    </a:lnTo>
                    <a:lnTo>
                      <a:pt x="689" y="499"/>
                    </a:lnTo>
                    <a:lnTo>
                      <a:pt x="712" y="513"/>
                    </a:lnTo>
                    <a:lnTo>
                      <a:pt x="734" y="523"/>
                    </a:lnTo>
                    <a:lnTo>
                      <a:pt x="757" y="535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451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451"/>
                    </a:lnTo>
                    <a:lnTo>
                      <a:pt x="752" y="451"/>
                    </a:lnTo>
                    <a:lnTo>
                      <a:pt x="727" y="442"/>
                    </a:lnTo>
                    <a:lnTo>
                      <a:pt x="721" y="429"/>
                    </a:lnTo>
                    <a:lnTo>
                      <a:pt x="716" y="416"/>
                    </a:lnTo>
                    <a:lnTo>
                      <a:pt x="711" y="402"/>
                    </a:lnTo>
                    <a:lnTo>
                      <a:pt x="712" y="397"/>
                    </a:lnTo>
                    <a:lnTo>
                      <a:pt x="727" y="380"/>
                    </a:lnTo>
                    <a:lnTo>
                      <a:pt x="749" y="362"/>
                    </a:lnTo>
                    <a:lnTo>
                      <a:pt x="767" y="344"/>
                    </a:lnTo>
                    <a:lnTo>
                      <a:pt x="760" y="342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3" y="284"/>
                    </a:lnTo>
                    <a:lnTo>
                      <a:pt x="734" y="303"/>
                    </a:lnTo>
                    <a:lnTo>
                      <a:pt x="711" y="322"/>
                    </a:lnTo>
                    <a:lnTo>
                      <a:pt x="696" y="335"/>
                    </a:lnTo>
                    <a:lnTo>
                      <a:pt x="684" y="352"/>
                    </a:lnTo>
                    <a:lnTo>
                      <a:pt x="664" y="376"/>
                    </a:lnTo>
                    <a:lnTo>
                      <a:pt x="649" y="395"/>
                    </a:lnTo>
                    <a:lnTo>
                      <a:pt x="633" y="412"/>
                    </a:lnTo>
                    <a:lnTo>
                      <a:pt x="613" y="433"/>
                    </a:lnTo>
                    <a:lnTo>
                      <a:pt x="604" y="425"/>
                    </a:lnTo>
                    <a:lnTo>
                      <a:pt x="595" y="408"/>
                    </a:lnTo>
                    <a:lnTo>
                      <a:pt x="586" y="395"/>
                    </a:lnTo>
                    <a:lnTo>
                      <a:pt x="591" y="380"/>
                    </a:lnTo>
                    <a:lnTo>
                      <a:pt x="604" y="359"/>
                    </a:lnTo>
                    <a:lnTo>
                      <a:pt x="618" y="337"/>
                    </a:lnTo>
                    <a:lnTo>
                      <a:pt x="633" y="317"/>
                    </a:lnTo>
                    <a:lnTo>
                      <a:pt x="649" y="299"/>
                    </a:lnTo>
                    <a:lnTo>
                      <a:pt x="674" y="274"/>
                    </a:lnTo>
                    <a:lnTo>
                      <a:pt x="696" y="250"/>
                    </a:lnTo>
                    <a:lnTo>
                      <a:pt x="715" y="231"/>
                    </a:lnTo>
                    <a:lnTo>
                      <a:pt x="731" y="214"/>
                    </a:lnTo>
                    <a:lnTo>
                      <a:pt x="749" y="194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22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22"/>
                    </a:lnTo>
                    <a:lnTo>
                      <a:pt x="760" y="122"/>
                    </a:lnTo>
                    <a:lnTo>
                      <a:pt x="760" y="148"/>
                    </a:lnTo>
                    <a:lnTo>
                      <a:pt x="760" y="132"/>
                    </a:lnTo>
                    <a:lnTo>
                      <a:pt x="753" y="152"/>
                    </a:lnTo>
                    <a:lnTo>
                      <a:pt x="732" y="173"/>
                    </a:lnTo>
                    <a:lnTo>
                      <a:pt x="716" y="194"/>
                    </a:lnTo>
                    <a:lnTo>
                      <a:pt x="693" y="222"/>
                    </a:lnTo>
                    <a:lnTo>
                      <a:pt x="678" y="239"/>
                    </a:lnTo>
                    <a:lnTo>
                      <a:pt x="659" y="261"/>
                    </a:lnTo>
                    <a:lnTo>
                      <a:pt x="641" y="293"/>
                    </a:lnTo>
                    <a:lnTo>
                      <a:pt x="625" y="316"/>
                    </a:lnTo>
                    <a:lnTo>
                      <a:pt x="610" y="340"/>
                    </a:lnTo>
                    <a:lnTo>
                      <a:pt x="589" y="380"/>
                    </a:lnTo>
                    <a:lnTo>
                      <a:pt x="580" y="402"/>
                    </a:lnTo>
                    <a:lnTo>
                      <a:pt x="575" y="416"/>
                    </a:lnTo>
                    <a:lnTo>
                      <a:pt x="564" y="395"/>
                    </a:lnTo>
                    <a:lnTo>
                      <a:pt x="549" y="371"/>
                    </a:lnTo>
                    <a:lnTo>
                      <a:pt x="532" y="348"/>
                    </a:lnTo>
                    <a:lnTo>
                      <a:pt x="519" y="325"/>
                    </a:lnTo>
                    <a:lnTo>
                      <a:pt x="506" y="303"/>
                    </a:lnTo>
                    <a:lnTo>
                      <a:pt x="492" y="284"/>
                    </a:lnTo>
                    <a:lnTo>
                      <a:pt x="477" y="265"/>
                    </a:lnTo>
                    <a:lnTo>
                      <a:pt x="458" y="240"/>
                    </a:lnTo>
                    <a:lnTo>
                      <a:pt x="437" y="216"/>
                    </a:lnTo>
                    <a:lnTo>
                      <a:pt x="418" y="188"/>
                    </a:lnTo>
                    <a:lnTo>
                      <a:pt x="398" y="160"/>
                    </a:lnTo>
                    <a:lnTo>
                      <a:pt x="383" y="137"/>
                    </a:lnTo>
                    <a:lnTo>
                      <a:pt x="364" y="109"/>
                    </a:lnTo>
                    <a:lnTo>
                      <a:pt x="349" y="90"/>
                    </a:lnTo>
                    <a:lnTo>
                      <a:pt x="330" y="72"/>
                    </a:lnTo>
                    <a:lnTo>
                      <a:pt x="314" y="58"/>
                    </a:lnTo>
                    <a:lnTo>
                      <a:pt x="300" y="41"/>
                    </a:lnTo>
                    <a:lnTo>
                      <a:pt x="286" y="18"/>
                    </a:lnTo>
                    <a:lnTo>
                      <a:pt x="274" y="0"/>
                    </a:lnTo>
                    <a:lnTo>
                      <a:pt x="277" y="15"/>
                    </a:lnTo>
                    <a:lnTo>
                      <a:pt x="280" y="37"/>
                    </a:lnTo>
                    <a:lnTo>
                      <a:pt x="283" y="60"/>
                    </a:lnTo>
                    <a:lnTo>
                      <a:pt x="294" y="81"/>
                    </a:lnTo>
                    <a:lnTo>
                      <a:pt x="304" y="101"/>
                    </a:lnTo>
                    <a:lnTo>
                      <a:pt x="322" y="131"/>
                    </a:lnTo>
                    <a:lnTo>
                      <a:pt x="335" y="156"/>
                    </a:lnTo>
                    <a:lnTo>
                      <a:pt x="352" y="186"/>
                    </a:lnTo>
                    <a:lnTo>
                      <a:pt x="369" y="211"/>
                    </a:lnTo>
                    <a:lnTo>
                      <a:pt x="389" y="240"/>
                    </a:lnTo>
                    <a:lnTo>
                      <a:pt x="405" y="261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80931" name="Rectangle 35"/>
          <p:cNvSpPr>
            <a:spLocks noGrp="1" noChangeArrowheads="1"/>
          </p:cNvSpPr>
          <p:nvPr>
            <p:ph type="subTitle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Don Batory</a:t>
            </a:r>
          </a:p>
          <a:p>
            <a:r>
              <a:rPr lang="en-US"/>
              <a:t>Department of Computer Sciences</a:t>
            </a:r>
          </a:p>
          <a:p>
            <a:r>
              <a:rPr lang="en-US"/>
              <a:t>University of Texas at Austin 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22533479-6E3E-4CF7-AC19-8BF65F23CD6C}" type="slidenum">
              <a:rPr lang="en-US"/>
              <a:pPr/>
              <a:t>10</a:t>
            </a:fld>
            <a:endParaRPr lang="en-US"/>
          </a:p>
        </p:txBody>
      </p:sp>
      <p:grpSp>
        <p:nvGrpSpPr>
          <p:cNvPr id="13345" name="Group 33"/>
          <p:cNvGrpSpPr>
            <a:grpSpLocks/>
          </p:cNvGrpSpPr>
          <p:nvPr/>
        </p:nvGrpSpPr>
        <p:grpSpPr bwMode="auto">
          <a:xfrm>
            <a:off x="0" y="533400"/>
            <a:ext cx="9177338" cy="6324600"/>
            <a:chOff x="0" y="336"/>
            <a:chExt cx="5781" cy="3984"/>
          </a:xfrm>
        </p:grpSpPr>
        <p:sp>
          <p:nvSpPr>
            <p:cNvPr id="13314" name="Rectangle 2"/>
            <p:cNvSpPr>
              <a:spLocks noChangeArrowheads="1"/>
            </p:cNvSpPr>
            <p:nvPr/>
          </p:nvSpPr>
          <p:spPr bwMode="ltGray">
            <a:xfrm>
              <a:off x="0" y="3900"/>
              <a:ext cx="5774" cy="4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fol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24" name="Group 12"/>
            <p:cNvGrpSpPr>
              <a:grpSpLocks/>
            </p:cNvGrpSpPr>
            <p:nvPr/>
          </p:nvGrpSpPr>
          <p:grpSpPr bwMode="auto">
            <a:xfrm>
              <a:off x="0" y="336"/>
              <a:ext cx="1441" cy="3984"/>
              <a:chOff x="0" y="336"/>
              <a:chExt cx="1441" cy="3984"/>
            </a:xfrm>
          </p:grpSpPr>
          <p:sp>
            <p:nvSpPr>
              <p:cNvPr id="13315" name="Freeform 3"/>
              <p:cNvSpPr>
                <a:spLocks/>
              </p:cNvSpPr>
              <p:nvPr/>
            </p:nvSpPr>
            <p:spPr bwMode="ltGray">
              <a:xfrm>
                <a:off x="200" y="1331"/>
                <a:ext cx="237" cy="2989"/>
              </a:xfrm>
              <a:custGeom>
                <a:avLst/>
                <a:gdLst/>
                <a:ahLst/>
                <a:cxnLst>
                  <a:cxn ang="0">
                    <a:pos x="0" y="178"/>
                  </a:cxn>
                  <a:cxn ang="0">
                    <a:pos x="35" y="874"/>
                  </a:cxn>
                  <a:cxn ang="0">
                    <a:pos x="70" y="1436"/>
                  </a:cxn>
                  <a:cxn ang="0">
                    <a:pos x="95" y="1851"/>
                  </a:cxn>
                  <a:cxn ang="0">
                    <a:pos x="88" y="2988"/>
                  </a:cxn>
                  <a:cxn ang="0">
                    <a:pos x="135" y="2988"/>
                  </a:cxn>
                  <a:cxn ang="0">
                    <a:pos x="156" y="1773"/>
                  </a:cxn>
                  <a:cxn ang="0">
                    <a:pos x="165" y="1409"/>
                  </a:cxn>
                  <a:cxn ang="0">
                    <a:pos x="182" y="1069"/>
                  </a:cxn>
                  <a:cxn ang="0">
                    <a:pos x="193" y="812"/>
                  </a:cxn>
                  <a:cxn ang="0">
                    <a:pos x="212" y="440"/>
                  </a:cxn>
                  <a:cxn ang="0">
                    <a:pos x="236" y="120"/>
                  </a:cxn>
                  <a:cxn ang="0">
                    <a:pos x="221" y="38"/>
                  </a:cxn>
                  <a:cxn ang="0">
                    <a:pos x="196" y="0"/>
                  </a:cxn>
                  <a:cxn ang="0">
                    <a:pos x="168" y="394"/>
                  </a:cxn>
                  <a:cxn ang="0">
                    <a:pos x="144" y="729"/>
                  </a:cxn>
                  <a:cxn ang="0">
                    <a:pos x="135" y="991"/>
                  </a:cxn>
                  <a:cxn ang="0">
                    <a:pos x="128" y="1267"/>
                  </a:cxn>
                  <a:cxn ang="0">
                    <a:pos x="107" y="1544"/>
                  </a:cxn>
                  <a:cxn ang="0">
                    <a:pos x="79" y="1063"/>
                  </a:cxn>
                  <a:cxn ang="0">
                    <a:pos x="47" y="609"/>
                  </a:cxn>
                  <a:cxn ang="0">
                    <a:pos x="0" y="178"/>
                  </a:cxn>
                </a:cxnLst>
                <a:rect l="0" t="0" r="r" b="b"/>
                <a:pathLst>
                  <a:path w="237" h="2989">
                    <a:moveTo>
                      <a:pt x="0" y="178"/>
                    </a:moveTo>
                    <a:lnTo>
                      <a:pt x="35" y="874"/>
                    </a:lnTo>
                    <a:lnTo>
                      <a:pt x="70" y="1436"/>
                    </a:lnTo>
                    <a:lnTo>
                      <a:pt x="95" y="1851"/>
                    </a:lnTo>
                    <a:lnTo>
                      <a:pt x="88" y="2988"/>
                    </a:lnTo>
                    <a:lnTo>
                      <a:pt x="135" y="2988"/>
                    </a:lnTo>
                    <a:lnTo>
                      <a:pt x="156" y="1773"/>
                    </a:lnTo>
                    <a:lnTo>
                      <a:pt x="165" y="1409"/>
                    </a:lnTo>
                    <a:lnTo>
                      <a:pt x="182" y="1069"/>
                    </a:lnTo>
                    <a:lnTo>
                      <a:pt x="193" y="812"/>
                    </a:lnTo>
                    <a:lnTo>
                      <a:pt x="212" y="440"/>
                    </a:lnTo>
                    <a:lnTo>
                      <a:pt x="236" y="120"/>
                    </a:lnTo>
                    <a:lnTo>
                      <a:pt x="221" y="38"/>
                    </a:lnTo>
                    <a:lnTo>
                      <a:pt x="196" y="0"/>
                    </a:lnTo>
                    <a:lnTo>
                      <a:pt x="168" y="394"/>
                    </a:lnTo>
                    <a:lnTo>
                      <a:pt x="144" y="729"/>
                    </a:lnTo>
                    <a:lnTo>
                      <a:pt x="135" y="991"/>
                    </a:lnTo>
                    <a:lnTo>
                      <a:pt x="128" y="1267"/>
                    </a:lnTo>
                    <a:lnTo>
                      <a:pt x="107" y="1544"/>
                    </a:lnTo>
                    <a:lnTo>
                      <a:pt x="79" y="1063"/>
                    </a:lnTo>
                    <a:lnTo>
                      <a:pt x="47" y="609"/>
                    </a:lnTo>
                    <a:lnTo>
                      <a:pt x="0" y="178"/>
                    </a:lnTo>
                  </a:path>
                </a:pathLst>
              </a:custGeom>
              <a:solidFill>
                <a:srgbClr val="3C002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6" name="Freeform 4"/>
              <p:cNvSpPr>
                <a:spLocks/>
              </p:cNvSpPr>
              <p:nvPr/>
            </p:nvSpPr>
            <p:spPr bwMode="ltGray">
              <a:xfrm>
                <a:off x="377" y="2153"/>
                <a:ext cx="380" cy="2166"/>
              </a:xfrm>
              <a:custGeom>
                <a:avLst/>
                <a:gdLst/>
                <a:ahLst/>
                <a:cxnLst>
                  <a:cxn ang="0">
                    <a:pos x="0" y="525"/>
                  </a:cxn>
                  <a:cxn ang="0">
                    <a:pos x="32" y="754"/>
                  </a:cxn>
                  <a:cxn ang="0">
                    <a:pos x="64" y="939"/>
                  </a:cxn>
                  <a:cxn ang="0">
                    <a:pos x="85" y="1074"/>
                  </a:cxn>
                  <a:cxn ang="0">
                    <a:pos x="54" y="2165"/>
                  </a:cxn>
                  <a:cxn ang="0">
                    <a:pos x="103" y="2119"/>
                  </a:cxn>
                  <a:cxn ang="0">
                    <a:pos x="140" y="1050"/>
                  </a:cxn>
                  <a:cxn ang="0">
                    <a:pos x="145" y="930"/>
                  </a:cxn>
                  <a:cxn ang="0">
                    <a:pos x="165" y="818"/>
                  </a:cxn>
                  <a:cxn ang="0">
                    <a:pos x="172" y="734"/>
                  </a:cxn>
                  <a:cxn ang="0">
                    <a:pos x="190" y="612"/>
                  </a:cxn>
                  <a:cxn ang="0">
                    <a:pos x="210" y="507"/>
                  </a:cxn>
                  <a:cxn ang="0">
                    <a:pos x="228" y="414"/>
                  </a:cxn>
                  <a:cxn ang="0">
                    <a:pos x="246" y="314"/>
                  </a:cxn>
                  <a:cxn ang="0">
                    <a:pos x="275" y="214"/>
                  </a:cxn>
                  <a:cxn ang="0">
                    <a:pos x="308" y="130"/>
                  </a:cxn>
                  <a:cxn ang="0">
                    <a:pos x="361" y="50"/>
                  </a:cxn>
                  <a:cxn ang="0">
                    <a:pos x="379" y="18"/>
                  </a:cxn>
                  <a:cxn ang="0">
                    <a:pos x="356" y="0"/>
                  </a:cxn>
                  <a:cxn ang="0">
                    <a:pos x="322" y="32"/>
                  </a:cxn>
                  <a:cxn ang="0">
                    <a:pos x="275" y="109"/>
                  </a:cxn>
                  <a:cxn ang="0">
                    <a:pos x="240" y="185"/>
                  </a:cxn>
                  <a:cxn ang="0">
                    <a:pos x="210" y="265"/>
                  </a:cxn>
                  <a:cxn ang="0">
                    <a:pos x="193" y="369"/>
                  </a:cxn>
                  <a:cxn ang="0">
                    <a:pos x="175" y="467"/>
                  </a:cxn>
                  <a:cxn ang="0">
                    <a:pos x="150" y="598"/>
                  </a:cxn>
                  <a:cxn ang="0">
                    <a:pos x="128" y="707"/>
                  </a:cxn>
                  <a:cxn ang="0">
                    <a:pos x="120" y="792"/>
                  </a:cxn>
                  <a:cxn ang="0">
                    <a:pos x="115" y="883"/>
                  </a:cxn>
                  <a:cxn ang="0">
                    <a:pos x="97" y="974"/>
                  </a:cxn>
                  <a:cxn ang="0">
                    <a:pos x="70" y="816"/>
                  </a:cxn>
                  <a:cxn ang="0">
                    <a:pos x="42" y="667"/>
                  </a:cxn>
                  <a:cxn ang="0">
                    <a:pos x="0" y="525"/>
                  </a:cxn>
                </a:cxnLst>
                <a:rect l="0" t="0" r="r" b="b"/>
                <a:pathLst>
                  <a:path w="380" h="2166">
                    <a:moveTo>
                      <a:pt x="0" y="525"/>
                    </a:moveTo>
                    <a:lnTo>
                      <a:pt x="32" y="754"/>
                    </a:lnTo>
                    <a:lnTo>
                      <a:pt x="64" y="939"/>
                    </a:lnTo>
                    <a:lnTo>
                      <a:pt x="85" y="1074"/>
                    </a:lnTo>
                    <a:lnTo>
                      <a:pt x="54" y="2165"/>
                    </a:lnTo>
                    <a:lnTo>
                      <a:pt x="103" y="2119"/>
                    </a:lnTo>
                    <a:lnTo>
                      <a:pt x="140" y="1050"/>
                    </a:lnTo>
                    <a:lnTo>
                      <a:pt x="145" y="930"/>
                    </a:lnTo>
                    <a:lnTo>
                      <a:pt x="165" y="818"/>
                    </a:lnTo>
                    <a:lnTo>
                      <a:pt x="172" y="734"/>
                    </a:lnTo>
                    <a:lnTo>
                      <a:pt x="190" y="612"/>
                    </a:lnTo>
                    <a:lnTo>
                      <a:pt x="210" y="507"/>
                    </a:lnTo>
                    <a:lnTo>
                      <a:pt x="228" y="414"/>
                    </a:lnTo>
                    <a:lnTo>
                      <a:pt x="246" y="314"/>
                    </a:lnTo>
                    <a:lnTo>
                      <a:pt x="275" y="214"/>
                    </a:lnTo>
                    <a:lnTo>
                      <a:pt x="308" y="130"/>
                    </a:lnTo>
                    <a:lnTo>
                      <a:pt x="361" y="50"/>
                    </a:lnTo>
                    <a:lnTo>
                      <a:pt x="379" y="18"/>
                    </a:lnTo>
                    <a:lnTo>
                      <a:pt x="356" y="0"/>
                    </a:lnTo>
                    <a:lnTo>
                      <a:pt x="322" y="32"/>
                    </a:lnTo>
                    <a:lnTo>
                      <a:pt x="275" y="109"/>
                    </a:lnTo>
                    <a:lnTo>
                      <a:pt x="240" y="185"/>
                    </a:lnTo>
                    <a:lnTo>
                      <a:pt x="210" y="265"/>
                    </a:lnTo>
                    <a:lnTo>
                      <a:pt x="193" y="369"/>
                    </a:lnTo>
                    <a:lnTo>
                      <a:pt x="175" y="467"/>
                    </a:lnTo>
                    <a:lnTo>
                      <a:pt x="150" y="598"/>
                    </a:lnTo>
                    <a:lnTo>
                      <a:pt x="128" y="707"/>
                    </a:lnTo>
                    <a:lnTo>
                      <a:pt x="120" y="792"/>
                    </a:lnTo>
                    <a:lnTo>
                      <a:pt x="115" y="883"/>
                    </a:lnTo>
                    <a:lnTo>
                      <a:pt x="97" y="974"/>
                    </a:lnTo>
                    <a:lnTo>
                      <a:pt x="70" y="816"/>
                    </a:lnTo>
                    <a:lnTo>
                      <a:pt x="42" y="667"/>
                    </a:lnTo>
                    <a:lnTo>
                      <a:pt x="0" y="525"/>
                    </a:lnTo>
                  </a:path>
                </a:pathLst>
              </a:custGeom>
              <a:solidFill>
                <a:srgbClr val="3C002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7" name="Freeform 5"/>
              <p:cNvSpPr>
                <a:spLocks/>
              </p:cNvSpPr>
              <p:nvPr/>
            </p:nvSpPr>
            <p:spPr bwMode="ltGray">
              <a:xfrm>
                <a:off x="0" y="1090"/>
                <a:ext cx="833" cy="1263"/>
              </a:xfrm>
              <a:custGeom>
                <a:avLst/>
                <a:gdLst/>
                <a:ahLst/>
                <a:cxnLst>
                  <a:cxn ang="0">
                    <a:pos x="337" y="398"/>
                  </a:cxn>
                  <a:cxn ang="0">
                    <a:pos x="364" y="438"/>
                  </a:cxn>
                  <a:cxn ang="0">
                    <a:pos x="511" y="370"/>
                  </a:cxn>
                  <a:cxn ang="0">
                    <a:pos x="665" y="263"/>
                  </a:cxn>
                  <a:cxn ang="0">
                    <a:pos x="731" y="149"/>
                  </a:cxn>
                  <a:cxn ang="0">
                    <a:pos x="693" y="249"/>
                  </a:cxn>
                  <a:cxn ang="0">
                    <a:pos x="576" y="352"/>
                  </a:cxn>
                  <a:cxn ang="0">
                    <a:pos x="448" y="449"/>
                  </a:cxn>
                  <a:cxn ang="0">
                    <a:pos x="323" y="516"/>
                  </a:cxn>
                  <a:cxn ang="0">
                    <a:pos x="374" y="576"/>
                  </a:cxn>
                  <a:cxn ang="0">
                    <a:pos x="488" y="585"/>
                  </a:cxn>
                  <a:cxn ang="0">
                    <a:pos x="634" y="607"/>
                  </a:cxn>
                  <a:cxn ang="0">
                    <a:pos x="750" y="661"/>
                  </a:cxn>
                  <a:cxn ang="0">
                    <a:pos x="790" y="696"/>
                  </a:cxn>
                  <a:cxn ang="0">
                    <a:pos x="669" y="661"/>
                  </a:cxn>
                  <a:cxn ang="0">
                    <a:pos x="508" y="643"/>
                  </a:cxn>
                  <a:cxn ang="0">
                    <a:pos x="359" y="631"/>
                  </a:cxn>
                  <a:cxn ang="0">
                    <a:pos x="278" y="660"/>
                  </a:cxn>
                  <a:cxn ang="0">
                    <a:pos x="295" y="805"/>
                  </a:cxn>
                  <a:cxn ang="0">
                    <a:pos x="292" y="994"/>
                  </a:cxn>
                  <a:cxn ang="0">
                    <a:pos x="244" y="1145"/>
                  </a:cxn>
                  <a:cxn ang="0">
                    <a:pos x="144" y="1262"/>
                  </a:cxn>
                  <a:cxn ang="0">
                    <a:pos x="159" y="1121"/>
                  </a:cxn>
                  <a:cxn ang="0">
                    <a:pos x="191" y="969"/>
                  </a:cxn>
                  <a:cxn ang="0">
                    <a:pos x="212" y="772"/>
                  </a:cxn>
                  <a:cxn ang="0">
                    <a:pos x="202" y="641"/>
                  </a:cxn>
                  <a:cxn ang="0">
                    <a:pos x="151" y="718"/>
                  </a:cxn>
                  <a:cxn ang="0">
                    <a:pos x="125" y="883"/>
                  </a:cxn>
                  <a:cxn ang="0">
                    <a:pos x="101" y="1054"/>
                  </a:cxn>
                  <a:cxn ang="0">
                    <a:pos x="32" y="1180"/>
                  </a:cxn>
                  <a:cxn ang="0">
                    <a:pos x="7" y="1180"/>
                  </a:cxn>
                  <a:cxn ang="0">
                    <a:pos x="7" y="1051"/>
                  </a:cxn>
                  <a:cxn ang="0">
                    <a:pos x="54" y="931"/>
                  </a:cxn>
                  <a:cxn ang="0">
                    <a:pos x="109" y="776"/>
                  </a:cxn>
                  <a:cxn ang="0">
                    <a:pos x="134" y="661"/>
                  </a:cxn>
                  <a:cxn ang="0">
                    <a:pos x="84" y="589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42" y="521"/>
                  </a:cxn>
                  <a:cxn ang="0">
                    <a:pos x="42" y="449"/>
                  </a:cxn>
                  <a:cxn ang="0">
                    <a:pos x="7" y="340"/>
                  </a:cxn>
                  <a:cxn ang="0">
                    <a:pos x="7" y="340"/>
                  </a:cxn>
                  <a:cxn ang="0">
                    <a:pos x="7" y="340"/>
                  </a:cxn>
                  <a:cxn ang="0">
                    <a:pos x="7" y="340"/>
                  </a:cxn>
                  <a:cxn ang="0">
                    <a:pos x="76" y="396"/>
                  </a:cxn>
                  <a:cxn ang="0">
                    <a:pos x="166" y="510"/>
                  </a:cxn>
                  <a:cxn ang="0">
                    <a:pos x="175" y="423"/>
                  </a:cxn>
                  <a:cxn ang="0">
                    <a:pos x="76" y="294"/>
                  </a:cxn>
                  <a:cxn ang="0">
                    <a:pos x="7" y="210"/>
                  </a:cxn>
                  <a:cxn ang="0">
                    <a:pos x="7" y="210"/>
                  </a:cxn>
                  <a:cxn ang="0">
                    <a:pos x="7" y="156"/>
                  </a:cxn>
                  <a:cxn ang="0">
                    <a:pos x="95" y="281"/>
                  </a:cxn>
                  <a:cxn ang="0">
                    <a:pos x="193" y="449"/>
                  </a:cxn>
                  <a:cxn ang="0">
                    <a:pos x="253" y="410"/>
                  </a:cxn>
                  <a:cxn ang="0">
                    <a:pos x="334" y="283"/>
                  </a:cxn>
                  <a:cxn ang="0">
                    <a:pos x="436" y="129"/>
                  </a:cxn>
                  <a:cxn ang="0">
                    <a:pos x="520" y="21"/>
                  </a:cxn>
                  <a:cxn ang="0">
                    <a:pos x="513" y="96"/>
                  </a:cxn>
                  <a:cxn ang="0">
                    <a:pos x="430" y="249"/>
                  </a:cxn>
                </a:cxnLst>
                <a:rect l="0" t="0" r="r" b="b"/>
                <a:pathLst>
                  <a:path w="833" h="1263">
                    <a:moveTo>
                      <a:pt x="392" y="309"/>
                    </a:moveTo>
                    <a:lnTo>
                      <a:pt x="376" y="329"/>
                    </a:lnTo>
                    <a:lnTo>
                      <a:pt x="362" y="350"/>
                    </a:lnTo>
                    <a:lnTo>
                      <a:pt x="351" y="372"/>
                    </a:lnTo>
                    <a:lnTo>
                      <a:pt x="337" y="398"/>
                    </a:lnTo>
                    <a:lnTo>
                      <a:pt x="327" y="420"/>
                    </a:lnTo>
                    <a:lnTo>
                      <a:pt x="323" y="441"/>
                    </a:lnTo>
                    <a:lnTo>
                      <a:pt x="315" y="460"/>
                    </a:lnTo>
                    <a:lnTo>
                      <a:pt x="336" y="449"/>
                    </a:lnTo>
                    <a:lnTo>
                      <a:pt x="364" y="438"/>
                    </a:lnTo>
                    <a:lnTo>
                      <a:pt x="393" y="425"/>
                    </a:lnTo>
                    <a:lnTo>
                      <a:pt x="423" y="412"/>
                    </a:lnTo>
                    <a:lnTo>
                      <a:pt x="454" y="401"/>
                    </a:lnTo>
                    <a:lnTo>
                      <a:pt x="485" y="387"/>
                    </a:lnTo>
                    <a:lnTo>
                      <a:pt x="511" y="370"/>
                    </a:lnTo>
                    <a:lnTo>
                      <a:pt x="550" y="349"/>
                    </a:lnTo>
                    <a:lnTo>
                      <a:pt x="578" y="327"/>
                    </a:lnTo>
                    <a:lnTo>
                      <a:pt x="615" y="303"/>
                    </a:lnTo>
                    <a:lnTo>
                      <a:pt x="640" y="289"/>
                    </a:lnTo>
                    <a:lnTo>
                      <a:pt x="665" y="263"/>
                    </a:lnTo>
                    <a:lnTo>
                      <a:pt x="685" y="243"/>
                    </a:lnTo>
                    <a:lnTo>
                      <a:pt x="703" y="216"/>
                    </a:lnTo>
                    <a:lnTo>
                      <a:pt x="715" y="190"/>
                    </a:lnTo>
                    <a:lnTo>
                      <a:pt x="724" y="167"/>
                    </a:lnTo>
                    <a:lnTo>
                      <a:pt x="731" y="149"/>
                    </a:lnTo>
                    <a:lnTo>
                      <a:pt x="733" y="169"/>
                    </a:lnTo>
                    <a:lnTo>
                      <a:pt x="733" y="181"/>
                    </a:lnTo>
                    <a:lnTo>
                      <a:pt x="727" y="200"/>
                    </a:lnTo>
                    <a:lnTo>
                      <a:pt x="713" y="220"/>
                    </a:lnTo>
                    <a:lnTo>
                      <a:pt x="693" y="249"/>
                    </a:lnTo>
                    <a:lnTo>
                      <a:pt x="681" y="270"/>
                    </a:lnTo>
                    <a:lnTo>
                      <a:pt x="660" y="285"/>
                    </a:lnTo>
                    <a:lnTo>
                      <a:pt x="635" y="305"/>
                    </a:lnTo>
                    <a:lnTo>
                      <a:pt x="604" y="329"/>
                    </a:lnTo>
                    <a:lnTo>
                      <a:pt x="576" y="352"/>
                    </a:lnTo>
                    <a:lnTo>
                      <a:pt x="545" y="376"/>
                    </a:lnTo>
                    <a:lnTo>
                      <a:pt x="525" y="396"/>
                    </a:lnTo>
                    <a:lnTo>
                      <a:pt x="501" y="418"/>
                    </a:lnTo>
                    <a:lnTo>
                      <a:pt x="475" y="432"/>
                    </a:lnTo>
                    <a:lnTo>
                      <a:pt x="448" y="449"/>
                    </a:lnTo>
                    <a:lnTo>
                      <a:pt x="420" y="465"/>
                    </a:lnTo>
                    <a:lnTo>
                      <a:pt x="393" y="480"/>
                    </a:lnTo>
                    <a:lnTo>
                      <a:pt x="371" y="492"/>
                    </a:lnTo>
                    <a:lnTo>
                      <a:pt x="342" y="507"/>
                    </a:lnTo>
                    <a:lnTo>
                      <a:pt x="323" y="516"/>
                    </a:lnTo>
                    <a:lnTo>
                      <a:pt x="314" y="521"/>
                    </a:lnTo>
                    <a:lnTo>
                      <a:pt x="323" y="536"/>
                    </a:lnTo>
                    <a:lnTo>
                      <a:pt x="333" y="550"/>
                    </a:lnTo>
                    <a:lnTo>
                      <a:pt x="348" y="570"/>
                    </a:lnTo>
                    <a:lnTo>
                      <a:pt x="374" y="576"/>
                    </a:lnTo>
                    <a:lnTo>
                      <a:pt x="393" y="578"/>
                    </a:lnTo>
                    <a:lnTo>
                      <a:pt x="424" y="583"/>
                    </a:lnTo>
                    <a:lnTo>
                      <a:pt x="454" y="585"/>
                    </a:lnTo>
                    <a:lnTo>
                      <a:pt x="454" y="585"/>
                    </a:lnTo>
                    <a:lnTo>
                      <a:pt x="488" y="585"/>
                    </a:lnTo>
                    <a:lnTo>
                      <a:pt x="519" y="589"/>
                    </a:lnTo>
                    <a:lnTo>
                      <a:pt x="551" y="590"/>
                    </a:lnTo>
                    <a:lnTo>
                      <a:pt x="581" y="596"/>
                    </a:lnTo>
                    <a:lnTo>
                      <a:pt x="606" y="600"/>
                    </a:lnTo>
                    <a:lnTo>
                      <a:pt x="634" y="607"/>
                    </a:lnTo>
                    <a:lnTo>
                      <a:pt x="654" y="614"/>
                    </a:lnTo>
                    <a:lnTo>
                      <a:pt x="677" y="625"/>
                    </a:lnTo>
                    <a:lnTo>
                      <a:pt x="694" y="636"/>
                    </a:lnTo>
                    <a:lnTo>
                      <a:pt x="721" y="647"/>
                    </a:lnTo>
                    <a:lnTo>
                      <a:pt x="750" y="661"/>
                    </a:lnTo>
                    <a:lnTo>
                      <a:pt x="781" y="674"/>
                    </a:lnTo>
                    <a:lnTo>
                      <a:pt x="805" y="683"/>
                    </a:lnTo>
                    <a:lnTo>
                      <a:pt x="832" y="692"/>
                    </a:lnTo>
                    <a:lnTo>
                      <a:pt x="811" y="698"/>
                    </a:lnTo>
                    <a:lnTo>
                      <a:pt x="790" y="696"/>
                    </a:lnTo>
                    <a:lnTo>
                      <a:pt x="767" y="691"/>
                    </a:lnTo>
                    <a:lnTo>
                      <a:pt x="743" y="683"/>
                    </a:lnTo>
                    <a:lnTo>
                      <a:pt x="709" y="672"/>
                    </a:lnTo>
                    <a:lnTo>
                      <a:pt x="690" y="667"/>
                    </a:lnTo>
                    <a:lnTo>
                      <a:pt x="669" y="661"/>
                    </a:lnTo>
                    <a:lnTo>
                      <a:pt x="643" y="656"/>
                    </a:lnTo>
                    <a:lnTo>
                      <a:pt x="613" y="652"/>
                    </a:lnTo>
                    <a:lnTo>
                      <a:pt x="579" y="649"/>
                    </a:lnTo>
                    <a:lnTo>
                      <a:pt x="545" y="645"/>
                    </a:lnTo>
                    <a:lnTo>
                      <a:pt x="508" y="643"/>
                    </a:lnTo>
                    <a:lnTo>
                      <a:pt x="479" y="643"/>
                    </a:lnTo>
                    <a:lnTo>
                      <a:pt x="446" y="641"/>
                    </a:lnTo>
                    <a:lnTo>
                      <a:pt x="421" y="640"/>
                    </a:lnTo>
                    <a:lnTo>
                      <a:pt x="392" y="638"/>
                    </a:lnTo>
                    <a:lnTo>
                      <a:pt x="359" y="631"/>
                    </a:lnTo>
                    <a:lnTo>
                      <a:pt x="323" y="623"/>
                    </a:lnTo>
                    <a:lnTo>
                      <a:pt x="290" y="614"/>
                    </a:lnTo>
                    <a:lnTo>
                      <a:pt x="252" y="609"/>
                    </a:lnTo>
                    <a:lnTo>
                      <a:pt x="264" y="631"/>
                    </a:lnTo>
                    <a:lnTo>
                      <a:pt x="278" y="660"/>
                    </a:lnTo>
                    <a:lnTo>
                      <a:pt x="293" y="696"/>
                    </a:lnTo>
                    <a:lnTo>
                      <a:pt x="297" y="723"/>
                    </a:lnTo>
                    <a:lnTo>
                      <a:pt x="299" y="756"/>
                    </a:lnTo>
                    <a:lnTo>
                      <a:pt x="297" y="780"/>
                    </a:lnTo>
                    <a:lnTo>
                      <a:pt x="295" y="805"/>
                    </a:lnTo>
                    <a:lnTo>
                      <a:pt x="292" y="840"/>
                    </a:lnTo>
                    <a:lnTo>
                      <a:pt x="289" y="885"/>
                    </a:lnTo>
                    <a:lnTo>
                      <a:pt x="290" y="923"/>
                    </a:lnTo>
                    <a:lnTo>
                      <a:pt x="292" y="963"/>
                    </a:lnTo>
                    <a:lnTo>
                      <a:pt x="292" y="994"/>
                    </a:lnTo>
                    <a:lnTo>
                      <a:pt x="289" y="1025"/>
                    </a:lnTo>
                    <a:lnTo>
                      <a:pt x="280" y="1056"/>
                    </a:lnTo>
                    <a:lnTo>
                      <a:pt x="268" y="1094"/>
                    </a:lnTo>
                    <a:lnTo>
                      <a:pt x="258" y="1121"/>
                    </a:lnTo>
                    <a:lnTo>
                      <a:pt x="244" y="1145"/>
                    </a:lnTo>
                    <a:lnTo>
                      <a:pt x="230" y="1176"/>
                    </a:lnTo>
                    <a:lnTo>
                      <a:pt x="218" y="1194"/>
                    </a:lnTo>
                    <a:lnTo>
                      <a:pt x="196" y="1218"/>
                    </a:lnTo>
                    <a:lnTo>
                      <a:pt x="168" y="1238"/>
                    </a:lnTo>
                    <a:lnTo>
                      <a:pt x="144" y="1262"/>
                    </a:lnTo>
                    <a:lnTo>
                      <a:pt x="141" y="1236"/>
                    </a:lnTo>
                    <a:lnTo>
                      <a:pt x="144" y="1205"/>
                    </a:lnTo>
                    <a:lnTo>
                      <a:pt x="148" y="1172"/>
                    </a:lnTo>
                    <a:lnTo>
                      <a:pt x="151" y="1143"/>
                    </a:lnTo>
                    <a:lnTo>
                      <a:pt x="159" y="1121"/>
                    </a:lnTo>
                    <a:lnTo>
                      <a:pt x="166" y="1092"/>
                    </a:lnTo>
                    <a:lnTo>
                      <a:pt x="178" y="1061"/>
                    </a:lnTo>
                    <a:lnTo>
                      <a:pt x="184" y="1036"/>
                    </a:lnTo>
                    <a:lnTo>
                      <a:pt x="185" y="1012"/>
                    </a:lnTo>
                    <a:lnTo>
                      <a:pt x="191" y="969"/>
                    </a:lnTo>
                    <a:lnTo>
                      <a:pt x="196" y="923"/>
                    </a:lnTo>
                    <a:lnTo>
                      <a:pt x="200" y="883"/>
                    </a:lnTo>
                    <a:lnTo>
                      <a:pt x="205" y="843"/>
                    </a:lnTo>
                    <a:lnTo>
                      <a:pt x="210" y="801"/>
                    </a:lnTo>
                    <a:lnTo>
                      <a:pt x="212" y="772"/>
                    </a:lnTo>
                    <a:lnTo>
                      <a:pt x="212" y="749"/>
                    </a:lnTo>
                    <a:lnTo>
                      <a:pt x="213" y="720"/>
                    </a:lnTo>
                    <a:lnTo>
                      <a:pt x="212" y="687"/>
                    </a:lnTo>
                    <a:lnTo>
                      <a:pt x="209" y="669"/>
                    </a:lnTo>
                    <a:lnTo>
                      <a:pt x="202" y="641"/>
                    </a:lnTo>
                    <a:lnTo>
                      <a:pt x="196" y="607"/>
                    </a:lnTo>
                    <a:lnTo>
                      <a:pt x="184" y="632"/>
                    </a:lnTo>
                    <a:lnTo>
                      <a:pt x="171" y="660"/>
                    </a:lnTo>
                    <a:lnTo>
                      <a:pt x="159" y="687"/>
                    </a:lnTo>
                    <a:lnTo>
                      <a:pt x="151" y="718"/>
                    </a:lnTo>
                    <a:lnTo>
                      <a:pt x="144" y="751"/>
                    </a:lnTo>
                    <a:lnTo>
                      <a:pt x="138" y="776"/>
                    </a:lnTo>
                    <a:lnTo>
                      <a:pt x="135" y="807"/>
                    </a:lnTo>
                    <a:lnTo>
                      <a:pt x="129" y="843"/>
                    </a:lnTo>
                    <a:lnTo>
                      <a:pt x="125" y="883"/>
                    </a:lnTo>
                    <a:lnTo>
                      <a:pt x="120" y="916"/>
                    </a:lnTo>
                    <a:lnTo>
                      <a:pt x="116" y="956"/>
                    </a:lnTo>
                    <a:lnTo>
                      <a:pt x="113" y="987"/>
                    </a:lnTo>
                    <a:lnTo>
                      <a:pt x="106" y="1021"/>
                    </a:lnTo>
                    <a:lnTo>
                      <a:pt x="101" y="1054"/>
                    </a:lnTo>
                    <a:lnTo>
                      <a:pt x="95" y="1078"/>
                    </a:lnTo>
                    <a:lnTo>
                      <a:pt x="82" y="1101"/>
                    </a:lnTo>
                    <a:lnTo>
                      <a:pt x="67" y="1129"/>
                    </a:lnTo>
                    <a:lnTo>
                      <a:pt x="50" y="1154"/>
                    </a:lnTo>
                    <a:lnTo>
                      <a:pt x="32" y="1180"/>
                    </a:lnTo>
                    <a:lnTo>
                      <a:pt x="17" y="1192"/>
                    </a:lnTo>
                    <a:lnTo>
                      <a:pt x="7" y="1180"/>
                    </a:lnTo>
                    <a:lnTo>
                      <a:pt x="7" y="1114"/>
                    </a:lnTo>
                    <a:lnTo>
                      <a:pt x="7" y="1114"/>
                    </a:lnTo>
                    <a:lnTo>
                      <a:pt x="7" y="1180"/>
                    </a:lnTo>
                    <a:lnTo>
                      <a:pt x="7" y="1114"/>
                    </a:lnTo>
                    <a:lnTo>
                      <a:pt x="7" y="1114"/>
                    </a:lnTo>
                    <a:lnTo>
                      <a:pt x="7" y="1114"/>
                    </a:lnTo>
                    <a:lnTo>
                      <a:pt x="7" y="1114"/>
                    </a:lnTo>
                    <a:lnTo>
                      <a:pt x="7" y="1051"/>
                    </a:lnTo>
                    <a:lnTo>
                      <a:pt x="7" y="1051"/>
                    </a:lnTo>
                    <a:lnTo>
                      <a:pt x="16" y="1025"/>
                    </a:lnTo>
                    <a:lnTo>
                      <a:pt x="30" y="992"/>
                    </a:lnTo>
                    <a:lnTo>
                      <a:pt x="42" y="963"/>
                    </a:lnTo>
                    <a:lnTo>
                      <a:pt x="54" y="931"/>
                    </a:lnTo>
                    <a:lnTo>
                      <a:pt x="66" y="901"/>
                    </a:lnTo>
                    <a:lnTo>
                      <a:pt x="79" y="869"/>
                    </a:lnTo>
                    <a:lnTo>
                      <a:pt x="88" y="838"/>
                    </a:lnTo>
                    <a:lnTo>
                      <a:pt x="98" y="807"/>
                    </a:lnTo>
                    <a:lnTo>
                      <a:pt x="109" y="776"/>
                    </a:lnTo>
                    <a:lnTo>
                      <a:pt x="113" y="754"/>
                    </a:lnTo>
                    <a:lnTo>
                      <a:pt x="122" y="731"/>
                    </a:lnTo>
                    <a:lnTo>
                      <a:pt x="129" y="701"/>
                    </a:lnTo>
                    <a:lnTo>
                      <a:pt x="138" y="680"/>
                    </a:lnTo>
                    <a:lnTo>
                      <a:pt x="134" y="661"/>
                    </a:lnTo>
                    <a:lnTo>
                      <a:pt x="131" y="640"/>
                    </a:lnTo>
                    <a:lnTo>
                      <a:pt x="132" y="621"/>
                    </a:lnTo>
                    <a:lnTo>
                      <a:pt x="137" y="600"/>
                    </a:lnTo>
                    <a:lnTo>
                      <a:pt x="113" y="596"/>
                    </a:lnTo>
                    <a:lnTo>
                      <a:pt x="84" y="589"/>
                    </a:lnTo>
                    <a:lnTo>
                      <a:pt x="59" y="605"/>
                    </a:lnTo>
                    <a:lnTo>
                      <a:pt x="35" y="618"/>
                    </a:lnTo>
                    <a:lnTo>
                      <a:pt x="10" y="631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32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32"/>
                    </a:lnTo>
                    <a:lnTo>
                      <a:pt x="16" y="532"/>
                    </a:lnTo>
                    <a:lnTo>
                      <a:pt x="42" y="521"/>
                    </a:lnTo>
                    <a:lnTo>
                      <a:pt x="48" y="505"/>
                    </a:lnTo>
                    <a:lnTo>
                      <a:pt x="54" y="490"/>
                    </a:lnTo>
                    <a:lnTo>
                      <a:pt x="60" y="474"/>
                    </a:lnTo>
                    <a:lnTo>
                      <a:pt x="59" y="469"/>
                    </a:lnTo>
                    <a:lnTo>
                      <a:pt x="42" y="449"/>
                    </a:lnTo>
                    <a:lnTo>
                      <a:pt x="19" y="427"/>
                    </a:lnTo>
                    <a:lnTo>
                      <a:pt x="0" y="405"/>
                    </a:lnTo>
                    <a:lnTo>
                      <a:pt x="7" y="403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4" y="334"/>
                    </a:lnTo>
                    <a:lnTo>
                      <a:pt x="35" y="358"/>
                    </a:lnTo>
                    <a:lnTo>
                      <a:pt x="60" y="380"/>
                    </a:lnTo>
                    <a:lnTo>
                      <a:pt x="76" y="396"/>
                    </a:lnTo>
                    <a:lnTo>
                      <a:pt x="89" y="416"/>
                    </a:lnTo>
                    <a:lnTo>
                      <a:pt x="110" y="443"/>
                    </a:lnTo>
                    <a:lnTo>
                      <a:pt x="128" y="465"/>
                    </a:lnTo>
                    <a:lnTo>
                      <a:pt x="144" y="485"/>
                    </a:lnTo>
                    <a:lnTo>
                      <a:pt x="166" y="510"/>
                    </a:lnTo>
                    <a:lnTo>
                      <a:pt x="175" y="501"/>
                    </a:lnTo>
                    <a:lnTo>
                      <a:pt x="185" y="481"/>
                    </a:lnTo>
                    <a:lnTo>
                      <a:pt x="196" y="465"/>
                    </a:lnTo>
                    <a:lnTo>
                      <a:pt x="190" y="449"/>
                    </a:lnTo>
                    <a:lnTo>
                      <a:pt x="175" y="423"/>
                    </a:lnTo>
                    <a:lnTo>
                      <a:pt x="160" y="398"/>
                    </a:lnTo>
                    <a:lnTo>
                      <a:pt x="144" y="374"/>
                    </a:lnTo>
                    <a:lnTo>
                      <a:pt x="128" y="352"/>
                    </a:lnTo>
                    <a:lnTo>
                      <a:pt x="100" y="323"/>
                    </a:lnTo>
                    <a:lnTo>
                      <a:pt x="76" y="294"/>
                    </a:lnTo>
                    <a:lnTo>
                      <a:pt x="56" y="272"/>
                    </a:lnTo>
                    <a:lnTo>
                      <a:pt x="38" y="252"/>
                    </a:lnTo>
                    <a:lnTo>
                      <a:pt x="19" y="229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145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145"/>
                    </a:lnTo>
                    <a:lnTo>
                      <a:pt x="7" y="145"/>
                    </a:lnTo>
                    <a:lnTo>
                      <a:pt x="7" y="174"/>
                    </a:lnTo>
                    <a:lnTo>
                      <a:pt x="7" y="156"/>
                    </a:lnTo>
                    <a:lnTo>
                      <a:pt x="14" y="180"/>
                    </a:lnTo>
                    <a:lnTo>
                      <a:pt x="36" y="205"/>
                    </a:lnTo>
                    <a:lnTo>
                      <a:pt x="54" y="229"/>
                    </a:lnTo>
                    <a:lnTo>
                      <a:pt x="79" y="261"/>
                    </a:lnTo>
                    <a:lnTo>
                      <a:pt x="95" y="281"/>
                    </a:lnTo>
                    <a:lnTo>
                      <a:pt x="116" y="309"/>
                    </a:lnTo>
                    <a:lnTo>
                      <a:pt x="135" y="345"/>
                    </a:lnTo>
                    <a:lnTo>
                      <a:pt x="153" y="372"/>
                    </a:lnTo>
                    <a:lnTo>
                      <a:pt x="169" y="401"/>
                    </a:lnTo>
                    <a:lnTo>
                      <a:pt x="193" y="449"/>
                    </a:lnTo>
                    <a:lnTo>
                      <a:pt x="202" y="474"/>
                    </a:lnTo>
                    <a:lnTo>
                      <a:pt x="208" y="490"/>
                    </a:lnTo>
                    <a:lnTo>
                      <a:pt x="219" y="465"/>
                    </a:lnTo>
                    <a:lnTo>
                      <a:pt x="236" y="438"/>
                    </a:lnTo>
                    <a:lnTo>
                      <a:pt x="253" y="410"/>
                    </a:lnTo>
                    <a:lnTo>
                      <a:pt x="268" y="383"/>
                    </a:lnTo>
                    <a:lnTo>
                      <a:pt x="283" y="358"/>
                    </a:lnTo>
                    <a:lnTo>
                      <a:pt x="297" y="334"/>
                    </a:lnTo>
                    <a:lnTo>
                      <a:pt x="314" y="312"/>
                    </a:lnTo>
                    <a:lnTo>
                      <a:pt x="334" y="283"/>
                    </a:lnTo>
                    <a:lnTo>
                      <a:pt x="356" y="254"/>
                    </a:lnTo>
                    <a:lnTo>
                      <a:pt x="377" y="221"/>
                    </a:lnTo>
                    <a:lnTo>
                      <a:pt x="399" y="189"/>
                    </a:lnTo>
                    <a:lnTo>
                      <a:pt x="416" y="161"/>
                    </a:lnTo>
                    <a:lnTo>
                      <a:pt x="436" y="129"/>
                    </a:lnTo>
                    <a:lnTo>
                      <a:pt x="452" y="107"/>
                    </a:lnTo>
                    <a:lnTo>
                      <a:pt x="473" y="85"/>
                    </a:lnTo>
                    <a:lnTo>
                      <a:pt x="491" y="69"/>
                    </a:lnTo>
                    <a:lnTo>
                      <a:pt x="505" y="49"/>
                    </a:lnTo>
                    <a:lnTo>
                      <a:pt x="520" y="21"/>
                    </a:lnTo>
                    <a:lnTo>
                      <a:pt x="534" y="0"/>
                    </a:lnTo>
                    <a:lnTo>
                      <a:pt x="531" y="18"/>
                    </a:lnTo>
                    <a:lnTo>
                      <a:pt x="528" y="43"/>
                    </a:lnTo>
                    <a:lnTo>
                      <a:pt x="523" y="70"/>
                    </a:lnTo>
                    <a:lnTo>
                      <a:pt x="513" y="96"/>
                    </a:lnTo>
                    <a:lnTo>
                      <a:pt x="501" y="120"/>
                    </a:lnTo>
                    <a:lnTo>
                      <a:pt x="482" y="154"/>
                    </a:lnTo>
                    <a:lnTo>
                      <a:pt x="467" y="183"/>
                    </a:lnTo>
                    <a:lnTo>
                      <a:pt x="449" y="220"/>
                    </a:lnTo>
                    <a:lnTo>
                      <a:pt x="430" y="249"/>
                    </a:lnTo>
                    <a:lnTo>
                      <a:pt x="410" y="283"/>
                    </a:lnTo>
                    <a:lnTo>
                      <a:pt x="392" y="309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3322" name="Group 10"/>
              <p:cNvGrpSpPr>
                <a:grpSpLocks/>
              </p:cNvGrpSpPr>
              <p:nvPr/>
            </p:nvGrpSpPr>
            <p:grpSpPr bwMode="auto">
              <a:xfrm>
                <a:off x="215" y="1772"/>
                <a:ext cx="1226" cy="1195"/>
                <a:chOff x="215" y="1772"/>
                <a:chExt cx="1226" cy="1195"/>
              </a:xfrm>
            </p:grpSpPr>
            <p:sp>
              <p:nvSpPr>
                <p:cNvPr id="13318" name="Freeform 6"/>
                <p:cNvSpPr>
                  <a:spLocks/>
                </p:cNvSpPr>
                <p:nvPr/>
              </p:nvSpPr>
              <p:spPr bwMode="ltGray">
                <a:xfrm>
                  <a:off x="331" y="1772"/>
                  <a:ext cx="1110" cy="1113"/>
                </a:xfrm>
                <a:custGeom>
                  <a:avLst/>
                  <a:gdLst/>
                  <a:ahLst/>
                  <a:cxnLst>
                    <a:cxn ang="0">
                      <a:pos x="422" y="140"/>
                    </a:cxn>
                    <a:cxn ang="0">
                      <a:pos x="512" y="47"/>
                    </a:cxn>
                    <a:cxn ang="0">
                      <a:pos x="619" y="10"/>
                    </a:cxn>
                    <a:cxn ang="0">
                      <a:pos x="738" y="9"/>
                    </a:cxn>
                    <a:cxn ang="0">
                      <a:pos x="768" y="23"/>
                    </a:cxn>
                    <a:cxn ang="0">
                      <a:pos x="688" y="49"/>
                    </a:cxn>
                    <a:cxn ang="0">
                      <a:pos x="596" y="85"/>
                    </a:cxn>
                    <a:cxn ang="0">
                      <a:pos x="493" y="180"/>
                    </a:cxn>
                    <a:cxn ang="0">
                      <a:pos x="484" y="307"/>
                    </a:cxn>
                    <a:cxn ang="0">
                      <a:pos x="637" y="229"/>
                    </a:cxn>
                    <a:cxn ang="0">
                      <a:pos x="762" y="220"/>
                    </a:cxn>
                    <a:cxn ang="0">
                      <a:pos x="895" y="236"/>
                    </a:cxn>
                    <a:cxn ang="0">
                      <a:pos x="1052" y="260"/>
                    </a:cxn>
                    <a:cxn ang="0">
                      <a:pos x="1055" y="262"/>
                    </a:cxn>
                    <a:cxn ang="0">
                      <a:pos x="903" y="271"/>
                    </a:cxn>
                    <a:cxn ang="0">
                      <a:pos x="764" y="274"/>
                    </a:cxn>
                    <a:cxn ang="0">
                      <a:pos x="643" y="294"/>
                    </a:cxn>
                    <a:cxn ang="0">
                      <a:pos x="507" y="338"/>
                    </a:cxn>
                    <a:cxn ang="0">
                      <a:pos x="562" y="404"/>
                    </a:cxn>
                    <a:cxn ang="0">
                      <a:pos x="601" y="465"/>
                    </a:cxn>
                    <a:cxn ang="0">
                      <a:pos x="465" y="407"/>
                    </a:cxn>
                    <a:cxn ang="0">
                      <a:pos x="438" y="444"/>
                    </a:cxn>
                    <a:cxn ang="0">
                      <a:pos x="586" y="475"/>
                    </a:cxn>
                    <a:cxn ang="0">
                      <a:pos x="712" y="515"/>
                    </a:cxn>
                    <a:cxn ang="0">
                      <a:pos x="811" y="620"/>
                    </a:cxn>
                    <a:cxn ang="0">
                      <a:pos x="886" y="766"/>
                    </a:cxn>
                    <a:cxn ang="0">
                      <a:pos x="871" y="789"/>
                    </a:cxn>
                    <a:cxn ang="0">
                      <a:pos x="768" y="698"/>
                    </a:cxn>
                    <a:cxn ang="0">
                      <a:pos x="656" y="598"/>
                    </a:cxn>
                    <a:cxn ang="0">
                      <a:pos x="534" y="529"/>
                    </a:cxn>
                    <a:cxn ang="0">
                      <a:pos x="457" y="507"/>
                    </a:cxn>
                    <a:cxn ang="0">
                      <a:pos x="521" y="618"/>
                    </a:cxn>
                    <a:cxn ang="0">
                      <a:pos x="602" y="766"/>
                    </a:cxn>
                    <a:cxn ang="0">
                      <a:pos x="647" y="899"/>
                    </a:cxn>
                    <a:cxn ang="0">
                      <a:pos x="644" y="1022"/>
                    </a:cxn>
                    <a:cxn ang="0">
                      <a:pos x="587" y="886"/>
                    </a:cxn>
                    <a:cxn ang="0">
                      <a:pos x="526" y="737"/>
                    </a:cxn>
                    <a:cxn ang="0">
                      <a:pos x="458" y="606"/>
                    </a:cxn>
                    <a:cxn ang="0">
                      <a:pos x="397" y="487"/>
                    </a:cxn>
                    <a:cxn ang="0">
                      <a:pos x="291" y="555"/>
                    </a:cxn>
                    <a:cxn ang="0">
                      <a:pos x="204" y="722"/>
                    </a:cxn>
                    <a:cxn ang="0">
                      <a:pos x="130" y="891"/>
                    </a:cxn>
                    <a:cxn ang="0">
                      <a:pos x="47" y="1048"/>
                    </a:cxn>
                    <a:cxn ang="0">
                      <a:pos x="22" y="1030"/>
                    </a:cxn>
                    <a:cxn ang="0">
                      <a:pos x="120" y="833"/>
                    </a:cxn>
                    <a:cxn ang="0">
                      <a:pos x="207" y="678"/>
                    </a:cxn>
                    <a:cxn ang="0">
                      <a:pos x="284" y="529"/>
                    </a:cxn>
                    <a:cxn ang="0">
                      <a:pos x="352" y="411"/>
                    </a:cxn>
                    <a:cxn ang="0">
                      <a:pos x="251" y="272"/>
                    </a:cxn>
                    <a:cxn ang="0">
                      <a:pos x="111" y="196"/>
                    </a:cxn>
                    <a:cxn ang="0">
                      <a:pos x="52" y="156"/>
                    </a:cxn>
                    <a:cxn ang="0">
                      <a:pos x="159" y="200"/>
                    </a:cxn>
                    <a:cxn ang="0">
                      <a:pos x="309" y="296"/>
                    </a:cxn>
                  </a:cxnLst>
                  <a:rect l="0" t="0" r="r" b="b"/>
                  <a:pathLst>
                    <a:path w="1110" h="1113">
                      <a:moveTo>
                        <a:pt x="349" y="283"/>
                      </a:moveTo>
                      <a:lnTo>
                        <a:pt x="358" y="256"/>
                      </a:lnTo>
                      <a:lnTo>
                        <a:pt x="371" y="225"/>
                      </a:lnTo>
                      <a:lnTo>
                        <a:pt x="386" y="194"/>
                      </a:lnTo>
                      <a:lnTo>
                        <a:pt x="404" y="167"/>
                      </a:lnTo>
                      <a:lnTo>
                        <a:pt x="422" y="140"/>
                      </a:lnTo>
                      <a:lnTo>
                        <a:pt x="435" y="120"/>
                      </a:lnTo>
                      <a:lnTo>
                        <a:pt x="450" y="101"/>
                      </a:lnTo>
                      <a:lnTo>
                        <a:pt x="466" y="85"/>
                      </a:lnTo>
                      <a:lnTo>
                        <a:pt x="481" y="70"/>
                      </a:lnTo>
                      <a:lnTo>
                        <a:pt x="495" y="58"/>
                      </a:lnTo>
                      <a:lnTo>
                        <a:pt x="512" y="47"/>
                      </a:lnTo>
                      <a:lnTo>
                        <a:pt x="527" y="36"/>
                      </a:lnTo>
                      <a:lnTo>
                        <a:pt x="543" y="29"/>
                      </a:lnTo>
                      <a:lnTo>
                        <a:pt x="562" y="23"/>
                      </a:lnTo>
                      <a:lnTo>
                        <a:pt x="582" y="18"/>
                      </a:lnTo>
                      <a:lnTo>
                        <a:pt x="600" y="12"/>
                      </a:lnTo>
                      <a:lnTo>
                        <a:pt x="619" y="10"/>
                      </a:lnTo>
                      <a:lnTo>
                        <a:pt x="638" y="9"/>
                      </a:lnTo>
                      <a:lnTo>
                        <a:pt x="658" y="7"/>
                      </a:lnTo>
                      <a:lnTo>
                        <a:pt x="684" y="3"/>
                      </a:lnTo>
                      <a:lnTo>
                        <a:pt x="703" y="7"/>
                      </a:lnTo>
                      <a:lnTo>
                        <a:pt x="721" y="9"/>
                      </a:lnTo>
                      <a:lnTo>
                        <a:pt x="738" y="9"/>
                      </a:lnTo>
                      <a:lnTo>
                        <a:pt x="755" y="7"/>
                      </a:lnTo>
                      <a:lnTo>
                        <a:pt x="775" y="3"/>
                      </a:lnTo>
                      <a:lnTo>
                        <a:pt x="795" y="0"/>
                      </a:lnTo>
                      <a:lnTo>
                        <a:pt x="785" y="7"/>
                      </a:lnTo>
                      <a:lnTo>
                        <a:pt x="775" y="14"/>
                      </a:lnTo>
                      <a:lnTo>
                        <a:pt x="768" y="23"/>
                      </a:lnTo>
                      <a:lnTo>
                        <a:pt x="760" y="34"/>
                      </a:lnTo>
                      <a:lnTo>
                        <a:pt x="746" y="34"/>
                      </a:lnTo>
                      <a:lnTo>
                        <a:pt x="729" y="36"/>
                      </a:lnTo>
                      <a:lnTo>
                        <a:pt x="717" y="40"/>
                      </a:lnTo>
                      <a:lnTo>
                        <a:pt x="703" y="45"/>
                      </a:lnTo>
                      <a:lnTo>
                        <a:pt x="688" y="49"/>
                      </a:lnTo>
                      <a:lnTo>
                        <a:pt x="674" y="52"/>
                      </a:lnTo>
                      <a:lnTo>
                        <a:pt x="658" y="58"/>
                      </a:lnTo>
                      <a:lnTo>
                        <a:pt x="643" y="63"/>
                      </a:lnTo>
                      <a:lnTo>
                        <a:pt x="626" y="70"/>
                      </a:lnTo>
                      <a:lnTo>
                        <a:pt x="611" y="78"/>
                      </a:lnTo>
                      <a:lnTo>
                        <a:pt x="596" y="85"/>
                      </a:lnTo>
                      <a:lnTo>
                        <a:pt x="578" y="96"/>
                      </a:lnTo>
                      <a:lnTo>
                        <a:pt x="562" y="107"/>
                      </a:lnTo>
                      <a:lnTo>
                        <a:pt x="544" y="120"/>
                      </a:lnTo>
                      <a:lnTo>
                        <a:pt x="527" y="134"/>
                      </a:lnTo>
                      <a:lnTo>
                        <a:pt x="508" y="156"/>
                      </a:lnTo>
                      <a:lnTo>
                        <a:pt x="493" y="180"/>
                      </a:lnTo>
                      <a:lnTo>
                        <a:pt x="477" y="211"/>
                      </a:lnTo>
                      <a:lnTo>
                        <a:pt x="459" y="251"/>
                      </a:lnTo>
                      <a:lnTo>
                        <a:pt x="442" y="294"/>
                      </a:lnTo>
                      <a:lnTo>
                        <a:pt x="422" y="347"/>
                      </a:lnTo>
                      <a:lnTo>
                        <a:pt x="456" y="325"/>
                      </a:lnTo>
                      <a:lnTo>
                        <a:pt x="484" y="307"/>
                      </a:lnTo>
                      <a:lnTo>
                        <a:pt x="522" y="282"/>
                      </a:lnTo>
                      <a:lnTo>
                        <a:pt x="562" y="256"/>
                      </a:lnTo>
                      <a:lnTo>
                        <a:pt x="578" y="251"/>
                      </a:lnTo>
                      <a:lnTo>
                        <a:pt x="596" y="242"/>
                      </a:lnTo>
                      <a:lnTo>
                        <a:pt x="615" y="236"/>
                      </a:lnTo>
                      <a:lnTo>
                        <a:pt x="637" y="229"/>
                      </a:lnTo>
                      <a:lnTo>
                        <a:pt x="660" y="223"/>
                      </a:lnTo>
                      <a:lnTo>
                        <a:pt x="680" y="222"/>
                      </a:lnTo>
                      <a:lnTo>
                        <a:pt x="697" y="220"/>
                      </a:lnTo>
                      <a:lnTo>
                        <a:pt x="722" y="216"/>
                      </a:lnTo>
                      <a:lnTo>
                        <a:pt x="744" y="218"/>
                      </a:lnTo>
                      <a:lnTo>
                        <a:pt x="762" y="220"/>
                      </a:lnTo>
                      <a:lnTo>
                        <a:pt x="786" y="223"/>
                      </a:lnTo>
                      <a:lnTo>
                        <a:pt x="808" y="225"/>
                      </a:lnTo>
                      <a:lnTo>
                        <a:pt x="829" y="227"/>
                      </a:lnTo>
                      <a:lnTo>
                        <a:pt x="851" y="231"/>
                      </a:lnTo>
                      <a:lnTo>
                        <a:pt x="872" y="232"/>
                      </a:lnTo>
                      <a:lnTo>
                        <a:pt x="895" y="236"/>
                      </a:lnTo>
                      <a:lnTo>
                        <a:pt x="917" y="238"/>
                      </a:lnTo>
                      <a:lnTo>
                        <a:pt x="939" y="242"/>
                      </a:lnTo>
                      <a:lnTo>
                        <a:pt x="964" y="245"/>
                      </a:lnTo>
                      <a:lnTo>
                        <a:pt x="990" y="249"/>
                      </a:lnTo>
                      <a:lnTo>
                        <a:pt x="1014" y="252"/>
                      </a:lnTo>
                      <a:lnTo>
                        <a:pt x="1052" y="260"/>
                      </a:lnTo>
                      <a:lnTo>
                        <a:pt x="1066" y="258"/>
                      </a:lnTo>
                      <a:lnTo>
                        <a:pt x="1075" y="260"/>
                      </a:lnTo>
                      <a:lnTo>
                        <a:pt x="1087" y="265"/>
                      </a:lnTo>
                      <a:lnTo>
                        <a:pt x="1109" y="274"/>
                      </a:lnTo>
                      <a:lnTo>
                        <a:pt x="1071" y="265"/>
                      </a:lnTo>
                      <a:lnTo>
                        <a:pt x="1055" y="262"/>
                      </a:lnTo>
                      <a:lnTo>
                        <a:pt x="1038" y="262"/>
                      </a:lnTo>
                      <a:lnTo>
                        <a:pt x="1005" y="265"/>
                      </a:lnTo>
                      <a:lnTo>
                        <a:pt x="982" y="267"/>
                      </a:lnTo>
                      <a:lnTo>
                        <a:pt x="952" y="269"/>
                      </a:lnTo>
                      <a:lnTo>
                        <a:pt x="927" y="269"/>
                      </a:lnTo>
                      <a:lnTo>
                        <a:pt x="903" y="271"/>
                      </a:lnTo>
                      <a:lnTo>
                        <a:pt x="880" y="272"/>
                      </a:lnTo>
                      <a:lnTo>
                        <a:pt x="859" y="269"/>
                      </a:lnTo>
                      <a:lnTo>
                        <a:pt x="834" y="267"/>
                      </a:lnTo>
                      <a:lnTo>
                        <a:pt x="808" y="269"/>
                      </a:lnTo>
                      <a:lnTo>
                        <a:pt x="785" y="272"/>
                      </a:lnTo>
                      <a:lnTo>
                        <a:pt x="764" y="274"/>
                      </a:lnTo>
                      <a:lnTo>
                        <a:pt x="740" y="276"/>
                      </a:lnTo>
                      <a:lnTo>
                        <a:pt x="722" y="276"/>
                      </a:lnTo>
                      <a:lnTo>
                        <a:pt x="699" y="278"/>
                      </a:lnTo>
                      <a:lnTo>
                        <a:pt x="680" y="283"/>
                      </a:lnTo>
                      <a:lnTo>
                        <a:pt x="661" y="289"/>
                      </a:lnTo>
                      <a:lnTo>
                        <a:pt x="643" y="294"/>
                      </a:lnTo>
                      <a:lnTo>
                        <a:pt x="623" y="300"/>
                      </a:lnTo>
                      <a:lnTo>
                        <a:pt x="602" y="307"/>
                      </a:lnTo>
                      <a:lnTo>
                        <a:pt x="580" y="314"/>
                      </a:lnTo>
                      <a:lnTo>
                        <a:pt x="562" y="320"/>
                      </a:lnTo>
                      <a:lnTo>
                        <a:pt x="527" y="333"/>
                      </a:lnTo>
                      <a:lnTo>
                        <a:pt x="507" y="338"/>
                      </a:lnTo>
                      <a:lnTo>
                        <a:pt x="477" y="354"/>
                      </a:lnTo>
                      <a:lnTo>
                        <a:pt x="435" y="376"/>
                      </a:lnTo>
                      <a:lnTo>
                        <a:pt x="479" y="382"/>
                      </a:lnTo>
                      <a:lnTo>
                        <a:pt x="528" y="385"/>
                      </a:lnTo>
                      <a:lnTo>
                        <a:pt x="538" y="387"/>
                      </a:lnTo>
                      <a:lnTo>
                        <a:pt x="562" y="404"/>
                      </a:lnTo>
                      <a:lnTo>
                        <a:pt x="577" y="413"/>
                      </a:lnTo>
                      <a:lnTo>
                        <a:pt x="592" y="422"/>
                      </a:lnTo>
                      <a:lnTo>
                        <a:pt x="594" y="427"/>
                      </a:lnTo>
                      <a:lnTo>
                        <a:pt x="602" y="447"/>
                      </a:lnTo>
                      <a:lnTo>
                        <a:pt x="619" y="478"/>
                      </a:lnTo>
                      <a:lnTo>
                        <a:pt x="601" y="465"/>
                      </a:lnTo>
                      <a:lnTo>
                        <a:pt x="580" y="449"/>
                      </a:lnTo>
                      <a:lnTo>
                        <a:pt x="562" y="442"/>
                      </a:lnTo>
                      <a:lnTo>
                        <a:pt x="528" y="431"/>
                      </a:lnTo>
                      <a:lnTo>
                        <a:pt x="503" y="422"/>
                      </a:lnTo>
                      <a:lnTo>
                        <a:pt x="479" y="413"/>
                      </a:lnTo>
                      <a:lnTo>
                        <a:pt x="465" y="407"/>
                      </a:lnTo>
                      <a:lnTo>
                        <a:pt x="436" y="413"/>
                      </a:lnTo>
                      <a:lnTo>
                        <a:pt x="417" y="416"/>
                      </a:lnTo>
                      <a:lnTo>
                        <a:pt x="393" y="422"/>
                      </a:lnTo>
                      <a:lnTo>
                        <a:pt x="405" y="427"/>
                      </a:lnTo>
                      <a:lnTo>
                        <a:pt x="420" y="433"/>
                      </a:lnTo>
                      <a:lnTo>
                        <a:pt x="438" y="444"/>
                      </a:lnTo>
                      <a:lnTo>
                        <a:pt x="459" y="442"/>
                      </a:lnTo>
                      <a:lnTo>
                        <a:pt x="494" y="444"/>
                      </a:lnTo>
                      <a:lnTo>
                        <a:pt x="514" y="449"/>
                      </a:lnTo>
                      <a:lnTo>
                        <a:pt x="543" y="458"/>
                      </a:lnTo>
                      <a:lnTo>
                        <a:pt x="562" y="467"/>
                      </a:lnTo>
                      <a:lnTo>
                        <a:pt x="586" y="475"/>
                      </a:lnTo>
                      <a:lnTo>
                        <a:pt x="612" y="484"/>
                      </a:lnTo>
                      <a:lnTo>
                        <a:pt x="636" y="493"/>
                      </a:lnTo>
                      <a:lnTo>
                        <a:pt x="656" y="496"/>
                      </a:lnTo>
                      <a:lnTo>
                        <a:pt x="674" y="500"/>
                      </a:lnTo>
                      <a:lnTo>
                        <a:pt x="691" y="507"/>
                      </a:lnTo>
                      <a:lnTo>
                        <a:pt x="712" y="515"/>
                      </a:lnTo>
                      <a:lnTo>
                        <a:pt x="735" y="527"/>
                      </a:lnTo>
                      <a:lnTo>
                        <a:pt x="756" y="540"/>
                      </a:lnTo>
                      <a:lnTo>
                        <a:pt x="766" y="551"/>
                      </a:lnTo>
                      <a:lnTo>
                        <a:pt x="780" y="573"/>
                      </a:lnTo>
                      <a:lnTo>
                        <a:pt x="799" y="598"/>
                      </a:lnTo>
                      <a:lnTo>
                        <a:pt x="811" y="620"/>
                      </a:lnTo>
                      <a:lnTo>
                        <a:pt x="824" y="644"/>
                      </a:lnTo>
                      <a:lnTo>
                        <a:pt x="836" y="667"/>
                      </a:lnTo>
                      <a:lnTo>
                        <a:pt x="848" y="691"/>
                      </a:lnTo>
                      <a:lnTo>
                        <a:pt x="859" y="713"/>
                      </a:lnTo>
                      <a:lnTo>
                        <a:pt x="872" y="737"/>
                      </a:lnTo>
                      <a:lnTo>
                        <a:pt x="886" y="766"/>
                      </a:lnTo>
                      <a:lnTo>
                        <a:pt x="900" y="793"/>
                      </a:lnTo>
                      <a:lnTo>
                        <a:pt x="913" y="817"/>
                      </a:lnTo>
                      <a:lnTo>
                        <a:pt x="931" y="842"/>
                      </a:lnTo>
                      <a:lnTo>
                        <a:pt x="908" y="820"/>
                      </a:lnTo>
                      <a:lnTo>
                        <a:pt x="892" y="808"/>
                      </a:lnTo>
                      <a:lnTo>
                        <a:pt x="871" y="789"/>
                      </a:lnTo>
                      <a:lnTo>
                        <a:pt x="851" y="771"/>
                      </a:lnTo>
                      <a:lnTo>
                        <a:pt x="834" y="753"/>
                      </a:lnTo>
                      <a:lnTo>
                        <a:pt x="817" y="738"/>
                      </a:lnTo>
                      <a:lnTo>
                        <a:pt x="802" y="726"/>
                      </a:lnTo>
                      <a:lnTo>
                        <a:pt x="786" y="713"/>
                      </a:lnTo>
                      <a:lnTo>
                        <a:pt x="768" y="698"/>
                      </a:lnTo>
                      <a:lnTo>
                        <a:pt x="752" y="686"/>
                      </a:lnTo>
                      <a:lnTo>
                        <a:pt x="736" y="671"/>
                      </a:lnTo>
                      <a:lnTo>
                        <a:pt x="717" y="655"/>
                      </a:lnTo>
                      <a:lnTo>
                        <a:pt x="697" y="636"/>
                      </a:lnTo>
                      <a:lnTo>
                        <a:pt x="676" y="616"/>
                      </a:lnTo>
                      <a:lnTo>
                        <a:pt x="656" y="598"/>
                      </a:lnTo>
                      <a:lnTo>
                        <a:pt x="638" y="584"/>
                      </a:lnTo>
                      <a:lnTo>
                        <a:pt x="620" y="569"/>
                      </a:lnTo>
                      <a:lnTo>
                        <a:pt x="599" y="556"/>
                      </a:lnTo>
                      <a:lnTo>
                        <a:pt x="580" y="547"/>
                      </a:lnTo>
                      <a:lnTo>
                        <a:pt x="562" y="538"/>
                      </a:lnTo>
                      <a:lnTo>
                        <a:pt x="534" y="529"/>
                      </a:lnTo>
                      <a:lnTo>
                        <a:pt x="509" y="520"/>
                      </a:lnTo>
                      <a:lnTo>
                        <a:pt x="491" y="513"/>
                      </a:lnTo>
                      <a:lnTo>
                        <a:pt x="471" y="505"/>
                      </a:lnTo>
                      <a:lnTo>
                        <a:pt x="442" y="487"/>
                      </a:lnTo>
                      <a:lnTo>
                        <a:pt x="414" y="471"/>
                      </a:lnTo>
                      <a:lnTo>
                        <a:pt x="457" y="507"/>
                      </a:lnTo>
                      <a:lnTo>
                        <a:pt x="461" y="515"/>
                      </a:lnTo>
                      <a:lnTo>
                        <a:pt x="471" y="531"/>
                      </a:lnTo>
                      <a:lnTo>
                        <a:pt x="482" y="549"/>
                      </a:lnTo>
                      <a:lnTo>
                        <a:pt x="494" y="573"/>
                      </a:lnTo>
                      <a:lnTo>
                        <a:pt x="508" y="595"/>
                      </a:lnTo>
                      <a:lnTo>
                        <a:pt x="521" y="618"/>
                      </a:lnTo>
                      <a:lnTo>
                        <a:pt x="537" y="644"/>
                      </a:lnTo>
                      <a:lnTo>
                        <a:pt x="549" y="666"/>
                      </a:lnTo>
                      <a:lnTo>
                        <a:pt x="562" y="686"/>
                      </a:lnTo>
                      <a:lnTo>
                        <a:pt x="574" y="709"/>
                      </a:lnTo>
                      <a:lnTo>
                        <a:pt x="589" y="740"/>
                      </a:lnTo>
                      <a:lnTo>
                        <a:pt x="602" y="766"/>
                      </a:lnTo>
                      <a:lnTo>
                        <a:pt x="613" y="786"/>
                      </a:lnTo>
                      <a:lnTo>
                        <a:pt x="623" y="809"/>
                      </a:lnTo>
                      <a:lnTo>
                        <a:pt x="632" y="833"/>
                      </a:lnTo>
                      <a:lnTo>
                        <a:pt x="638" y="857"/>
                      </a:lnTo>
                      <a:lnTo>
                        <a:pt x="643" y="873"/>
                      </a:lnTo>
                      <a:lnTo>
                        <a:pt x="647" y="899"/>
                      </a:lnTo>
                      <a:lnTo>
                        <a:pt x="649" y="930"/>
                      </a:lnTo>
                      <a:lnTo>
                        <a:pt x="651" y="960"/>
                      </a:lnTo>
                      <a:lnTo>
                        <a:pt x="656" y="993"/>
                      </a:lnTo>
                      <a:lnTo>
                        <a:pt x="660" y="1022"/>
                      </a:lnTo>
                      <a:lnTo>
                        <a:pt x="662" y="1055"/>
                      </a:lnTo>
                      <a:lnTo>
                        <a:pt x="644" y="1022"/>
                      </a:lnTo>
                      <a:lnTo>
                        <a:pt x="631" y="1002"/>
                      </a:lnTo>
                      <a:lnTo>
                        <a:pt x="619" y="980"/>
                      </a:lnTo>
                      <a:lnTo>
                        <a:pt x="611" y="962"/>
                      </a:lnTo>
                      <a:lnTo>
                        <a:pt x="602" y="940"/>
                      </a:lnTo>
                      <a:lnTo>
                        <a:pt x="596" y="915"/>
                      </a:lnTo>
                      <a:lnTo>
                        <a:pt x="587" y="886"/>
                      </a:lnTo>
                      <a:lnTo>
                        <a:pt x="577" y="859"/>
                      </a:lnTo>
                      <a:lnTo>
                        <a:pt x="568" y="829"/>
                      </a:lnTo>
                      <a:lnTo>
                        <a:pt x="559" y="804"/>
                      </a:lnTo>
                      <a:lnTo>
                        <a:pt x="549" y="778"/>
                      </a:lnTo>
                      <a:lnTo>
                        <a:pt x="537" y="757"/>
                      </a:lnTo>
                      <a:lnTo>
                        <a:pt x="526" y="737"/>
                      </a:lnTo>
                      <a:lnTo>
                        <a:pt x="512" y="713"/>
                      </a:lnTo>
                      <a:lnTo>
                        <a:pt x="495" y="689"/>
                      </a:lnTo>
                      <a:lnTo>
                        <a:pt x="483" y="671"/>
                      </a:lnTo>
                      <a:lnTo>
                        <a:pt x="470" y="651"/>
                      </a:lnTo>
                      <a:lnTo>
                        <a:pt x="467" y="633"/>
                      </a:lnTo>
                      <a:lnTo>
                        <a:pt x="458" y="606"/>
                      </a:lnTo>
                      <a:lnTo>
                        <a:pt x="448" y="584"/>
                      </a:lnTo>
                      <a:lnTo>
                        <a:pt x="441" y="560"/>
                      </a:lnTo>
                      <a:lnTo>
                        <a:pt x="435" y="551"/>
                      </a:lnTo>
                      <a:lnTo>
                        <a:pt x="419" y="529"/>
                      </a:lnTo>
                      <a:lnTo>
                        <a:pt x="408" y="507"/>
                      </a:lnTo>
                      <a:lnTo>
                        <a:pt x="397" y="487"/>
                      </a:lnTo>
                      <a:lnTo>
                        <a:pt x="386" y="467"/>
                      </a:lnTo>
                      <a:lnTo>
                        <a:pt x="366" y="478"/>
                      </a:lnTo>
                      <a:lnTo>
                        <a:pt x="347" y="495"/>
                      </a:lnTo>
                      <a:lnTo>
                        <a:pt x="327" y="516"/>
                      </a:lnTo>
                      <a:lnTo>
                        <a:pt x="306" y="536"/>
                      </a:lnTo>
                      <a:lnTo>
                        <a:pt x="291" y="555"/>
                      </a:lnTo>
                      <a:lnTo>
                        <a:pt x="278" y="576"/>
                      </a:lnTo>
                      <a:lnTo>
                        <a:pt x="263" y="604"/>
                      </a:lnTo>
                      <a:lnTo>
                        <a:pt x="247" y="636"/>
                      </a:lnTo>
                      <a:lnTo>
                        <a:pt x="232" y="662"/>
                      </a:lnTo>
                      <a:lnTo>
                        <a:pt x="216" y="693"/>
                      </a:lnTo>
                      <a:lnTo>
                        <a:pt x="204" y="722"/>
                      </a:lnTo>
                      <a:lnTo>
                        <a:pt x="192" y="748"/>
                      </a:lnTo>
                      <a:lnTo>
                        <a:pt x="180" y="773"/>
                      </a:lnTo>
                      <a:lnTo>
                        <a:pt x="169" y="800"/>
                      </a:lnTo>
                      <a:lnTo>
                        <a:pt x="157" y="829"/>
                      </a:lnTo>
                      <a:lnTo>
                        <a:pt x="146" y="859"/>
                      </a:lnTo>
                      <a:lnTo>
                        <a:pt x="130" y="891"/>
                      </a:lnTo>
                      <a:lnTo>
                        <a:pt x="115" y="924"/>
                      </a:lnTo>
                      <a:lnTo>
                        <a:pt x="97" y="959"/>
                      </a:lnTo>
                      <a:lnTo>
                        <a:pt x="83" y="990"/>
                      </a:lnTo>
                      <a:lnTo>
                        <a:pt x="72" y="1008"/>
                      </a:lnTo>
                      <a:lnTo>
                        <a:pt x="60" y="1028"/>
                      </a:lnTo>
                      <a:lnTo>
                        <a:pt x="47" y="1048"/>
                      </a:lnTo>
                      <a:lnTo>
                        <a:pt x="33" y="1068"/>
                      </a:lnTo>
                      <a:lnTo>
                        <a:pt x="19" y="1086"/>
                      </a:lnTo>
                      <a:lnTo>
                        <a:pt x="0" y="1112"/>
                      </a:lnTo>
                      <a:lnTo>
                        <a:pt x="7" y="1081"/>
                      </a:lnTo>
                      <a:lnTo>
                        <a:pt x="13" y="1057"/>
                      </a:lnTo>
                      <a:lnTo>
                        <a:pt x="22" y="1030"/>
                      </a:lnTo>
                      <a:lnTo>
                        <a:pt x="33" y="1008"/>
                      </a:lnTo>
                      <a:lnTo>
                        <a:pt x="51" y="973"/>
                      </a:lnTo>
                      <a:lnTo>
                        <a:pt x="69" y="939"/>
                      </a:lnTo>
                      <a:lnTo>
                        <a:pt x="89" y="899"/>
                      </a:lnTo>
                      <a:lnTo>
                        <a:pt x="105" y="864"/>
                      </a:lnTo>
                      <a:lnTo>
                        <a:pt x="120" y="833"/>
                      </a:lnTo>
                      <a:lnTo>
                        <a:pt x="137" y="804"/>
                      </a:lnTo>
                      <a:lnTo>
                        <a:pt x="149" y="778"/>
                      </a:lnTo>
                      <a:lnTo>
                        <a:pt x="163" y="753"/>
                      </a:lnTo>
                      <a:lnTo>
                        <a:pt x="175" y="733"/>
                      </a:lnTo>
                      <a:lnTo>
                        <a:pt x="192" y="706"/>
                      </a:lnTo>
                      <a:lnTo>
                        <a:pt x="207" y="678"/>
                      </a:lnTo>
                      <a:lnTo>
                        <a:pt x="223" y="651"/>
                      </a:lnTo>
                      <a:lnTo>
                        <a:pt x="241" y="622"/>
                      </a:lnTo>
                      <a:lnTo>
                        <a:pt x="254" y="596"/>
                      </a:lnTo>
                      <a:lnTo>
                        <a:pt x="266" y="571"/>
                      </a:lnTo>
                      <a:lnTo>
                        <a:pt x="278" y="547"/>
                      </a:lnTo>
                      <a:lnTo>
                        <a:pt x="284" y="529"/>
                      </a:lnTo>
                      <a:lnTo>
                        <a:pt x="290" y="511"/>
                      </a:lnTo>
                      <a:lnTo>
                        <a:pt x="298" y="493"/>
                      </a:lnTo>
                      <a:lnTo>
                        <a:pt x="309" y="475"/>
                      </a:lnTo>
                      <a:lnTo>
                        <a:pt x="325" y="451"/>
                      </a:lnTo>
                      <a:lnTo>
                        <a:pt x="339" y="427"/>
                      </a:lnTo>
                      <a:lnTo>
                        <a:pt x="352" y="411"/>
                      </a:lnTo>
                      <a:lnTo>
                        <a:pt x="362" y="391"/>
                      </a:lnTo>
                      <a:lnTo>
                        <a:pt x="358" y="373"/>
                      </a:lnTo>
                      <a:lnTo>
                        <a:pt x="352" y="345"/>
                      </a:lnTo>
                      <a:lnTo>
                        <a:pt x="321" y="333"/>
                      </a:lnTo>
                      <a:lnTo>
                        <a:pt x="287" y="302"/>
                      </a:lnTo>
                      <a:lnTo>
                        <a:pt x="251" y="272"/>
                      </a:lnTo>
                      <a:lnTo>
                        <a:pt x="232" y="256"/>
                      </a:lnTo>
                      <a:lnTo>
                        <a:pt x="217" y="243"/>
                      </a:lnTo>
                      <a:lnTo>
                        <a:pt x="189" y="229"/>
                      </a:lnTo>
                      <a:lnTo>
                        <a:pt x="162" y="216"/>
                      </a:lnTo>
                      <a:lnTo>
                        <a:pt x="132" y="205"/>
                      </a:lnTo>
                      <a:lnTo>
                        <a:pt x="111" y="196"/>
                      </a:lnTo>
                      <a:lnTo>
                        <a:pt x="84" y="183"/>
                      </a:lnTo>
                      <a:lnTo>
                        <a:pt x="62" y="174"/>
                      </a:lnTo>
                      <a:lnTo>
                        <a:pt x="39" y="169"/>
                      </a:lnTo>
                      <a:lnTo>
                        <a:pt x="20" y="161"/>
                      </a:lnTo>
                      <a:lnTo>
                        <a:pt x="38" y="160"/>
                      </a:lnTo>
                      <a:lnTo>
                        <a:pt x="52" y="156"/>
                      </a:lnTo>
                      <a:lnTo>
                        <a:pt x="63" y="154"/>
                      </a:lnTo>
                      <a:lnTo>
                        <a:pt x="75" y="152"/>
                      </a:lnTo>
                      <a:lnTo>
                        <a:pt x="87" y="154"/>
                      </a:lnTo>
                      <a:lnTo>
                        <a:pt x="114" y="169"/>
                      </a:lnTo>
                      <a:lnTo>
                        <a:pt x="136" y="183"/>
                      </a:lnTo>
                      <a:lnTo>
                        <a:pt x="159" y="200"/>
                      </a:lnTo>
                      <a:lnTo>
                        <a:pt x="183" y="216"/>
                      </a:lnTo>
                      <a:lnTo>
                        <a:pt x="212" y="234"/>
                      </a:lnTo>
                      <a:lnTo>
                        <a:pt x="236" y="252"/>
                      </a:lnTo>
                      <a:lnTo>
                        <a:pt x="256" y="265"/>
                      </a:lnTo>
                      <a:lnTo>
                        <a:pt x="291" y="287"/>
                      </a:lnTo>
                      <a:lnTo>
                        <a:pt x="309" y="296"/>
                      </a:lnTo>
                      <a:lnTo>
                        <a:pt x="323" y="293"/>
                      </a:lnTo>
                      <a:lnTo>
                        <a:pt x="336" y="289"/>
                      </a:lnTo>
                      <a:lnTo>
                        <a:pt x="349" y="283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19" name="Freeform 7"/>
                <p:cNvSpPr>
                  <a:spLocks/>
                </p:cNvSpPr>
                <p:nvPr/>
              </p:nvSpPr>
              <p:spPr bwMode="ltGray">
                <a:xfrm>
                  <a:off x="709" y="2342"/>
                  <a:ext cx="99" cy="625"/>
                </a:xfrm>
                <a:custGeom>
                  <a:avLst/>
                  <a:gdLst/>
                  <a:ahLst/>
                  <a:cxnLst>
                    <a:cxn ang="0">
                      <a:pos x="53" y="0"/>
                    </a:cxn>
                    <a:cxn ang="0">
                      <a:pos x="64" y="30"/>
                    </a:cxn>
                    <a:cxn ang="0">
                      <a:pos x="72" y="50"/>
                    </a:cxn>
                    <a:cxn ang="0">
                      <a:pos x="88" y="80"/>
                    </a:cxn>
                    <a:cxn ang="0">
                      <a:pos x="93" y="107"/>
                    </a:cxn>
                    <a:cxn ang="0">
                      <a:pos x="96" y="141"/>
                    </a:cxn>
                    <a:cxn ang="0">
                      <a:pos x="96" y="183"/>
                    </a:cxn>
                    <a:cxn ang="0">
                      <a:pos x="98" y="211"/>
                    </a:cxn>
                    <a:cxn ang="0">
                      <a:pos x="96" y="243"/>
                    </a:cxn>
                    <a:cxn ang="0">
                      <a:pos x="93" y="281"/>
                    </a:cxn>
                    <a:cxn ang="0">
                      <a:pos x="89" y="316"/>
                    </a:cxn>
                    <a:cxn ang="0">
                      <a:pos x="82" y="369"/>
                    </a:cxn>
                    <a:cxn ang="0">
                      <a:pos x="75" y="396"/>
                    </a:cxn>
                    <a:cxn ang="0">
                      <a:pos x="63" y="431"/>
                    </a:cxn>
                    <a:cxn ang="0">
                      <a:pos x="46" y="469"/>
                    </a:cxn>
                    <a:cxn ang="0">
                      <a:pos x="33" y="505"/>
                    </a:cxn>
                    <a:cxn ang="0">
                      <a:pos x="20" y="538"/>
                    </a:cxn>
                    <a:cxn ang="0">
                      <a:pos x="9" y="567"/>
                    </a:cxn>
                    <a:cxn ang="0">
                      <a:pos x="0" y="624"/>
                    </a:cxn>
                    <a:cxn ang="0">
                      <a:pos x="4" y="567"/>
                    </a:cxn>
                    <a:cxn ang="0">
                      <a:pos x="8" y="527"/>
                    </a:cxn>
                    <a:cxn ang="0">
                      <a:pos x="10" y="491"/>
                    </a:cxn>
                    <a:cxn ang="0">
                      <a:pos x="13" y="452"/>
                    </a:cxn>
                    <a:cxn ang="0">
                      <a:pos x="19" y="405"/>
                    </a:cxn>
                    <a:cxn ang="0">
                      <a:pos x="26" y="369"/>
                    </a:cxn>
                    <a:cxn ang="0">
                      <a:pos x="33" y="334"/>
                    </a:cxn>
                    <a:cxn ang="0">
                      <a:pos x="40" y="303"/>
                    </a:cxn>
                    <a:cxn ang="0">
                      <a:pos x="46" y="269"/>
                    </a:cxn>
                    <a:cxn ang="0">
                      <a:pos x="53" y="234"/>
                    </a:cxn>
                    <a:cxn ang="0">
                      <a:pos x="57" y="200"/>
                    </a:cxn>
                    <a:cxn ang="0">
                      <a:pos x="59" y="171"/>
                    </a:cxn>
                    <a:cxn ang="0">
                      <a:pos x="62" y="136"/>
                    </a:cxn>
                    <a:cxn ang="0">
                      <a:pos x="62" y="98"/>
                    </a:cxn>
                    <a:cxn ang="0">
                      <a:pos x="62" y="50"/>
                    </a:cxn>
                    <a:cxn ang="0">
                      <a:pos x="58" y="29"/>
                    </a:cxn>
                    <a:cxn ang="0">
                      <a:pos x="53" y="0"/>
                    </a:cxn>
                  </a:cxnLst>
                  <a:rect l="0" t="0" r="r" b="b"/>
                  <a:pathLst>
                    <a:path w="99" h="625">
                      <a:moveTo>
                        <a:pt x="53" y="0"/>
                      </a:moveTo>
                      <a:lnTo>
                        <a:pt x="64" y="30"/>
                      </a:lnTo>
                      <a:lnTo>
                        <a:pt x="72" y="50"/>
                      </a:lnTo>
                      <a:lnTo>
                        <a:pt x="88" y="80"/>
                      </a:lnTo>
                      <a:lnTo>
                        <a:pt x="93" y="107"/>
                      </a:lnTo>
                      <a:lnTo>
                        <a:pt x="96" y="141"/>
                      </a:lnTo>
                      <a:lnTo>
                        <a:pt x="96" y="183"/>
                      </a:lnTo>
                      <a:lnTo>
                        <a:pt x="98" y="211"/>
                      </a:lnTo>
                      <a:lnTo>
                        <a:pt x="96" y="243"/>
                      </a:lnTo>
                      <a:lnTo>
                        <a:pt x="93" y="281"/>
                      </a:lnTo>
                      <a:lnTo>
                        <a:pt x="89" y="316"/>
                      </a:lnTo>
                      <a:lnTo>
                        <a:pt x="82" y="369"/>
                      </a:lnTo>
                      <a:lnTo>
                        <a:pt x="75" y="396"/>
                      </a:lnTo>
                      <a:lnTo>
                        <a:pt x="63" y="431"/>
                      </a:lnTo>
                      <a:lnTo>
                        <a:pt x="46" y="469"/>
                      </a:lnTo>
                      <a:lnTo>
                        <a:pt x="33" y="505"/>
                      </a:lnTo>
                      <a:lnTo>
                        <a:pt x="20" y="538"/>
                      </a:lnTo>
                      <a:lnTo>
                        <a:pt x="9" y="567"/>
                      </a:lnTo>
                      <a:lnTo>
                        <a:pt x="0" y="624"/>
                      </a:lnTo>
                      <a:lnTo>
                        <a:pt x="4" y="567"/>
                      </a:lnTo>
                      <a:lnTo>
                        <a:pt x="8" y="527"/>
                      </a:lnTo>
                      <a:lnTo>
                        <a:pt x="10" y="491"/>
                      </a:lnTo>
                      <a:lnTo>
                        <a:pt x="13" y="452"/>
                      </a:lnTo>
                      <a:lnTo>
                        <a:pt x="19" y="405"/>
                      </a:lnTo>
                      <a:lnTo>
                        <a:pt x="26" y="369"/>
                      </a:lnTo>
                      <a:lnTo>
                        <a:pt x="33" y="334"/>
                      </a:lnTo>
                      <a:lnTo>
                        <a:pt x="40" y="303"/>
                      </a:lnTo>
                      <a:lnTo>
                        <a:pt x="46" y="269"/>
                      </a:lnTo>
                      <a:lnTo>
                        <a:pt x="53" y="234"/>
                      </a:lnTo>
                      <a:lnTo>
                        <a:pt x="57" y="200"/>
                      </a:lnTo>
                      <a:lnTo>
                        <a:pt x="59" y="171"/>
                      </a:lnTo>
                      <a:lnTo>
                        <a:pt x="62" y="136"/>
                      </a:lnTo>
                      <a:lnTo>
                        <a:pt x="62" y="98"/>
                      </a:lnTo>
                      <a:lnTo>
                        <a:pt x="62" y="50"/>
                      </a:lnTo>
                      <a:lnTo>
                        <a:pt x="58" y="29"/>
                      </a:lnTo>
                      <a:lnTo>
                        <a:pt x="53" y="0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20" name="Freeform 8"/>
                <p:cNvSpPr>
                  <a:spLocks/>
                </p:cNvSpPr>
                <p:nvPr/>
              </p:nvSpPr>
              <p:spPr bwMode="ltGray">
                <a:xfrm>
                  <a:off x="235" y="1998"/>
                  <a:ext cx="436" cy="159"/>
                </a:xfrm>
                <a:custGeom>
                  <a:avLst/>
                  <a:gdLst/>
                  <a:ahLst/>
                  <a:cxnLst>
                    <a:cxn ang="0">
                      <a:pos x="435" y="158"/>
                    </a:cxn>
                    <a:cxn ang="0">
                      <a:pos x="427" y="130"/>
                    </a:cxn>
                    <a:cxn ang="0">
                      <a:pos x="418" y="107"/>
                    </a:cxn>
                    <a:cxn ang="0">
                      <a:pos x="409" y="101"/>
                    </a:cxn>
                    <a:cxn ang="0">
                      <a:pos x="393" y="94"/>
                    </a:cxn>
                    <a:cxn ang="0">
                      <a:pos x="376" y="88"/>
                    </a:cxn>
                    <a:cxn ang="0">
                      <a:pos x="359" y="94"/>
                    </a:cxn>
                    <a:cxn ang="0">
                      <a:pos x="339" y="98"/>
                    </a:cxn>
                    <a:cxn ang="0">
                      <a:pos x="316" y="87"/>
                    </a:cxn>
                    <a:cxn ang="0">
                      <a:pos x="285" y="72"/>
                    </a:cxn>
                    <a:cxn ang="0">
                      <a:pos x="258" y="59"/>
                    </a:cxn>
                    <a:cxn ang="0">
                      <a:pos x="237" y="52"/>
                    </a:cxn>
                    <a:cxn ang="0">
                      <a:pos x="205" y="39"/>
                    </a:cxn>
                    <a:cxn ang="0">
                      <a:pos x="173" y="27"/>
                    </a:cxn>
                    <a:cxn ang="0">
                      <a:pos x="141" y="16"/>
                    </a:cxn>
                    <a:cxn ang="0">
                      <a:pos x="109" y="5"/>
                    </a:cxn>
                    <a:cxn ang="0">
                      <a:pos x="72" y="3"/>
                    </a:cxn>
                    <a:cxn ang="0">
                      <a:pos x="40" y="0"/>
                    </a:cxn>
                    <a:cxn ang="0">
                      <a:pos x="32" y="5"/>
                    </a:cxn>
                    <a:cxn ang="0">
                      <a:pos x="19" y="14"/>
                    </a:cxn>
                    <a:cxn ang="0">
                      <a:pos x="8" y="25"/>
                    </a:cxn>
                    <a:cxn ang="0">
                      <a:pos x="0" y="36"/>
                    </a:cxn>
                    <a:cxn ang="0">
                      <a:pos x="14" y="38"/>
                    </a:cxn>
                    <a:cxn ang="0">
                      <a:pos x="32" y="39"/>
                    </a:cxn>
                    <a:cxn ang="0">
                      <a:pos x="48" y="39"/>
                    </a:cxn>
                    <a:cxn ang="0">
                      <a:pos x="60" y="38"/>
                    </a:cxn>
                    <a:cxn ang="0">
                      <a:pos x="77" y="38"/>
                    </a:cxn>
                    <a:cxn ang="0">
                      <a:pos x="100" y="36"/>
                    </a:cxn>
                    <a:cxn ang="0">
                      <a:pos x="131" y="38"/>
                    </a:cxn>
                    <a:cxn ang="0">
                      <a:pos x="157" y="39"/>
                    </a:cxn>
                    <a:cxn ang="0">
                      <a:pos x="182" y="47"/>
                    </a:cxn>
                    <a:cxn ang="0">
                      <a:pos x="209" y="50"/>
                    </a:cxn>
                    <a:cxn ang="0">
                      <a:pos x="234" y="54"/>
                    </a:cxn>
                    <a:cxn ang="0">
                      <a:pos x="255" y="63"/>
                    </a:cxn>
                    <a:cxn ang="0">
                      <a:pos x="277" y="76"/>
                    </a:cxn>
                    <a:cxn ang="0">
                      <a:pos x="297" y="88"/>
                    </a:cxn>
                    <a:cxn ang="0">
                      <a:pos x="320" y="101"/>
                    </a:cxn>
                    <a:cxn ang="0">
                      <a:pos x="331" y="103"/>
                    </a:cxn>
                    <a:cxn ang="0">
                      <a:pos x="342" y="101"/>
                    </a:cxn>
                    <a:cxn ang="0">
                      <a:pos x="358" y="110"/>
                    </a:cxn>
                    <a:cxn ang="0">
                      <a:pos x="375" y="119"/>
                    </a:cxn>
                    <a:cxn ang="0">
                      <a:pos x="390" y="130"/>
                    </a:cxn>
                    <a:cxn ang="0">
                      <a:pos x="413" y="143"/>
                    </a:cxn>
                    <a:cxn ang="0">
                      <a:pos x="427" y="150"/>
                    </a:cxn>
                    <a:cxn ang="0">
                      <a:pos x="435" y="158"/>
                    </a:cxn>
                  </a:cxnLst>
                  <a:rect l="0" t="0" r="r" b="b"/>
                  <a:pathLst>
                    <a:path w="436" h="159">
                      <a:moveTo>
                        <a:pt x="435" y="158"/>
                      </a:moveTo>
                      <a:lnTo>
                        <a:pt x="427" y="130"/>
                      </a:lnTo>
                      <a:lnTo>
                        <a:pt x="418" y="107"/>
                      </a:lnTo>
                      <a:lnTo>
                        <a:pt x="409" y="101"/>
                      </a:lnTo>
                      <a:lnTo>
                        <a:pt x="393" y="94"/>
                      </a:lnTo>
                      <a:lnTo>
                        <a:pt x="376" y="88"/>
                      </a:lnTo>
                      <a:lnTo>
                        <a:pt x="359" y="94"/>
                      </a:lnTo>
                      <a:lnTo>
                        <a:pt x="339" y="98"/>
                      </a:lnTo>
                      <a:lnTo>
                        <a:pt x="316" y="87"/>
                      </a:lnTo>
                      <a:lnTo>
                        <a:pt x="285" y="72"/>
                      </a:lnTo>
                      <a:lnTo>
                        <a:pt x="258" y="59"/>
                      </a:lnTo>
                      <a:lnTo>
                        <a:pt x="237" y="52"/>
                      </a:lnTo>
                      <a:lnTo>
                        <a:pt x="205" y="39"/>
                      </a:lnTo>
                      <a:lnTo>
                        <a:pt x="173" y="27"/>
                      </a:lnTo>
                      <a:lnTo>
                        <a:pt x="141" y="16"/>
                      </a:lnTo>
                      <a:lnTo>
                        <a:pt x="109" y="5"/>
                      </a:lnTo>
                      <a:lnTo>
                        <a:pt x="72" y="3"/>
                      </a:lnTo>
                      <a:lnTo>
                        <a:pt x="40" y="0"/>
                      </a:lnTo>
                      <a:lnTo>
                        <a:pt x="32" y="5"/>
                      </a:lnTo>
                      <a:lnTo>
                        <a:pt x="19" y="14"/>
                      </a:lnTo>
                      <a:lnTo>
                        <a:pt x="8" y="25"/>
                      </a:lnTo>
                      <a:lnTo>
                        <a:pt x="0" y="36"/>
                      </a:lnTo>
                      <a:lnTo>
                        <a:pt x="14" y="38"/>
                      </a:lnTo>
                      <a:lnTo>
                        <a:pt x="32" y="39"/>
                      </a:lnTo>
                      <a:lnTo>
                        <a:pt x="48" y="39"/>
                      </a:lnTo>
                      <a:lnTo>
                        <a:pt x="60" y="38"/>
                      </a:lnTo>
                      <a:lnTo>
                        <a:pt x="77" y="38"/>
                      </a:lnTo>
                      <a:lnTo>
                        <a:pt x="100" y="36"/>
                      </a:lnTo>
                      <a:lnTo>
                        <a:pt x="131" y="38"/>
                      </a:lnTo>
                      <a:lnTo>
                        <a:pt x="157" y="39"/>
                      </a:lnTo>
                      <a:lnTo>
                        <a:pt x="182" y="47"/>
                      </a:lnTo>
                      <a:lnTo>
                        <a:pt x="209" y="50"/>
                      </a:lnTo>
                      <a:lnTo>
                        <a:pt x="234" y="54"/>
                      </a:lnTo>
                      <a:lnTo>
                        <a:pt x="255" y="63"/>
                      </a:lnTo>
                      <a:lnTo>
                        <a:pt x="277" y="76"/>
                      </a:lnTo>
                      <a:lnTo>
                        <a:pt x="297" y="88"/>
                      </a:lnTo>
                      <a:lnTo>
                        <a:pt x="320" y="101"/>
                      </a:lnTo>
                      <a:lnTo>
                        <a:pt x="331" y="103"/>
                      </a:lnTo>
                      <a:lnTo>
                        <a:pt x="342" y="101"/>
                      </a:lnTo>
                      <a:lnTo>
                        <a:pt x="358" y="110"/>
                      </a:lnTo>
                      <a:lnTo>
                        <a:pt x="375" y="119"/>
                      </a:lnTo>
                      <a:lnTo>
                        <a:pt x="390" y="130"/>
                      </a:lnTo>
                      <a:lnTo>
                        <a:pt x="413" y="143"/>
                      </a:lnTo>
                      <a:lnTo>
                        <a:pt x="427" y="150"/>
                      </a:lnTo>
                      <a:lnTo>
                        <a:pt x="435" y="158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21" name="Freeform 9"/>
                <p:cNvSpPr>
                  <a:spLocks/>
                </p:cNvSpPr>
                <p:nvPr/>
              </p:nvSpPr>
              <p:spPr bwMode="ltGray">
                <a:xfrm>
                  <a:off x="215" y="2093"/>
                  <a:ext cx="451" cy="67"/>
                </a:xfrm>
                <a:custGeom>
                  <a:avLst/>
                  <a:gdLst/>
                  <a:ahLst/>
                  <a:cxnLst>
                    <a:cxn ang="0">
                      <a:pos x="450" y="66"/>
                    </a:cxn>
                    <a:cxn ang="0">
                      <a:pos x="439" y="60"/>
                    </a:cxn>
                    <a:cxn ang="0">
                      <a:pos x="426" y="53"/>
                    </a:cxn>
                    <a:cxn ang="0">
                      <a:pos x="411" y="45"/>
                    </a:cxn>
                    <a:cxn ang="0">
                      <a:pos x="398" y="40"/>
                    </a:cxn>
                    <a:cxn ang="0">
                      <a:pos x="381" y="33"/>
                    </a:cxn>
                    <a:cxn ang="0">
                      <a:pos x="361" y="20"/>
                    </a:cxn>
                    <a:cxn ang="0">
                      <a:pos x="344" y="11"/>
                    </a:cxn>
                    <a:cxn ang="0">
                      <a:pos x="328" y="9"/>
                    </a:cxn>
                    <a:cxn ang="0">
                      <a:pos x="309" y="12"/>
                    </a:cxn>
                    <a:cxn ang="0">
                      <a:pos x="282" y="18"/>
                    </a:cxn>
                    <a:cxn ang="0">
                      <a:pos x="272" y="16"/>
                    </a:cxn>
                    <a:cxn ang="0">
                      <a:pos x="238" y="11"/>
                    </a:cxn>
                    <a:cxn ang="0">
                      <a:pos x="201" y="5"/>
                    </a:cxn>
                    <a:cxn ang="0">
                      <a:pos x="177" y="1"/>
                    </a:cxn>
                    <a:cxn ang="0">
                      <a:pos x="146" y="0"/>
                    </a:cxn>
                    <a:cxn ang="0">
                      <a:pos x="113" y="1"/>
                    </a:cxn>
                    <a:cxn ang="0">
                      <a:pos x="93" y="5"/>
                    </a:cxn>
                    <a:cxn ang="0">
                      <a:pos x="69" y="9"/>
                    </a:cxn>
                    <a:cxn ang="0">
                      <a:pos x="47" y="11"/>
                    </a:cxn>
                    <a:cxn ang="0">
                      <a:pos x="25" y="14"/>
                    </a:cxn>
                    <a:cxn ang="0">
                      <a:pos x="22" y="29"/>
                    </a:cxn>
                    <a:cxn ang="0">
                      <a:pos x="17" y="38"/>
                    </a:cxn>
                    <a:cxn ang="0">
                      <a:pos x="10" y="49"/>
                    </a:cxn>
                    <a:cxn ang="0">
                      <a:pos x="0" y="58"/>
                    </a:cxn>
                    <a:cxn ang="0">
                      <a:pos x="17" y="53"/>
                    </a:cxn>
                    <a:cxn ang="0">
                      <a:pos x="39" y="47"/>
                    </a:cxn>
                    <a:cxn ang="0">
                      <a:pos x="57" y="42"/>
                    </a:cxn>
                    <a:cxn ang="0">
                      <a:pos x="76" y="38"/>
                    </a:cxn>
                    <a:cxn ang="0">
                      <a:pos x="96" y="34"/>
                    </a:cxn>
                    <a:cxn ang="0">
                      <a:pos x="128" y="33"/>
                    </a:cxn>
                    <a:cxn ang="0">
                      <a:pos x="163" y="29"/>
                    </a:cxn>
                    <a:cxn ang="0">
                      <a:pos x="202" y="27"/>
                    </a:cxn>
                    <a:cxn ang="0">
                      <a:pos x="242" y="23"/>
                    </a:cxn>
                    <a:cxn ang="0">
                      <a:pos x="278" y="20"/>
                    </a:cxn>
                    <a:cxn ang="0">
                      <a:pos x="309" y="25"/>
                    </a:cxn>
                    <a:cxn ang="0">
                      <a:pos x="330" y="33"/>
                    </a:cxn>
                    <a:cxn ang="0">
                      <a:pos x="354" y="40"/>
                    </a:cxn>
                    <a:cxn ang="0">
                      <a:pos x="379" y="47"/>
                    </a:cxn>
                    <a:cxn ang="0">
                      <a:pos x="407" y="56"/>
                    </a:cxn>
                    <a:cxn ang="0">
                      <a:pos x="427" y="62"/>
                    </a:cxn>
                    <a:cxn ang="0">
                      <a:pos x="450" y="66"/>
                    </a:cxn>
                  </a:cxnLst>
                  <a:rect l="0" t="0" r="r" b="b"/>
                  <a:pathLst>
                    <a:path w="451" h="67">
                      <a:moveTo>
                        <a:pt x="450" y="66"/>
                      </a:moveTo>
                      <a:lnTo>
                        <a:pt x="439" y="60"/>
                      </a:lnTo>
                      <a:lnTo>
                        <a:pt x="426" y="53"/>
                      </a:lnTo>
                      <a:lnTo>
                        <a:pt x="411" y="45"/>
                      </a:lnTo>
                      <a:lnTo>
                        <a:pt x="398" y="40"/>
                      </a:lnTo>
                      <a:lnTo>
                        <a:pt x="381" y="33"/>
                      </a:lnTo>
                      <a:lnTo>
                        <a:pt x="361" y="20"/>
                      </a:lnTo>
                      <a:lnTo>
                        <a:pt x="344" y="11"/>
                      </a:lnTo>
                      <a:lnTo>
                        <a:pt x="328" y="9"/>
                      </a:lnTo>
                      <a:lnTo>
                        <a:pt x="309" y="12"/>
                      </a:lnTo>
                      <a:lnTo>
                        <a:pt x="282" y="18"/>
                      </a:lnTo>
                      <a:lnTo>
                        <a:pt x="272" y="16"/>
                      </a:lnTo>
                      <a:lnTo>
                        <a:pt x="238" y="11"/>
                      </a:lnTo>
                      <a:lnTo>
                        <a:pt x="201" y="5"/>
                      </a:lnTo>
                      <a:lnTo>
                        <a:pt x="177" y="1"/>
                      </a:lnTo>
                      <a:lnTo>
                        <a:pt x="146" y="0"/>
                      </a:lnTo>
                      <a:lnTo>
                        <a:pt x="113" y="1"/>
                      </a:lnTo>
                      <a:lnTo>
                        <a:pt x="93" y="5"/>
                      </a:lnTo>
                      <a:lnTo>
                        <a:pt x="69" y="9"/>
                      </a:lnTo>
                      <a:lnTo>
                        <a:pt x="47" y="11"/>
                      </a:lnTo>
                      <a:lnTo>
                        <a:pt x="25" y="14"/>
                      </a:lnTo>
                      <a:lnTo>
                        <a:pt x="22" y="29"/>
                      </a:lnTo>
                      <a:lnTo>
                        <a:pt x="17" y="38"/>
                      </a:lnTo>
                      <a:lnTo>
                        <a:pt x="10" y="49"/>
                      </a:lnTo>
                      <a:lnTo>
                        <a:pt x="0" y="58"/>
                      </a:lnTo>
                      <a:lnTo>
                        <a:pt x="17" y="53"/>
                      </a:lnTo>
                      <a:lnTo>
                        <a:pt x="39" y="47"/>
                      </a:lnTo>
                      <a:lnTo>
                        <a:pt x="57" y="42"/>
                      </a:lnTo>
                      <a:lnTo>
                        <a:pt x="76" y="38"/>
                      </a:lnTo>
                      <a:lnTo>
                        <a:pt x="96" y="34"/>
                      </a:lnTo>
                      <a:lnTo>
                        <a:pt x="128" y="33"/>
                      </a:lnTo>
                      <a:lnTo>
                        <a:pt x="163" y="29"/>
                      </a:lnTo>
                      <a:lnTo>
                        <a:pt x="202" y="27"/>
                      </a:lnTo>
                      <a:lnTo>
                        <a:pt x="242" y="23"/>
                      </a:lnTo>
                      <a:lnTo>
                        <a:pt x="278" y="20"/>
                      </a:lnTo>
                      <a:lnTo>
                        <a:pt x="309" y="25"/>
                      </a:lnTo>
                      <a:lnTo>
                        <a:pt x="330" y="33"/>
                      </a:lnTo>
                      <a:lnTo>
                        <a:pt x="354" y="40"/>
                      </a:lnTo>
                      <a:lnTo>
                        <a:pt x="379" y="47"/>
                      </a:lnTo>
                      <a:lnTo>
                        <a:pt x="407" y="56"/>
                      </a:lnTo>
                      <a:lnTo>
                        <a:pt x="427" y="62"/>
                      </a:lnTo>
                      <a:lnTo>
                        <a:pt x="450" y="66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3323" name="Freeform 11"/>
              <p:cNvSpPr>
                <a:spLocks/>
              </p:cNvSpPr>
              <p:nvPr/>
            </p:nvSpPr>
            <p:spPr bwMode="ltGray">
              <a:xfrm>
                <a:off x="66" y="336"/>
                <a:ext cx="821" cy="1213"/>
              </a:xfrm>
              <a:custGeom>
                <a:avLst/>
                <a:gdLst/>
                <a:ahLst/>
                <a:cxnLst>
                  <a:cxn ang="0">
                    <a:pos x="259" y="527"/>
                  </a:cxn>
                  <a:cxn ang="0">
                    <a:pos x="286" y="500"/>
                  </a:cxn>
                  <a:cxn ang="0">
                    <a:pos x="240" y="340"/>
                  </a:cxn>
                  <a:cxn ang="0">
                    <a:pos x="172" y="181"/>
                  </a:cxn>
                  <a:cxn ang="0">
                    <a:pos x="98" y="109"/>
                  </a:cxn>
                  <a:cxn ang="0">
                    <a:pos x="162" y="147"/>
                  </a:cxn>
                  <a:cxn ang="0">
                    <a:pos x="230" y="272"/>
                  </a:cxn>
                  <a:cxn ang="0">
                    <a:pos x="292" y="409"/>
                  </a:cxn>
                  <a:cxn ang="0">
                    <a:pos x="336" y="545"/>
                  </a:cxn>
                  <a:cxn ang="0">
                    <a:pos x="374" y="489"/>
                  </a:cxn>
                  <a:cxn ang="0">
                    <a:pos x="381" y="371"/>
                  </a:cxn>
                  <a:cxn ang="0">
                    <a:pos x="395" y="212"/>
                  </a:cxn>
                  <a:cxn ang="0">
                    <a:pos x="430" y="85"/>
                  </a:cxn>
                  <a:cxn ang="0">
                    <a:pos x="452" y="41"/>
                  </a:cxn>
                  <a:cxn ang="0">
                    <a:pos x="430" y="174"/>
                  </a:cxn>
                  <a:cxn ang="0">
                    <a:pos x="418" y="347"/>
                  </a:cxn>
                  <a:cxn ang="0">
                    <a:pos x="411" y="504"/>
                  </a:cxn>
                  <a:cxn ang="0">
                    <a:pos x="429" y="595"/>
                  </a:cxn>
                  <a:cxn ang="0">
                    <a:pos x="523" y="576"/>
                  </a:cxn>
                  <a:cxn ang="0">
                    <a:pos x="647" y="580"/>
                  </a:cxn>
                  <a:cxn ang="0">
                    <a:pos x="744" y="629"/>
                  </a:cxn>
                  <a:cxn ang="0">
                    <a:pos x="820" y="738"/>
                  </a:cxn>
                  <a:cxn ang="0">
                    <a:pos x="728" y="722"/>
                  </a:cxn>
                  <a:cxn ang="0">
                    <a:pos x="631" y="686"/>
                  </a:cxn>
                  <a:cxn ang="0">
                    <a:pos x="502" y="666"/>
                  </a:cxn>
                  <a:cxn ang="0">
                    <a:pos x="417" y="676"/>
                  </a:cxn>
                  <a:cxn ang="0">
                    <a:pos x="466" y="729"/>
                  </a:cxn>
                  <a:cxn ang="0">
                    <a:pos x="575" y="758"/>
                  </a:cxn>
                  <a:cxn ang="0">
                    <a:pos x="685" y="782"/>
                  </a:cxn>
                  <a:cxn ang="0">
                    <a:pos x="766" y="858"/>
                  </a:cxn>
                  <a:cxn ang="0">
                    <a:pos x="808" y="966"/>
                  </a:cxn>
                  <a:cxn ang="0">
                    <a:pos x="707" y="900"/>
                  </a:cxn>
                  <a:cxn ang="0">
                    <a:pos x="604" y="833"/>
                  </a:cxn>
                  <a:cxn ang="0">
                    <a:pos x="505" y="775"/>
                  </a:cxn>
                  <a:cxn ang="0">
                    <a:pos x="430" y="747"/>
                  </a:cxn>
                  <a:cxn ang="0">
                    <a:pos x="383" y="802"/>
                  </a:cxn>
                  <a:cxn ang="0">
                    <a:pos x="426" y="942"/>
                  </a:cxn>
                  <a:cxn ang="0">
                    <a:pos x="460" y="1111"/>
                  </a:cxn>
                  <a:cxn ang="0">
                    <a:pos x="401" y="1126"/>
                  </a:cxn>
                  <a:cxn ang="0">
                    <a:pos x="367" y="942"/>
                  </a:cxn>
                  <a:cxn ang="0">
                    <a:pos x="318" y="833"/>
                  </a:cxn>
                  <a:cxn ang="0">
                    <a:pos x="263" y="893"/>
                  </a:cxn>
                  <a:cxn ang="0">
                    <a:pos x="203" y="1006"/>
                  </a:cxn>
                  <a:cxn ang="0">
                    <a:pos x="140" y="1170"/>
                  </a:cxn>
                  <a:cxn ang="0">
                    <a:pos x="162" y="1020"/>
                  </a:cxn>
                  <a:cxn ang="0">
                    <a:pos x="218" y="886"/>
                  </a:cxn>
                  <a:cxn ang="0">
                    <a:pos x="287" y="775"/>
                  </a:cxn>
                  <a:cxn ang="0">
                    <a:pos x="314" y="691"/>
                  </a:cxn>
                  <a:cxn ang="0">
                    <a:pos x="244" y="737"/>
                  </a:cxn>
                  <a:cxn ang="0">
                    <a:pos x="165" y="849"/>
                  </a:cxn>
                  <a:cxn ang="0">
                    <a:pos x="89" y="979"/>
                  </a:cxn>
                  <a:cxn ang="0">
                    <a:pos x="78" y="939"/>
                  </a:cxn>
                  <a:cxn ang="0">
                    <a:pos x="134" y="853"/>
                  </a:cxn>
                  <a:cxn ang="0">
                    <a:pos x="225" y="746"/>
                  </a:cxn>
                  <a:cxn ang="0">
                    <a:pos x="318" y="669"/>
                  </a:cxn>
                  <a:cxn ang="0">
                    <a:pos x="233" y="587"/>
                  </a:cxn>
                  <a:cxn ang="0">
                    <a:pos x="146" y="484"/>
                  </a:cxn>
                  <a:cxn ang="0">
                    <a:pos x="56" y="383"/>
                  </a:cxn>
                  <a:cxn ang="0">
                    <a:pos x="11" y="320"/>
                  </a:cxn>
                  <a:cxn ang="0">
                    <a:pos x="101" y="374"/>
                  </a:cxn>
                  <a:cxn ang="0">
                    <a:pos x="202" y="471"/>
                  </a:cxn>
                </a:cxnLst>
                <a:rect l="0" t="0" r="r" b="b"/>
                <a:pathLst>
                  <a:path w="821" h="1213">
                    <a:moveTo>
                      <a:pt x="202" y="471"/>
                    </a:moveTo>
                    <a:lnTo>
                      <a:pt x="216" y="489"/>
                    </a:lnTo>
                    <a:lnTo>
                      <a:pt x="230" y="502"/>
                    </a:lnTo>
                    <a:lnTo>
                      <a:pt x="243" y="513"/>
                    </a:lnTo>
                    <a:lnTo>
                      <a:pt x="259" y="527"/>
                    </a:lnTo>
                    <a:lnTo>
                      <a:pt x="274" y="538"/>
                    </a:lnTo>
                    <a:lnTo>
                      <a:pt x="287" y="545"/>
                    </a:lnTo>
                    <a:lnTo>
                      <a:pt x="299" y="555"/>
                    </a:lnTo>
                    <a:lnTo>
                      <a:pt x="292" y="527"/>
                    </a:lnTo>
                    <a:lnTo>
                      <a:pt x="286" y="500"/>
                    </a:lnTo>
                    <a:lnTo>
                      <a:pt x="277" y="467"/>
                    </a:lnTo>
                    <a:lnTo>
                      <a:pt x="268" y="436"/>
                    </a:lnTo>
                    <a:lnTo>
                      <a:pt x="261" y="405"/>
                    </a:lnTo>
                    <a:lnTo>
                      <a:pt x="253" y="373"/>
                    </a:lnTo>
                    <a:lnTo>
                      <a:pt x="240" y="340"/>
                    </a:lnTo>
                    <a:lnTo>
                      <a:pt x="227" y="303"/>
                    </a:lnTo>
                    <a:lnTo>
                      <a:pt x="215" y="272"/>
                    </a:lnTo>
                    <a:lnTo>
                      <a:pt x="199" y="232"/>
                    </a:lnTo>
                    <a:lnTo>
                      <a:pt x="188" y="205"/>
                    </a:lnTo>
                    <a:lnTo>
                      <a:pt x="172" y="181"/>
                    </a:lnTo>
                    <a:lnTo>
                      <a:pt x="159" y="158"/>
                    </a:lnTo>
                    <a:lnTo>
                      <a:pt x="140" y="138"/>
                    </a:lnTo>
                    <a:lnTo>
                      <a:pt x="125" y="123"/>
                    </a:lnTo>
                    <a:lnTo>
                      <a:pt x="109" y="114"/>
                    </a:lnTo>
                    <a:lnTo>
                      <a:pt x="98" y="109"/>
                    </a:lnTo>
                    <a:lnTo>
                      <a:pt x="110" y="105"/>
                    </a:lnTo>
                    <a:lnTo>
                      <a:pt x="117" y="107"/>
                    </a:lnTo>
                    <a:lnTo>
                      <a:pt x="131" y="111"/>
                    </a:lnTo>
                    <a:lnTo>
                      <a:pt x="144" y="127"/>
                    </a:lnTo>
                    <a:lnTo>
                      <a:pt x="162" y="147"/>
                    </a:lnTo>
                    <a:lnTo>
                      <a:pt x="175" y="163"/>
                    </a:lnTo>
                    <a:lnTo>
                      <a:pt x="185" y="183"/>
                    </a:lnTo>
                    <a:lnTo>
                      <a:pt x="200" y="211"/>
                    </a:lnTo>
                    <a:lnTo>
                      <a:pt x="216" y="243"/>
                    </a:lnTo>
                    <a:lnTo>
                      <a:pt x="230" y="272"/>
                    </a:lnTo>
                    <a:lnTo>
                      <a:pt x="244" y="305"/>
                    </a:lnTo>
                    <a:lnTo>
                      <a:pt x="258" y="329"/>
                    </a:lnTo>
                    <a:lnTo>
                      <a:pt x="272" y="354"/>
                    </a:lnTo>
                    <a:lnTo>
                      <a:pt x="283" y="382"/>
                    </a:lnTo>
                    <a:lnTo>
                      <a:pt x="292" y="409"/>
                    </a:lnTo>
                    <a:lnTo>
                      <a:pt x="302" y="440"/>
                    </a:lnTo>
                    <a:lnTo>
                      <a:pt x="312" y="467"/>
                    </a:lnTo>
                    <a:lnTo>
                      <a:pt x="321" y="493"/>
                    </a:lnTo>
                    <a:lnTo>
                      <a:pt x="330" y="524"/>
                    </a:lnTo>
                    <a:lnTo>
                      <a:pt x="336" y="545"/>
                    </a:lnTo>
                    <a:lnTo>
                      <a:pt x="339" y="556"/>
                    </a:lnTo>
                    <a:lnTo>
                      <a:pt x="348" y="545"/>
                    </a:lnTo>
                    <a:lnTo>
                      <a:pt x="358" y="533"/>
                    </a:lnTo>
                    <a:lnTo>
                      <a:pt x="371" y="516"/>
                    </a:lnTo>
                    <a:lnTo>
                      <a:pt x="374" y="489"/>
                    </a:lnTo>
                    <a:lnTo>
                      <a:pt x="376" y="467"/>
                    </a:lnTo>
                    <a:lnTo>
                      <a:pt x="380" y="434"/>
                    </a:lnTo>
                    <a:lnTo>
                      <a:pt x="381" y="405"/>
                    </a:lnTo>
                    <a:lnTo>
                      <a:pt x="380" y="405"/>
                    </a:lnTo>
                    <a:lnTo>
                      <a:pt x="381" y="371"/>
                    </a:lnTo>
                    <a:lnTo>
                      <a:pt x="383" y="334"/>
                    </a:lnTo>
                    <a:lnTo>
                      <a:pt x="384" y="300"/>
                    </a:lnTo>
                    <a:lnTo>
                      <a:pt x="387" y="269"/>
                    </a:lnTo>
                    <a:lnTo>
                      <a:pt x="390" y="243"/>
                    </a:lnTo>
                    <a:lnTo>
                      <a:pt x="395" y="212"/>
                    </a:lnTo>
                    <a:lnTo>
                      <a:pt x="401" y="191"/>
                    </a:lnTo>
                    <a:lnTo>
                      <a:pt x="405" y="165"/>
                    </a:lnTo>
                    <a:lnTo>
                      <a:pt x="414" y="145"/>
                    </a:lnTo>
                    <a:lnTo>
                      <a:pt x="421" y="120"/>
                    </a:lnTo>
                    <a:lnTo>
                      <a:pt x="430" y="85"/>
                    </a:lnTo>
                    <a:lnTo>
                      <a:pt x="439" y="54"/>
                    </a:lnTo>
                    <a:lnTo>
                      <a:pt x="443" y="25"/>
                    </a:lnTo>
                    <a:lnTo>
                      <a:pt x="451" y="0"/>
                    </a:lnTo>
                    <a:lnTo>
                      <a:pt x="454" y="20"/>
                    </a:lnTo>
                    <a:lnTo>
                      <a:pt x="452" y="41"/>
                    </a:lnTo>
                    <a:lnTo>
                      <a:pt x="449" y="69"/>
                    </a:lnTo>
                    <a:lnTo>
                      <a:pt x="443" y="92"/>
                    </a:lnTo>
                    <a:lnTo>
                      <a:pt x="438" y="131"/>
                    </a:lnTo>
                    <a:lnTo>
                      <a:pt x="433" y="152"/>
                    </a:lnTo>
                    <a:lnTo>
                      <a:pt x="430" y="174"/>
                    </a:lnTo>
                    <a:lnTo>
                      <a:pt x="426" y="202"/>
                    </a:lnTo>
                    <a:lnTo>
                      <a:pt x="424" y="234"/>
                    </a:lnTo>
                    <a:lnTo>
                      <a:pt x="423" y="271"/>
                    </a:lnTo>
                    <a:lnTo>
                      <a:pt x="420" y="307"/>
                    </a:lnTo>
                    <a:lnTo>
                      <a:pt x="418" y="347"/>
                    </a:lnTo>
                    <a:lnTo>
                      <a:pt x="418" y="378"/>
                    </a:lnTo>
                    <a:lnTo>
                      <a:pt x="417" y="411"/>
                    </a:lnTo>
                    <a:lnTo>
                      <a:pt x="415" y="438"/>
                    </a:lnTo>
                    <a:lnTo>
                      <a:pt x="415" y="471"/>
                    </a:lnTo>
                    <a:lnTo>
                      <a:pt x="411" y="504"/>
                    </a:lnTo>
                    <a:lnTo>
                      <a:pt x="405" y="545"/>
                    </a:lnTo>
                    <a:lnTo>
                      <a:pt x="401" y="580"/>
                    </a:lnTo>
                    <a:lnTo>
                      <a:pt x="395" y="620"/>
                    </a:lnTo>
                    <a:lnTo>
                      <a:pt x="411" y="607"/>
                    </a:lnTo>
                    <a:lnTo>
                      <a:pt x="429" y="595"/>
                    </a:lnTo>
                    <a:lnTo>
                      <a:pt x="452" y="578"/>
                    </a:lnTo>
                    <a:lnTo>
                      <a:pt x="471" y="573"/>
                    </a:lnTo>
                    <a:lnTo>
                      <a:pt x="492" y="573"/>
                    </a:lnTo>
                    <a:lnTo>
                      <a:pt x="507" y="573"/>
                    </a:lnTo>
                    <a:lnTo>
                      <a:pt x="523" y="576"/>
                    </a:lnTo>
                    <a:lnTo>
                      <a:pt x="547" y="580"/>
                    </a:lnTo>
                    <a:lnTo>
                      <a:pt x="576" y="582"/>
                    </a:lnTo>
                    <a:lnTo>
                      <a:pt x="601" y="580"/>
                    </a:lnTo>
                    <a:lnTo>
                      <a:pt x="626" y="580"/>
                    </a:lnTo>
                    <a:lnTo>
                      <a:pt x="647" y="580"/>
                    </a:lnTo>
                    <a:lnTo>
                      <a:pt x="668" y="582"/>
                    </a:lnTo>
                    <a:lnTo>
                      <a:pt x="687" y="593"/>
                    </a:lnTo>
                    <a:lnTo>
                      <a:pt x="710" y="604"/>
                    </a:lnTo>
                    <a:lnTo>
                      <a:pt x="728" y="616"/>
                    </a:lnTo>
                    <a:lnTo>
                      <a:pt x="744" y="629"/>
                    </a:lnTo>
                    <a:lnTo>
                      <a:pt x="765" y="647"/>
                    </a:lnTo>
                    <a:lnTo>
                      <a:pt x="775" y="658"/>
                    </a:lnTo>
                    <a:lnTo>
                      <a:pt x="791" y="684"/>
                    </a:lnTo>
                    <a:lnTo>
                      <a:pt x="805" y="711"/>
                    </a:lnTo>
                    <a:lnTo>
                      <a:pt x="820" y="738"/>
                    </a:lnTo>
                    <a:lnTo>
                      <a:pt x="803" y="740"/>
                    </a:lnTo>
                    <a:lnTo>
                      <a:pt x="783" y="737"/>
                    </a:lnTo>
                    <a:lnTo>
                      <a:pt x="762" y="729"/>
                    </a:lnTo>
                    <a:lnTo>
                      <a:pt x="743" y="729"/>
                    </a:lnTo>
                    <a:lnTo>
                      <a:pt x="728" y="722"/>
                    </a:lnTo>
                    <a:lnTo>
                      <a:pt x="709" y="711"/>
                    </a:lnTo>
                    <a:lnTo>
                      <a:pt x="690" y="702"/>
                    </a:lnTo>
                    <a:lnTo>
                      <a:pt x="673" y="693"/>
                    </a:lnTo>
                    <a:lnTo>
                      <a:pt x="659" y="691"/>
                    </a:lnTo>
                    <a:lnTo>
                      <a:pt x="631" y="686"/>
                    </a:lnTo>
                    <a:lnTo>
                      <a:pt x="601" y="684"/>
                    </a:lnTo>
                    <a:lnTo>
                      <a:pt x="575" y="676"/>
                    </a:lnTo>
                    <a:lnTo>
                      <a:pt x="547" y="671"/>
                    </a:lnTo>
                    <a:lnTo>
                      <a:pt x="522" y="667"/>
                    </a:lnTo>
                    <a:lnTo>
                      <a:pt x="502" y="666"/>
                    </a:lnTo>
                    <a:lnTo>
                      <a:pt x="488" y="664"/>
                    </a:lnTo>
                    <a:lnTo>
                      <a:pt x="467" y="662"/>
                    </a:lnTo>
                    <a:lnTo>
                      <a:pt x="448" y="666"/>
                    </a:lnTo>
                    <a:lnTo>
                      <a:pt x="435" y="667"/>
                    </a:lnTo>
                    <a:lnTo>
                      <a:pt x="417" y="676"/>
                    </a:lnTo>
                    <a:lnTo>
                      <a:pt x="395" y="682"/>
                    </a:lnTo>
                    <a:lnTo>
                      <a:pt x="411" y="693"/>
                    </a:lnTo>
                    <a:lnTo>
                      <a:pt x="430" y="707"/>
                    </a:lnTo>
                    <a:lnTo>
                      <a:pt x="446" y="722"/>
                    </a:lnTo>
                    <a:lnTo>
                      <a:pt x="466" y="729"/>
                    </a:lnTo>
                    <a:lnTo>
                      <a:pt x="488" y="738"/>
                    </a:lnTo>
                    <a:lnTo>
                      <a:pt x="505" y="744"/>
                    </a:lnTo>
                    <a:lnTo>
                      <a:pt x="525" y="746"/>
                    </a:lnTo>
                    <a:lnTo>
                      <a:pt x="548" y="753"/>
                    </a:lnTo>
                    <a:lnTo>
                      <a:pt x="575" y="758"/>
                    </a:lnTo>
                    <a:lnTo>
                      <a:pt x="597" y="764"/>
                    </a:lnTo>
                    <a:lnTo>
                      <a:pt x="622" y="766"/>
                    </a:lnTo>
                    <a:lnTo>
                      <a:pt x="643" y="771"/>
                    </a:lnTo>
                    <a:lnTo>
                      <a:pt x="665" y="777"/>
                    </a:lnTo>
                    <a:lnTo>
                      <a:pt x="685" y="782"/>
                    </a:lnTo>
                    <a:lnTo>
                      <a:pt x="700" y="789"/>
                    </a:lnTo>
                    <a:lnTo>
                      <a:pt x="716" y="804"/>
                    </a:lnTo>
                    <a:lnTo>
                      <a:pt x="732" y="818"/>
                    </a:lnTo>
                    <a:lnTo>
                      <a:pt x="750" y="837"/>
                    </a:lnTo>
                    <a:lnTo>
                      <a:pt x="766" y="858"/>
                    </a:lnTo>
                    <a:lnTo>
                      <a:pt x="775" y="873"/>
                    </a:lnTo>
                    <a:lnTo>
                      <a:pt x="783" y="895"/>
                    </a:lnTo>
                    <a:lnTo>
                      <a:pt x="790" y="920"/>
                    </a:lnTo>
                    <a:lnTo>
                      <a:pt x="800" y="946"/>
                    </a:lnTo>
                    <a:lnTo>
                      <a:pt x="808" y="966"/>
                    </a:lnTo>
                    <a:lnTo>
                      <a:pt x="790" y="953"/>
                    </a:lnTo>
                    <a:lnTo>
                      <a:pt x="768" y="940"/>
                    </a:lnTo>
                    <a:lnTo>
                      <a:pt x="750" y="929"/>
                    </a:lnTo>
                    <a:lnTo>
                      <a:pt x="730" y="915"/>
                    </a:lnTo>
                    <a:lnTo>
                      <a:pt x="707" y="900"/>
                    </a:lnTo>
                    <a:lnTo>
                      <a:pt x="688" y="889"/>
                    </a:lnTo>
                    <a:lnTo>
                      <a:pt x="666" y="875"/>
                    </a:lnTo>
                    <a:lnTo>
                      <a:pt x="645" y="858"/>
                    </a:lnTo>
                    <a:lnTo>
                      <a:pt x="626" y="848"/>
                    </a:lnTo>
                    <a:lnTo>
                      <a:pt x="604" y="833"/>
                    </a:lnTo>
                    <a:lnTo>
                      <a:pt x="586" y="820"/>
                    </a:lnTo>
                    <a:lnTo>
                      <a:pt x="566" y="808"/>
                    </a:lnTo>
                    <a:lnTo>
                      <a:pt x="545" y="797"/>
                    </a:lnTo>
                    <a:lnTo>
                      <a:pt x="525" y="786"/>
                    </a:lnTo>
                    <a:lnTo>
                      <a:pt x="505" y="775"/>
                    </a:lnTo>
                    <a:lnTo>
                      <a:pt x="491" y="771"/>
                    </a:lnTo>
                    <a:lnTo>
                      <a:pt x="474" y="762"/>
                    </a:lnTo>
                    <a:lnTo>
                      <a:pt x="457" y="753"/>
                    </a:lnTo>
                    <a:lnTo>
                      <a:pt x="442" y="744"/>
                    </a:lnTo>
                    <a:lnTo>
                      <a:pt x="430" y="747"/>
                    </a:lnTo>
                    <a:lnTo>
                      <a:pt x="415" y="751"/>
                    </a:lnTo>
                    <a:lnTo>
                      <a:pt x="404" y="751"/>
                    </a:lnTo>
                    <a:lnTo>
                      <a:pt x="390" y="746"/>
                    </a:lnTo>
                    <a:lnTo>
                      <a:pt x="389" y="771"/>
                    </a:lnTo>
                    <a:lnTo>
                      <a:pt x="383" y="802"/>
                    </a:lnTo>
                    <a:lnTo>
                      <a:pt x="393" y="828"/>
                    </a:lnTo>
                    <a:lnTo>
                      <a:pt x="402" y="855"/>
                    </a:lnTo>
                    <a:lnTo>
                      <a:pt x="411" y="880"/>
                    </a:lnTo>
                    <a:lnTo>
                      <a:pt x="418" y="911"/>
                    </a:lnTo>
                    <a:lnTo>
                      <a:pt x="426" y="942"/>
                    </a:lnTo>
                    <a:lnTo>
                      <a:pt x="438" y="982"/>
                    </a:lnTo>
                    <a:lnTo>
                      <a:pt x="440" y="1013"/>
                    </a:lnTo>
                    <a:lnTo>
                      <a:pt x="448" y="1044"/>
                    </a:lnTo>
                    <a:lnTo>
                      <a:pt x="452" y="1073"/>
                    </a:lnTo>
                    <a:lnTo>
                      <a:pt x="460" y="1111"/>
                    </a:lnTo>
                    <a:lnTo>
                      <a:pt x="467" y="1153"/>
                    </a:lnTo>
                    <a:lnTo>
                      <a:pt x="473" y="1212"/>
                    </a:lnTo>
                    <a:lnTo>
                      <a:pt x="412" y="1212"/>
                    </a:lnTo>
                    <a:lnTo>
                      <a:pt x="405" y="1162"/>
                    </a:lnTo>
                    <a:lnTo>
                      <a:pt x="401" y="1126"/>
                    </a:lnTo>
                    <a:lnTo>
                      <a:pt x="392" y="1080"/>
                    </a:lnTo>
                    <a:lnTo>
                      <a:pt x="386" y="1037"/>
                    </a:lnTo>
                    <a:lnTo>
                      <a:pt x="379" y="1002"/>
                    </a:lnTo>
                    <a:lnTo>
                      <a:pt x="374" y="969"/>
                    </a:lnTo>
                    <a:lnTo>
                      <a:pt x="367" y="942"/>
                    </a:lnTo>
                    <a:lnTo>
                      <a:pt x="356" y="908"/>
                    </a:lnTo>
                    <a:lnTo>
                      <a:pt x="346" y="875"/>
                    </a:lnTo>
                    <a:lnTo>
                      <a:pt x="339" y="848"/>
                    </a:lnTo>
                    <a:lnTo>
                      <a:pt x="330" y="838"/>
                    </a:lnTo>
                    <a:lnTo>
                      <a:pt x="318" y="833"/>
                    </a:lnTo>
                    <a:lnTo>
                      <a:pt x="309" y="826"/>
                    </a:lnTo>
                    <a:lnTo>
                      <a:pt x="305" y="829"/>
                    </a:lnTo>
                    <a:lnTo>
                      <a:pt x="293" y="848"/>
                    </a:lnTo>
                    <a:lnTo>
                      <a:pt x="277" y="871"/>
                    </a:lnTo>
                    <a:lnTo>
                      <a:pt x="263" y="893"/>
                    </a:lnTo>
                    <a:lnTo>
                      <a:pt x="252" y="911"/>
                    </a:lnTo>
                    <a:lnTo>
                      <a:pt x="240" y="937"/>
                    </a:lnTo>
                    <a:lnTo>
                      <a:pt x="230" y="953"/>
                    </a:lnTo>
                    <a:lnTo>
                      <a:pt x="216" y="979"/>
                    </a:lnTo>
                    <a:lnTo>
                      <a:pt x="203" y="1006"/>
                    </a:lnTo>
                    <a:lnTo>
                      <a:pt x="193" y="1033"/>
                    </a:lnTo>
                    <a:lnTo>
                      <a:pt x="181" y="1062"/>
                    </a:lnTo>
                    <a:lnTo>
                      <a:pt x="168" y="1095"/>
                    </a:lnTo>
                    <a:lnTo>
                      <a:pt x="156" y="1133"/>
                    </a:lnTo>
                    <a:lnTo>
                      <a:pt x="140" y="1170"/>
                    </a:lnTo>
                    <a:lnTo>
                      <a:pt x="146" y="1124"/>
                    </a:lnTo>
                    <a:lnTo>
                      <a:pt x="148" y="1093"/>
                    </a:lnTo>
                    <a:lnTo>
                      <a:pt x="153" y="1059"/>
                    </a:lnTo>
                    <a:lnTo>
                      <a:pt x="157" y="1037"/>
                    </a:lnTo>
                    <a:lnTo>
                      <a:pt x="162" y="1020"/>
                    </a:lnTo>
                    <a:lnTo>
                      <a:pt x="172" y="991"/>
                    </a:lnTo>
                    <a:lnTo>
                      <a:pt x="181" y="960"/>
                    </a:lnTo>
                    <a:lnTo>
                      <a:pt x="187" y="939"/>
                    </a:lnTo>
                    <a:lnTo>
                      <a:pt x="203" y="911"/>
                    </a:lnTo>
                    <a:lnTo>
                      <a:pt x="218" y="886"/>
                    </a:lnTo>
                    <a:lnTo>
                      <a:pt x="233" y="855"/>
                    </a:lnTo>
                    <a:lnTo>
                      <a:pt x="246" y="826"/>
                    </a:lnTo>
                    <a:lnTo>
                      <a:pt x="258" y="809"/>
                    </a:lnTo>
                    <a:lnTo>
                      <a:pt x="271" y="795"/>
                    </a:lnTo>
                    <a:lnTo>
                      <a:pt x="287" y="775"/>
                    </a:lnTo>
                    <a:lnTo>
                      <a:pt x="302" y="755"/>
                    </a:lnTo>
                    <a:lnTo>
                      <a:pt x="317" y="737"/>
                    </a:lnTo>
                    <a:lnTo>
                      <a:pt x="331" y="711"/>
                    </a:lnTo>
                    <a:lnTo>
                      <a:pt x="325" y="704"/>
                    </a:lnTo>
                    <a:lnTo>
                      <a:pt x="314" y="691"/>
                    </a:lnTo>
                    <a:lnTo>
                      <a:pt x="303" y="684"/>
                    </a:lnTo>
                    <a:lnTo>
                      <a:pt x="293" y="687"/>
                    </a:lnTo>
                    <a:lnTo>
                      <a:pt x="275" y="704"/>
                    </a:lnTo>
                    <a:lnTo>
                      <a:pt x="259" y="720"/>
                    </a:lnTo>
                    <a:lnTo>
                      <a:pt x="244" y="737"/>
                    </a:lnTo>
                    <a:lnTo>
                      <a:pt x="230" y="755"/>
                    </a:lnTo>
                    <a:lnTo>
                      <a:pt x="212" y="784"/>
                    </a:lnTo>
                    <a:lnTo>
                      <a:pt x="193" y="811"/>
                    </a:lnTo>
                    <a:lnTo>
                      <a:pt x="176" y="831"/>
                    </a:lnTo>
                    <a:lnTo>
                      <a:pt x="165" y="849"/>
                    </a:lnTo>
                    <a:lnTo>
                      <a:pt x="148" y="871"/>
                    </a:lnTo>
                    <a:lnTo>
                      <a:pt x="132" y="898"/>
                    </a:lnTo>
                    <a:lnTo>
                      <a:pt x="120" y="924"/>
                    </a:lnTo>
                    <a:lnTo>
                      <a:pt x="104" y="953"/>
                    </a:lnTo>
                    <a:lnTo>
                      <a:pt x="89" y="979"/>
                    </a:lnTo>
                    <a:lnTo>
                      <a:pt x="76" y="1010"/>
                    </a:lnTo>
                    <a:lnTo>
                      <a:pt x="57" y="1044"/>
                    </a:lnTo>
                    <a:lnTo>
                      <a:pt x="66" y="999"/>
                    </a:lnTo>
                    <a:lnTo>
                      <a:pt x="72" y="966"/>
                    </a:lnTo>
                    <a:lnTo>
                      <a:pt x="78" y="939"/>
                    </a:lnTo>
                    <a:lnTo>
                      <a:pt x="81" y="929"/>
                    </a:lnTo>
                    <a:lnTo>
                      <a:pt x="89" y="915"/>
                    </a:lnTo>
                    <a:lnTo>
                      <a:pt x="103" y="895"/>
                    </a:lnTo>
                    <a:lnTo>
                      <a:pt x="117" y="877"/>
                    </a:lnTo>
                    <a:lnTo>
                      <a:pt x="134" y="853"/>
                    </a:lnTo>
                    <a:lnTo>
                      <a:pt x="148" y="833"/>
                    </a:lnTo>
                    <a:lnTo>
                      <a:pt x="171" y="808"/>
                    </a:lnTo>
                    <a:lnTo>
                      <a:pt x="184" y="789"/>
                    </a:lnTo>
                    <a:lnTo>
                      <a:pt x="203" y="767"/>
                    </a:lnTo>
                    <a:lnTo>
                      <a:pt x="225" y="746"/>
                    </a:lnTo>
                    <a:lnTo>
                      <a:pt x="243" y="727"/>
                    </a:lnTo>
                    <a:lnTo>
                      <a:pt x="262" y="709"/>
                    </a:lnTo>
                    <a:lnTo>
                      <a:pt x="293" y="684"/>
                    </a:lnTo>
                    <a:lnTo>
                      <a:pt x="309" y="676"/>
                    </a:lnTo>
                    <a:lnTo>
                      <a:pt x="318" y="669"/>
                    </a:lnTo>
                    <a:lnTo>
                      <a:pt x="302" y="656"/>
                    </a:lnTo>
                    <a:lnTo>
                      <a:pt x="286" y="638"/>
                    </a:lnTo>
                    <a:lnTo>
                      <a:pt x="266" y="618"/>
                    </a:lnTo>
                    <a:lnTo>
                      <a:pt x="250" y="602"/>
                    </a:lnTo>
                    <a:lnTo>
                      <a:pt x="233" y="587"/>
                    </a:lnTo>
                    <a:lnTo>
                      <a:pt x="218" y="573"/>
                    </a:lnTo>
                    <a:lnTo>
                      <a:pt x="205" y="555"/>
                    </a:lnTo>
                    <a:lnTo>
                      <a:pt x="184" y="531"/>
                    </a:lnTo>
                    <a:lnTo>
                      <a:pt x="166" y="509"/>
                    </a:lnTo>
                    <a:lnTo>
                      <a:pt x="146" y="484"/>
                    </a:lnTo>
                    <a:lnTo>
                      <a:pt x="123" y="460"/>
                    </a:lnTo>
                    <a:lnTo>
                      <a:pt x="106" y="444"/>
                    </a:lnTo>
                    <a:lnTo>
                      <a:pt x="84" y="422"/>
                    </a:lnTo>
                    <a:lnTo>
                      <a:pt x="70" y="407"/>
                    </a:lnTo>
                    <a:lnTo>
                      <a:pt x="56" y="383"/>
                    </a:lnTo>
                    <a:lnTo>
                      <a:pt x="45" y="365"/>
                    </a:lnTo>
                    <a:lnTo>
                      <a:pt x="32" y="351"/>
                    </a:lnTo>
                    <a:lnTo>
                      <a:pt x="14" y="333"/>
                    </a:lnTo>
                    <a:lnTo>
                      <a:pt x="0" y="318"/>
                    </a:lnTo>
                    <a:lnTo>
                      <a:pt x="11" y="320"/>
                    </a:lnTo>
                    <a:lnTo>
                      <a:pt x="29" y="325"/>
                    </a:lnTo>
                    <a:lnTo>
                      <a:pt x="47" y="331"/>
                    </a:lnTo>
                    <a:lnTo>
                      <a:pt x="63" y="340"/>
                    </a:lnTo>
                    <a:lnTo>
                      <a:pt x="79" y="354"/>
                    </a:lnTo>
                    <a:lnTo>
                      <a:pt x="101" y="374"/>
                    </a:lnTo>
                    <a:lnTo>
                      <a:pt x="120" y="391"/>
                    </a:lnTo>
                    <a:lnTo>
                      <a:pt x="143" y="407"/>
                    </a:lnTo>
                    <a:lnTo>
                      <a:pt x="162" y="429"/>
                    </a:lnTo>
                    <a:lnTo>
                      <a:pt x="184" y="453"/>
                    </a:lnTo>
                    <a:lnTo>
                      <a:pt x="202" y="471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325" name="Arc 13"/>
            <p:cNvSpPr>
              <a:spLocks/>
            </p:cNvSpPr>
            <p:nvPr/>
          </p:nvSpPr>
          <p:spPr bwMode="ltGray">
            <a:xfrm>
              <a:off x="1" y="4174"/>
              <a:ext cx="5753" cy="138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 w 43200"/>
                <a:gd name="T1" fmla="*/ 21918 h 21918"/>
                <a:gd name="T2" fmla="*/ 43198 w 43200"/>
                <a:gd name="T3" fmla="*/ 21918 h 21918"/>
                <a:gd name="T4" fmla="*/ 21600 w 43200"/>
                <a:gd name="T5" fmla="*/ 21600 h 219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918" fill="none" extrusionOk="0">
                  <a:moveTo>
                    <a:pt x="2" y="21917"/>
                  </a:moveTo>
                  <a:cubicBezTo>
                    <a:pt x="0" y="21812"/>
                    <a:pt x="0" y="21706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706"/>
                    <a:pt x="43199" y="21812"/>
                    <a:pt x="43197" y="21917"/>
                  </a:cubicBezTo>
                </a:path>
                <a:path w="43200" h="21918" stroke="0" extrusionOk="0">
                  <a:moveTo>
                    <a:pt x="2" y="21917"/>
                  </a:moveTo>
                  <a:cubicBezTo>
                    <a:pt x="0" y="21812"/>
                    <a:pt x="0" y="21706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706"/>
                    <a:pt x="43199" y="21812"/>
                    <a:pt x="43197" y="21917"/>
                  </a:cubicBezTo>
                  <a:lnTo>
                    <a:pt x="2160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731D06"/>
                </a:gs>
                <a:gs pos="100000">
                  <a:srgbClr val="731D06">
                    <a:gamma/>
                    <a:shade val="69804"/>
                    <a:invGamma/>
                  </a:srgbClr>
                </a:gs>
              </a:gsLst>
              <a:lin ang="540000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6" name="Line 14"/>
            <p:cNvSpPr>
              <a:spLocks noChangeShapeType="1"/>
            </p:cNvSpPr>
            <p:nvPr/>
          </p:nvSpPr>
          <p:spPr bwMode="ltGray">
            <a:xfrm>
              <a:off x="0" y="4312"/>
              <a:ext cx="5752" cy="0"/>
            </a:xfrm>
            <a:prstGeom prst="line">
              <a:avLst/>
            </a:prstGeom>
            <a:noFill/>
            <a:ln w="50800">
              <a:solidFill>
                <a:srgbClr val="3C0023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29" name="Group 17"/>
            <p:cNvGrpSpPr>
              <a:grpSpLocks/>
            </p:cNvGrpSpPr>
            <p:nvPr/>
          </p:nvGrpSpPr>
          <p:grpSpPr bwMode="auto">
            <a:xfrm>
              <a:off x="2256" y="3360"/>
              <a:ext cx="1145" cy="839"/>
              <a:chOff x="2256" y="3360"/>
              <a:chExt cx="1145" cy="839"/>
            </a:xfrm>
          </p:grpSpPr>
          <p:sp>
            <p:nvSpPr>
              <p:cNvPr id="13327" name="Oval 15"/>
              <p:cNvSpPr>
                <a:spLocks noChangeArrowheads="1"/>
              </p:cNvSpPr>
              <p:nvPr/>
            </p:nvSpPr>
            <p:spPr bwMode="ltGray">
              <a:xfrm>
                <a:off x="2356" y="3360"/>
                <a:ext cx="992" cy="788"/>
              </a:xfrm>
              <a:prstGeom prst="ellipse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hlink">
                      <a:gamma/>
                      <a:tint val="70196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28" name="Freeform 16" descr="Narrow horizontal"/>
              <p:cNvSpPr>
                <a:spLocks/>
              </p:cNvSpPr>
              <p:nvPr/>
            </p:nvSpPr>
            <p:spPr bwMode="ltGray">
              <a:xfrm>
                <a:off x="2256" y="3893"/>
                <a:ext cx="1145" cy="306"/>
              </a:xfrm>
              <a:custGeom>
                <a:avLst/>
                <a:gdLst/>
                <a:ahLst/>
                <a:cxnLst>
                  <a:cxn ang="0">
                    <a:pos x="1036" y="0"/>
                  </a:cxn>
                  <a:cxn ang="0">
                    <a:pos x="978" y="26"/>
                  </a:cxn>
                  <a:cxn ang="0">
                    <a:pos x="1036" y="41"/>
                  </a:cxn>
                  <a:cxn ang="0">
                    <a:pos x="1022" y="77"/>
                  </a:cxn>
                  <a:cxn ang="0">
                    <a:pos x="950" y="93"/>
                  </a:cxn>
                  <a:cxn ang="0">
                    <a:pos x="1050" y="108"/>
                  </a:cxn>
                  <a:cxn ang="0">
                    <a:pos x="1144" y="124"/>
                  </a:cxn>
                  <a:cxn ang="0">
                    <a:pos x="1050" y="139"/>
                  </a:cxn>
                  <a:cxn ang="0">
                    <a:pos x="950" y="133"/>
                  </a:cxn>
                  <a:cxn ang="0">
                    <a:pos x="992" y="175"/>
                  </a:cxn>
                  <a:cxn ang="0">
                    <a:pos x="1080" y="180"/>
                  </a:cxn>
                  <a:cxn ang="0">
                    <a:pos x="992" y="202"/>
                  </a:cxn>
                  <a:cxn ang="0">
                    <a:pos x="884" y="202"/>
                  </a:cxn>
                  <a:cxn ang="0">
                    <a:pos x="928" y="232"/>
                  </a:cxn>
                  <a:cxn ang="0">
                    <a:pos x="892" y="253"/>
                  </a:cxn>
                  <a:cxn ang="0">
                    <a:pos x="821" y="269"/>
                  </a:cxn>
                  <a:cxn ang="0">
                    <a:pos x="769" y="284"/>
                  </a:cxn>
                  <a:cxn ang="0">
                    <a:pos x="683" y="284"/>
                  </a:cxn>
                  <a:cxn ang="0">
                    <a:pos x="633" y="305"/>
                  </a:cxn>
                  <a:cxn ang="0">
                    <a:pos x="504" y="305"/>
                  </a:cxn>
                  <a:cxn ang="0">
                    <a:pos x="452" y="305"/>
                  </a:cxn>
                  <a:cxn ang="0">
                    <a:pos x="474" y="289"/>
                  </a:cxn>
                  <a:cxn ang="0">
                    <a:pos x="360" y="284"/>
                  </a:cxn>
                  <a:cxn ang="0">
                    <a:pos x="410" y="278"/>
                  </a:cxn>
                  <a:cxn ang="0">
                    <a:pos x="488" y="263"/>
                  </a:cxn>
                  <a:cxn ang="0">
                    <a:pos x="380" y="258"/>
                  </a:cxn>
                  <a:cxn ang="0">
                    <a:pos x="273" y="253"/>
                  </a:cxn>
                  <a:cxn ang="0">
                    <a:pos x="215" y="232"/>
                  </a:cxn>
                  <a:cxn ang="0">
                    <a:pos x="322" y="232"/>
                  </a:cxn>
                  <a:cxn ang="0">
                    <a:pos x="273" y="217"/>
                  </a:cxn>
                  <a:cxn ang="0">
                    <a:pos x="165" y="217"/>
                  </a:cxn>
                  <a:cxn ang="0">
                    <a:pos x="49" y="211"/>
                  </a:cxn>
                  <a:cxn ang="0">
                    <a:pos x="101" y="206"/>
                  </a:cxn>
                  <a:cxn ang="0">
                    <a:pos x="215" y="206"/>
                  </a:cxn>
                  <a:cxn ang="0">
                    <a:pos x="245" y="180"/>
                  </a:cxn>
                  <a:cxn ang="0">
                    <a:pos x="129" y="175"/>
                  </a:cxn>
                  <a:cxn ang="0">
                    <a:pos x="35" y="175"/>
                  </a:cxn>
                  <a:cxn ang="0">
                    <a:pos x="85" y="160"/>
                  </a:cxn>
                  <a:cxn ang="0">
                    <a:pos x="201" y="160"/>
                  </a:cxn>
                  <a:cxn ang="0">
                    <a:pos x="165" y="144"/>
                  </a:cxn>
                  <a:cxn ang="0">
                    <a:pos x="63" y="133"/>
                  </a:cxn>
                  <a:cxn ang="0">
                    <a:pos x="137" y="113"/>
                  </a:cxn>
                  <a:cxn ang="0">
                    <a:pos x="231" y="113"/>
                  </a:cxn>
                  <a:cxn ang="0">
                    <a:pos x="215" y="93"/>
                  </a:cxn>
                  <a:cxn ang="0">
                    <a:pos x="107" y="93"/>
                  </a:cxn>
                  <a:cxn ang="0">
                    <a:pos x="157" y="82"/>
                  </a:cxn>
                  <a:cxn ang="0">
                    <a:pos x="129" y="62"/>
                  </a:cxn>
                  <a:cxn ang="0">
                    <a:pos x="43" y="62"/>
                  </a:cxn>
                  <a:cxn ang="0">
                    <a:pos x="43" y="35"/>
                  </a:cxn>
                  <a:cxn ang="0">
                    <a:pos x="151" y="35"/>
                  </a:cxn>
                  <a:cxn ang="0">
                    <a:pos x="107" y="20"/>
                  </a:cxn>
                </a:cxnLst>
                <a:rect l="0" t="0" r="r" b="b"/>
                <a:pathLst>
                  <a:path w="1145" h="306">
                    <a:moveTo>
                      <a:pt x="101" y="4"/>
                    </a:moveTo>
                    <a:lnTo>
                      <a:pt x="1006" y="4"/>
                    </a:lnTo>
                    <a:lnTo>
                      <a:pt x="1006" y="0"/>
                    </a:lnTo>
                    <a:lnTo>
                      <a:pt x="1036" y="0"/>
                    </a:lnTo>
                    <a:lnTo>
                      <a:pt x="1050" y="15"/>
                    </a:lnTo>
                    <a:lnTo>
                      <a:pt x="1028" y="20"/>
                    </a:lnTo>
                    <a:lnTo>
                      <a:pt x="1000" y="26"/>
                    </a:lnTo>
                    <a:lnTo>
                      <a:pt x="978" y="26"/>
                    </a:lnTo>
                    <a:lnTo>
                      <a:pt x="970" y="41"/>
                    </a:lnTo>
                    <a:lnTo>
                      <a:pt x="992" y="41"/>
                    </a:lnTo>
                    <a:lnTo>
                      <a:pt x="1014" y="41"/>
                    </a:lnTo>
                    <a:lnTo>
                      <a:pt x="1036" y="41"/>
                    </a:lnTo>
                    <a:lnTo>
                      <a:pt x="1058" y="46"/>
                    </a:lnTo>
                    <a:lnTo>
                      <a:pt x="1064" y="62"/>
                    </a:lnTo>
                    <a:lnTo>
                      <a:pt x="1042" y="77"/>
                    </a:lnTo>
                    <a:lnTo>
                      <a:pt x="1022" y="77"/>
                    </a:lnTo>
                    <a:lnTo>
                      <a:pt x="1000" y="77"/>
                    </a:lnTo>
                    <a:lnTo>
                      <a:pt x="978" y="77"/>
                    </a:lnTo>
                    <a:lnTo>
                      <a:pt x="956" y="77"/>
                    </a:lnTo>
                    <a:lnTo>
                      <a:pt x="950" y="93"/>
                    </a:lnTo>
                    <a:lnTo>
                      <a:pt x="978" y="102"/>
                    </a:lnTo>
                    <a:lnTo>
                      <a:pt x="1006" y="108"/>
                    </a:lnTo>
                    <a:lnTo>
                      <a:pt x="1028" y="108"/>
                    </a:lnTo>
                    <a:lnTo>
                      <a:pt x="1050" y="108"/>
                    </a:lnTo>
                    <a:lnTo>
                      <a:pt x="1080" y="108"/>
                    </a:lnTo>
                    <a:lnTo>
                      <a:pt x="1100" y="108"/>
                    </a:lnTo>
                    <a:lnTo>
                      <a:pt x="1122" y="108"/>
                    </a:lnTo>
                    <a:lnTo>
                      <a:pt x="1144" y="124"/>
                    </a:lnTo>
                    <a:lnTo>
                      <a:pt x="1122" y="139"/>
                    </a:lnTo>
                    <a:lnTo>
                      <a:pt x="1100" y="139"/>
                    </a:lnTo>
                    <a:lnTo>
                      <a:pt x="1080" y="139"/>
                    </a:lnTo>
                    <a:lnTo>
                      <a:pt x="1050" y="139"/>
                    </a:lnTo>
                    <a:lnTo>
                      <a:pt x="1028" y="139"/>
                    </a:lnTo>
                    <a:lnTo>
                      <a:pt x="1006" y="133"/>
                    </a:lnTo>
                    <a:lnTo>
                      <a:pt x="978" y="133"/>
                    </a:lnTo>
                    <a:lnTo>
                      <a:pt x="950" y="133"/>
                    </a:lnTo>
                    <a:lnTo>
                      <a:pt x="942" y="149"/>
                    </a:lnTo>
                    <a:lnTo>
                      <a:pt x="934" y="165"/>
                    </a:lnTo>
                    <a:lnTo>
                      <a:pt x="970" y="171"/>
                    </a:lnTo>
                    <a:lnTo>
                      <a:pt x="992" y="175"/>
                    </a:lnTo>
                    <a:lnTo>
                      <a:pt x="1014" y="175"/>
                    </a:lnTo>
                    <a:lnTo>
                      <a:pt x="1036" y="180"/>
                    </a:lnTo>
                    <a:lnTo>
                      <a:pt x="1058" y="180"/>
                    </a:lnTo>
                    <a:lnTo>
                      <a:pt x="1080" y="180"/>
                    </a:lnTo>
                    <a:lnTo>
                      <a:pt x="1080" y="196"/>
                    </a:lnTo>
                    <a:lnTo>
                      <a:pt x="1050" y="202"/>
                    </a:lnTo>
                    <a:lnTo>
                      <a:pt x="1022" y="202"/>
                    </a:lnTo>
                    <a:lnTo>
                      <a:pt x="992" y="202"/>
                    </a:lnTo>
                    <a:lnTo>
                      <a:pt x="970" y="202"/>
                    </a:lnTo>
                    <a:lnTo>
                      <a:pt x="934" y="202"/>
                    </a:lnTo>
                    <a:lnTo>
                      <a:pt x="906" y="202"/>
                    </a:lnTo>
                    <a:lnTo>
                      <a:pt x="884" y="202"/>
                    </a:lnTo>
                    <a:lnTo>
                      <a:pt x="862" y="202"/>
                    </a:lnTo>
                    <a:lnTo>
                      <a:pt x="870" y="217"/>
                    </a:lnTo>
                    <a:lnTo>
                      <a:pt x="898" y="232"/>
                    </a:lnTo>
                    <a:lnTo>
                      <a:pt x="928" y="232"/>
                    </a:lnTo>
                    <a:lnTo>
                      <a:pt x="950" y="232"/>
                    </a:lnTo>
                    <a:lnTo>
                      <a:pt x="950" y="247"/>
                    </a:lnTo>
                    <a:lnTo>
                      <a:pt x="920" y="253"/>
                    </a:lnTo>
                    <a:lnTo>
                      <a:pt x="892" y="253"/>
                    </a:lnTo>
                    <a:lnTo>
                      <a:pt x="862" y="253"/>
                    </a:lnTo>
                    <a:lnTo>
                      <a:pt x="841" y="253"/>
                    </a:lnTo>
                    <a:lnTo>
                      <a:pt x="821" y="253"/>
                    </a:lnTo>
                    <a:lnTo>
                      <a:pt x="821" y="269"/>
                    </a:lnTo>
                    <a:lnTo>
                      <a:pt x="841" y="273"/>
                    </a:lnTo>
                    <a:lnTo>
                      <a:pt x="821" y="278"/>
                    </a:lnTo>
                    <a:lnTo>
                      <a:pt x="791" y="284"/>
                    </a:lnTo>
                    <a:lnTo>
                      <a:pt x="769" y="284"/>
                    </a:lnTo>
                    <a:lnTo>
                      <a:pt x="747" y="284"/>
                    </a:lnTo>
                    <a:lnTo>
                      <a:pt x="727" y="284"/>
                    </a:lnTo>
                    <a:lnTo>
                      <a:pt x="705" y="284"/>
                    </a:lnTo>
                    <a:lnTo>
                      <a:pt x="683" y="284"/>
                    </a:lnTo>
                    <a:lnTo>
                      <a:pt x="661" y="284"/>
                    </a:lnTo>
                    <a:lnTo>
                      <a:pt x="683" y="294"/>
                    </a:lnTo>
                    <a:lnTo>
                      <a:pt x="661" y="305"/>
                    </a:lnTo>
                    <a:lnTo>
                      <a:pt x="633" y="305"/>
                    </a:lnTo>
                    <a:lnTo>
                      <a:pt x="603" y="305"/>
                    </a:lnTo>
                    <a:lnTo>
                      <a:pt x="568" y="305"/>
                    </a:lnTo>
                    <a:lnTo>
                      <a:pt x="532" y="305"/>
                    </a:lnTo>
                    <a:lnTo>
                      <a:pt x="504" y="305"/>
                    </a:lnTo>
                    <a:lnTo>
                      <a:pt x="474" y="305"/>
                    </a:lnTo>
                    <a:lnTo>
                      <a:pt x="452" y="305"/>
                    </a:lnTo>
                    <a:lnTo>
                      <a:pt x="432" y="305"/>
                    </a:lnTo>
                    <a:lnTo>
                      <a:pt x="452" y="305"/>
                    </a:lnTo>
                    <a:lnTo>
                      <a:pt x="474" y="305"/>
                    </a:lnTo>
                    <a:lnTo>
                      <a:pt x="496" y="305"/>
                    </a:lnTo>
                    <a:lnTo>
                      <a:pt x="496" y="289"/>
                    </a:lnTo>
                    <a:lnTo>
                      <a:pt x="474" y="289"/>
                    </a:lnTo>
                    <a:lnTo>
                      <a:pt x="446" y="289"/>
                    </a:lnTo>
                    <a:lnTo>
                      <a:pt x="424" y="289"/>
                    </a:lnTo>
                    <a:lnTo>
                      <a:pt x="388" y="289"/>
                    </a:lnTo>
                    <a:lnTo>
                      <a:pt x="360" y="284"/>
                    </a:lnTo>
                    <a:lnTo>
                      <a:pt x="330" y="284"/>
                    </a:lnTo>
                    <a:lnTo>
                      <a:pt x="360" y="278"/>
                    </a:lnTo>
                    <a:lnTo>
                      <a:pt x="388" y="278"/>
                    </a:lnTo>
                    <a:lnTo>
                      <a:pt x="410" y="278"/>
                    </a:lnTo>
                    <a:lnTo>
                      <a:pt x="438" y="278"/>
                    </a:lnTo>
                    <a:lnTo>
                      <a:pt x="468" y="278"/>
                    </a:lnTo>
                    <a:lnTo>
                      <a:pt x="488" y="278"/>
                    </a:lnTo>
                    <a:lnTo>
                      <a:pt x="488" y="263"/>
                    </a:lnTo>
                    <a:lnTo>
                      <a:pt x="468" y="258"/>
                    </a:lnTo>
                    <a:lnTo>
                      <a:pt x="438" y="258"/>
                    </a:lnTo>
                    <a:lnTo>
                      <a:pt x="416" y="258"/>
                    </a:lnTo>
                    <a:lnTo>
                      <a:pt x="380" y="258"/>
                    </a:lnTo>
                    <a:lnTo>
                      <a:pt x="352" y="258"/>
                    </a:lnTo>
                    <a:lnTo>
                      <a:pt x="330" y="258"/>
                    </a:lnTo>
                    <a:lnTo>
                      <a:pt x="302" y="258"/>
                    </a:lnTo>
                    <a:lnTo>
                      <a:pt x="273" y="253"/>
                    </a:lnTo>
                    <a:lnTo>
                      <a:pt x="245" y="253"/>
                    </a:lnTo>
                    <a:lnTo>
                      <a:pt x="223" y="253"/>
                    </a:lnTo>
                    <a:lnTo>
                      <a:pt x="187" y="247"/>
                    </a:lnTo>
                    <a:lnTo>
                      <a:pt x="215" y="232"/>
                    </a:lnTo>
                    <a:lnTo>
                      <a:pt x="245" y="232"/>
                    </a:lnTo>
                    <a:lnTo>
                      <a:pt x="273" y="232"/>
                    </a:lnTo>
                    <a:lnTo>
                      <a:pt x="302" y="232"/>
                    </a:lnTo>
                    <a:lnTo>
                      <a:pt x="322" y="232"/>
                    </a:lnTo>
                    <a:lnTo>
                      <a:pt x="344" y="232"/>
                    </a:lnTo>
                    <a:lnTo>
                      <a:pt x="322" y="217"/>
                    </a:lnTo>
                    <a:lnTo>
                      <a:pt x="302" y="217"/>
                    </a:lnTo>
                    <a:lnTo>
                      <a:pt x="273" y="217"/>
                    </a:lnTo>
                    <a:lnTo>
                      <a:pt x="245" y="217"/>
                    </a:lnTo>
                    <a:lnTo>
                      <a:pt x="215" y="217"/>
                    </a:lnTo>
                    <a:lnTo>
                      <a:pt x="187" y="217"/>
                    </a:lnTo>
                    <a:lnTo>
                      <a:pt x="165" y="217"/>
                    </a:lnTo>
                    <a:lnTo>
                      <a:pt x="143" y="217"/>
                    </a:lnTo>
                    <a:lnTo>
                      <a:pt x="101" y="211"/>
                    </a:lnTo>
                    <a:lnTo>
                      <a:pt x="71" y="211"/>
                    </a:lnTo>
                    <a:lnTo>
                      <a:pt x="49" y="211"/>
                    </a:lnTo>
                    <a:lnTo>
                      <a:pt x="27" y="211"/>
                    </a:lnTo>
                    <a:lnTo>
                      <a:pt x="57" y="206"/>
                    </a:lnTo>
                    <a:lnTo>
                      <a:pt x="79" y="206"/>
                    </a:lnTo>
                    <a:lnTo>
                      <a:pt x="101" y="206"/>
                    </a:lnTo>
                    <a:lnTo>
                      <a:pt x="137" y="206"/>
                    </a:lnTo>
                    <a:lnTo>
                      <a:pt x="173" y="206"/>
                    </a:lnTo>
                    <a:lnTo>
                      <a:pt x="193" y="206"/>
                    </a:lnTo>
                    <a:lnTo>
                      <a:pt x="215" y="206"/>
                    </a:lnTo>
                    <a:lnTo>
                      <a:pt x="237" y="206"/>
                    </a:lnTo>
                    <a:lnTo>
                      <a:pt x="259" y="206"/>
                    </a:lnTo>
                    <a:lnTo>
                      <a:pt x="267" y="191"/>
                    </a:lnTo>
                    <a:lnTo>
                      <a:pt x="245" y="180"/>
                    </a:lnTo>
                    <a:lnTo>
                      <a:pt x="209" y="175"/>
                    </a:lnTo>
                    <a:lnTo>
                      <a:pt x="187" y="175"/>
                    </a:lnTo>
                    <a:lnTo>
                      <a:pt x="157" y="175"/>
                    </a:lnTo>
                    <a:lnTo>
                      <a:pt x="129" y="175"/>
                    </a:lnTo>
                    <a:lnTo>
                      <a:pt x="101" y="175"/>
                    </a:lnTo>
                    <a:lnTo>
                      <a:pt x="79" y="175"/>
                    </a:lnTo>
                    <a:lnTo>
                      <a:pt x="57" y="175"/>
                    </a:lnTo>
                    <a:lnTo>
                      <a:pt x="35" y="175"/>
                    </a:lnTo>
                    <a:lnTo>
                      <a:pt x="13" y="171"/>
                    </a:lnTo>
                    <a:lnTo>
                      <a:pt x="43" y="165"/>
                    </a:lnTo>
                    <a:lnTo>
                      <a:pt x="63" y="165"/>
                    </a:lnTo>
                    <a:lnTo>
                      <a:pt x="85" y="160"/>
                    </a:lnTo>
                    <a:lnTo>
                      <a:pt x="115" y="160"/>
                    </a:lnTo>
                    <a:lnTo>
                      <a:pt x="151" y="160"/>
                    </a:lnTo>
                    <a:lnTo>
                      <a:pt x="173" y="160"/>
                    </a:lnTo>
                    <a:lnTo>
                      <a:pt x="201" y="160"/>
                    </a:lnTo>
                    <a:lnTo>
                      <a:pt x="223" y="160"/>
                    </a:lnTo>
                    <a:lnTo>
                      <a:pt x="209" y="144"/>
                    </a:lnTo>
                    <a:lnTo>
                      <a:pt x="187" y="144"/>
                    </a:lnTo>
                    <a:lnTo>
                      <a:pt x="165" y="144"/>
                    </a:lnTo>
                    <a:lnTo>
                      <a:pt x="137" y="144"/>
                    </a:lnTo>
                    <a:lnTo>
                      <a:pt x="115" y="144"/>
                    </a:lnTo>
                    <a:lnTo>
                      <a:pt x="85" y="144"/>
                    </a:lnTo>
                    <a:lnTo>
                      <a:pt x="63" y="133"/>
                    </a:lnTo>
                    <a:lnTo>
                      <a:pt x="63" y="118"/>
                    </a:lnTo>
                    <a:lnTo>
                      <a:pt x="85" y="113"/>
                    </a:lnTo>
                    <a:lnTo>
                      <a:pt x="107" y="113"/>
                    </a:lnTo>
                    <a:lnTo>
                      <a:pt x="137" y="113"/>
                    </a:lnTo>
                    <a:lnTo>
                      <a:pt x="157" y="113"/>
                    </a:lnTo>
                    <a:lnTo>
                      <a:pt x="187" y="113"/>
                    </a:lnTo>
                    <a:lnTo>
                      <a:pt x="209" y="113"/>
                    </a:lnTo>
                    <a:lnTo>
                      <a:pt x="231" y="113"/>
                    </a:lnTo>
                    <a:lnTo>
                      <a:pt x="251" y="113"/>
                    </a:lnTo>
                    <a:lnTo>
                      <a:pt x="259" y="98"/>
                    </a:lnTo>
                    <a:lnTo>
                      <a:pt x="237" y="93"/>
                    </a:lnTo>
                    <a:lnTo>
                      <a:pt x="215" y="93"/>
                    </a:lnTo>
                    <a:lnTo>
                      <a:pt x="179" y="93"/>
                    </a:lnTo>
                    <a:lnTo>
                      <a:pt x="157" y="93"/>
                    </a:lnTo>
                    <a:lnTo>
                      <a:pt x="129" y="93"/>
                    </a:lnTo>
                    <a:lnTo>
                      <a:pt x="107" y="93"/>
                    </a:lnTo>
                    <a:lnTo>
                      <a:pt x="85" y="93"/>
                    </a:lnTo>
                    <a:lnTo>
                      <a:pt x="107" y="82"/>
                    </a:lnTo>
                    <a:lnTo>
                      <a:pt x="137" y="82"/>
                    </a:lnTo>
                    <a:lnTo>
                      <a:pt x="157" y="82"/>
                    </a:lnTo>
                    <a:lnTo>
                      <a:pt x="179" y="82"/>
                    </a:lnTo>
                    <a:lnTo>
                      <a:pt x="187" y="66"/>
                    </a:lnTo>
                    <a:lnTo>
                      <a:pt x="165" y="62"/>
                    </a:lnTo>
                    <a:lnTo>
                      <a:pt x="129" y="62"/>
                    </a:lnTo>
                    <a:lnTo>
                      <a:pt x="107" y="62"/>
                    </a:lnTo>
                    <a:lnTo>
                      <a:pt x="85" y="62"/>
                    </a:lnTo>
                    <a:lnTo>
                      <a:pt x="63" y="62"/>
                    </a:lnTo>
                    <a:lnTo>
                      <a:pt x="43" y="62"/>
                    </a:lnTo>
                    <a:lnTo>
                      <a:pt x="21" y="62"/>
                    </a:lnTo>
                    <a:lnTo>
                      <a:pt x="0" y="62"/>
                    </a:lnTo>
                    <a:lnTo>
                      <a:pt x="13" y="41"/>
                    </a:lnTo>
                    <a:lnTo>
                      <a:pt x="43" y="35"/>
                    </a:lnTo>
                    <a:lnTo>
                      <a:pt x="71" y="35"/>
                    </a:lnTo>
                    <a:lnTo>
                      <a:pt x="101" y="35"/>
                    </a:lnTo>
                    <a:lnTo>
                      <a:pt x="129" y="35"/>
                    </a:lnTo>
                    <a:lnTo>
                      <a:pt x="151" y="35"/>
                    </a:lnTo>
                    <a:lnTo>
                      <a:pt x="173" y="35"/>
                    </a:lnTo>
                    <a:lnTo>
                      <a:pt x="157" y="20"/>
                    </a:lnTo>
                    <a:lnTo>
                      <a:pt x="129" y="20"/>
                    </a:lnTo>
                    <a:lnTo>
                      <a:pt x="107" y="20"/>
                    </a:lnTo>
                    <a:lnTo>
                      <a:pt x="85" y="20"/>
                    </a:lnTo>
                    <a:lnTo>
                      <a:pt x="101" y="4"/>
                    </a:lnTo>
                  </a:path>
                </a:pathLst>
              </a:custGeom>
              <a:pattFill prst="narHorz">
                <a:fgClr>
                  <a:schemeClr val="hlink"/>
                </a:fgClr>
                <a:bgClr>
                  <a:schemeClr val="folHlink"/>
                </a:bgClr>
              </a:patt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344" name="Group 32"/>
            <p:cNvGrpSpPr>
              <a:grpSpLocks/>
            </p:cNvGrpSpPr>
            <p:nvPr/>
          </p:nvGrpSpPr>
          <p:grpSpPr bwMode="auto">
            <a:xfrm>
              <a:off x="4080" y="1488"/>
              <a:ext cx="1701" cy="2825"/>
              <a:chOff x="4080" y="1488"/>
              <a:chExt cx="1701" cy="2825"/>
            </a:xfrm>
          </p:grpSpPr>
          <p:grpSp>
            <p:nvGrpSpPr>
              <p:cNvPr id="13341" name="Group 29"/>
              <p:cNvGrpSpPr>
                <a:grpSpLocks/>
              </p:cNvGrpSpPr>
              <p:nvPr/>
            </p:nvGrpSpPr>
            <p:grpSpPr bwMode="auto">
              <a:xfrm>
                <a:off x="4080" y="1488"/>
                <a:ext cx="1657" cy="2825"/>
                <a:chOff x="4080" y="1488"/>
                <a:chExt cx="1657" cy="2825"/>
              </a:xfrm>
            </p:grpSpPr>
            <p:grpSp>
              <p:nvGrpSpPr>
                <p:cNvPr id="13332" name="Group 20"/>
                <p:cNvGrpSpPr>
                  <a:grpSpLocks/>
                </p:cNvGrpSpPr>
                <p:nvPr/>
              </p:nvGrpSpPr>
              <p:grpSpPr bwMode="auto">
                <a:xfrm>
                  <a:off x="4927" y="1488"/>
                  <a:ext cx="810" cy="2784"/>
                  <a:chOff x="4927" y="1488"/>
                  <a:chExt cx="810" cy="2784"/>
                </a:xfrm>
              </p:grpSpPr>
              <p:sp>
                <p:nvSpPr>
                  <p:cNvPr id="13330" name="Freeform 18"/>
                  <p:cNvSpPr>
                    <a:spLocks/>
                  </p:cNvSpPr>
                  <p:nvPr/>
                </p:nvSpPr>
                <p:spPr bwMode="ltGray">
                  <a:xfrm>
                    <a:off x="5412" y="2077"/>
                    <a:ext cx="291" cy="2195"/>
                  </a:xfrm>
                  <a:custGeom>
                    <a:avLst/>
                    <a:gdLst/>
                    <a:ahLst/>
                    <a:cxnLst>
                      <a:cxn ang="0">
                        <a:pos x="290" y="1020"/>
                      </a:cxn>
                      <a:cxn ang="0">
                        <a:pos x="265" y="1466"/>
                      </a:cxn>
                      <a:cxn ang="0">
                        <a:pos x="241" y="1825"/>
                      </a:cxn>
                      <a:cxn ang="0">
                        <a:pos x="224" y="2089"/>
                      </a:cxn>
                      <a:cxn ang="0">
                        <a:pos x="228" y="2194"/>
                      </a:cxn>
                      <a:cxn ang="0">
                        <a:pos x="193" y="2194"/>
                      </a:cxn>
                      <a:cxn ang="0">
                        <a:pos x="183" y="2041"/>
                      </a:cxn>
                      <a:cxn ang="0">
                        <a:pos x="177" y="1808"/>
                      </a:cxn>
                      <a:cxn ang="0">
                        <a:pos x="164" y="1590"/>
                      </a:cxn>
                      <a:cxn ang="0">
                        <a:pos x="158" y="1427"/>
                      </a:cxn>
                      <a:cxn ang="0">
                        <a:pos x="145" y="1190"/>
                      </a:cxn>
                      <a:cxn ang="0">
                        <a:pos x="128" y="984"/>
                      </a:cxn>
                      <a:cxn ang="0">
                        <a:pos x="114" y="804"/>
                      </a:cxn>
                      <a:cxn ang="0">
                        <a:pos x="100" y="609"/>
                      </a:cxn>
                      <a:cxn ang="0">
                        <a:pos x="79" y="418"/>
                      </a:cxn>
                      <a:cxn ang="0">
                        <a:pos x="54" y="256"/>
                      </a:cxn>
                      <a:cxn ang="0">
                        <a:pos x="13" y="98"/>
                      </a:cxn>
                      <a:cxn ang="0">
                        <a:pos x="0" y="36"/>
                      </a:cxn>
                      <a:cxn ang="0">
                        <a:pos x="16" y="0"/>
                      </a:cxn>
                      <a:cxn ang="0">
                        <a:pos x="42" y="63"/>
                      </a:cxn>
                      <a:cxn ang="0">
                        <a:pos x="79" y="210"/>
                      </a:cxn>
                      <a:cxn ang="0">
                        <a:pos x="106" y="360"/>
                      </a:cxn>
                      <a:cxn ang="0">
                        <a:pos x="128" y="517"/>
                      </a:cxn>
                      <a:cxn ang="0">
                        <a:pos x="141" y="717"/>
                      </a:cxn>
                      <a:cxn ang="0">
                        <a:pos x="155" y="906"/>
                      </a:cxn>
                      <a:cxn ang="0">
                        <a:pos x="175" y="1163"/>
                      </a:cxn>
                      <a:cxn ang="0">
                        <a:pos x="190" y="1373"/>
                      </a:cxn>
                      <a:cxn ang="0">
                        <a:pos x="196" y="1541"/>
                      </a:cxn>
                      <a:cxn ang="0">
                        <a:pos x="203" y="1715"/>
                      </a:cxn>
                      <a:cxn ang="0">
                        <a:pos x="216" y="1894"/>
                      </a:cxn>
                      <a:cxn ang="0">
                        <a:pos x="235" y="1586"/>
                      </a:cxn>
                      <a:cxn ang="0">
                        <a:pos x="257" y="1296"/>
                      </a:cxn>
                      <a:cxn ang="0">
                        <a:pos x="290" y="1020"/>
                      </a:cxn>
                    </a:cxnLst>
                    <a:rect l="0" t="0" r="r" b="b"/>
                    <a:pathLst>
                      <a:path w="291" h="2195">
                        <a:moveTo>
                          <a:pt x="290" y="1020"/>
                        </a:moveTo>
                        <a:lnTo>
                          <a:pt x="265" y="1466"/>
                        </a:lnTo>
                        <a:lnTo>
                          <a:pt x="241" y="1825"/>
                        </a:lnTo>
                        <a:lnTo>
                          <a:pt x="224" y="2089"/>
                        </a:lnTo>
                        <a:lnTo>
                          <a:pt x="228" y="2194"/>
                        </a:lnTo>
                        <a:lnTo>
                          <a:pt x="193" y="2194"/>
                        </a:lnTo>
                        <a:lnTo>
                          <a:pt x="183" y="2041"/>
                        </a:lnTo>
                        <a:lnTo>
                          <a:pt x="177" y="1808"/>
                        </a:lnTo>
                        <a:lnTo>
                          <a:pt x="164" y="1590"/>
                        </a:lnTo>
                        <a:lnTo>
                          <a:pt x="158" y="1427"/>
                        </a:lnTo>
                        <a:lnTo>
                          <a:pt x="145" y="1190"/>
                        </a:lnTo>
                        <a:lnTo>
                          <a:pt x="128" y="984"/>
                        </a:lnTo>
                        <a:lnTo>
                          <a:pt x="114" y="804"/>
                        </a:lnTo>
                        <a:lnTo>
                          <a:pt x="100" y="609"/>
                        </a:lnTo>
                        <a:lnTo>
                          <a:pt x="79" y="418"/>
                        </a:lnTo>
                        <a:lnTo>
                          <a:pt x="54" y="256"/>
                        </a:lnTo>
                        <a:lnTo>
                          <a:pt x="13" y="98"/>
                        </a:lnTo>
                        <a:lnTo>
                          <a:pt x="0" y="36"/>
                        </a:lnTo>
                        <a:lnTo>
                          <a:pt x="16" y="0"/>
                        </a:lnTo>
                        <a:lnTo>
                          <a:pt x="42" y="63"/>
                        </a:lnTo>
                        <a:lnTo>
                          <a:pt x="79" y="210"/>
                        </a:lnTo>
                        <a:lnTo>
                          <a:pt x="106" y="360"/>
                        </a:lnTo>
                        <a:lnTo>
                          <a:pt x="128" y="517"/>
                        </a:lnTo>
                        <a:lnTo>
                          <a:pt x="141" y="717"/>
                        </a:lnTo>
                        <a:lnTo>
                          <a:pt x="155" y="906"/>
                        </a:lnTo>
                        <a:lnTo>
                          <a:pt x="175" y="1163"/>
                        </a:lnTo>
                        <a:lnTo>
                          <a:pt x="190" y="1373"/>
                        </a:lnTo>
                        <a:lnTo>
                          <a:pt x="196" y="1541"/>
                        </a:lnTo>
                        <a:lnTo>
                          <a:pt x="203" y="1715"/>
                        </a:lnTo>
                        <a:lnTo>
                          <a:pt x="216" y="1894"/>
                        </a:lnTo>
                        <a:lnTo>
                          <a:pt x="235" y="1586"/>
                        </a:lnTo>
                        <a:lnTo>
                          <a:pt x="257" y="1296"/>
                        </a:lnTo>
                        <a:lnTo>
                          <a:pt x="290" y="1020"/>
                        </a:lnTo>
                      </a:path>
                    </a:pathLst>
                  </a:custGeom>
                  <a:solidFill>
                    <a:srgbClr val="3C0023"/>
                  </a:solidFill>
                  <a:ln w="9525" cap="rnd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331" name="Freeform 19"/>
                  <p:cNvSpPr>
                    <a:spLocks/>
                  </p:cNvSpPr>
                  <p:nvPr/>
                </p:nvSpPr>
                <p:spPr bwMode="ltGray">
                  <a:xfrm>
                    <a:off x="4927" y="1488"/>
                    <a:ext cx="810" cy="1601"/>
                  </a:xfrm>
                  <a:custGeom>
                    <a:avLst/>
                    <a:gdLst/>
                    <a:ahLst/>
                    <a:cxnLst>
                      <a:cxn ang="0">
                        <a:pos x="449" y="233"/>
                      </a:cxn>
                      <a:cxn ang="0">
                        <a:pos x="348" y="44"/>
                      </a:cxn>
                      <a:cxn ang="0">
                        <a:pos x="181" y="3"/>
                      </a:cxn>
                      <a:cxn ang="0">
                        <a:pos x="192" y="44"/>
                      </a:cxn>
                      <a:cxn ang="0">
                        <a:pos x="319" y="135"/>
                      </a:cxn>
                      <a:cxn ang="0">
                        <a:pos x="431" y="461"/>
                      </a:cxn>
                      <a:cxn ang="0">
                        <a:pos x="241" y="293"/>
                      </a:cxn>
                      <a:cxn ang="0">
                        <a:pos x="108" y="260"/>
                      </a:cxn>
                      <a:cxn ang="0">
                        <a:pos x="24" y="357"/>
                      </a:cxn>
                      <a:cxn ang="0">
                        <a:pos x="126" y="357"/>
                      </a:cxn>
                      <a:cxn ang="0">
                        <a:pos x="359" y="445"/>
                      </a:cxn>
                      <a:cxn ang="0">
                        <a:pos x="344" y="505"/>
                      </a:cxn>
                      <a:cxn ang="0">
                        <a:pos x="305" y="588"/>
                      </a:cxn>
                      <a:cxn ang="0">
                        <a:pos x="417" y="586"/>
                      </a:cxn>
                      <a:cxn ang="0">
                        <a:pos x="227" y="665"/>
                      </a:cxn>
                      <a:cxn ang="0">
                        <a:pos x="125" y="804"/>
                      </a:cxn>
                      <a:cxn ang="0">
                        <a:pos x="22" y="1121"/>
                      </a:cxn>
                      <a:cxn ang="0">
                        <a:pos x="240" y="797"/>
                      </a:cxn>
                      <a:cxn ang="0">
                        <a:pos x="391" y="667"/>
                      </a:cxn>
                      <a:cxn ang="0">
                        <a:pos x="313" y="928"/>
                      </a:cxn>
                      <a:cxn ang="0">
                        <a:pos x="253" y="1165"/>
                      </a:cxn>
                      <a:cxn ang="0">
                        <a:pos x="237" y="1405"/>
                      </a:cxn>
                      <a:cxn ang="0">
                        <a:pos x="325" y="1044"/>
                      </a:cxn>
                      <a:cxn ang="0">
                        <a:pos x="409" y="814"/>
                      </a:cxn>
                      <a:cxn ang="0">
                        <a:pos x="415" y="739"/>
                      </a:cxn>
                      <a:cxn ang="0">
                        <a:pos x="389" y="1113"/>
                      </a:cxn>
                      <a:cxn ang="0">
                        <a:pos x="458" y="1513"/>
                      </a:cxn>
                      <a:cxn ang="0">
                        <a:pos x="423" y="1078"/>
                      </a:cxn>
                      <a:cxn ang="0">
                        <a:pos x="420" y="768"/>
                      </a:cxn>
                      <a:cxn ang="0">
                        <a:pos x="487" y="652"/>
                      </a:cxn>
                      <a:cxn ang="0">
                        <a:pos x="622" y="1026"/>
                      </a:cxn>
                      <a:cxn ang="0">
                        <a:pos x="738" y="1416"/>
                      </a:cxn>
                      <a:cxn ang="0">
                        <a:pos x="639" y="1005"/>
                      </a:cxn>
                      <a:cxn ang="0">
                        <a:pos x="530" y="654"/>
                      </a:cxn>
                      <a:cxn ang="0">
                        <a:pos x="542" y="418"/>
                      </a:cxn>
                      <a:cxn ang="0">
                        <a:pos x="642" y="449"/>
                      </a:cxn>
                      <a:cxn ang="0">
                        <a:pos x="793" y="430"/>
                      </a:cxn>
                      <a:cxn ang="0">
                        <a:pos x="715" y="422"/>
                      </a:cxn>
                      <a:cxn ang="0">
                        <a:pos x="541" y="496"/>
                      </a:cxn>
                      <a:cxn ang="0">
                        <a:pos x="640" y="376"/>
                      </a:cxn>
                      <a:cxn ang="0">
                        <a:pos x="807" y="349"/>
                      </a:cxn>
                      <a:cxn ang="0">
                        <a:pos x="758" y="303"/>
                      </a:cxn>
                      <a:cxn ang="0">
                        <a:pos x="539" y="476"/>
                      </a:cxn>
                      <a:cxn ang="0">
                        <a:pos x="570" y="343"/>
                      </a:cxn>
                      <a:cxn ang="0">
                        <a:pos x="749" y="212"/>
                      </a:cxn>
                      <a:cxn ang="0">
                        <a:pos x="622" y="283"/>
                      </a:cxn>
                      <a:cxn ang="0">
                        <a:pos x="487" y="376"/>
                      </a:cxn>
                    </a:cxnLst>
                    <a:rect l="0" t="0" r="r" b="b"/>
                    <a:pathLst>
                      <a:path w="810" h="1601">
                        <a:moveTo>
                          <a:pt x="487" y="376"/>
                        </a:moveTo>
                        <a:lnTo>
                          <a:pt x="472" y="303"/>
                        </a:lnTo>
                        <a:lnTo>
                          <a:pt x="449" y="233"/>
                        </a:lnTo>
                        <a:lnTo>
                          <a:pt x="420" y="154"/>
                        </a:lnTo>
                        <a:lnTo>
                          <a:pt x="386" y="94"/>
                        </a:lnTo>
                        <a:lnTo>
                          <a:pt x="348" y="44"/>
                        </a:lnTo>
                        <a:lnTo>
                          <a:pt x="296" y="17"/>
                        </a:lnTo>
                        <a:lnTo>
                          <a:pt x="227" y="1"/>
                        </a:lnTo>
                        <a:lnTo>
                          <a:pt x="181" y="3"/>
                        </a:lnTo>
                        <a:lnTo>
                          <a:pt x="129" y="0"/>
                        </a:lnTo>
                        <a:lnTo>
                          <a:pt x="163" y="38"/>
                        </a:lnTo>
                        <a:lnTo>
                          <a:pt x="192" y="44"/>
                        </a:lnTo>
                        <a:lnTo>
                          <a:pt x="230" y="65"/>
                        </a:lnTo>
                        <a:lnTo>
                          <a:pt x="266" y="86"/>
                        </a:lnTo>
                        <a:lnTo>
                          <a:pt x="319" y="135"/>
                        </a:lnTo>
                        <a:lnTo>
                          <a:pt x="362" y="200"/>
                        </a:lnTo>
                        <a:lnTo>
                          <a:pt x="389" y="283"/>
                        </a:lnTo>
                        <a:lnTo>
                          <a:pt x="431" y="461"/>
                        </a:lnTo>
                        <a:lnTo>
                          <a:pt x="319" y="343"/>
                        </a:lnTo>
                        <a:lnTo>
                          <a:pt x="282" y="314"/>
                        </a:lnTo>
                        <a:lnTo>
                          <a:pt x="241" y="293"/>
                        </a:lnTo>
                        <a:lnTo>
                          <a:pt x="203" y="285"/>
                        </a:lnTo>
                        <a:lnTo>
                          <a:pt x="180" y="275"/>
                        </a:lnTo>
                        <a:lnTo>
                          <a:pt x="108" y="260"/>
                        </a:lnTo>
                        <a:lnTo>
                          <a:pt x="0" y="248"/>
                        </a:lnTo>
                        <a:lnTo>
                          <a:pt x="0" y="357"/>
                        </a:lnTo>
                        <a:lnTo>
                          <a:pt x="24" y="357"/>
                        </a:lnTo>
                        <a:lnTo>
                          <a:pt x="58" y="360"/>
                        </a:lnTo>
                        <a:lnTo>
                          <a:pt x="97" y="355"/>
                        </a:lnTo>
                        <a:lnTo>
                          <a:pt x="126" y="357"/>
                        </a:lnTo>
                        <a:lnTo>
                          <a:pt x="207" y="368"/>
                        </a:lnTo>
                        <a:lnTo>
                          <a:pt x="240" y="382"/>
                        </a:lnTo>
                        <a:lnTo>
                          <a:pt x="359" y="445"/>
                        </a:lnTo>
                        <a:lnTo>
                          <a:pt x="420" y="496"/>
                        </a:lnTo>
                        <a:lnTo>
                          <a:pt x="376" y="503"/>
                        </a:lnTo>
                        <a:lnTo>
                          <a:pt x="344" y="505"/>
                        </a:lnTo>
                        <a:lnTo>
                          <a:pt x="296" y="555"/>
                        </a:lnTo>
                        <a:lnTo>
                          <a:pt x="273" y="633"/>
                        </a:lnTo>
                        <a:lnTo>
                          <a:pt x="305" y="588"/>
                        </a:lnTo>
                        <a:lnTo>
                          <a:pt x="397" y="536"/>
                        </a:lnTo>
                        <a:lnTo>
                          <a:pt x="454" y="559"/>
                        </a:lnTo>
                        <a:lnTo>
                          <a:pt x="417" y="586"/>
                        </a:lnTo>
                        <a:lnTo>
                          <a:pt x="373" y="588"/>
                        </a:lnTo>
                        <a:lnTo>
                          <a:pt x="261" y="650"/>
                        </a:lnTo>
                        <a:lnTo>
                          <a:pt x="227" y="665"/>
                        </a:lnTo>
                        <a:lnTo>
                          <a:pt x="191" y="687"/>
                        </a:lnTo>
                        <a:lnTo>
                          <a:pt x="159" y="721"/>
                        </a:lnTo>
                        <a:lnTo>
                          <a:pt x="125" y="804"/>
                        </a:lnTo>
                        <a:lnTo>
                          <a:pt x="105" y="866"/>
                        </a:lnTo>
                        <a:lnTo>
                          <a:pt x="44" y="1067"/>
                        </a:lnTo>
                        <a:lnTo>
                          <a:pt x="22" y="1121"/>
                        </a:lnTo>
                        <a:lnTo>
                          <a:pt x="120" y="968"/>
                        </a:lnTo>
                        <a:lnTo>
                          <a:pt x="166" y="912"/>
                        </a:lnTo>
                        <a:lnTo>
                          <a:pt x="240" y="797"/>
                        </a:lnTo>
                        <a:lnTo>
                          <a:pt x="275" y="752"/>
                        </a:lnTo>
                        <a:lnTo>
                          <a:pt x="305" y="721"/>
                        </a:lnTo>
                        <a:lnTo>
                          <a:pt x="391" y="667"/>
                        </a:lnTo>
                        <a:lnTo>
                          <a:pt x="438" y="623"/>
                        </a:lnTo>
                        <a:lnTo>
                          <a:pt x="402" y="671"/>
                        </a:lnTo>
                        <a:lnTo>
                          <a:pt x="313" y="928"/>
                        </a:lnTo>
                        <a:lnTo>
                          <a:pt x="278" y="1040"/>
                        </a:lnTo>
                        <a:lnTo>
                          <a:pt x="263" y="1103"/>
                        </a:lnTo>
                        <a:lnTo>
                          <a:pt x="253" y="1165"/>
                        </a:lnTo>
                        <a:lnTo>
                          <a:pt x="247" y="1237"/>
                        </a:lnTo>
                        <a:lnTo>
                          <a:pt x="246" y="1293"/>
                        </a:lnTo>
                        <a:lnTo>
                          <a:pt x="237" y="1405"/>
                        </a:lnTo>
                        <a:lnTo>
                          <a:pt x="278" y="1293"/>
                        </a:lnTo>
                        <a:lnTo>
                          <a:pt x="305" y="1138"/>
                        </a:lnTo>
                        <a:lnTo>
                          <a:pt x="325" y="1044"/>
                        </a:lnTo>
                        <a:lnTo>
                          <a:pt x="344" y="984"/>
                        </a:lnTo>
                        <a:lnTo>
                          <a:pt x="389" y="870"/>
                        </a:lnTo>
                        <a:lnTo>
                          <a:pt x="409" y="814"/>
                        </a:lnTo>
                        <a:lnTo>
                          <a:pt x="425" y="744"/>
                        </a:lnTo>
                        <a:lnTo>
                          <a:pt x="454" y="648"/>
                        </a:lnTo>
                        <a:lnTo>
                          <a:pt x="415" y="739"/>
                        </a:lnTo>
                        <a:lnTo>
                          <a:pt x="394" y="839"/>
                        </a:lnTo>
                        <a:lnTo>
                          <a:pt x="386" y="1040"/>
                        </a:lnTo>
                        <a:lnTo>
                          <a:pt x="389" y="1113"/>
                        </a:lnTo>
                        <a:lnTo>
                          <a:pt x="399" y="1246"/>
                        </a:lnTo>
                        <a:lnTo>
                          <a:pt x="408" y="1298"/>
                        </a:lnTo>
                        <a:lnTo>
                          <a:pt x="458" y="1513"/>
                        </a:lnTo>
                        <a:lnTo>
                          <a:pt x="466" y="1600"/>
                        </a:lnTo>
                        <a:lnTo>
                          <a:pt x="452" y="1304"/>
                        </a:lnTo>
                        <a:lnTo>
                          <a:pt x="423" y="1078"/>
                        </a:lnTo>
                        <a:lnTo>
                          <a:pt x="419" y="1001"/>
                        </a:lnTo>
                        <a:lnTo>
                          <a:pt x="415" y="822"/>
                        </a:lnTo>
                        <a:lnTo>
                          <a:pt x="420" y="768"/>
                        </a:lnTo>
                        <a:lnTo>
                          <a:pt x="440" y="677"/>
                        </a:lnTo>
                        <a:lnTo>
                          <a:pt x="458" y="617"/>
                        </a:lnTo>
                        <a:lnTo>
                          <a:pt x="487" y="652"/>
                        </a:lnTo>
                        <a:lnTo>
                          <a:pt x="533" y="731"/>
                        </a:lnTo>
                        <a:lnTo>
                          <a:pt x="587" y="893"/>
                        </a:lnTo>
                        <a:lnTo>
                          <a:pt x="622" y="1026"/>
                        </a:lnTo>
                        <a:lnTo>
                          <a:pt x="651" y="1146"/>
                        </a:lnTo>
                        <a:lnTo>
                          <a:pt x="703" y="1324"/>
                        </a:lnTo>
                        <a:lnTo>
                          <a:pt x="738" y="1416"/>
                        </a:lnTo>
                        <a:lnTo>
                          <a:pt x="767" y="1476"/>
                        </a:lnTo>
                        <a:lnTo>
                          <a:pt x="755" y="1389"/>
                        </a:lnTo>
                        <a:lnTo>
                          <a:pt x="639" y="1005"/>
                        </a:lnTo>
                        <a:lnTo>
                          <a:pt x="567" y="800"/>
                        </a:lnTo>
                        <a:lnTo>
                          <a:pt x="545" y="723"/>
                        </a:lnTo>
                        <a:lnTo>
                          <a:pt x="530" y="654"/>
                        </a:lnTo>
                        <a:lnTo>
                          <a:pt x="477" y="517"/>
                        </a:lnTo>
                        <a:lnTo>
                          <a:pt x="486" y="455"/>
                        </a:lnTo>
                        <a:lnTo>
                          <a:pt x="542" y="418"/>
                        </a:lnTo>
                        <a:lnTo>
                          <a:pt x="570" y="432"/>
                        </a:lnTo>
                        <a:lnTo>
                          <a:pt x="605" y="436"/>
                        </a:lnTo>
                        <a:lnTo>
                          <a:pt x="642" y="449"/>
                        </a:lnTo>
                        <a:lnTo>
                          <a:pt x="790" y="470"/>
                        </a:lnTo>
                        <a:lnTo>
                          <a:pt x="781" y="468"/>
                        </a:lnTo>
                        <a:lnTo>
                          <a:pt x="793" y="430"/>
                        </a:lnTo>
                        <a:lnTo>
                          <a:pt x="799" y="430"/>
                        </a:lnTo>
                        <a:lnTo>
                          <a:pt x="761" y="422"/>
                        </a:lnTo>
                        <a:lnTo>
                          <a:pt x="715" y="422"/>
                        </a:lnTo>
                        <a:lnTo>
                          <a:pt x="657" y="438"/>
                        </a:lnTo>
                        <a:lnTo>
                          <a:pt x="594" y="465"/>
                        </a:lnTo>
                        <a:lnTo>
                          <a:pt x="541" y="496"/>
                        </a:lnTo>
                        <a:lnTo>
                          <a:pt x="498" y="515"/>
                        </a:lnTo>
                        <a:lnTo>
                          <a:pt x="556" y="443"/>
                        </a:lnTo>
                        <a:lnTo>
                          <a:pt x="640" y="376"/>
                        </a:lnTo>
                        <a:lnTo>
                          <a:pt x="729" y="347"/>
                        </a:lnTo>
                        <a:lnTo>
                          <a:pt x="769" y="345"/>
                        </a:lnTo>
                        <a:lnTo>
                          <a:pt x="807" y="349"/>
                        </a:lnTo>
                        <a:lnTo>
                          <a:pt x="792" y="349"/>
                        </a:lnTo>
                        <a:lnTo>
                          <a:pt x="809" y="295"/>
                        </a:lnTo>
                        <a:lnTo>
                          <a:pt x="758" y="303"/>
                        </a:lnTo>
                        <a:lnTo>
                          <a:pt x="700" y="335"/>
                        </a:lnTo>
                        <a:lnTo>
                          <a:pt x="637" y="382"/>
                        </a:lnTo>
                        <a:lnTo>
                          <a:pt x="539" y="476"/>
                        </a:lnTo>
                        <a:lnTo>
                          <a:pt x="495" y="513"/>
                        </a:lnTo>
                        <a:lnTo>
                          <a:pt x="519" y="393"/>
                        </a:lnTo>
                        <a:lnTo>
                          <a:pt x="570" y="343"/>
                        </a:lnTo>
                        <a:lnTo>
                          <a:pt x="628" y="293"/>
                        </a:lnTo>
                        <a:lnTo>
                          <a:pt x="709" y="233"/>
                        </a:lnTo>
                        <a:lnTo>
                          <a:pt x="749" y="212"/>
                        </a:lnTo>
                        <a:lnTo>
                          <a:pt x="700" y="196"/>
                        </a:lnTo>
                        <a:lnTo>
                          <a:pt x="662" y="233"/>
                        </a:lnTo>
                        <a:lnTo>
                          <a:pt x="622" y="283"/>
                        </a:lnTo>
                        <a:lnTo>
                          <a:pt x="590" y="320"/>
                        </a:lnTo>
                        <a:lnTo>
                          <a:pt x="538" y="397"/>
                        </a:lnTo>
                        <a:lnTo>
                          <a:pt x="487" y="376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3340" name="Group 28"/>
                <p:cNvGrpSpPr>
                  <a:grpSpLocks/>
                </p:cNvGrpSpPr>
                <p:nvPr/>
              </p:nvGrpSpPr>
              <p:grpSpPr bwMode="auto">
                <a:xfrm>
                  <a:off x="4080" y="2243"/>
                  <a:ext cx="1515" cy="2070"/>
                  <a:chOff x="4080" y="2243"/>
                  <a:chExt cx="1515" cy="2070"/>
                </a:xfrm>
              </p:grpSpPr>
              <p:sp>
                <p:nvSpPr>
                  <p:cNvPr id="13333" name="Freeform 21"/>
                  <p:cNvSpPr>
                    <a:spLocks/>
                  </p:cNvSpPr>
                  <p:nvPr/>
                </p:nvSpPr>
                <p:spPr bwMode="ltGray">
                  <a:xfrm>
                    <a:off x="4661" y="2606"/>
                    <a:ext cx="417" cy="1707"/>
                  </a:xfrm>
                  <a:custGeom>
                    <a:avLst/>
                    <a:gdLst/>
                    <a:ahLst/>
                    <a:cxnLst>
                      <a:cxn ang="0">
                        <a:pos x="416" y="793"/>
                      </a:cxn>
                      <a:cxn ang="0">
                        <a:pos x="380" y="1140"/>
                      </a:cxn>
                      <a:cxn ang="0">
                        <a:pos x="345" y="1418"/>
                      </a:cxn>
                      <a:cxn ang="0">
                        <a:pos x="322" y="1624"/>
                      </a:cxn>
                      <a:cxn ang="0">
                        <a:pos x="328" y="1706"/>
                      </a:cxn>
                      <a:cxn ang="0">
                        <a:pos x="278" y="1706"/>
                      </a:cxn>
                      <a:cxn ang="0">
                        <a:pos x="261" y="1586"/>
                      </a:cxn>
                      <a:cxn ang="0">
                        <a:pos x="255" y="1406"/>
                      </a:cxn>
                      <a:cxn ang="0">
                        <a:pos x="235" y="1237"/>
                      </a:cxn>
                      <a:cxn ang="0">
                        <a:pos x="226" y="1109"/>
                      </a:cxn>
                      <a:cxn ang="0">
                        <a:pos x="208" y="924"/>
                      </a:cxn>
                      <a:cxn ang="0">
                        <a:pos x="183" y="766"/>
                      </a:cxn>
                      <a:cxn ang="0">
                        <a:pos x="165" y="625"/>
                      </a:cxn>
                      <a:cxn ang="0">
                        <a:pos x="145" y="474"/>
                      </a:cxn>
                      <a:cxn ang="0">
                        <a:pos x="113" y="324"/>
                      </a:cxn>
                      <a:cxn ang="0">
                        <a:pos x="78" y="198"/>
                      </a:cxn>
                      <a:cxn ang="0">
                        <a:pos x="19" y="75"/>
                      </a:cxn>
                      <a:cxn ang="0">
                        <a:pos x="0" y="28"/>
                      </a:cxn>
                      <a:cxn ang="0">
                        <a:pos x="24" y="0"/>
                      </a:cxn>
                      <a:cxn ang="0">
                        <a:pos x="62" y="50"/>
                      </a:cxn>
                      <a:cxn ang="0">
                        <a:pos x="113" y="164"/>
                      </a:cxn>
                      <a:cxn ang="0">
                        <a:pos x="152" y="279"/>
                      </a:cxn>
                      <a:cxn ang="0">
                        <a:pos x="183" y="401"/>
                      </a:cxn>
                      <a:cxn ang="0">
                        <a:pos x="203" y="557"/>
                      </a:cxn>
                      <a:cxn ang="0">
                        <a:pos x="223" y="704"/>
                      </a:cxn>
                      <a:cxn ang="0">
                        <a:pos x="250" y="903"/>
                      </a:cxn>
                      <a:cxn ang="0">
                        <a:pos x="273" y="1067"/>
                      </a:cxn>
                      <a:cxn ang="0">
                        <a:pos x="282" y="1198"/>
                      </a:cxn>
                      <a:cxn ang="0">
                        <a:pos x="290" y="1333"/>
                      </a:cxn>
                      <a:cxn ang="0">
                        <a:pos x="310" y="1472"/>
                      </a:cxn>
                      <a:cxn ang="0">
                        <a:pos x="338" y="1233"/>
                      </a:cxn>
                      <a:cxn ang="0">
                        <a:pos x="370" y="1009"/>
                      </a:cxn>
                      <a:cxn ang="0">
                        <a:pos x="416" y="793"/>
                      </a:cxn>
                    </a:cxnLst>
                    <a:rect l="0" t="0" r="r" b="b"/>
                    <a:pathLst>
                      <a:path w="417" h="1707">
                        <a:moveTo>
                          <a:pt x="416" y="793"/>
                        </a:moveTo>
                        <a:lnTo>
                          <a:pt x="380" y="1140"/>
                        </a:lnTo>
                        <a:lnTo>
                          <a:pt x="345" y="1418"/>
                        </a:lnTo>
                        <a:lnTo>
                          <a:pt x="322" y="1624"/>
                        </a:lnTo>
                        <a:lnTo>
                          <a:pt x="328" y="1706"/>
                        </a:lnTo>
                        <a:lnTo>
                          <a:pt x="278" y="1706"/>
                        </a:lnTo>
                        <a:lnTo>
                          <a:pt x="261" y="1586"/>
                        </a:lnTo>
                        <a:lnTo>
                          <a:pt x="255" y="1406"/>
                        </a:lnTo>
                        <a:lnTo>
                          <a:pt x="235" y="1237"/>
                        </a:lnTo>
                        <a:lnTo>
                          <a:pt x="226" y="1109"/>
                        </a:lnTo>
                        <a:lnTo>
                          <a:pt x="208" y="924"/>
                        </a:lnTo>
                        <a:lnTo>
                          <a:pt x="183" y="766"/>
                        </a:lnTo>
                        <a:lnTo>
                          <a:pt x="165" y="625"/>
                        </a:lnTo>
                        <a:lnTo>
                          <a:pt x="145" y="474"/>
                        </a:lnTo>
                        <a:lnTo>
                          <a:pt x="113" y="324"/>
                        </a:lnTo>
                        <a:lnTo>
                          <a:pt x="78" y="198"/>
                        </a:lnTo>
                        <a:lnTo>
                          <a:pt x="19" y="75"/>
                        </a:lnTo>
                        <a:lnTo>
                          <a:pt x="0" y="28"/>
                        </a:lnTo>
                        <a:lnTo>
                          <a:pt x="24" y="0"/>
                        </a:lnTo>
                        <a:lnTo>
                          <a:pt x="62" y="50"/>
                        </a:lnTo>
                        <a:lnTo>
                          <a:pt x="113" y="164"/>
                        </a:lnTo>
                        <a:lnTo>
                          <a:pt x="152" y="279"/>
                        </a:lnTo>
                        <a:lnTo>
                          <a:pt x="183" y="401"/>
                        </a:lnTo>
                        <a:lnTo>
                          <a:pt x="203" y="557"/>
                        </a:lnTo>
                        <a:lnTo>
                          <a:pt x="223" y="704"/>
                        </a:lnTo>
                        <a:lnTo>
                          <a:pt x="250" y="903"/>
                        </a:lnTo>
                        <a:lnTo>
                          <a:pt x="273" y="1067"/>
                        </a:lnTo>
                        <a:lnTo>
                          <a:pt x="282" y="1198"/>
                        </a:lnTo>
                        <a:lnTo>
                          <a:pt x="290" y="1333"/>
                        </a:lnTo>
                        <a:lnTo>
                          <a:pt x="310" y="1472"/>
                        </a:lnTo>
                        <a:lnTo>
                          <a:pt x="338" y="1233"/>
                        </a:lnTo>
                        <a:lnTo>
                          <a:pt x="370" y="1009"/>
                        </a:lnTo>
                        <a:lnTo>
                          <a:pt x="416" y="793"/>
                        </a:lnTo>
                      </a:path>
                    </a:pathLst>
                  </a:custGeom>
                  <a:solidFill>
                    <a:srgbClr val="3C0023"/>
                  </a:solidFill>
                  <a:ln w="9525" cap="rnd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334" name="Freeform 22"/>
                  <p:cNvSpPr>
                    <a:spLocks/>
                  </p:cNvSpPr>
                  <p:nvPr/>
                </p:nvSpPr>
                <p:spPr bwMode="ltGray">
                  <a:xfrm>
                    <a:off x="4788" y="2882"/>
                    <a:ext cx="746" cy="1228"/>
                  </a:xfrm>
                  <a:custGeom>
                    <a:avLst/>
                    <a:gdLst/>
                    <a:ahLst/>
                    <a:cxnLst>
                      <a:cxn ang="0">
                        <a:pos x="197" y="200"/>
                      </a:cxn>
                      <a:cxn ang="0">
                        <a:pos x="221" y="154"/>
                      </a:cxn>
                      <a:cxn ang="0">
                        <a:pos x="211" y="17"/>
                      </a:cxn>
                      <a:cxn ang="0">
                        <a:pos x="211" y="17"/>
                      </a:cxn>
                      <a:cxn ang="0">
                        <a:pos x="211" y="17"/>
                      </a:cxn>
                      <a:cxn ang="0">
                        <a:pos x="211" y="17"/>
                      </a:cxn>
                      <a:cxn ang="0">
                        <a:pos x="211" y="17"/>
                      </a:cxn>
                      <a:cxn ang="0">
                        <a:pos x="229" y="7"/>
                      </a:cxn>
                      <a:cxn ang="0">
                        <a:pos x="270" y="227"/>
                      </a:cxn>
                      <a:cxn ang="0">
                        <a:pos x="309" y="136"/>
                      </a:cxn>
                      <a:cxn ang="0">
                        <a:pos x="331" y="17"/>
                      </a:cxn>
                      <a:cxn ang="0">
                        <a:pos x="342" y="17"/>
                      </a:cxn>
                      <a:cxn ang="0">
                        <a:pos x="338" y="17"/>
                      </a:cxn>
                      <a:cxn ang="0">
                        <a:pos x="342" y="17"/>
                      </a:cxn>
                      <a:cxn ang="0">
                        <a:pos x="336" y="17"/>
                      </a:cxn>
                      <a:cxn ang="0">
                        <a:pos x="338" y="17"/>
                      </a:cxn>
                      <a:cxn ang="0">
                        <a:pos x="345" y="162"/>
                      </a:cxn>
                      <a:cxn ang="0">
                        <a:pos x="364" y="304"/>
                      </a:cxn>
                      <a:cxn ang="0">
                        <a:pos x="454" y="273"/>
                      </a:cxn>
                      <a:cxn ang="0">
                        <a:pos x="575" y="281"/>
                      </a:cxn>
                      <a:cxn ang="0">
                        <a:pos x="671" y="360"/>
                      </a:cxn>
                      <a:cxn ang="0">
                        <a:pos x="745" y="534"/>
                      </a:cxn>
                      <a:cxn ang="0">
                        <a:pos x="656" y="507"/>
                      </a:cxn>
                      <a:cxn ang="0">
                        <a:pos x="559" y="451"/>
                      </a:cxn>
                      <a:cxn ang="0">
                        <a:pos x="434" y="416"/>
                      </a:cxn>
                      <a:cxn ang="0">
                        <a:pos x="351" y="432"/>
                      </a:cxn>
                      <a:cxn ang="0">
                        <a:pos x="400" y="517"/>
                      </a:cxn>
                      <a:cxn ang="0">
                        <a:pos x="504" y="567"/>
                      </a:cxn>
                      <a:cxn ang="0">
                        <a:pos x="613" y="603"/>
                      </a:cxn>
                      <a:cxn ang="0">
                        <a:pos x="692" y="729"/>
                      </a:cxn>
                      <a:cxn ang="0">
                        <a:pos x="732" y="902"/>
                      </a:cxn>
                      <a:cxn ang="0">
                        <a:pos x="634" y="794"/>
                      </a:cxn>
                      <a:cxn ang="0">
                        <a:pos x="535" y="684"/>
                      </a:cxn>
                      <a:cxn ang="0">
                        <a:pos x="437" y="594"/>
                      </a:cxn>
                      <a:cxn ang="0">
                        <a:pos x="365" y="549"/>
                      </a:cxn>
                      <a:cxn ang="0">
                        <a:pos x="319" y="636"/>
                      </a:cxn>
                      <a:cxn ang="0">
                        <a:pos x="377" y="843"/>
                      </a:cxn>
                      <a:cxn ang="0">
                        <a:pos x="432" y="1074"/>
                      </a:cxn>
                      <a:cxn ang="0">
                        <a:pos x="374" y="1128"/>
                      </a:cxn>
                      <a:cxn ang="0">
                        <a:pos x="313" y="814"/>
                      </a:cxn>
                      <a:cxn ang="0">
                        <a:pos x="255" y="617"/>
                      </a:cxn>
                      <a:cxn ang="0">
                        <a:pos x="241" y="677"/>
                      </a:cxn>
                      <a:cxn ang="0">
                        <a:pos x="244" y="642"/>
                      </a:cxn>
                      <a:cxn ang="0">
                        <a:pos x="229" y="709"/>
                      </a:cxn>
                      <a:cxn ang="0">
                        <a:pos x="166" y="885"/>
                      </a:cxn>
                      <a:cxn ang="0">
                        <a:pos x="107" y="1109"/>
                      </a:cxn>
                      <a:cxn ang="0">
                        <a:pos x="93" y="1047"/>
                      </a:cxn>
                      <a:cxn ang="0">
                        <a:pos x="126" y="856"/>
                      </a:cxn>
                      <a:cxn ang="0">
                        <a:pos x="195" y="650"/>
                      </a:cxn>
                      <a:cxn ang="0">
                        <a:pos x="269" y="491"/>
                      </a:cxn>
                      <a:cxn ang="0">
                        <a:pos x="212" y="480"/>
                      </a:cxn>
                      <a:cxn ang="0">
                        <a:pos x="131" y="652"/>
                      </a:cxn>
                      <a:cxn ang="0">
                        <a:pos x="61" y="835"/>
                      </a:cxn>
                      <a:cxn ang="0">
                        <a:pos x="9" y="956"/>
                      </a:cxn>
                      <a:cxn ang="0">
                        <a:pos x="42" y="787"/>
                      </a:cxn>
                      <a:cxn ang="0">
                        <a:pos x="123" y="617"/>
                      </a:cxn>
                      <a:cxn ang="0">
                        <a:pos x="229" y="449"/>
                      </a:cxn>
                      <a:cxn ang="0">
                        <a:pos x="204" y="341"/>
                      </a:cxn>
                      <a:cxn ang="0">
                        <a:pos x="123" y="204"/>
                      </a:cxn>
                      <a:cxn ang="0">
                        <a:pos x="38" y="42"/>
                      </a:cxn>
                      <a:cxn ang="0">
                        <a:pos x="47" y="17"/>
                      </a:cxn>
                      <a:cxn ang="0">
                        <a:pos x="88" y="17"/>
                      </a:cxn>
                      <a:cxn ang="0">
                        <a:pos x="102" y="36"/>
                      </a:cxn>
                    </a:cxnLst>
                    <a:rect l="0" t="0" r="r" b="b"/>
                    <a:pathLst>
                      <a:path w="746" h="1228">
                        <a:moveTo>
                          <a:pt x="140" y="108"/>
                        </a:moveTo>
                        <a:lnTo>
                          <a:pt x="154" y="135"/>
                        </a:lnTo>
                        <a:lnTo>
                          <a:pt x="166" y="154"/>
                        </a:lnTo>
                        <a:lnTo>
                          <a:pt x="182" y="175"/>
                        </a:lnTo>
                        <a:lnTo>
                          <a:pt x="197" y="200"/>
                        </a:lnTo>
                        <a:lnTo>
                          <a:pt x="211" y="218"/>
                        </a:lnTo>
                        <a:lnTo>
                          <a:pt x="223" y="229"/>
                        </a:lnTo>
                        <a:lnTo>
                          <a:pt x="237" y="239"/>
                        </a:lnTo>
                        <a:lnTo>
                          <a:pt x="229" y="202"/>
                        </a:lnTo>
                        <a:lnTo>
                          <a:pt x="221" y="154"/>
                        </a:lnTo>
                        <a:lnTo>
                          <a:pt x="214" y="104"/>
                        </a:lnTo>
                        <a:lnTo>
                          <a:pt x="206" y="52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27" y="17"/>
                        </a:lnTo>
                        <a:lnTo>
                          <a:pt x="229" y="17"/>
                        </a:lnTo>
                        <a:lnTo>
                          <a:pt x="229" y="7"/>
                        </a:lnTo>
                        <a:lnTo>
                          <a:pt x="240" y="57"/>
                        </a:lnTo>
                        <a:lnTo>
                          <a:pt x="249" y="104"/>
                        </a:lnTo>
                        <a:lnTo>
                          <a:pt x="257" y="142"/>
                        </a:lnTo>
                        <a:lnTo>
                          <a:pt x="266" y="194"/>
                        </a:lnTo>
                        <a:lnTo>
                          <a:pt x="270" y="227"/>
                        </a:lnTo>
                        <a:lnTo>
                          <a:pt x="276" y="245"/>
                        </a:lnTo>
                        <a:lnTo>
                          <a:pt x="284" y="227"/>
                        </a:lnTo>
                        <a:lnTo>
                          <a:pt x="293" y="204"/>
                        </a:lnTo>
                        <a:lnTo>
                          <a:pt x="305" y="179"/>
                        </a:lnTo>
                        <a:lnTo>
                          <a:pt x="309" y="136"/>
                        </a:lnTo>
                        <a:lnTo>
                          <a:pt x="312" y="104"/>
                        </a:lnTo>
                        <a:lnTo>
                          <a:pt x="315" y="50"/>
                        </a:lnTo>
                        <a:lnTo>
                          <a:pt x="316" y="0"/>
                        </a:lnTo>
                        <a:lnTo>
                          <a:pt x="315" y="0"/>
                        </a:lnTo>
                        <a:lnTo>
                          <a:pt x="331" y="17"/>
                        </a:lnTo>
                        <a:lnTo>
                          <a:pt x="336" y="17"/>
                        </a:lnTo>
                        <a:lnTo>
                          <a:pt x="339" y="17"/>
                        </a:lnTo>
                        <a:lnTo>
                          <a:pt x="341" y="17"/>
                        </a:lnTo>
                        <a:lnTo>
                          <a:pt x="344" y="17"/>
                        </a:lnTo>
                        <a:lnTo>
                          <a:pt x="342" y="17"/>
                        </a:lnTo>
                        <a:lnTo>
                          <a:pt x="336" y="17"/>
                        </a:lnTo>
                        <a:lnTo>
                          <a:pt x="338" y="17"/>
                        </a:lnTo>
                        <a:lnTo>
                          <a:pt x="338" y="17"/>
                        </a:lnTo>
                        <a:lnTo>
                          <a:pt x="345" y="17"/>
                        </a:lnTo>
                        <a:lnTo>
                          <a:pt x="338" y="17"/>
                        </a:lnTo>
                        <a:lnTo>
                          <a:pt x="331" y="17"/>
                        </a:lnTo>
                        <a:lnTo>
                          <a:pt x="335" y="17"/>
                        </a:lnTo>
                        <a:lnTo>
                          <a:pt x="336" y="17"/>
                        </a:lnTo>
                        <a:lnTo>
                          <a:pt x="330" y="17"/>
                        </a:lnTo>
                        <a:lnTo>
                          <a:pt x="342" y="17"/>
                        </a:lnTo>
                        <a:lnTo>
                          <a:pt x="338" y="17"/>
                        </a:lnTo>
                        <a:lnTo>
                          <a:pt x="328" y="17"/>
                        </a:lnTo>
                        <a:lnTo>
                          <a:pt x="330" y="17"/>
                        </a:lnTo>
                        <a:lnTo>
                          <a:pt x="338" y="17"/>
                        </a:lnTo>
                        <a:lnTo>
                          <a:pt x="336" y="17"/>
                        </a:lnTo>
                        <a:lnTo>
                          <a:pt x="342" y="17"/>
                        </a:lnTo>
                        <a:lnTo>
                          <a:pt x="342" y="17"/>
                        </a:lnTo>
                        <a:lnTo>
                          <a:pt x="333" y="17"/>
                        </a:lnTo>
                        <a:lnTo>
                          <a:pt x="351" y="17"/>
                        </a:lnTo>
                        <a:lnTo>
                          <a:pt x="338" y="17"/>
                        </a:lnTo>
                        <a:lnTo>
                          <a:pt x="341" y="17"/>
                        </a:lnTo>
                        <a:lnTo>
                          <a:pt x="351" y="9"/>
                        </a:lnTo>
                        <a:lnTo>
                          <a:pt x="350" y="54"/>
                        </a:lnTo>
                        <a:lnTo>
                          <a:pt x="348" y="108"/>
                        </a:lnTo>
                        <a:lnTo>
                          <a:pt x="345" y="162"/>
                        </a:lnTo>
                        <a:lnTo>
                          <a:pt x="339" y="227"/>
                        </a:lnTo>
                        <a:lnTo>
                          <a:pt x="335" y="285"/>
                        </a:lnTo>
                        <a:lnTo>
                          <a:pt x="330" y="345"/>
                        </a:lnTo>
                        <a:lnTo>
                          <a:pt x="345" y="327"/>
                        </a:lnTo>
                        <a:lnTo>
                          <a:pt x="364" y="304"/>
                        </a:lnTo>
                        <a:lnTo>
                          <a:pt x="387" y="277"/>
                        </a:lnTo>
                        <a:lnTo>
                          <a:pt x="403" y="268"/>
                        </a:lnTo>
                        <a:lnTo>
                          <a:pt x="423" y="264"/>
                        </a:lnTo>
                        <a:lnTo>
                          <a:pt x="439" y="272"/>
                        </a:lnTo>
                        <a:lnTo>
                          <a:pt x="454" y="273"/>
                        </a:lnTo>
                        <a:lnTo>
                          <a:pt x="477" y="279"/>
                        </a:lnTo>
                        <a:lnTo>
                          <a:pt x="506" y="285"/>
                        </a:lnTo>
                        <a:lnTo>
                          <a:pt x="530" y="285"/>
                        </a:lnTo>
                        <a:lnTo>
                          <a:pt x="555" y="279"/>
                        </a:lnTo>
                        <a:lnTo>
                          <a:pt x="575" y="281"/>
                        </a:lnTo>
                        <a:lnTo>
                          <a:pt x="596" y="285"/>
                        </a:lnTo>
                        <a:lnTo>
                          <a:pt x="614" y="302"/>
                        </a:lnTo>
                        <a:lnTo>
                          <a:pt x="639" y="320"/>
                        </a:lnTo>
                        <a:lnTo>
                          <a:pt x="656" y="337"/>
                        </a:lnTo>
                        <a:lnTo>
                          <a:pt x="671" y="360"/>
                        </a:lnTo>
                        <a:lnTo>
                          <a:pt x="691" y="387"/>
                        </a:lnTo>
                        <a:lnTo>
                          <a:pt x="702" y="405"/>
                        </a:lnTo>
                        <a:lnTo>
                          <a:pt x="718" y="445"/>
                        </a:lnTo>
                        <a:lnTo>
                          <a:pt x="731" y="490"/>
                        </a:lnTo>
                        <a:lnTo>
                          <a:pt x="745" y="534"/>
                        </a:lnTo>
                        <a:lnTo>
                          <a:pt x="729" y="536"/>
                        </a:lnTo>
                        <a:lnTo>
                          <a:pt x="709" y="532"/>
                        </a:lnTo>
                        <a:lnTo>
                          <a:pt x="688" y="524"/>
                        </a:lnTo>
                        <a:lnTo>
                          <a:pt x="671" y="517"/>
                        </a:lnTo>
                        <a:lnTo>
                          <a:pt x="656" y="507"/>
                        </a:lnTo>
                        <a:lnTo>
                          <a:pt x="637" y="491"/>
                        </a:lnTo>
                        <a:lnTo>
                          <a:pt x="618" y="474"/>
                        </a:lnTo>
                        <a:lnTo>
                          <a:pt x="602" y="464"/>
                        </a:lnTo>
                        <a:lnTo>
                          <a:pt x="587" y="459"/>
                        </a:lnTo>
                        <a:lnTo>
                          <a:pt x="559" y="451"/>
                        </a:lnTo>
                        <a:lnTo>
                          <a:pt x="530" y="445"/>
                        </a:lnTo>
                        <a:lnTo>
                          <a:pt x="504" y="434"/>
                        </a:lnTo>
                        <a:lnTo>
                          <a:pt x="478" y="426"/>
                        </a:lnTo>
                        <a:lnTo>
                          <a:pt x="452" y="420"/>
                        </a:lnTo>
                        <a:lnTo>
                          <a:pt x="434" y="416"/>
                        </a:lnTo>
                        <a:lnTo>
                          <a:pt x="420" y="414"/>
                        </a:lnTo>
                        <a:lnTo>
                          <a:pt x="400" y="414"/>
                        </a:lnTo>
                        <a:lnTo>
                          <a:pt x="380" y="416"/>
                        </a:lnTo>
                        <a:lnTo>
                          <a:pt x="368" y="422"/>
                        </a:lnTo>
                        <a:lnTo>
                          <a:pt x="351" y="432"/>
                        </a:lnTo>
                        <a:lnTo>
                          <a:pt x="328" y="445"/>
                        </a:lnTo>
                        <a:lnTo>
                          <a:pt x="345" y="464"/>
                        </a:lnTo>
                        <a:lnTo>
                          <a:pt x="364" y="484"/>
                        </a:lnTo>
                        <a:lnTo>
                          <a:pt x="380" y="507"/>
                        </a:lnTo>
                        <a:lnTo>
                          <a:pt x="400" y="517"/>
                        </a:lnTo>
                        <a:lnTo>
                          <a:pt x="422" y="534"/>
                        </a:lnTo>
                        <a:lnTo>
                          <a:pt x="437" y="544"/>
                        </a:lnTo>
                        <a:lnTo>
                          <a:pt x="457" y="547"/>
                        </a:lnTo>
                        <a:lnTo>
                          <a:pt x="480" y="559"/>
                        </a:lnTo>
                        <a:lnTo>
                          <a:pt x="504" y="567"/>
                        </a:lnTo>
                        <a:lnTo>
                          <a:pt x="527" y="574"/>
                        </a:lnTo>
                        <a:lnTo>
                          <a:pt x="550" y="582"/>
                        </a:lnTo>
                        <a:lnTo>
                          <a:pt x="570" y="586"/>
                        </a:lnTo>
                        <a:lnTo>
                          <a:pt x="592" y="598"/>
                        </a:lnTo>
                        <a:lnTo>
                          <a:pt x="613" y="603"/>
                        </a:lnTo>
                        <a:lnTo>
                          <a:pt x="627" y="617"/>
                        </a:lnTo>
                        <a:lnTo>
                          <a:pt x="644" y="640"/>
                        </a:lnTo>
                        <a:lnTo>
                          <a:pt x="660" y="665"/>
                        </a:lnTo>
                        <a:lnTo>
                          <a:pt x="676" y="694"/>
                        </a:lnTo>
                        <a:lnTo>
                          <a:pt x="692" y="729"/>
                        </a:lnTo>
                        <a:lnTo>
                          <a:pt x="702" y="752"/>
                        </a:lnTo>
                        <a:lnTo>
                          <a:pt x="709" y="787"/>
                        </a:lnTo>
                        <a:lnTo>
                          <a:pt x="717" y="827"/>
                        </a:lnTo>
                        <a:lnTo>
                          <a:pt x="725" y="870"/>
                        </a:lnTo>
                        <a:lnTo>
                          <a:pt x="732" y="902"/>
                        </a:lnTo>
                        <a:lnTo>
                          <a:pt x="717" y="885"/>
                        </a:lnTo>
                        <a:lnTo>
                          <a:pt x="694" y="860"/>
                        </a:lnTo>
                        <a:lnTo>
                          <a:pt x="676" y="843"/>
                        </a:lnTo>
                        <a:lnTo>
                          <a:pt x="656" y="818"/>
                        </a:lnTo>
                        <a:lnTo>
                          <a:pt x="634" y="794"/>
                        </a:lnTo>
                        <a:lnTo>
                          <a:pt x="616" y="777"/>
                        </a:lnTo>
                        <a:lnTo>
                          <a:pt x="595" y="754"/>
                        </a:lnTo>
                        <a:lnTo>
                          <a:pt x="575" y="733"/>
                        </a:lnTo>
                        <a:lnTo>
                          <a:pt x="555" y="709"/>
                        </a:lnTo>
                        <a:lnTo>
                          <a:pt x="535" y="684"/>
                        </a:lnTo>
                        <a:lnTo>
                          <a:pt x="517" y="667"/>
                        </a:lnTo>
                        <a:lnTo>
                          <a:pt x="495" y="644"/>
                        </a:lnTo>
                        <a:lnTo>
                          <a:pt x="475" y="627"/>
                        </a:lnTo>
                        <a:lnTo>
                          <a:pt x="455" y="611"/>
                        </a:lnTo>
                        <a:lnTo>
                          <a:pt x="437" y="594"/>
                        </a:lnTo>
                        <a:lnTo>
                          <a:pt x="423" y="586"/>
                        </a:lnTo>
                        <a:lnTo>
                          <a:pt x="408" y="572"/>
                        </a:lnTo>
                        <a:lnTo>
                          <a:pt x="391" y="559"/>
                        </a:lnTo>
                        <a:lnTo>
                          <a:pt x="376" y="544"/>
                        </a:lnTo>
                        <a:lnTo>
                          <a:pt x="365" y="549"/>
                        </a:lnTo>
                        <a:lnTo>
                          <a:pt x="350" y="557"/>
                        </a:lnTo>
                        <a:lnTo>
                          <a:pt x="338" y="555"/>
                        </a:lnTo>
                        <a:lnTo>
                          <a:pt x="325" y="544"/>
                        </a:lnTo>
                        <a:lnTo>
                          <a:pt x="322" y="586"/>
                        </a:lnTo>
                        <a:lnTo>
                          <a:pt x="319" y="636"/>
                        </a:lnTo>
                        <a:lnTo>
                          <a:pt x="328" y="679"/>
                        </a:lnTo>
                        <a:lnTo>
                          <a:pt x="336" y="725"/>
                        </a:lnTo>
                        <a:lnTo>
                          <a:pt x="350" y="756"/>
                        </a:lnTo>
                        <a:lnTo>
                          <a:pt x="364" y="796"/>
                        </a:lnTo>
                        <a:lnTo>
                          <a:pt x="377" y="843"/>
                        </a:lnTo>
                        <a:lnTo>
                          <a:pt x="391" y="891"/>
                        </a:lnTo>
                        <a:lnTo>
                          <a:pt x="403" y="924"/>
                        </a:lnTo>
                        <a:lnTo>
                          <a:pt x="417" y="956"/>
                        </a:lnTo>
                        <a:lnTo>
                          <a:pt x="428" y="1022"/>
                        </a:lnTo>
                        <a:lnTo>
                          <a:pt x="432" y="1074"/>
                        </a:lnTo>
                        <a:lnTo>
                          <a:pt x="443" y="1140"/>
                        </a:lnTo>
                        <a:lnTo>
                          <a:pt x="452" y="1199"/>
                        </a:lnTo>
                        <a:lnTo>
                          <a:pt x="408" y="1199"/>
                        </a:lnTo>
                        <a:lnTo>
                          <a:pt x="400" y="1199"/>
                        </a:lnTo>
                        <a:lnTo>
                          <a:pt x="374" y="1128"/>
                        </a:lnTo>
                        <a:lnTo>
                          <a:pt x="353" y="1057"/>
                        </a:lnTo>
                        <a:lnTo>
                          <a:pt x="338" y="999"/>
                        </a:lnTo>
                        <a:lnTo>
                          <a:pt x="327" y="939"/>
                        </a:lnTo>
                        <a:lnTo>
                          <a:pt x="321" y="877"/>
                        </a:lnTo>
                        <a:lnTo>
                          <a:pt x="313" y="814"/>
                        </a:lnTo>
                        <a:lnTo>
                          <a:pt x="296" y="719"/>
                        </a:lnTo>
                        <a:lnTo>
                          <a:pt x="284" y="690"/>
                        </a:lnTo>
                        <a:lnTo>
                          <a:pt x="276" y="632"/>
                        </a:lnTo>
                        <a:lnTo>
                          <a:pt x="266" y="609"/>
                        </a:lnTo>
                        <a:lnTo>
                          <a:pt x="255" y="617"/>
                        </a:lnTo>
                        <a:lnTo>
                          <a:pt x="247" y="623"/>
                        </a:lnTo>
                        <a:lnTo>
                          <a:pt x="243" y="659"/>
                        </a:lnTo>
                        <a:lnTo>
                          <a:pt x="244" y="642"/>
                        </a:lnTo>
                        <a:lnTo>
                          <a:pt x="243" y="661"/>
                        </a:lnTo>
                        <a:lnTo>
                          <a:pt x="241" y="677"/>
                        </a:lnTo>
                        <a:lnTo>
                          <a:pt x="237" y="682"/>
                        </a:lnTo>
                        <a:lnTo>
                          <a:pt x="243" y="677"/>
                        </a:lnTo>
                        <a:lnTo>
                          <a:pt x="240" y="669"/>
                        </a:lnTo>
                        <a:lnTo>
                          <a:pt x="243" y="650"/>
                        </a:lnTo>
                        <a:lnTo>
                          <a:pt x="244" y="642"/>
                        </a:lnTo>
                        <a:lnTo>
                          <a:pt x="244" y="644"/>
                        </a:lnTo>
                        <a:lnTo>
                          <a:pt x="244" y="661"/>
                        </a:lnTo>
                        <a:lnTo>
                          <a:pt x="247" y="677"/>
                        </a:lnTo>
                        <a:lnTo>
                          <a:pt x="241" y="682"/>
                        </a:lnTo>
                        <a:lnTo>
                          <a:pt x="229" y="709"/>
                        </a:lnTo>
                        <a:lnTo>
                          <a:pt x="214" y="750"/>
                        </a:lnTo>
                        <a:lnTo>
                          <a:pt x="201" y="781"/>
                        </a:lnTo>
                        <a:lnTo>
                          <a:pt x="189" y="814"/>
                        </a:lnTo>
                        <a:lnTo>
                          <a:pt x="178" y="852"/>
                        </a:lnTo>
                        <a:lnTo>
                          <a:pt x="166" y="885"/>
                        </a:lnTo>
                        <a:lnTo>
                          <a:pt x="154" y="924"/>
                        </a:lnTo>
                        <a:lnTo>
                          <a:pt x="142" y="964"/>
                        </a:lnTo>
                        <a:lnTo>
                          <a:pt x="131" y="1007"/>
                        </a:lnTo>
                        <a:lnTo>
                          <a:pt x="119" y="1055"/>
                        </a:lnTo>
                        <a:lnTo>
                          <a:pt x="107" y="1109"/>
                        </a:lnTo>
                        <a:lnTo>
                          <a:pt x="94" y="1165"/>
                        </a:lnTo>
                        <a:lnTo>
                          <a:pt x="81" y="1227"/>
                        </a:lnTo>
                        <a:lnTo>
                          <a:pt x="85" y="1153"/>
                        </a:lnTo>
                        <a:lnTo>
                          <a:pt x="90" y="1105"/>
                        </a:lnTo>
                        <a:lnTo>
                          <a:pt x="93" y="1047"/>
                        </a:lnTo>
                        <a:lnTo>
                          <a:pt x="96" y="1014"/>
                        </a:lnTo>
                        <a:lnTo>
                          <a:pt x="102" y="989"/>
                        </a:lnTo>
                        <a:lnTo>
                          <a:pt x="110" y="941"/>
                        </a:lnTo>
                        <a:lnTo>
                          <a:pt x="119" y="895"/>
                        </a:lnTo>
                        <a:lnTo>
                          <a:pt x="126" y="856"/>
                        </a:lnTo>
                        <a:lnTo>
                          <a:pt x="140" y="814"/>
                        </a:lnTo>
                        <a:lnTo>
                          <a:pt x="154" y="771"/>
                        </a:lnTo>
                        <a:lnTo>
                          <a:pt x="171" y="725"/>
                        </a:lnTo>
                        <a:lnTo>
                          <a:pt x="185" y="677"/>
                        </a:lnTo>
                        <a:lnTo>
                          <a:pt x="195" y="650"/>
                        </a:lnTo>
                        <a:lnTo>
                          <a:pt x="208" y="625"/>
                        </a:lnTo>
                        <a:lnTo>
                          <a:pt x="224" y="594"/>
                        </a:lnTo>
                        <a:lnTo>
                          <a:pt x="240" y="565"/>
                        </a:lnTo>
                        <a:lnTo>
                          <a:pt x="253" y="532"/>
                        </a:lnTo>
                        <a:lnTo>
                          <a:pt x="269" y="491"/>
                        </a:lnTo>
                        <a:lnTo>
                          <a:pt x="263" y="480"/>
                        </a:lnTo>
                        <a:lnTo>
                          <a:pt x="250" y="459"/>
                        </a:lnTo>
                        <a:lnTo>
                          <a:pt x="240" y="445"/>
                        </a:lnTo>
                        <a:lnTo>
                          <a:pt x="229" y="455"/>
                        </a:lnTo>
                        <a:lnTo>
                          <a:pt x="212" y="480"/>
                        </a:lnTo>
                        <a:lnTo>
                          <a:pt x="197" y="505"/>
                        </a:lnTo>
                        <a:lnTo>
                          <a:pt x="182" y="532"/>
                        </a:lnTo>
                        <a:lnTo>
                          <a:pt x="168" y="565"/>
                        </a:lnTo>
                        <a:lnTo>
                          <a:pt x="149" y="609"/>
                        </a:lnTo>
                        <a:lnTo>
                          <a:pt x="131" y="652"/>
                        </a:lnTo>
                        <a:lnTo>
                          <a:pt x="117" y="684"/>
                        </a:lnTo>
                        <a:lnTo>
                          <a:pt x="104" y="713"/>
                        </a:lnTo>
                        <a:lnTo>
                          <a:pt x="88" y="750"/>
                        </a:lnTo>
                        <a:lnTo>
                          <a:pt x="73" y="792"/>
                        </a:lnTo>
                        <a:lnTo>
                          <a:pt x="61" y="835"/>
                        </a:lnTo>
                        <a:lnTo>
                          <a:pt x="45" y="879"/>
                        </a:lnTo>
                        <a:lnTo>
                          <a:pt x="32" y="924"/>
                        </a:lnTo>
                        <a:lnTo>
                          <a:pt x="18" y="972"/>
                        </a:lnTo>
                        <a:lnTo>
                          <a:pt x="0" y="1026"/>
                        </a:lnTo>
                        <a:lnTo>
                          <a:pt x="9" y="956"/>
                        </a:lnTo>
                        <a:lnTo>
                          <a:pt x="13" y="902"/>
                        </a:lnTo>
                        <a:lnTo>
                          <a:pt x="18" y="854"/>
                        </a:lnTo>
                        <a:lnTo>
                          <a:pt x="21" y="839"/>
                        </a:lnTo>
                        <a:lnTo>
                          <a:pt x="30" y="818"/>
                        </a:lnTo>
                        <a:lnTo>
                          <a:pt x="42" y="787"/>
                        </a:lnTo>
                        <a:lnTo>
                          <a:pt x="58" y="754"/>
                        </a:lnTo>
                        <a:lnTo>
                          <a:pt x="74" y="719"/>
                        </a:lnTo>
                        <a:lnTo>
                          <a:pt x="90" y="684"/>
                        </a:lnTo>
                        <a:lnTo>
                          <a:pt x="110" y="644"/>
                        </a:lnTo>
                        <a:lnTo>
                          <a:pt x="123" y="617"/>
                        </a:lnTo>
                        <a:lnTo>
                          <a:pt x="140" y="584"/>
                        </a:lnTo>
                        <a:lnTo>
                          <a:pt x="162" y="547"/>
                        </a:lnTo>
                        <a:lnTo>
                          <a:pt x="182" y="515"/>
                        </a:lnTo>
                        <a:lnTo>
                          <a:pt x="198" y="488"/>
                        </a:lnTo>
                        <a:lnTo>
                          <a:pt x="229" y="449"/>
                        </a:lnTo>
                        <a:lnTo>
                          <a:pt x="246" y="432"/>
                        </a:lnTo>
                        <a:lnTo>
                          <a:pt x="255" y="424"/>
                        </a:lnTo>
                        <a:lnTo>
                          <a:pt x="240" y="403"/>
                        </a:lnTo>
                        <a:lnTo>
                          <a:pt x="221" y="372"/>
                        </a:lnTo>
                        <a:lnTo>
                          <a:pt x="204" y="341"/>
                        </a:lnTo>
                        <a:lnTo>
                          <a:pt x="188" y="318"/>
                        </a:lnTo>
                        <a:lnTo>
                          <a:pt x="171" y="295"/>
                        </a:lnTo>
                        <a:lnTo>
                          <a:pt x="156" y="268"/>
                        </a:lnTo>
                        <a:lnTo>
                          <a:pt x="142" y="245"/>
                        </a:lnTo>
                        <a:lnTo>
                          <a:pt x="123" y="204"/>
                        </a:lnTo>
                        <a:lnTo>
                          <a:pt x="105" y="167"/>
                        </a:lnTo>
                        <a:lnTo>
                          <a:pt x="85" y="133"/>
                        </a:lnTo>
                        <a:lnTo>
                          <a:pt x="64" y="92"/>
                        </a:lnTo>
                        <a:lnTo>
                          <a:pt x="47" y="65"/>
                        </a:lnTo>
                        <a:lnTo>
                          <a:pt x="38" y="42"/>
                        </a:lnTo>
                        <a:lnTo>
                          <a:pt x="26" y="15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88" y="17"/>
                        </a:lnTo>
                        <a:lnTo>
                          <a:pt x="88" y="17"/>
                        </a:lnTo>
                        <a:lnTo>
                          <a:pt x="88" y="17"/>
                        </a:lnTo>
                        <a:lnTo>
                          <a:pt x="88" y="17"/>
                        </a:lnTo>
                        <a:lnTo>
                          <a:pt x="88" y="17"/>
                        </a:lnTo>
                        <a:lnTo>
                          <a:pt x="102" y="36"/>
                        </a:lnTo>
                        <a:lnTo>
                          <a:pt x="123" y="77"/>
                        </a:lnTo>
                        <a:lnTo>
                          <a:pt x="140" y="108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13339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4080" y="2243"/>
                    <a:ext cx="1515" cy="1198"/>
                    <a:chOff x="4080" y="2243"/>
                    <a:chExt cx="1515" cy="1198"/>
                  </a:xfrm>
                </p:grpSpPr>
                <p:sp>
                  <p:nvSpPr>
                    <p:cNvPr id="13335" name="Freeform 23"/>
                    <p:cNvSpPr>
                      <a:spLocks/>
                    </p:cNvSpPr>
                    <p:nvPr/>
                  </p:nvSpPr>
                  <p:spPr bwMode="ltGray">
                    <a:xfrm>
                      <a:off x="4224" y="2243"/>
                      <a:ext cx="1371" cy="1116"/>
                    </a:xfrm>
                    <a:custGeom>
                      <a:avLst/>
                      <a:gdLst/>
                      <a:ahLst/>
                      <a:cxnLst>
                        <a:cxn ang="0">
                          <a:pos x="521" y="140"/>
                        </a:cxn>
                        <a:cxn ang="0">
                          <a:pos x="633" y="46"/>
                        </a:cxn>
                        <a:cxn ang="0">
                          <a:pos x="764" y="9"/>
                        </a:cxn>
                        <a:cxn ang="0">
                          <a:pos x="912" y="9"/>
                        </a:cxn>
                        <a:cxn ang="0">
                          <a:pos x="949" y="23"/>
                        </a:cxn>
                        <a:cxn ang="0">
                          <a:pos x="851" y="48"/>
                        </a:cxn>
                        <a:cxn ang="0">
                          <a:pos x="738" y="86"/>
                        </a:cxn>
                        <a:cxn ang="0">
                          <a:pos x="608" y="181"/>
                        </a:cxn>
                        <a:cxn ang="0">
                          <a:pos x="599" y="306"/>
                        </a:cxn>
                        <a:cxn ang="0">
                          <a:pos x="787" y="229"/>
                        </a:cxn>
                        <a:cxn ang="0">
                          <a:pos x="943" y="221"/>
                        </a:cxn>
                        <a:cxn ang="0">
                          <a:pos x="1105" y="237"/>
                        </a:cxn>
                        <a:cxn ang="0">
                          <a:pos x="1301" y="260"/>
                        </a:cxn>
                        <a:cxn ang="0">
                          <a:pos x="1302" y="262"/>
                        </a:cxn>
                        <a:cxn ang="0">
                          <a:pos x="1116" y="271"/>
                        </a:cxn>
                        <a:cxn ang="0">
                          <a:pos x="943" y="275"/>
                        </a:cxn>
                        <a:cxn ang="0">
                          <a:pos x="793" y="295"/>
                        </a:cxn>
                        <a:cxn ang="0">
                          <a:pos x="626" y="339"/>
                        </a:cxn>
                        <a:cxn ang="0">
                          <a:pos x="694" y="405"/>
                        </a:cxn>
                        <a:cxn ang="0">
                          <a:pos x="743" y="466"/>
                        </a:cxn>
                        <a:cxn ang="0">
                          <a:pos x="574" y="408"/>
                        </a:cxn>
                        <a:cxn ang="0">
                          <a:pos x="541" y="445"/>
                        </a:cxn>
                        <a:cxn ang="0">
                          <a:pos x="723" y="476"/>
                        </a:cxn>
                        <a:cxn ang="0">
                          <a:pos x="880" y="516"/>
                        </a:cxn>
                        <a:cxn ang="0">
                          <a:pos x="1003" y="621"/>
                        </a:cxn>
                        <a:cxn ang="0">
                          <a:pos x="1096" y="767"/>
                        </a:cxn>
                        <a:cxn ang="0">
                          <a:pos x="1076" y="792"/>
                        </a:cxn>
                        <a:cxn ang="0">
                          <a:pos x="949" y="700"/>
                        </a:cxn>
                        <a:cxn ang="0">
                          <a:pos x="811" y="599"/>
                        </a:cxn>
                        <a:cxn ang="0">
                          <a:pos x="660" y="530"/>
                        </a:cxn>
                        <a:cxn ang="0">
                          <a:pos x="565" y="509"/>
                        </a:cxn>
                        <a:cxn ang="0">
                          <a:pos x="643" y="621"/>
                        </a:cxn>
                        <a:cxn ang="0">
                          <a:pos x="744" y="767"/>
                        </a:cxn>
                        <a:cxn ang="0">
                          <a:pos x="799" y="900"/>
                        </a:cxn>
                        <a:cxn ang="0">
                          <a:pos x="796" y="1026"/>
                        </a:cxn>
                        <a:cxn ang="0">
                          <a:pos x="726" y="889"/>
                        </a:cxn>
                        <a:cxn ang="0">
                          <a:pos x="651" y="738"/>
                        </a:cxn>
                        <a:cxn ang="0">
                          <a:pos x="567" y="607"/>
                        </a:cxn>
                        <a:cxn ang="0">
                          <a:pos x="490" y="488"/>
                        </a:cxn>
                        <a:cxn ang="0">
                          <a:pos x="359" y="557"/>
                        </a:cxn>
                        <a:cxn ang="0">
                          <a:pos x="252" y="723"/>
                        </a:cxn>
                        <a:cxn ang="0">
                          <a:pos x="160" y="893"/>
                        </a:cxn>
                        <a:cxn ang="0">
                          <a:pos x="59" y="1051"/>
                        </a:cxn>
                        <a:cxn ang="0">
                          <a:pos x="27" y="1033"/>
                        </a:cxn>
                        <a:cxn ang="0">
                          <a:pos x="149" y="835"/>
                        </a:cxn>
                        <a:cxn ang="0">
                          <a:pos x="256" y="680"/>
                        </a:cxn>
                        <a:cxn ang="0">
                          <a:pos x="350" y="530"/>
                        </a:cxn>
                        <a:cxn ang="0">
                          <a:pos x="434" y="412"/>
                        </a:cxn>
                        <a:cxn ang="0">
                          <a:pos x="311" y="273"/>
                        </a:cxn>
                        <a:cxn ang="0">
                          <a:pos x="137" y="196"/>
                        </a:cxn>
                        <a:cxn ang="0">
                          <a:pos x="64" y="156"/>
                        </a:cxn>
                        <a:cxn ang="0">
                          <a:pos x="197" y="200"/>
                        </a:cxn>
                        <a:cxn ang="0">
                          <a:pos x="382" y="297"/>
                        </a:cxn>
                      </a:cxnLst>
                      <a:rect l="0" t="0" r="r" b="b"/>
                      <a:pathLst>
                        <a:path w="1371" h="1116">
                          <a:moveTo>
                            <a:pt x="432" y="285"/>
                          </a:moveTo>
                          <a:lnTo>
                            <a:pt x="443" y="256"/>
                          </a:lnTo>
                          <a:lnTo>
                            <a:pt x="458" y="225"/>
                          </a:lnTo>
                          <a:lnTo>
                            <a:pt x="478" y="196"/>
                          </a:lnTo>
                          <a:lnTo>
                            <a:pt x="499" y="167"/>
                          </a:lnTo>
                          <a:lnTo>
                            <a:pt x="521" y="140"/>
                          </a:lnTo>
                          <a:lnTo>
                            <a:pt x="538" y="119"/>
                          </a:lnTo>
                          <a:lnTo>
                            <a:pt x="556" y="102"/>
                          </a:lnTo>
                          <a:lnTo>
                            <a:pt x="576" y="86"/>
                          </a:lnTo>
                          <a:lnTo>
                            <a:pt x="594" y="71"/>
                          </a:lnTo>
                          <a:lnTo>
                            <a:pt x="611" y="59"/>
                          </a:lnTo>
                          <a:lnTo>
                            <a:pt x="633" y="46"/>
                          </a:lnTo>
                          <a:lnTo>
                            <a:pt x="651" y="36"/>
                          </a:lnTo>
                          <a:lnTo>
                            <a:pt x="669" y="28"/>
                          </a:lnTo>
                          <a:lnTo>
                            <a:pt x="694" y="23"/>
                          </a:lnTo>
                          <a:lnTo>
                            <a:pt x="720" y="17"/>
                          </a:lnTo>
                          <a:lnTo>
                            <a:pt x="741" y="13"/>
                          </a:lnTo>
                          <a:lnTo>
                            <a:pt x="764" y="9"/>
                          </a:lnTo>
                          <a:lnTo>
                            <a:pt x="788" y="7"/>
                          </a:lnTo>
                          <a:lnTo>
                            <a:pt x="813" y="5"/>
                          </a:lnTo>
                          <a:lnTo>
                            <a:pt x="845" y="3"/>
                          </a:lnTo>
                          <a:lnTo>
                            <a:pt x="868" y="5"/>
                          </a:lnTo>
                          <a:lnTo>
                            <a:pt x="891" y="7"/>
                          </a:lnTo>
                          <a:lnTo>
                            <a:pt x="912" y="9"/>
                          </a:lnTo>
                          <a:lnTo>
                            <a:pt x="932" y="5"/>
                          </a:lnTo>
                          <a:lnTo>
                            <a:pt x="958" y="3"/>
                          </a:lnTo>
                          <a:lnTo>
                            <a:pt x="981" y="0"/>
                          </a:lnTo>
                          <a:lnTo>
                            <a:pt x="970" y="7"/>
                          </a:lnTo>
                          <a:lnTo>
                            <a:pt x="958" y="13"/>
                          </a:lnTo>
                          <a:lnTo>
                            <a:pt x="949" y="23"/>
                          </a:lnTo>
                          <a:lnTo>
                            <a:pt x="940" y="34"/>
                          </a:lnTo>
                          <a:lnTo>
                            <a:pt x="920" y="34"/>
                          </a:lnTo>
                          <a:lnTo>
                            <a:pt x="900" y="36"/>
                          </a:lnTo>
                          <a:lnTo>
                            <a:pt x="885" y="40"/>
                          </a:lnTo>
                          <a:lnTo>
                            <a:pt x="868" y="44"/>
                          </a:lnTo>
                          <a:lnTo>
                            <a:pt x="851" y="48"/>
                          </a:lnTo>
                          <a:lnTo>
                            <a:pt x="833" y="54"/>
                          </a:lnTo>
                          <a:lnTo>
                            <a:pt x="813" y="59"/>
                          </a:lnTo>
                          <a:lnTo>
                            <a:pt x="793" y="65"/>
                          </a:lnTo>
                          <a:lnTo>
                            <a:pt x="773" y="71"/>
                          </a:lnTo>
                          <a:lnTo>
                            <a:pt x="755" y="77"/>
                          </a:lnTo>
                          <a:lnTo>
                            <a:pt x="738" y="86"/>
                          </a:lnTo>
                          <a:lnTo>
                            <a:pt x="715" y="96"/>
                          </a:lnTo>
                          <a:lnTo>
                            <a:pt x="694" y="108"/>
                          </a:lnTo>
                          <a:lnTo>
                            <a:pt x="672" y="121"/>
                          </a:lnTo>
                          <a:lnTo>
                            <a:pt x="651" y="135"/>
                          </a:lnTo>
                          <a:lnTo>
                            <a:pt x="628" y="156"/>
                          </a:lnTo>
                          <a:lnTo>
                            <a:pt x="608" y="181"/>
                          </a:lnTo>
                          <a:lnTo>
                            <a:pt x="588" y="212"/>
                          </a:lnTo>
                          <a:lnTo>
                            <a:pt x="567" y="250"/>
                          </a:lnTo>
                          <a:lnTo>
                            <a:pt x="547" y="297"/>
                          </a:lnTo>
                          <a:lnTo>
                            <a:pt x="521" y="349"/>
                          </a:lnTo>
                          <a:lnTo>
                            <a:pt x="562" y="327"/>
                          </a:lnTo>
                          <a:lnTo>
                            <a:pt x="599" y="306"/>
                          </a:lnTo>
                          <a:lnTo>
                            <a:pt x="646" y="283"/>
                          </a:lnTo>
                          <a:lnTo>
                            <a:pt x="694" y="258"/>
                          </a:lnTo>
                          <a:lnTo>
                            <a:pt x="715" y="250"/>
                          </a:lnTo>
                          <a:lnTo>
                            <a:pt x="736" y="243"/>
                          </a:lnTo>
                          <a:lnTo>
                            <a:pt x="761" y="237"/>
                          </a:lnTo>
                          <a:lnTo>
                            <a:pt x="787" y="229"/>
                          </a:lnTo>
                          <a:lnTo>
                            <a:pt x="814" y="223"/>
                          </a:lnTo>
                          <a:lnTo>
                            <a:pt x="839" y="221"/>
                          </a:lnTo>
                          <a:lnTo>
                            <a:pt x="860" y="219"/>
                          </a:lnTo>
                          <a:lnTo>
                            <a:pt x="891" y="217"/>
                          </a:lnTo>
                          <a:lnTo>
                            <a:pt x="920" y="219"/>
                          </a:lnTo>
                          <a:lnTo>
                            <a:pt x="943" y="221"/>
                          </a:lnTo>
                          <a:lnTo>
                            <a:pt x="972" y="223"/>
                          </a:lnTo>
                          <a:lnTo>
                            <a:pt x="998" y="225"/>
                          </a:lnTo>
                          <a:lnTo>
                            <a:pt x="1024" y="227"/>
                          </a:lnTo>
                          <a:lnTo>
                            <a:pt x="1051" y="231"/>
                          </a:lnTo>
                          <a:lnTo>
                            <a:pt x="1077" y="233"/>
                          </a:lnTo>
                          <a:lnTo>
                            <a:pt x="1105" y="237"/>
                          </a:lnTo>
                          <a:lnTo>
                            <a:pt x="1134" y="239"/>
                          </a:lnTo>
                          <a:lnTo>
                            <a:pt x="1160" y="243"/>
                          </a:lnTo>
                          <a:lnTo>
                            <a:pt x="1192" y="246"/>
                          </a:lnTo>
                          <a:lnTo>
                            <a:pt x="1223" y="248"/>
                          </a:lnTo>
                          <a:lnTo>
                            <a:pt x="1253" y="254"/>
                          </a:lnTo>
                          <a:lnTo>
                            <a:pt x="1301" y="260"/>
                          </a:lnTo>
                          <a:lnTo>
                            <a:pt x="1316" y="260"/>
                          </a:lnTo>
                          <a:lnTo>
                            <a:pt x="1328" y="260"/>
                          </a:lnTo>
                          <a:lnTo>
                            <a:pt x="1344" y="266"/>
                          </a:lnTo>
                          <a:lnTo>
                            <a:pt x="1370" y="275"/>
                          </a:lnTo>
                          <a:lnTo>
                            <a:pt x="1324" y="266"/>
                          </a:lnTo>
                          <a:lnTo>
                            <a:pt x="1302" y="262"/>
                          </a:lnTo>
                          <a:lnTo>
                            <a:pt x="1284" y="262"/>
                          </a:lnTo>
                          <a:lnTo>
                            <a:pt x="1241" y="266"/>
                          </a:lnTo>
                          <a:lnTo>
                            <a:pt x="1212" y="268"/>
                          </a:lnTo>
                          <a:lnTo>
                            <a:pt x="1177" y="270"/>
                          </a:lnTo>
                          <a:lnTo>
                            <a:pt x="1146" y="270"/>
                          </a:lnTo>
                          <a:lnTo>
                            <a:pt x="1116" y="271"/>
                          </a:lnTo>
                          <a:lnTo>
                            <a:pt x="1088" y="273"/>
                          </a:lnTo>
                          <a:lnTo>
                            <a:pt x="1062" y="270"/>
                          </a:lnTo>
                          <a:lnTo>
                            <a:pt x="1030" y="268"/>
                          </a:lnTo>
                          <a:lnTo>
                            <a:pt x="998" y="270"/>
                          </a:lnTo>
                          <a:lnTo>
                            <a:pt x="969" y="273"/>
                          </a:lnTo>
                          <a:lnTo>
                            <a:pt x="943" y="275"/>
                          </a:lnTo>
                          <a:lnTo>
                            <a:pt x="914" y="277"/>
                          </a:lnTo>
                          <a:lnTo>
                            <a:pt x="891" y="277"/>
                          </a:lnTo>
                          <a:lnTo>
                            <a:pt x="863" y="279"/>
                          </a:lnTo>
                          <a:lnTo>
                            <a:pt x="839" y="285"/>
                          </a:lnTo>
                          <a:lnTo>
                            <a:pt x="816" y="289"/>
                          </a:lnTo>
                          <a:lnTo>
                            <a:pt x="793" y="295"/>
                          </a:lnTo>
                          <a:lnTo>
                            <a:pt x="769" y="300"/>
                          </a:lnTo>
                          <a:lnTo>
                            <a:pt x="744" y="308"/>
                          </a:lnTo>
                          <a:lnTo>
                            <a:pt x="717" y="316"/>
                          </a:lnTo>
                          <a:lnTo>
                            <a:pt x="694" y="322"/>
                          </a:lnTo>
                          <a:lnTo>
                            <a:pt x="651" y="333"/>
                          </a:lnTo>
                          <a:lnTo>
                            <a:pt x="626" y="339"/>
                          </a:lnTo>
                          <a:lnTo>
                            <a:pt x="588" y="356"/>
                          </a:lnTo>
                          <a:lnTo>
                            <a:pt x="538" y="376"/>
                          </a:lnTo>
                          <a:lnTo>
                            <a:pt x="591" y="381"/>
                          </a:lnTo>
                          <a:lnTo>
                            <a:pt x="652" y="385"/>
                          </a:lnTo>
                          <a:lnTo>
                            <a:pt x="665" y="389"/>
                          </a:lnTo>
                          <a:lnTo>
                            <a:pt x="694" y="405"/>
                          </a:lnTo>
                          <a:lnTo>
                            <a:pt x="712" y="414"/>
                          </a:lnTo>
                          <a:lnTo>
                            <a:pt x="730" y="424"/>
                          </a:lnTo>
                          <a:lnTo>
                            <a:pt x="735" y="430"/>
                          </a:lnTo>
                          <a:lnTo>
                            <a:pt x="744" y="447"/>
                          </a:lnTo>
                          <a:lnTo>
                            <a:pt x="764" y="480"/>
                          </a:lnTo>
                          <a:lnTo>
                            <a:pt x="743" y="466"/>
                          </a:lnTo>
                          <a:lnTo>
                            <a:pt x="717" y="449"/>
                          </a:lnTo>
                          <a:lnTo>
                            <a:pt x="694" y="443"/>
                          </a:lnTo>
                          <a:lnTo>
                            <a:pt x="652" y="432"/>
                          </a:lnTo>
                          <a:lnTo>
                            <a:pt x="622" y="424"/>
                          </a:lnTo>
                          <a:lnTo>
                            <a:pt x="591" y="414"/>
                          </a:lnTo>
                          <a:lnTo>
                            <a:pt x="574" y="408"/>
                          </a:lnTo>
                          <a:lnTo>
                            <a:pt x="539" y="414"/>
                          </a:lnTo>
                          <a:lnTo>
                            <a:pt x="516" y="418"/>
                          </a:lnTo>
                          <a:lnTo>
                            <a:pt x="486" y="424"/>
                          </a:lnTo>
                          <a:lnTo>
                            <a:pt x="501" y="430"/>
                          </a:lnTo>
                          <a:lnTo>
                            <a:pt x="518" y="435"/>
                          </a:lnTo>
                          <a:lnTo>
                            <a:pt x="541" y="445"/>
                          </a:lnTo>
                          <a:lnTo>
                            <a:pt x="567" y="443"/>
                          </a:lnTo>
                          <a:lnTo>
                            <a:pt x="610" y="445"/>
                          </a:lnTo>
                          <a:lnTo>
                            <a:pt x="636" y="451"/>
                          </a:lnTo>
                          <a:lnTo>
                            <a:pt x="669" y="459"/>
                          </a:lnTo>
                          <a:lnTo>
                            <a:pt x="694" y="468"/>
                          </a:lnTo>
                          <a:lnTo>
                            <a:pt x="723" y="476"/>
                          </a:lnTo>
                          <a:lnTo>
                            <a:pt x="756" y="486"/>
                          </a:lnTo>
                          <a:lnTo>
                            <a:pt x="785" y="493"/>
                          </a:lnTo>
                          <a:lnTo>
                            <a:pt x="811" y="497"/>
                          </a:lnTo>
                          <a:lnTo>
                            <a:pt x="833" y="503"/>
                          </a:lnTo>
                          <a:lnTo>
                            <a:pt x="854" y="509"/>
                          </a:lnTo>
                          <a:lnTo>
                            <a:pt x="880" y="516"/>
                          </a:lnTo>
                          <a:lnTo>
                            <a:pt x="908" y="528"/>
                          </a:lnTo>
                          <a:lnTo>
                            <a:pt x="934" y="542"/>
                          </a:lnTo>
                          <a:lnTo>
                            <a:pt x="946" y="551"/>
                          </a:lnTo>
                          <a:lnTo>
                            <a:pt x="964" y="574"/>
                          </a:lnTo>
                          <a:lnTo>
                            <a:pt x="987" y="599"/>
                          </a:lnTo>
                          <a:lnTo>
                            <a:pt x="1003" y="621"/>
                          </a:lnTo>
                          <a:lnTo>
                            <a:pt x="1018" y="646"/>
                          </a:lnTo>
                          <a:lnTo>
                            <a:pt x="1033" y="669"/>
                          </a:lnTo>
                          <a:lnTo>
                            <a:pt x="1048" y="694"/>
                          </a:lnTo>
                          <a:lnTo>
                            <a:pt x="1062" y="715"/>
                          </a:lnTo>
                          <a:lnTo>
                            <a:pt x="1077" y="740"/>
                          </a:lnTo>
                          <a:lnTo>
                            <a:pt x="1096" y="767"/>
                          </a:lnTo>
                          <a:lnTo>
                            <a:pt x="1111" y="796"/>
                          </a:lnTo>
                          <a:lnTo>
                            <a:pt x="1128" y="817"/>
                          </a:lnTo>
                          <a:lnTo>
                            <a:pt x="1149" y="844"/>
                          </a:lnTo>
                          <a:lnTo>
                            <a:pt x="1122" y="823"/>
                          </a:lnTo>
                          <a:lnTo>
                            <a:pt x="1102" y="810"/>
                          </a:lnTo>
                          <a:lnTo>
                            <a:pt x="1076" y="792"/>
                          </a:lnTo>
                          <a:lnTo>
                            <a:pt x="1051" y="773"/>
                          </a:lnTo>
                          <a:lnTo>
                            <a:pt x="1030" y="756"/>
                          </a:lnTo>
                          <a:lnTo>
                            <a:pt x="1010" y="740"/>
                          </a:lnTo>
                          <a:lnTo>
                            <a:pt x="992" y="729"/>
                          </a:lnTo>
                          <a:lnTo>
                            <a:pt x="972" y="715"/>
                          </a:lnTo>
                          <a:lnTo>
                            <a:pt x="949" y="700"/>
                          </a:lnTo>
                          <a:lnTo>
                            <a:pt x="929" y="686"/>
                          </a:lnTo>
                          <a:lnTo>
                            <a:pt x="911" y="673"/>
                          </a:lnTo>
                          <a:lnTo>
                            <a:pt x="886" y="655"/>
                          </a:lnTo>
                          <a:lnTo>
                            <a:pt x="860" y="638"/>
                          </a:lnTo>
                          <a:lnTo>
                            <a:pt x="836" y="617"/>
                          </a:lnTo>
                          <a:lnTo>
                            <a:pt x="811" y="599"/>
                          </a:lnTo>
                          <a:lnTo>
                            <a:pt x="788" y="586"/>
                          </a:lnTo>
                          <a:lnTo>
                            <a:pt x="767" y="571"/>
                          </a:lnTo>
                          <a:lnTo>
                            <a:pt x="740" y="557"/>
                          </a:lnTo>
                          <a:lnTo>
                            <a:pt x="717" y="547"/>
                          </a:lnTo>
                          <a:lnTo>
                            <a:pt x="694" y="540"/>
                          </a:lnTo>
                          <a:lnTo>
                            <a:pt x="660" y="530"/>
                          </a:lnTo>
                          <a:lnTo>
                            <a:pt x="629" y="520"/>
                          </a:lnTo>
                          <a:lnTo>
                            <a:pt x="607" y="515"/>
                          </a:lnTo>
                          <a:lnTo>
                            <a:pt x="582" y="507"/>
                          </a:lnTo>
                          <a:lnTo>
                            <a:pt x="547" y="489"/>
                          </a:lnTo>
                          <a:lnTo>
                            <a:pt x="510" y="472"/>
                          </a:lnTo>
                          <a:lnTo>
                            <a:pt x="565" y="509"/>
                          </a:lnTo>
                          <a:lnTo>
                            <a:pt x="570" y="516"/>
                          </a:lnTo>
                          <a:lnTo>
                            <a:pt x="582" y="532"/>
                          </a:lnTo>
                          <a:lnTo>
                            <a:pt x="596" y="551"/>
                          </a:lnTo>
                          <a:lnTo>
                            <a:pt x="611" y="574"/>
                          </a:lnTo>
                          <a:lnTo>
                            <a:pt x="628" y="596"/>
                          </a:lnTo>
                          <a:lnTo>
                            <a:pt x="643" y="621"/>
                          </a:lnTo>
                          <a:lnTo>
                            <a:pt x="663" y="646"/>
                          </a:lnTo>
                          <a:lnTo>
                            <a:pt x="678" y="667"/>
                          </a:lnTo>
                          <a:lnTo>
                            <a:pt x="694" y="688"/>
                          </a:lnTo>
                          <a:lnTo>
                            <a:pt x="709" y="711"/>
                          </a:lnTo>
                          <a:lnTo>
                            <a:pt x="729" y="742"/>
                          </a:lnTo>
                          <a:lnTo>
                            <a:pt x="744" y="767"/>
                          </a:lnTo>
                          <a:lnTo>
                            <a:pt x="758" y="787"/>
                          </a:lnTo>
                          <a:lnTo>
                            <a:pt x="769" y="812"/>
                          </a:lnTo>
                          <a:lnTo>
                            <a:pt x="781" y="835"/>
                          </a:lnTo>
                          <a:lnTo>
                            <a:pt x="788" y="858"/>
                          </a:lnTo>
                          <a:lnTo>
                            <a:pt x="795" y="875"/>
                          </a:lnTo>
                          <a:lnTo>
                            <a:pt x="799" y="900"/>
                          </a:lnTo>
                          <a:lnTo>
                            <a:pt x="802" y="933"/>
                          </a:lnTo>
                          <a:lnTo>
                            <a:pt x="805" y="964"/>
                          </a:lnTo>
                          <a:lnTo>
                            <a:pt x="810" y="997"/>
                          </a:lnTo>
                          <a:lnTo>
                            <a:pt x="814" y="1026"/>
                          </a:lnTo>
                          <a:lnTo>
                            <a:pt x="818" y="1057"/>
                          </a:lnTo>
                          <a:lnTo>
                            <a:pt x="796" y="1026"/>
                          </a:lnTo>
                          <a:lnTo>
                            <a:pt x="781" y="1005"/>
                          </a:lnTo>
                          <a:lnTo>
                            <a:pt x="764" y="983"/>
                          </a:lnTo>
                          <a:lnTo>
                            <a:pt x="755" y="966"/>
                          </a:lnTo>
                          <a:lnTo>
                            <a:pt x="744" y="943"/>
                          </a:lnTo>
                          <a:lnTo>
                            <a:pt x="736" y="918"/>
                          </a:lnTo>
                          <a:lnTo>
                            <a:pt x="726" y="889"/>
                          </a:lnTo>
                          <a:lnTo>
                            <a:pt x="714" y="862"/>
                          </a:lnTo>
                          <a:lnTo>
                            <a:pt x="701" y="831"/>
                          </a:lnTo>
                          <a:lnTo>
                            <a:pt x="691" y="806"/>
                          </a:lnTo>
                          <a:lnTo>
                            <a:pt x="678" y="781"/>
                          </a:lnTo>
                          <a:lnTo>
                            <a:pt x="663" y="758"/>
                          </a:lnTo>
                          <a:lnTo>
                            <a:pt x="651" y="738"/>
                          </a:lnTo>
                          <a:lnTo>
                            <a:pt x="633" y="715"/>
                          </a:lnTo>
                          <a:lnTo>
                            <a:pt x="611" y="692"/>
                          </a:lnTo>
                          <a:lnTo>
                            <a:pt x="597" y="673"/>
                          </a:lnTo>
                          <a:lnTo>
                            <a:pt x="581" y="653"/>
                          </a:lnTo>
                          <a:lnTo>
                            <a:pt x="577" y="634"/>
                          </a:lnTo>
                          <a:lnTo>
                            <a:pt x="567" y="607"/>
                          </a:lnTo>
                          <a:lnTo>
                            <a:pt x="555" y="586"/>
                          </a:lnTo>
                          <a:lnTo>
                            <a:pt x="545" y="561"/>
                          </a:lnTo>
                          <a:lnTo>
                            <a:pt x="538" y="553"/>
                          </a:lnTo>
                          <a:lnTo>
                            <a:pt x="518" y="530"/>
                          </a:lnTo>
                          <a:lnTo>
                            <a:pt x="504" y="509"/>
                          </a:lnTo>
                          <a:lnTo>
                            <a:pt x="490" y="488"/>
                          </a:lnTo>
                          <a:lnTo>
                            <a:pt x="477" y="468"/>
                          </a:lnTo>
                          <a:lnTo>
                            <a:pt x="452" y="480"/>
                          </a:lnTo>
                          <a:lnTo>
                            <a:pt x="429" y="495"/>
                          </a:lnTo>
                          <a:lnTo>
                            <a:pt x="403" y="518"/>
                          </a:lnTo>
                          <a:lnTo>
                            <a:pt x="377" y="538"/>
                          </a:lnTo>
                          <a:lnTo>
                            <a:pt x="359" y="557"/>
                          </a:lnTo>
                          <a:lnTo>
                            <a:pt x="344" y="578"/>
                          </a:lnTo>
                          <a:lnTo>
                            <a:pt x="325" y="605"/>
                          </a:lnTo>
                          <a:lnTo>
                            <a:pt x="304" y="638"/>
                          </a:lnTo>
                          <a:lnTo>
                            <a:pt x="287" y="663"/>
                          </a:lnTo>
                          <a:lnTo>
                            <a:pt x="267" y="696"/>
                          </a:lnTo>
                          <a:lnTo>
                            <a:pt x="252" y="723"/>
                          </a:lnTo>
                          <a:lnTo>
                            <a:pt x="236" y="748"/>
                          </a:lnTo>
                          <a:lnTo>
                            <a:pt x="221" y="775"/>
                          </a:lnTo>
                          <a:lnTo>
                            <a:pt x="209" y="802"/>
                          </a:lnTo>
                          <a:lnTo>
                            <a:pt x="194" y="831"/>
                          </a:lnTo>
                          <a:lnTo>
                            <a:pt x="180" y="860"/>
                          </a:lnTo>
                          <a:lnTo>
                            <a:pt x="160" y="893"/>
                          </a:lnTo>
                          <a:lnTo>
                            <a:pt x="142" y="925"/>
                          </a:lnTo>
                          <a:lnTo>
                            <a:pt x="122" y="962"/>
                          </a:lnTo>
                          <a:lnTo>
                            <a:pt x="103" y="991"/>
                          </a:lnTo>
                          <a:lnTo>
                            <a:pt x="90" y="1010"/>
                          </a:lnTo>
                          <a:lnTo>
                            <a:pt x="74" y="1032"/>
                          </a:lnTo>
                          <a:lnTo>
                            <a:pt x="59" y="1051"/>
                          </a:lnTo>
                          <a:lnTo>
                            <a:pt x="41" y="1070"/>
                          </a:lnTo>
                          <a:lnTo>
                            <a:pt x="22" y="1089"/>
                          </a:lnTo>
                          <a:lnTo>
                            <a:pt x="0" y="1115"/>
                          </a:lnTo>
                          <a:lnTo>
                            <a:pt x="7" y="1084"/>
                          </a:lnTo>
                          <a:lnTo>
                            <a:pt x="15" y="1060"/>
                          </a:lnTo>
                          <a:lnTo>
                            <a:pt x="27" y="1033"/>
                          </a:lnTo>
                          <a:lnTo>
                            <a:pt x="41" y="1010"/>
                          </a:lnTo>
                          <a:lnTo>
                            <a:pt x="62" y="976"/>
                          </a:lnTo>
                          <a:lnTo>
                            <a:pt x="85" y="941"/>
                          </a:lnTo>
                          <a:lnTo>
                            <a:pt x="110" y="900"/>
                          </a:lnTo>
                          <a:lnTo>
                            <a:pt x="129" y="868"/>
                          </a:lnTo>
                          <a:lnTo>
                            <a:pt x="149" y="835"/>
                          </a:lnTo>
                          <a:lnTo>
                            <a:pt x="169" y="806"/>
                          </a:lnTo>
                          <a:lnTo>
                            <a:pt x="183" y="781"/>
                          </a:lnTo>
                          <a:lnTo>
                            <a:pt x="201" y="756"/>
                          </a:lnTo>
                          <a:lnTo>
                            <a:pt x="217" y="734"/>
                          </a:lnTo>
                          <a:lnTo>
                            <a:pt x="236" y="707"/>
                          </a:lnTo>
                          <a:lnTo>
                            <a:pt x="256" y="680"/>
                          </a:lnTo>
                          <a:lnTo>
                            <a:pt x="276" y="653"/>
                          </a:lnTo>
                          <a:lnTo>
                            <a:pt x="296" y="623"/>
                          </a:lnTo>
                          <a:lnTo>
                            <a:pt x="313" y="598"/>
                          </a:lnTo>
                          <a:lnTo>
                            <a:pt x="330" y="572"/>
                          </a:lnTo>
                          <a:lnTo>
                            <a:pt x="342" y="549"/>
                          </a:lnTo>
                          <a:lnTo>
                            <a:pt x="350" y="530"/>
                          </a:lnTo>
                          <a:lnTo>
                            <a:pt x="359" y="513"/>
                          </a:lnTo>
                          <a:lnTo>
                            <a:pt x="368" y="493"/>
                          </a:lnTo>
                          <a:lnTo>
                            <a:pt x="382" y="476"/>
                          </a:lnTo>
                          <a:lnTo>
                            <a:pt x="402" y="451"/>
                          </a:lnTo>
                          <a:lnTo>
                            <a:pt x="418" y="430"/>
                          </a:lnTo>
                          <a:lnTo>
                            <a:pt x="434" y="412"/>
                          </a:lnTo>
                          <a:lnTo>
                            <a:pt x="448" y="393"/>
                          </a:lnTo>
                          <a:lnTo>
                            <a:pt x="443" y="374"/>
                          </a:lnTo>
                          <a:lnTo>
                            <a:pt x="435" y="347"/>
                          </a:lnTo>
                          <a:lnTo>
                            <a:pt x="397" y="333"/>
                          </a:lnTo>
                          <a:lnTo>
                            <a:pt x="354" y="302"/>
                          </a:lnTo>
                          <a:lnTo>
                            <a:pt x="311" y="273"/>
                          </a:lnTo>
                          <a:lnTo>
                            <a:pt x="287" y="256"/>
                          </a:lnTo>
                          <a:lnTo>
                            <a:pt x="267" y="244"/>
                          </a:lnTo>
                          <a:lnTo>
                            <a:pt x="233" y="229"/>
                          </a:lnTo>
                          <a:lnTo>
                            <a:pt x="200" y="217"/>
                          </a:lnTo>
                          <a:lnTo>
                            <a:pt x="163" y="206"/>
                          </a:lnTo>
                          <a:lnTo>
                            <a:pt x="137" y="196"/>
                          </a:lnTo>
                          <a:lnTo>
                            <a:pt x="105" y="185"/>
                          </a:lnTo>
                          <a:lnTo>
                            <a:pt x="76" y="175"/>
                          </a:lnTo>
                          <a:lnTo>
                            <a:pt x="48" y="169"/>
                          </a:lnTo>
                          <a:lnTo>
                            <a:pt x="24" y="162"/>
                          </a:lnTo>
                          <a:lnTo>
                            <a:pt x="47" y="160"/>
                          </a:lnTo>
                          <a:lnTo>
                            <a:pt x="64" y="156"/>
                          </a:lnTo>
                          <a:lnTo>
                            <a:pt x="77" y="154"/>
                          </a:lnTo>
                          <a:lnTo>
                            <a:pt x="93" y="152"/>
                          </a:lnTo>
                          <a:lnTo>
                            <a:pt x="108" y="154"/>
                          </a:lnTo>
                          <a:lnTo>
                            <a:pt x="140" y="169"/>
                          </a:lnTo>
                          <a:lnTo>
                            <a:pt x="168" y="183"/>
                          </a:lnTo>
                          <a:lnTo>
                            <a:pt x="197" y="200"/>
                          </a:lnTo>
                          <a:lnTo>
                            <a:pt x="226" y="217"/>
                          </a:lnTo>
                          <a:lnTo>
                            <a:pt x="261" y="235"/>
                          </a:lnTo>
                          <a:lnTo>
                            <a:pt x="292" y="254"/>
                          </a:lnTo>
                          <a:lnTo>
                            <a:pt x="316" y="266"/>
                          </a:lnTo>
                          <a:lnTo>
                            <a:pt x="359" y="289"/>
                          </a:lnTo>
                          <a:lnTo>
                            <a:pt x="382" y="297"/>
                          </a:lnTo>
                          <a:lnTo>
                            <a:pt x="399" y="293"/>
                          </a:lnTo>
                          <a:lnTo>
                            <a:pt x="415" y="289"/>
                          </a:lnTo>
                          <a:lnTo>
                            <a:pt x="432" y="285"/>
                          </a:lnTo>
                        </a:path>
                      </a:pathLst>
                    </a:custGeom>
                    <a:solidFill>
                      <a:srgbClr val="037C03"/>
                    </a:solidFill>
                    <a:ln w="9525" cap="rnd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336" name="Freeform 24"/>
                    <p:cNvSpPr>
                      <a:spLocks/>
                    </p:cNvSpPr>
                    <p:nvPr/>
                  </p:nvSpPr>
                  <p:spPr bwMode="ltGray">
                    <a:xfrm>
                      <a:off x="4692" y="2814"/>
                      <a:ext cx="121" cy="627"/>
                    </a:xfrm>
                    <a:custGeom>
                      <a:avLst/>
                      <a:gdLst/>
                      <a:ahLst/>
                      <a:cxnLst>
                        <a:cxn ang="0">
                          <a:pos x="65" y="0"/>
                        </a:cxn>
                        <a:cxn ang="0">
                          <a:pos x="78" y="30"/>
                        </a:cxn>
                        <a:cxn ang="0">
                          <a:pos x="89" y="50"/>
                        </a:cxn>
                        <a:cxn ang="0">
                          <a:pos x="109" y="79"/>
                        </a:cxn>
                        <a:cxn ang="0">
                          <a:pos x="113" y="106"/>
                        </a:cxn>
                        <a:cxn ang="0">
                          <a:pos x="118" y="142"/>
                        </a:cxn>
                        <a:cxn ang="0">
                          <a:pos x="118" y="185"/>
                        </a:cxn>
                        <a:cxn ang="0">
                          <a:pos x="120" y="212"/>
                        </a:cxn>
                        <a:cxn ang="0">
                          <a:pos x="118" y="243"/>
                        </a:cxn>
                        <a:cxn ang="0">
                          <a:pos x="113" y="284"/>
                        </a:cxn>
                        <a:cxn ang="0">
                          <a:pos x="109" y="316"/>
                        </a:cxn>
                        <a:cxn ang="0">
                          <a:pos x="100" y="370"/>
                        </a:cxn>
                        <a:cxn ang="0">
                          <a:pos x="92" y="398"/>
                        </a:cxn>
                        <a:cxn ang="0">
                          <a:pos x="77" y="432"/>
                        </a:cxn>
                        <a:cxn ang="0">
                          <a:pos x="57" y="471"/>
                        </a:cxn>
                        <a:cxn ang="0">
                          <a:pos x="41" y="506"/>
                        </a:cxn>
                        <a:cxn ang="0">
                          <a:pos x="24" y="540"/>
                        </a:cxn>
                        <a:cxn ang="0">
                          <a:pos x="10" y="569"/>
                        </a:cxn>
                        <a:cxn ang="0">
                          <a:pos x="0" y="626"/>
                        </a:cxn>
                        <a:cxn ang="0">
                          <a:pos x="6" y="569"/>
                        </a:cxn>
                        <a:cxn ang="0">
                          <a:pos x="10" y="529"/>
                        </a:cxn>
                        <a:cxn ang="0">
                          <a:pos x="13" y="492"/>
                        </a:cxn>
                        <a:cxn ang="0">
                          <a:pos x="16" y="454"/>
                        </a:cxn>
                        <a:cxn ang="0">
                          <a:pos x="22" y="405"/>
                        </a:cxn>
                        <a:cxn ang="0">
                          <a:pos x="31" y="370"/>
                        </a:cxn>
                        <a:cxn ang="0">
                          <a:pos x="41" y="336"/>
                        </a:cxn>
                        <a:cxn ang="0">
                          <a:pos x="50" y="303"/>
                        </a:cxn>
                        <a:cxn ang="0">
                          <a:pos x="57" y="270"/>
                        </a:cxn>
                        <a:cxn ang="0">
                          <a:pos x="65" y="235"/>
                        </a:cxn>
                        <a:cxn ang="0">
                          <a:pos x="69" y="200"/>
                        </a:cxn>
                        <a:cxn ang="0">
                          <a:pos x="72" y="171"/>
                        </a:cxn>
                        <a:cxn ang="0">
                          <a:pos x="75" y="137"/>
                        </a:cxn>
                        <a:cxn ang="0">
                          <a:pos x="75" y="98"/>
                        </a:cxn>
                        <a:cxn ang="0">
                          <a:pos x="75" y="50"/>
                        </a:cxn>
                        <a:cxn ang="0">
                          <a:pos x="71" y="28"/>
                        </a:cxn>
                        <a:cxn ang="0">
                          <a:pos x="65" y="0"/>
                        </a:cxn>
                      </a:cxnLst>
                      <a:rect l="0" t="0" r="r" b="b"/>
                      <a:pathLst>
                        <a:path w="121" h="627">
                          <a:moveTo>
                            <a:pt x="65" y="0"/>
                          </a:moveTo>
                          <a:lnTo>
                            <a:pt x="78" y="30"/>
                          </a:lnTo>
                          <a:lnTo>
                            <a:pt x="89" y="50"/>
                          </a:lnTo>
                          <a:lnTo>
                            <a:pt x="109" y="79"/>
                          </a:lnTo>
                          <a:lnTo>
                            <a:pt x="113" y="106"/>
                          </a:lnTo>
                          <a:lnTo>
                            <a:pt x="118" y="142"/>
                          </a:lnTo>
                          <a:lnTo>
                            <a:pt x="118" y="185"/>
                          </a:lnTo>
                          <a:lnTo>
                            <a:pt x="120" y="212"/>
                          </a:lnTo>
                          <a:lnTo>
                            <a:pt x="118" y="243"/>
                          </a:lnTo>
                          <a:lnTo>
                            <a:pt x="113" y="284"/>
                          </a:lnTo>
                          <a:lnTo>
                            <a:pt x="109" y="316"/>
                          </a:lnTo>
                          <a:lnTo>
                            <a:pt x="100" y="370"/>
                          </a:lnTo>
                          <a:lnTo>
                            <a:pt x="92" y="398"/>
                          </a:lnTo>
                          <a:lnTo>
                            <a:pt x="77" y="432"/>
                          </a:lnTo>
                          <a:lnTo>
                            <a:pt x="57" y="471"/>
                          </a:lnTo>
                          <a:lnTo>
                            <a:pt x="41" y="506"/>
                          </a:lnTo>
                          <a:lnTo>
                            <a:pt x="24" y="540"/>
                          </a:lnTo>
                          <a:lnTo>
                            <a:pt x="10" y="569"/>
                          </a:lnTo>
                          <a:lnTo>
                            <a:pt x="0" y="626"/>
                          </a:lnTo>
                          <a:lnTo>
                            <a:pt x="6" y="569"/>
                          </a:lnTo>
                          <a:lnTo>
                            <a:pt x="10" y="529"/>
                          </a:lnTo>
                          <a:lnTo>
                            <a:pt x="13" y="492"/>
                          </a:lnTo>
                          <a:lnTo>
                            <a:pt x="16" y="454"/>
                          </a:lnTo>
                          <a:lnTo>
                            <a:pt x="22" y="405"/>
                          </a:lnTo>
                          <a:lnTo>
                            <a:pt x="31" y="370"/>
                          </a:lnTo>
                          <a:lnTo>
                            <a:pt x="41" y="336"/>
                          </a:lnTo>
                          <a:lnTo>
                            <a:pt x="50" y="303"/>
                          </a:lnTo>
                          <a:lnTo>
                            <a:pt x="57" y="270"/>
                          </a:lnTo>
                          <a:lnTo>
                            <a:pt x="65" y="235"/>
                          </a:lnTo>
                          <a:lnTo>
                            <a:pt x="69" y="200"/>
                          </a:lnTo>
                          <a:lnTo>
                            <a:pt x="72" y="171"/>
                          </a:lnTo>
                          <a:lnTo>
                            <a:pt x="75" y="137"/>
                          </a:lnTo>
                          <a:lnTo>
                            <a:pt x="75" y="98"/>
                          </a:lnTo>
                          <a:lnTo>
                            <a:pt x="75" y="50"/>
                          </a:lnTo>
                          <a:lnTo>
                            <a:pt x="71" y="28"/>
                          </a:lnTo>
                          <a:lnTo>
                            <a:pt x="65" y="0"/>
                          </a:lnTo>
                        </a:path>
                      </a:pathLst>
                    </a:custGeom>
                    <a:solidFill>
                      <a:srgbClr val="037C03"/>
                    </a:solidFill>
                    <a:ln w="9525" cap="rnd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337" name="Freeform 25"/>
                    <p:cNvSpPr>
                      <a:spLocks/>
                    </p:cNvSpPr>
                    <p:nvPr/>
                  </p:nvSpPr>
                  <p:spPr bwMode="ltGray">
                    <a:xfrm>
                      <a:off x="4104" y="2469"/>
                      <a:ext cx="538" cy="159"/>
                    </a:xfrm>
                    <a:custGeom>
                      <a:avLst/>
                      <a:gdLst/>
                      <a:ahLst/>
                      <a:cxnLst>
                        <a:cxn ang="0">
                          <a:pos x="537" y="158"/>
                        </a:cxn>
                        <a:cxn ang="0">
                          <a:pos x="527" y="131"/>
                        </a:cxn>
                        <a:cxn ang="0">
                          <a:pos x="515" y="105"/>
                        </a:cxn>
                        <a:cxn ang="0">
                          <a:pos x="506" y="102"/>
                        </a:cxn>
                        <a:cxn ang="0">
                          <a:pos x="484" y="94"/>
                        </a:cxn>
                        <a:cxn ang="0">
                          <a:pos x="463" y="88"/>
                        </a:cxn>
                        <a:cxn ang="0">
                          <a:pos x="443" y="94"/>
                        </a:cxn>
                        <a:cxn ang="0">
                          <a:pos x="419" y="98"/>
                        </a:cxn>
                        <a:cxn ang="0">
                          <a:pos x="390" y="86"/>
                        </a:cxn>
                        <a:cxn ang="0">
                          <a:pos x="353" y="73"/>
                        </a:cxn>
                        <a:cxn ang="0">
                          <a:pos x="318" y="59"/>
                        </a:cxn>
                        <a:cxn ang="0">
                          <a:pos x="293" y="52"/>
                        </a:cxn>
                        <a:cxn ang="0">
                          <a:pos x="253" y="40"/>
                        </a:cxn>
                        <a:cxn ang="0">
                          <a:pos x="214" y="26"/>
                        </a:cxn>
                        <a:cxn ang="0">
                          <a:pos x="174" y="15"/>
                        </a:cxn>
                        <a:cxn ang="0">
                          <a:pos x="134" y="5"/>
                        </a:cxn>
                        <a:cxn ang="0">
                          <a:pos x="90" y="1"/>
                        </a:cxn>
                        <a:cxn ang="0">
                          <a:pos x="50" y="0"/>
                        </a:cxn>
                        <a:cxn ang="0">
                          <a:pos x="39" y="3"/>
                        </a:cxn>
                        <a:cxn ang="0">
                          <a:pos x="24" y="13"/>
                        </a:cxn>
                        <a:cxn ang="0">
                          <a:pos x="10" y="25"/>
                        </a:cxn>
                        <a:cxn ang="0">
                          <a:pos x="0" y="34"/>
                        </a:cxn>
                        <a:cxn ang="0">
                          <a:pos x="18" y="36"/>
                        </a:cxn>
                        <a:cxn ang="0">
                          <a:pos x="39" y="38"/>
                        </a:cxn>
                        <a:cxn ang="0">
                          <a:pos x="59" y="40"/>
                        </a:cxn>
                        <a:cxn ang="0">
                          <a:pos x="74" y="38"/>
                        </a:cxn>
                        <a:cxn ang="0">
                          <a:pos x="94" y="36"/>
                        </a:cxn>
                        <a:cxn ang="0">
                          <a:pos x="123" y="34"/>
                        </a:cxn>
                        <a:cxn ang="0">
                          <a:pos x="162" y="36"/>
                        </a:cxn>
                        <a:cxn ang="0">
                          <a:pos x="195" y="40"/>
                        </a:cxn>
                        <a:cxn ang="0">
                          <a:pos x="226" y="46"/>
                        </a:cxn>
                        <a:cxn ang="0">
                          <a:pos x="257" y="52"/>
                        </a:cxn>
                        <a:cxn ang="0">
                          <a:pos x="289" y="53"/>
                        </a:cxn>
                        <a:cxn ang="0">
                          <a:pos x="315" y="63"/>
                        </a:cxn>
                        <a:cxn ang="0">
                          <a:pos x="342" y="75"/>
                        </a:cxn>
                        <a:cxn ang="0">
                          <a:pos x="367" y="88"/>
                        </a:cxn>
                        <a:cxn ang="0">
                          <a:pos x="396" y="102"/>
                        </a:cxn>
                        <a:cxn ang="0">
                          <a:pos x="408" y="104"/>
                        </a:cxn>
                        <a:cxn ang="0">
                          <a:pos x="422" y="102"/>
                        </a:cxn>
                        <a:cxn ang="0">
                          <a:pos x="442" y="111"/>
                        </a:cxn>
                        <a:cxn ang="0">
                          <a:pos x="463" y="121"/>
                        </a:cxn>
                        <a:cxn ang="0">
                          <a:pos x="483" y="131"/>
                        </a:cxn>
                        <a:cxn ang="0">
                          <a:pos x="510" y="144"/>
                        </a:cxn>
                        <a:cxn ang="0">
                          <a:pos x="527" y="152"/>
                        </a:cxn>
                        <a:cxn ang="0">
                          <a:pos x="537" y="158"/>
                        </a:cxn>
                      </a:cxnLst>
                      <a:rect l="0" t="0" r="r" b="b"/>
                      <a:pathLst>
                        <a:path w="538" h="159">
                          <a:moveTo>
                            <a:pt x="537" y="158"/>
                          </a:moveTo>
                          <a:lnTo>
                            <a:pt x="527" y="131"/>
                          </a:lnTo>
                          <a:lnTo>
                            <a:pt x="515" y="105"/>
                          </a:lnTo>
                          <a:lnTo>
                            <a:pt x="506" y="102"/>
                          </a:lnTo>
                          <a:lnTo>
                            <a:pt x="484" y="94"/>
                          </a:lnTo>
                          <a:lnTo>
                            <a:pt x="463" y="88"/>
                          </a:lnTo>
                          <a:lnTo>
                            <a:pt x="443" y="94"/>
                          </a:lnTo>
                          <a:lnTo>
                            <a:pt x="419" y="98"/>
                          </a:lnTo>
                          <a:lnTo>
                            <a:pt x="390" y="86"/>
                          </a:lnTo>
                          <a:lnTo>
                            <a:pt x="353" y="73"/>
                          </a:lnTo>
                          <a:lnTo>
                            <a:pt x="318" y="59"/>
                          </a:lnTo>
                          <a:lnTo>
                            <a:pt x="293" y="52"/>
                          </a:lnTo>
                          <a:lnTo>
                            <a:pt x="253" y="40"/>
                          </a:lnTo>
                          <a:lnTo>
                            <a:pt x="214" y="26"/>
                          </a:lnTo>
                          <a:lnTo>
                            <a:pt x="174" y="15"/>
                          </a:lnTo>
                          <a:lnTo>
                            <a:pt x="134" y="5"/>
                          </a:lnTo>
                          <a:lnTo>
                            <a:pt x="90" y="1"/>
                          </a:lnTo>
                          <a:lnTo>
                            <a:pt x="50" y="0"/>
                          </a:lnTo>
                          <a:lnTo>
                            <a:pt x="39" y="3"/>
                          </a:lnTo>
                          <a:lnTo>
                            <a:pt x="24" y="13"/>
                          </a:lnTo>
                          <a:lnTo>
                            <a:pt x="10" y="25"/>
                          </a:lnTo>
                          <a:lnTo>
                            <a:pt x="0" y="34"/>
                          </a:lnTo>
                          <a:lnTo>
                            <a:pt x="18" y="36"/>
                          </a:lnTo>
                          <a:lnTo>
                            <a:pt x="39" y="38"/>
                          </a:lnTo>
                          <a:lnTo>
                            <a:pt x="59" y="40"/>
                          </a:lnTo>
                          <a:lnTo>
                            <a:pt x="74" y="38"/>
                          </a:lnTo>
                          <a:lnTo>
                            <a:pt x="94" y="36"/>
                          </a:lnTo>
                          <a:lnTo>
                            <a:pt x="123" y="34"/>
                          </a:lnTo>
                          <a:lnTo>
                            <a:pt x="162" y="36"/>
                          </a:lnTo>
                          <a:lnTo>
                            <a:pt x="195" y="40"/>
                          </a:lnTo>
                          <a:lnTo>
                            <a:pt x="226" y="46"/>
                          </a:lnTo>
                          <a:lnTo>
                            <a:pt x="257" y="52"/>
                          </a:lnTo>
                          <a:lnTo>
                            <a:pt x="289" y="53"/>
                          </a:lnTo>
                          <a:lnTo>
                            <a:pt x="315" y="63"/>
                          </a:lnTo>
                          <a:lnTo>
                            <a:pt x="342" y="75"/>
                          </a:lnTo>
                          <a:lnTo>
                            <a:pt x="367" y="88"/>
                          </a:lnTo>
                          <a:lnTo>
                            <a:pt x="396" y="102"/>
                          </a:lnTo>
                          <a:lnTo>
                            <a:pt x="408" y="104"/>
                          </a:lnTo>
                          <a:lnTo>
                            <a:pt x="422" y="102"/>
                          </a:lnTo>
                          <a:lnTo>
                            <a:pt x="442" y="111"/>
                          </a:lnTo>
                          <a:lnTo>
                            <a:pt x="463" y="121"/>
                          </a:lnTo>
                          <a:lnTo>
                            <a:pt x="483" y="131"/>
                          </a:lnTo>
                          <a:lnTo>
                            <a:pt x="510" y="144"/>
                          </a:lnTo>
                          <a:lnTo>
                            <a:pt x="527" y="152"/>
                          </a:lnTo>
                          <a:lnTo>
                            <a:pt x="537" y="158"/>
                          </a:lnTo>
                        </a:path>
                      </a:pathLst>
                    </a:custGeom>
                    <a:solidFill>
                      <a:srgbClr val="037C03"/>
                    </a:solidFill>
                    <a:ln w="9525" cap="rnd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338" name="Freeform 26"/>
                    <p:cNvSpPr>
                      <a:spLocks/>
                    </p:cNvSpPr>
                    <p:nvPr/>
                  </p:nvSpPr>
                  <p:spPr bwMode="ltGray">
                    <a:xfrm>
                      <a:off x="4080" y="2563"/>
                      <a:ext cx="558" cy="67"/>
                    </a:xfrm>
                    <a:custGeom>
                      <a:avLst/>
                      <a:gdLst/>
                      <a:ahLst/>
                      <a:cxnLst>
                        <a:cxn ang="0">
                          <a:pos x="557" y="66"/>
                        </a:cxn>
                        <a:cxn ang="0">
                          <a:pos x="543" y="60"/>
                        </a:cxn>
                        <a:cxn ang="0">
                          <a:pos x="527" y="52"/>
                        </a:cxn>
                        <a:cxn ang="0">
                          <a:pos x="509" y="46"/>
                        </a:cxn>
                        <a:cxn ang="0">
                          <a:pos x="494" y="40"/>
                        </a:cxn>
                        <a:cxn ang="0">
                          <a:pos x="472" y="33"/>
                        </a:cxn>
                        <a:cxn ang="0">
                          <a:pos x="448" y="21"/>
                        </a:cxn>
                        <a:cxn ang="0">
                          <a:pos x="426" y="9"/>
                        </a:cxn>
                        <a:cxn ang="0">
                          <a:pos x="405" y="9"/>
                        </a:cxn>
                        <a:cxn ang="0">
                          <a:pos x="382" y="13"/>
                        </a:cxn>
                        <a:cxn ang="0">
                          <a:pos x="350" y="17"/>
                        </a:cxn>
                        <a:cxn ang="0">
                          <a:pos x="336" y="17"/>
                        </a:cxn>
                        <a:cxn ang="0">
                          <a:pos x="295" y="11"/>
                        </a:cxn>
                        <a:cxn ang="0">
                          <a:pos x="249" y="5"/>
                        </a:cxn>
                        <a:cxn ang="0">
                          <a:pos x="218" y="1"/>
                        </a:cxn>
                        <a:cxn ang="0">
                          <a:pos x="180" y="0"/>
                        </a:cxn>
                        <a:cxn ang="0">
                          <a:pos x="139" y="1"/>
                        </a:cxn>
                        <a:cxn ang="0">
                          <a:pos x="116" y="5"/>
                        </a:cxn>
                        <a:cxn ang="0">
                          <a:pos x="85" y="7"/>
                        </a:cxn>
                        <a:cxn ang="0">
                          <a:pos x="59" y="11"/>
                        </a:cxn>
                        <a:cxn ang="0">
                          <a:pos x="30" y="15"/>
                        </a:cxn>
                        <a:cxn ang="0">
                          <a:pos x="27" y="29"/>
                        </a:cxn>
                        <a:cxn ang="0">
                          <a:pos x="21" y="38"/>
                        </a:cxn>
                        <a:cxn ang="0">
                          <a:pos x="13" y="50"/>
                        </a:cxn>
                        <a:cxn ang="0">
                          <a:pos x="0" y="58"/>
                        </a:cxn>
                        <a:cxn ang="0">
                          <a:pos x="22" y="52"/>
                        </a:cxn>
                        <a:cxn ang="0">
                          <a:pos x="48" y="48"/>
                        </a:cxn>
                        <a:cxn ang="0">
                          <a:pos x="70" y="42"/>
                        </a:cxn>
                        <a:cxn ang="0">
                          <a:pos x="94" y="38"/>
                        </a:cxn>
                        <a:cxn ang="0">
                          <a:pos x="119" y="34"/>
                        </a:cxn>
                        <a:cxn ang="0">
                          <a:pos x="159" y="33"/>
                        </a:cxn>
                        <a:cxn ang="0">
                          <a:pos x="203" y="29"/>
                        </a:cxn>
                        <a:cxn ang="0">
                          <a:pos x="250" y="27"/>
                        </a:cxn>
                        <a:cxn ang="0">
                          <a:pos x="299" y="23"/>
                        </a:cxn>
                        <a:cxn ang="0">
                          <a:pos x="344" y="21"/>
                        </a:cxn>
                        <a:cxn ang="0">
                          <a:pos x="382" y="25"/>
                        </a:cxn>
                        <a:cxn ang="0">
                          <a:pos x="410" y="33"/>
                        </a:cxn>
                        <a:cxn ang="0">
                          <a:pos x="439" y="40"/>
                        </a:cxn>
                        <a:cxn ang="0">
                          <a:pos x="469" y="48"/>
                        </a:cxn>
                        <a:cxn ang="0">
                          <a:pos x="503" y="58"/>
                        </a:cxn>
                        <a:cxn ang="0">
                          <a:pos x="529" y="62"/>
                        </a:cxn>
                        <a:cxn ang="0">
                          <a:pos x="557" y="66"/>
                        </a:cxn>
                      </a:cxnLst>
                      <a:rect l="0" t="0" r="r" b="b"/>
                      <a:pathLst>
                        <a:path w="558" h="67">
                          <a:moveTo>
                            <a:pt x="557" y="66"/>
                          </a:moveTo>
                          <a:lnTo>
                            <a:pt x="543" y="60"/>
                          </a:lnTo>
                          <a:lnTo>
                            <a:pt x="527" y="52"/>
                          </a:lnTo>
                          <a:lnTo>
                            <a:pt x="509" y="46"/>
                          </a:lnTo>
                          <a:lnTo>
                            <a:pt x="494" y="40"/>
                          </a:lnTo>
                          <a:lnTo>
                            <a:pt x="472" y="33"/>
                          </a:lnTo>
                          <a:lnTo>
                            <a:pt x="448" y="21"/>
                          </a:lnTo>
                          <a:lnTo>
                            <a:pt x="426" y="9"/>
                          </a:lnTo>
                          <a:lnTo>
                            <a:pt x="405" y="9"/>
                          </a:lnTo>
                          <a:lnTo>
                            <a:pt x="382" y="13"/>
                          </a:lnTo>
                          <a:lnTo>
                            <a:pt x="350" y="17"/>
                          </a:lnTo>
                          <a:lnTo>
                            <a:pt x="336" y="17"/>
                          </a:lnTo>
                          <a:lnTo>
                            <a:pt x="295" y="11"/>
                          </a:lnTo>
                          <a:lnTo>
                            <a:pt x="249" y="5"/>
                          </a:lnTo>
                          <a:lnTo>
                            <a:pt x="218" y="1"/>
                          </a:lnTo>
                          <a:lnTo>
                            <a:pt x="180" y="0"/>
                          </a:lnTo>
                          <a:lnTo>
                            <a:pt x="139" y="1"/>
                          </a:lnTo>
                          <a:lnTo>
                            <a:pt x="116" y="5"/>
                          </a:lnTo>
                          <a:lnTo>
                            <a:pt x="85" y="7"/>
                          </a:lnTo>
                          <a:lnTo>
                            <a:pt x="59" y="11"/>
                          </a:lnTo>
                          <a:lnTo>
                            <a:pt x="30" y="15"/>
                          </a:lnTo>
                          <a:lnTo>
                            <a:pt x="27" y="29"/>
                          </a:lnTo>
                          <a:lnTo>
                            <a:pt x="21" y="38"/>
                          </a:lnTo>
                          <a:lnTo>
                            <a:pt x="13" y="50"/>
                          </a:lnTo>
                          <a:lnTo>
                            <a:pt x="0" y="58"/>
                          </a:lnTo>
                          <a:lnTo>
                            <a:pt x="22" y="52"/>
                          </a:lnTo>
                          <a:lnTo>
                            <a:pt x="48" y="48"/>
                          </a:lnTo>
                          <a:lnTo>
                            <a:pt x="70" y="42"/>
                          </a:lnTo>
                          <a:lnTo>
                            <a:pt x="94" y="38"/>
                          </a:lnTo>
                          <a:lnTo>
                            <a:pt x="119" y="34"/>
                          </a:lnTo>
                          <a:lnTo>
                            <a:pt x="159" y="33"/>
                          </a:lnTo>
                          <a:lnTo>
                            <a:pt x="203" y="29"/>
                          </a:lnTo>
                          <a:lnTo>
                            <a:pt x="250" y="27"/>
                          </a:lnTo>
                          <a:lnTo>
                            <a:pt x="299" y="23"/>
                          </a:lnTo>
                          <a:lnTo>
                            <a:pt x="344" y="21"/>
                          </a:lnTo>
                          <a:lnTo>
                            <a:pt x="382" y="25"/>
                          </a:lnTo>
                          <a:lnTo>
                            <a:pt x="410" y="33"/>
                          </a:lnTo>
                          <a:lnTo>
                            <a:pt x="439" y="40"/>
                          </a:lnTo>
                          <a:lnTo>
                            <a:pt x="469" y="48"/>
                          </a:lnTo>
                          <a:lnTo>
                            <a:pt x="503" y="58"/>
                          </a:lnTo>
                          <a:lnTo>
                            <a:pt x="529" y="62"/>
                          </a:lnTo>
                          <a:lnTo>
                            <a:pt x="557" y="66"/>
                          </a:lnTo>
                        </a:path>
                      </a:pathLst>
                    </a:custGeom>
                    <a:solidFill>
                      <a:srgbClr val="037C03"/>
                    </a:solidFill>
                    <a:ln w="9525" cap="rnd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  <p:sp>
            <p:nvSpPr>
              <p:cNvPr id="13342" name="Freeform 30"/>
              <p:cNvSpPr>
                <a:spLocks/>
              </p:cNvSpPr>
              <p:nvPr/>
            </p:nvSpPr>
            <p:spPr bwMode="ltGray">
              <a:xfrm>
                <a:off x="5284" y="2832"/>
                <a:ext cx="497" cy="783"/>
              </a:xfrm>
              <a:custGeom>
                <a:avLst/>
                <a:gdLst/>
                <a:ahLst/>
                <a:cxnLst>
                  <a:cxn ang="0">
                    <a:pos x="294" y="246"/>
                  </a:cxn>
                  <a:cxn ang="0">
                    <a:pos x="279" y="271"/>
                  </a:cxn>
                  <a:cxn ang="0">
                    <a:pos x="190" y="229"/>
                  </a:cxn>
                  <a:cxn ang="0">
                    <a:pos x="99" y="163"/>
                  </a:cxn>
                  <a:cxn ang="0">
                    <a:pos x="59" y="92"/>
                  </a:cxn>
                  <a:cxn ang="0">
                    <a:pos x="82" y="154"/>
                  </a:cxn>
                  <a:cxn ang="0">
                    <a:pos x="152" y="218"/>
                  </a:cxn>
                  <a:cxn ang="0">
                    <a:pos x="228" y="278"/>
                  </a:cxn>
                  <a:cxn ang="0">
                    <a:pos x="303" y="319"/>
                  </a:cxn>
                  <a:cxn ang="0">
                    <a:pos x="272" y="356"/>
                  </a:cxn>
                  <a:cxn ang="0">
                    <a:pos x="205" y="363"/>
                  </a:cxn>
                  <a:cxn ang="0">
                    <a:pos x="118" y="376"/>
                  </a:cxn>
                  <a:cxn ang="0">
                    <a:pos x="48" y="410"/>
                  </a:cxn>
                  <a:cxn ang="0">
                    <a:pos x="24" y="431"/>
                  </a:cxn>
                  <a:cxn ang="0">
                    <a:pos x="96" y="410"/>
                  </a:cxn>
                  <a:cxn ang="0">
                    <a:pos x="192" y="399"/>
                  </a:cxn>
                  <a:cxn ang="0">
                    <a:pos x="281" y="391"/>
                  </a:cxn>
                  <a:cxn ang="0">
                    <a:pos x="329" y="408"/>
                  </a:cxn>
                  <a:cxn ang="0">
                    <a:pos x="320" y="499"/>
                  </a:cxn>
                  <a:cxn ang="0">
                    <a:pos x="321" y="616"/>
                  </a:cxn>
                  <a:cxn ang="0">
                    <a:pos x="349" y="710"/>
                  </a:cxn>
                  <a:cxn ang="0">
                    <a:pos x="409" y="782"/>
                  </a:cxn>
                  <a:cxn ang="0">
                    <a:pos x="401" y="695"/>
                  </a:cxn>
                  <a:cxn ang="0">
                    <a:pos x="381" y="600"/>
                  </a:cxn>
                  <a:cxn ang="0">
                    <a:pos x="369" y="478"/>
                  </a:cxn>
                  <a:cxn ang="0">
                    <a:pos x="375" y="397"/>
                  </a:cxn>
                  <a:cxn ang="0">
                    <a:pos x="405" y="444"/>
                  </a:cxn>
                  <a:cxn ang="0">
                    <a:pos x="421" y="547"/>
                  </a:cxn>
                  <a:cxn ang="0">
                    <a:pos x="435" y="653"/>
                  </a:cxn>
                  <a:cxn ang="0">
                    <a:pos x="476" y="731"/>
                  </a:cxn>
                  <a:cxn ang="0">
                    <a:pos x="491" y="731"/>
                  </a:cxn>
                  <a:cxn ang="0">
                    <a:pos x="491" y="651"/>
                  </a:cxn>
                  <a:cxn ang="0">
                    <a:pos x="463" y="576"/>
                  </a:cxn>
                  <a:cxn ang="0">
                    <a:pos x="431" y="480"/>
                  </a:cxn>
                  <a:cxn ang="0">
                    <a:pos x="416" y="410"/>
                  </a:cxn>
                  <a:cxn ang="0">
                    <a:pos x="445" y="364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70" y="323"/>
                  </a:cxn>
                  <a:cxn ang="0">
                    <a:pos x="470" y="278"/>
                  </a:cxn>
                  <a:cxn ang="0">
                    <a:pos x="491" y="210"/>
                  </a:cxn>
                  <a:cxn ang="0">
                    <a:pos x="491" y="210"/>
                  </a:cxn>
                  <a:cxn ang="0">
                    <a:pos x="491" y="210"/>
                  </a:cxn>
                  <a:cxn ang="0">
                    <a:pos x="491" y="210"/>
                  </a:cxn>
                  <a:cxn ang="0">
                    <a:pos x="450" y="245"/>
                  </a:cxn>
                  <a:cxn ang="0">
                    <a:pos x="396" y="316"/>
                  </a:cxn>
                  <a:cxn ang="0">
                    <a:pos x="391" y="262"/>
                  </a:cxn>
                  <a:cxn ang="0">
                    <a:pos x="450" y="182"/>
                  </a:cxn>
                  <a:cxn ang="0">
                    <a:pos x="491" y="130"/>
                  </a:cxn>
                  <a:cxn ang="0">
                    <a:pos x="491" y="130"/>
                  </a:cxn>
                  <a:cxn ang="0">
                    <a:pos x="491" y="96"/>
                  </a:cxn>
                  <a:cxn ang="0">
                    <a:pos x="438" y="174"/>
                  </a:cxn>
                  <a:cxn ang="0">
                    <a:pos x="380" y="278"/>
                  </a:cxn>
                  <a:cxn ang="0">
                    <a:pos x="344" y="254"/>
                  </a:cxn>
                  <a:cxn ang="0">
                    <a:pos x="296" y="175"/>
                  </a:cxn>
                  <a:cxn ang="0">
                    <a:pos x="235" y="79"/>
                  </a:cxn>
                  <a:cxn ang="0">
                    <a:pos x="185" y="13"/>
                  </a:cxn>
                  <a:cxn ang="0">
                    <a:pos x="190" y="59"/>
                  </a:cxn>
                  <a:cxn ang="0">
                    <a:pos x="239" y="154"/>
                  </a:cxn>
                </a:cxnLst>
                <a:rect l="0" t="0" r="r" b="b"/>
                <a:pathLst>
                  <a:path w="497" h="783">
                    <a:moveTo>
                      <a:pt x="262" y="191"/>
                    </a:moveTo>
                    <a:lnTo>
                      <a:pt x="271" y="203"/>
                    </a:lnTo>
                    <a:lnTo>
                      <a:pt x="279" y="217"/>
                    </a:lnTo>
                    <a:lnTo>
                      <a:pt x="286" y="231"/>
                    </a:lnTo>
                    <a:lnTo>
                      <a:pt x="294" y="246"/>
                    </a:lnTo>
                    <a:lnTo>
                      <a:pt x="301" y="260"/>
                    </a:lnTo>
                    <a:lnTo>
                      <a:pt x="303" y="273"/>
                    </a:lnTo>
                    <a:lnTo>
                      <a:pt x="307" y="285"/>
                    </a:lnTo>
                    <a:lnTo>
                      <a:pt x="295" y="278"/>
                    </a:lnTo>
                    <a:lnTo>
                      <a:pt x="279" y="271"/>
                    </a:lnTo>
                    <a:lnTo>
                      <a:pt x="261" y="263"/>
                    </a:lnTo>
                    <a:lnTo>
                      <a:pt x="243" y="255"/>
                    </a:lnTo>
                    <a:lnTo>
                      <a:pt x="225" y="249"/>
                    </a:lnTo>
                    <a:lnTo>
                      <a:pt x="206" y="239"/>
                    </a:lnTo>
                    <a:lnTo>
                      <a:pt x="190" y="229"/>
                    </a:lnTo>
                    <a:lnTo>
                      <a:pt x="168" y="216"/>
                    </a:lnTo>
                    <a:lnTo>
                      <a:pt x="151" y="202"/>
                    </a:lnTo>
                    <a:lnTo>
                      <a:pt x="129" y="188"/>
                    </a:lnTo>
                    <a:lnTo>
                      <a:pt x="114" y="179"/>
                    </a:lnTo>
                    <a:lnTo>
                      <a:pt x="99" y="163"/>
                    </a:lnTo>
                    <a:lnTo>
                      <a:pt x="87" y="151"/>
                    </a:lnTo>
                    <a:lnTo>
                      <a:pt x="76" y="133"/>
                    </a:lnTo>
                    <a:lnTo>
                      <a:pt x="69" y="118"/>
                    </a:lnTo>
                    <a:lnTo>
                      <a:pt x="64" y="103"/>
                    </a:lnTo>
                    <a:lnTo>
                      <a:pt x="59" y="92"/>
                    </a:lnTo>
                    <a:lnTo>
                      <a:pt x="59" y="104"/>
                    </a:lnTo>
                    <a:lnTo>
                      <a:pt x="59" y="112"/>
                    </a:lnTo>
                    <a:lnTo>
                      <a:pt x="62" y="123"/>
                    </a:lnTo>
                    <a:lnTo>
                      <a:pt x="70" y="136"/>
                    </a:lnTo>
                    <a:lnTo>
                      <a:pt x="82" y="154"/>
                    </a:lnTo>
                    <a:lnTo>
                      <a:pt x="89" y="167"/>
                    </a:lnTo>
                    <a:lnTo>
                      <a:pt x="101" y="176"/>
                    </a:lnTo>
                    <a:lnTo>
                      <a:pt x="116" y="188"/>
                    </a:lnTo>
                    <a:lnTo>
                      <a:pt x="135" y="203"/>
                    </a:lnTo>
                    <a:lnTo>
                      <a:pt x="152" y="218"/>
                    </a:lnTo>
                    <a:lnTo>
                      <a:pt x="170" y="232"/>
                    </a:lnTo>
                    <a:lnTo>
                      <a:pt x="183" y="245"/>
                    </a:lnTo>
                    <a:lnTo>
                      <a:pt x="196" y="259"/>
                    </a:lnTo>
                    <a:lnTo>
                      <a:pt x="212" y="268"/>
                    </a:lnTo>
                    <a:lnTo>
                      <a:pt x="228" y="278"/>
                    </a:lnTo>
                    <a:lnTo>
                      <a:pt x="245" y="288"/>
                    </a:lnTo>
                    <a:lnTo>
                      <a:pt x="261" y="297"/>
                    </a:lnTo>
                    <a:lnTo>
                      <a:pt x="274" y="305"/>
                    </a:lnTo>
                    <a:lnTo>
                      <a:pt x="292" y="314"/>
                    </a:lnTo>
                    <a:lnTo>
                      <a:pt x="303" y="319"/>
                    </a:lnTo>
                    <a:lnTo>
                      <a:pt x="308" y="323"/>
                    </a:lnTo>
                    <a:lnTo>
                      <a:pt x="303" y="332"/>
                    </a:lnTo>
                    <a:lnTo>
                      <a:pt x="297" y="341"/>
                    </a:lnTo>
                    <a:lnTo>
                      <a:pt x="288" y="353"/>
                    </a:lnTo>
                    <a:lnTo>
                      <a:pt x="272" y="356"/>
                    </a:lnTo>
                    <a:lnTo>
                      <a:pt x="261" y="358"/>
                    </a:lnTo>
                    <a:lnTo>
                      <a:pt x="242" y="361"/>
                    </a:lnTo>
                    <a:lnTo>
                      <a:pt x="225" y="363"/>
                    </a:lnTo>
                    <a:lnTo>
                      <a:pt x="225" y="363"/>
                    </a:lnTo>
                    <a:lnTo>
                      <a:pt x="205" y="363"/>
                    </a:lnTo>
                    <a:lnTo>
                      <a:pt x="186" y="364"/>
                    </a:lnTo>
                    <a:lnTo>
                      <a:pt x="166" y="366"/>
                    </a:lnTo>
                    <a:lnTo>
                      <a:pt x="149" y="369"/>
                    </a:lnTo>
                    <a:lnTo>
                      <a:pt x="134" y="371"/>
                    </a:lnTo>
                    <a:lnTo>
                      <a:pt x="118" y="376"/>
                    </a:lnTo>
                    <a:lnTo>
                      <a:pt x="105" y="381"/>
                    </a:lnTo>
                    <a:lnTo>
                      <a:pt x="92" y="387"/>
                    </a:lnTo>
                    <a:lnTo>
                      <a:pt x="81" y="394"/>
                    </a:lnTo>
                    <a:lnTo>
                      <a:pt x="66" y="400"/>
                    </a:lnTo>
                    <a:lnTo>
                      <a:pt x="48" y="410"/>
                    </a:lnTo>
                    <a:lnTo>
                      <a:pt x="29" y="418"/>
                    </a:lnTo>
                    <a:lnTo>
                      <a:pt x="16" y="423"/>
                    </a:lnTo>
                    <a:lnTo>
                      <a:pt x="0" y="429"/>
                    </a:lnTo>
                    <a:lnTo>
                      <a:pt x="12" y="432"/>
                    </a:lnTo>
                    <a:lnTo>
                      <a:pt x="24" y="431"/>
                    </a:lnTo>
                    <a:lnTo>
                      <a:pt x="38" y="428"/>
                    </a:lnTo>
                    <a:lnTo>
                      <a:pt x="53" y="423"/>
                    </a:lnTo>
                    <a:lnTo>
                      <a:pt x="72" y="417"/>
                    </a:lnTo>
                    <a:lnTo>
                      <a:pt x="84" y="413"/>
                    </a:lnTo>
                    <a:lnTo>
                      <a:pt x="96" y="410"/>
                    </a:lnTo>
                    <a:lnTo>
                      <a:pt x="112" y="406"/>
                    </a:lnTo>
                    <a:lnTo>
                      <a:pt x="129" y="404"/>
                    </a:lnTo>
                    <a:lnTo>
                      <a:pt x="150" y="402"/>
                    </a:lnTo>
                    <a:lnTo>
                      <a:pt x="170" y="400"/>
                    </a:lnTo>
                    <a:lnTo>
                      <a:pt x="192" y="399"/>
                    </a:lnTo>
                    <a:lnTo>
                      <a:pt x="210" y="399"/>
                    </a:lnTo>
                    <a:lnTo>
                      <a:pt x="229" y="397"/>
                    </a:lnTo>
                    <a:lnTo>
                      <a:pt x="244" y="396"/>
                    </a:lnTo>
                    <a:lnTo>
                      <a:pt x="262" y="395"/>
                    </a:lnTo>
                    <a:lnTo>
                      <a:pt x="281" y="391"/>
                    </a:lnTo>
                    <a:lnTo>
                      <a:pt x="303" y="386"/>
                    </a:lnTo>
                    <a:lnTo>
                      <a:pt x="322" y="381"/>
                    </a:lnTo>
                    <a:lnTo>
                      <a:pt x="345" y="377"/>
                    </a:lnTo>
                    <a:lnTo>
                      <a:pt x="338" y="391"/>
                    </a:lnTo>
                    <a:lnTo>
                      <a:pt x="329" y="408"/>
                    </a:lnTo>
                    <a:lnTo>
                      <a:pt x="320" y="431"/>
                    </a:lnTo>
                    <a:lnTo>
                      <a:pt x="318" y="448"/>
                    </a:lnTo>
                    <a:lnTo>
                      <a:pt x="317" y="468"/>
                    </a:lnTo>
                    <a:lnTo>
                      <a:pt x="318" y="483"/>
                    </a:lnTo>
                    <a:lnTo>
                      <a:pt x="320" y="499"/>
                    </a:lnTo>
                    <a:lnTo>
                      <a:pt x="321" y="520"/>
                    </a:lnTo>
                    <a:lnTo>
                      <a:pt x="323" y="549"/>
                    </a:lnTo>
                    <a:lnTo>
                      <a:pt x="322" y="572"/>
                    </a:lnTo>
                    <a:lnTo>
                      <a:pt x="321" y="597"/>
                    </a:lnTo>
                    <a:lnTo>
                      <a:pt x="321" y="616"/>
                    </a:lnTo>
                    <a:lnTo>
                      <a:pt x="323" y="635"/>
                    </a:lnTo>
                    <a:lnTo>
                      <a:pt x="329" y="654"/>
                    </a:lnTo>
                    <a:lnTo>
                      <a:pt x="336" y="678"/>
                    </a:lnTo>
                    <a:lnTo>
                      <a:pt x="342" y="695"/>
                    </a:lnTo>
                    <a:lnTo>
                      <a:pt x="349" y="710"/>
                    </a:lnTo>
                    <a:lnTo>
                      <a:pt x="358" y="729"/>
                    </a:lnTo>
                    <a:lnTo>
                      <a:pt x="366" y="740"/>
                    </a:lnTo>
                    <a:lnTo>
                      <a:pt x="379" y="754"/>
                    </a:lnTo>
                    <a:lnTo>
                      <a:pt x="395" y="767"/>
                    </a:lnTo>
                    <a:lnTo>
                      <a:pt x="409" y="782"/>
                    </a:lnTo>
                    <a:lnTo>
                      <a:pt x="411" y="766"/>
                    </a:lnTo>
                    <a:lnTo>
                      <a:pt x="409" y="747"/>
                    </a:lnTo>
                    <a:lnTo>
                      <a:pt x="407" y="726"/>
                    </a:lnTo>
                    <a:lnTo>
                      <a:pt x="405" y="708"/>
                    </a:lnTo>
                    <a:lnTo>
                      <a:pt x="401" y="695"/>
                    </a:lnTo>
                    <a:lnTo>
                      <a:pt x="396" y="677"/>
                    </a:lnTo>
                    <a:lnTo>
                      <a:pt x="389" y="658"/>
                    </a:lnTo>
                    <a:lnTo>
                      <a:pt x="386" y="642"/>
                    </a:lnTo>
                    <a:lnTo>
                      <a:pt x="385" y="627"/>
                    </a:lnTo>
                    <a:lnTo>
                      <a:pt x="381" y="600"/>
                    </a:lnTo>
                    <a:lnTo>
                      <a:pt x="379" y="572"/>
                    </a:lnTo>
                    <a:lnTo>
                      <a:pt x="376" y="547"/>
                    </a:lnTo>
                    <a:lnTo>
                      <a:pt x="373" y="522"/>
                    </a:lnTo>
                    <a:lnTo>
                      <a:pt x="370" y="496"/>
                    </a:lnTo>
                    <a:lnTo>
                      <a:pt x="369" y="478"/>
                    </a:lnTo>
                    <a:lnTo>
                      <a:pt x="369" y="464"/>
                    </a:lnTo>
                    <a:lnTo>
                      <a:pt x="368" y="446"/>
                    </a:lnTo>
                    <a:lnTo>
                      <a:pt x="369" y="425"/>
                    </a:lnTo>
                    <a:lnTo>
                      <a:pt x="371" y="414"/>
                    </a:lnTo>
                    <a:lnTo>
                      <a:pt x="375" y="397"/>
                    </a:lnTo>
                    <a:lnTo>
                      <a:pt x="379" y="376"/>
                    </a:lnTo>
                    <a:lnTo>
                      <a:pt x="386" y="392"/>
                    </a:lnTo>
                    <a:lnTo>
                      <a:pt x="394" y="408"/>
                    </a:lnTo>
                    <a:lnTo>
                      <a:pt x="401" y="425"/>
                    </a:lnTo>
                    <a:lnTo>
                      <a:pt x="405" y="444"/>
                    </a:lnTo>
                    <a:lnTo>
                      <a:pt x="409" y="465"/>
                    </a:lnTo>
                    <a:lnTo>
                      <a:pt x="413" y="480"/>
                    </a:lnTo>
                    <a:lnTo>
                      <a:pt x="414" y="500"/>
                    </a:lnTo>
                    <a:lnTo>
                      <a:pt x="418" y="522"/>
                    </a:lnTo>
                    <a:lnTo>
                      <a:pt x="421" y="547"/>
                    </a:lnTo>
                    <a:lnTo>
                      <a:pt x="423" y="567"/>
                    </a:lnTo>
                    <a:lnTo>
                      <a:pt x="426" y="593"/>
                    </a:lnTo>
                    <a:lnTo>
                      <a:pt x="428" y="611"/>
                    </a:lnTo>
                    <a:lnTo>
                      <a:pt x="432" y="633"/>
                    </a:lnTo>
                    <a:lnTo>
                      <a:pt x="435" y="653"/>
                    </a:lnTo>
                    <a:lnTo>
                      <a:pt x="438" y="667"/>
                    </a:lnTo>
                    <a:lnTo>
                      <a:pt x="446" y="682"/>
                    </a:lnTo>
                    <a:lnTo>
                      <a:pt x="455" y="699"/>
                    </a:lnTo>
                    <a:lnTo>
                      <a:pt x="466" y="715"/>
                    </a:lnTo>
                    <a:lnTo>
                      <a:pt x="476" y="731"/>
                    </a:lnTo>
                    <a:lnTo>
                      <a:pt x="485" y="739"/>
                    </a:lnTo>
                    <a:lnTo>
                      <a:pt x="491" y="731"/>
                    </a:lnTo>
                    <a:lnTo>
                      <a:pt x="491" y="690"/>
                    </a:lnTo>
                    <a:lnTo>
                      <a:pt x="491" y="690"/>
                    </a:lnTo>
                    <a:lnTo>
                      <a:pt x="491" y="731"/>
                    </a:lnTo>
                    <a:lnTo>
                      <a:pt x="491" y="690"/>
                    </a:lnTo>
                    <a:lnTo>
                      <a:pt x="491" y="690"/>
                    </a:lnTo>
                    <a:lnTo>
                      <a:pt x="491" y="690"/>
                    </a:lnTo>
                    <a:lnTo>
                      <a:pt x="491" y="690"/>
                    </a:lnTo>
                    <a:lnTo>
                      <a:pt x="491" y="651"/>
                    </a:lnTo>
                    <a:lnTo>
                      <a:pt x="491" y="651"/>
                    </a:lnTo>
                    <a:lnTo>
                      <a:pt x="486" y="635"/>
                    </a:lnTo>
                    <a:lnTo>
                      <a:pt x="477" y="615"/>
                    </a:lnTo>
                    <a:lnTo>
                      <a:pt x="470" y="597"/>
                    </a:lnTo>
                    <a:lnTo>
                      <a:pt x="463" y="576"/>
                    </a:lnTo>
                    <a:lnTo>
                      <a:pt x="456" y="558"/>
                    </a:lnTo>
                    <a:lnTo>
                      <a:pt x="448" y="538"/>
                    </a:lnTo>
                    <a:lnTo>
                      <a:pt x="442" y="519"/>
                    </a:lnTo>
                    <a:lnTo>
                      <a:pt x="436" y="500"/>
                    </a:lnTo>
                    <a:lnTo>
                      <a:pt x="431" y="480"/>
                    </a:lnTo>
                    <a:lnTo>
                      <a:pt x="428" y="467"/>
                    </a:lnTo>
                    <a:lnTo>
                      <a:pt x="423" y="452"/>
                    </a:lnTo>
                    <a:lnTo>
                      <a:pt x="418" y="434"/>
                    </a:lnTo>
                    <a:lnTo>
                      <a:pt x="413" y="421"/>
                    </a:lnTo>
                    <a:lnTo>
                      <a:pt x="416" y="410"/>
                    </a:lnTo>
                    <a:lnTo>
                      <a:pt x="417" y="396"/>
                    </a:lnTo>
                    <a:lnTo>
                      <a:pt x="416" y="385"/>
                    </a:lnTo>
                    <a:lnTo>
                      <a:pt x="414" y="371"/>
                    </a:lnTo>
                    <a:lnTo>
                      <a:pt x="428" y="369"/>
                    </a:lnTo>
                    <a:lnTo>
                      <a:pt x="445" y="364"/>
                    </a:lnTo>
                    <a:lnTo>
                      <a:pt x="460" y="375"/>
                    </a:lnTo>
                    <a:lnTo>
                      <a:pt x="475" y="382"/>
                    </a:lnTo>
                    <a:lnTo>
                      <a:pt x="490" y="391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3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30"/>
                    </a:lnTo>
                    <a:lnTo>
                      <a:pt x="486" y="330"/>
                    </a:lnTo>
                    <a:lnTo>
                      <a:pt x="470" y="323"/>
                    </a:lnTo>
                    <a:lnTo>
                      <a:pt x="466" y="313"/>
                    </a:lnTo>
                    <a:lnTo>
                      <a:pt x="463" y="304"/>
                    </a:lnTo>
                    <a:lnTo>
                      <a:pt x="460" y="294"/>
                    </a:lnTo>
                    <a:lnTo>
                      <a:pt x="460" y="290"/>
                    </a:lnTo>
                    <a:lnTo>
                      <a:pt x="470" y="278"/>
                    </a:lnTo>
                    <a:lnTo>
                      <a:pt x="484" y="264"/>
                    </a:lnTo>
                    <a:lnTo>
                      <a:pt x="496" y="251"/>
                    </a:lnTo>
                    <a:lnTo>
                      <a:pt x="491" y="25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3" y="207"/>
                    </a:lnTo>
                    <a:lnTo>
                      <a:pt x="475" y="221"/>
                    </a:lnTo>
                    <a:lnTo>
                      <a:pt x="460" y="235"/>
                    </a:lnTo>
                    <a:lnTo>
                      <a:pt x="450" y="245"/>
                    </a:lnTo>
                    <a:lnTo>
                      <a:pt x="442" y="257"/>
                    </a:lnTo>
                    <a:lnTo>
                      <a:pt x="429" y="275"/>
                    </a:lnTo>
                    <a:lnTo>
                      <a:pt x="419" y="288"/>
                    </a:lnTo>
                    <a:lnTo>
                      <a:pt x="409" y="301"/>
                    </a:lnTo>
                    <a:lnTo>
                      <a:pt x="396" y="316"/>
                    </a:lnTo>
                    <a:lnTo>
                      <a:pt x="391" y="311"/>
                    </a:lnTo>
                    <a:lnTo>
                      <a:pt x="385" y="298"/>
                    </a:lnTo>
                    <a:lnTo>
                      <a:pt x="379" y="288"/>
                    </a:lnTo>
                    <a:lnTo>
                      <a:pt x="382" y="278"/>
                    </a:lnTo>
                    <a:lnTo>
                      <a:pt x="391" y="262"/>
                    </a:lnTo>
                    <a:lnTo>
                      <a:pt x="400" y="246"/>
                    </a:lnTo>
                    <a:lnTo>
                      <a:pt x="409" y="232"/>
                    </a:lnTo>
                    <a:lnTo>
                      <a:pt x="419" y="218"/>
                    </a:lnTo>
                    <a:lnTo>
                      <a:pt x="436" y="200"/>
                    </a:lnTo>
                    <a:lnTo>
                      <a:pt x="450" y="182"/>
                    </a:lnTo>
                    <a:lnTo>
                      <a:pt x="462" y="169"/>
                    </a:lnTo>
                    <a:lnTo>
                      <a:pt x="473" y="156"/>
                    </a:lnTo>
                    <a:lnTo>
                      <a:pt x="484" y="141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89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89"/>
                    </a:lnTo>
                    <a:lnTo>
                      <a:pt x="491" y="89"/>
                    </a:lnTo>
                    <a:lnTo>
                      <a:pt x="491" y="108"/>
                    </a:lnTo>
                    <a:lnTo>
                      <a:pt x="491" y="96"/>
                    </a:lnTo>
                    <a:lnTo>
                      <a:pt x="487" y="111"/>
                    </a:lnTo>
                    <a:lnTo>
                      <a:pt x="473" y="127"/>
                    </a:lnTo>
                    <a:lnTo>
                      <a:pt x="463" y="141"/>
                    </a:lnTo>
                    <a:lnTo>
                      <a:pt x="448" y="162"/>
                    </a:lnTo>
                    <a:lnTo>
                      <a:pt x="438" y="174"/>
                    </a:lnTo>
                    <a:lnTo>
                      <a:pt x="426" y="191"/>
                    </a:lnTo>
                    <a:lnTo>
                      <a:pt x="414" y="214"/>
                    </a:lnTo>
                    <a:lnTo>
                      <a:pt x="404" y="231"/>
                    </a:lnTo>
                    <a:lnTo>
                      <a:pt x="394" y="249"/>
                    </a:lnTo>
                    <a:lnTo>
                      <a:pt x="380" y="278"/>
                    </a:lnTo>
                    <a:lnTo>
                      <a:pt x="375" y="294"/>
                    </a:lnTo>
                    <a:lnTo>
                      <a:pt x="372" y="304"/>
                    </a:lnTo>
                    <a:lnTo>
                      <a:pt x="364" y="288"/>
                    </a:lnTo>
                    <a:lnTo>
                      <a:pt x="355" y="271"/>
                    </a:lnTo>
                    <a:lnTo>
                      <a:pt x="344" y="254"/>
                    </a:lnTo>
                    <a:lnTo>
                      <a:pt x="336" y="237"/>
                    </a:lnTo>
                    <a:lnTo>
                      <a:pt x="327" y="221"/>
                    </a:lnTo>
                    <a:lnTo>
                      <a:pt x="318" y="207"/>
                    </a:lnTo>
                    <a:lnTo>
                      <a:pt x="308" y="193"/>
                    </a:lnTo>
                    <a:lnTo>
                      <a:pt x="296" y="175"/>
                    </a:lnTo>
                    <a:lnTo>
                      <a:pt x="283" y="158"/>
                    </a:lnTo>
                    <a:lnTo>
                      <a:pt x="270" y="137"/>
                    </a:lnTo>
                    <a:lnTo>
                      <a:pt x="257" y="117"/>
                    </a:lnTo>
                    <a:lnTo>
                      <a:pt x="248" y="100"/>
                    </a:lnTo>
                    <a:lnTo>
                      <a:pt x="235" y="79"/>
                    </a:lnTo>
                    <a:lnTo>
                      <a:pt x="225" y="66"/>
                    </a:lnTo>
                    <a:lnTo>
                      <a:pt x="213" y="52"/>
                    </a:lnTo>
                    <a:lnTo>
                      <a:pt x="203" y="42"/>
                    </a:lnTo>
                    <a:lnTo>
                      <a:pt x="194" y="30"/>
                    </a:lnTo>
                    <a:lnTo>
                      <a:pt x="185" y="13"/>
                    </a:lnTo>
                    <a:lnTo>
                      <a:pt x="177" y="0"/>
                    </a:lnTo>
                    <a:lnTo>
                      <a:pt x="179" y="11"/>
                    </a:lnTo>
                    <a:lnTo>
                      <a:pt x="181" y="27"/>
                    </a:lnTo>
                    <a:lnTo>
                      <a:pt x="183" y="43"/>
                    </a:lnTo>
                    <a:lnTo>
                      <a:pt x="190" y="59"/>
                    </a:lnTo>
                    <a:lnTo>
                      <a:pt x="196" y="74"/>
                    </a:lnTo>
                    <a:lnTo>
                      <a:pt x="208" y="96"/>
                    </a:lnTo>
                    <a:lnTo>
                      <a:pt x="217" y="114"/>
                    </a:lnTo>
                    <a:lnTo>
                      <a:pt x="227" y="136"/>
                    </a:lnTo>
                    <a:lnTo>
                      <a:pt x="239" y="154"/>
                    </a:lnTo>
                    <a:lnTo>
                      <a:pt x="251" y="175"/>
                    </a:lnTo>
                    <a:lnTo>
                      <a:pt x="262" y="191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3" name="Freeform 31"/>
              <p:cNvSpPr>
                <a:spLocks/>
              </p:cNvSpPr>
              <p:nvPr/>
            </p:nvSpPr>
            <p:spPr bwMode="ltGray">
              <a:xfrm>
                <a:off x="5003" y="1739"/>
                <a:ext cx="768" cy="1071"/>
              </a:xfrm>
              <a:custGeom>
                <a:avLst/>
                <a:gdLst/>
                <a:ahLst/>
                <a:cxnLst>
                  <a:cxn ang="0">
                    <a:pos x="455" y="337"/>
                  </a:cxn>
                  <a:cxn ang="0">
                    <a:pos x="431" y="371"/>
                  </a:cxn>
                  <a:cxn ang="0">
                    <a:pos x="295" y="314"/>
                  </a:cxn>
                  <a:cxn ang="0">
                    <a:pos x="153" y="223"/>
                  </a:cxn>
                  <a:cxn ang="0">
                    <a:pos x="92" y="126"/>
                  </a:cxn>
                  <a:cxn ang="0">
                    <a:pos x="128" y="211"/>
                  </a:cxn>
                  <a:cxn ang="0">
                    <a:pos x="235" y="299"/>
                  </a:cxn>
                  <a:cxn ang="0">
                    <a:pos x="354" y="380"/>
                  </a:cxn>
                  <a:cxn ang="0">
                    <a:pos x="469" y="437"/>
                  </a:cxn>
                  <a:cxn ang="0">
                    <a:pos x="421" y="488"/>
                  </a:cxn>
                  <a:cxn ang="0">
                    <a:pos x="317" y="496"/>
                  </a:cxn>
                  <a:cxn ang="0">
                    <a:pos x="182" y="514"/>
                  </a:cxn>
                  <a:cxn ang="0">
                    <a:pos x="74" y="561"/>
                  </a:cxn>
                  <a:cxn ang="0">
                    <a:pos x="37" y="590"/>
                  </a:cxn>
                  <a:cxn ang="0">
                    <a:pos x="149" y="561"/>
                  </a:cxn>
                  <a:cxn ang="0">
                    <a:pos x="297" y="546"/>
                  </a:cxn>
                  <a:cxn ang="0">
                    <a:pos x="435" y="535"/>
                  </a:cxn>
                  <a:cxn ang="0">
                    <a:pos x="509" y="559"/>
                  </a:cxn>
                  <a:cxn ang="0">
                    <a:pos x="495" y="683"/>
                  </a:cxn>
                  <a:cxn ang="0">
                    <a:pos x="497" y="843"/>
                  </a:cxn>
                  <a:cxn ang="0">
                    <a:pos x="541" y="971"/>
                  </a:cxn>
                  <a:cxn ang="0">
                    <a:pos x="633" y="1070"/>
                  </a:cxn>
                  <a:cxn ang="0">
                    <a:pos x="620" y="951"/>
                  </a:cxn>
                  <a:cxn ang="0">
                    <a:pos x="590" y="821"/>
                  </a:cxn>
                  <a:cxn ang="0">
                    <a:pos x="571" y="655"/>
                  </a:cxn>
                  <a:cxn ang="0">
                    <a:pos x="580" y="544"/>
                  </a:cxn>
                  <a:cxn ang="0">
                    <a:pos x="626" y="608"/>
                  </a:cxn>
                  <a:cxn ang="0">
                    <a:pos x="651" y="749"/>
                  </a:cxn>
                  <a:cxn ang="0">
                    <a:pos x="672" y="894"/>
                  </a:cxn>
                  <a:cxn ang="0">
                    <a:pos x="737" y="1000"/>
                  </a:cxn>
                  <a:cxn ang="0">
                    <a:pos x="760" y="1000"/>
                  </a:cxn>
                  <a:cxn ang="0">
                    <a:pos x="760" y="891"/>
                  </a:cxn>
                  <a:cxn ang="0">
                    <a:pos x="716" y="789"/>
                  </a:cxn>
                  <a:cxn ang="0">
                    <a:pos x="666" y="657"/>
                  </a:cxn>
                  <a:cxn ang="0">
                    <a:pos x="643" y="561"/>
                  </a:cxn>
                  <a:cxn ang="0">
                    <a:pos x="689" y="499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27" y="442"/>
                  </a:cxn>
                  <a:cxn ang="0">
                    <a:pos x="727" y="380"/>
                  </a:cxn>
                  <a:cxn ang="0">
                    <a:pos x="760" y="288"/>
                  </a:cxn>
                  <a:cxn ang="0">
                    <a:pos x="760" y="288"/>
                  </a:cxn>
                  <a:cxn ang="0">
                    <a:pos x="760" y="288"/>
                  </a:cxn>
                  <a:cxn ang="0">
                    <a:pos x="760" y="288"/>
                  </a:cxn>
                  <a:cxn ang="0">
                    <a:pos x="696" y="335"/>
                  </a:cxn>
                  <a:cxn ang="0">
                    <a:pos x="613" y="433"/>
                  </a:cxn>
                  <a:cxn ang="0">
                    <a:pos x="604" y="359"/>
                  </a:cxn>
                  <a:cxn ang="0">
                    <a:pos x="696" y="250"/>
                  </a:cxn>
                  <a:cxn ang="0">
                    <a:pos x="760" y="178"/>
                  </a:cxn>
                  <a:cxn ang="0">
                    <a:pos x="760" y="178"/>
                  </a:cxn>
                  <a:cxn ang="0">
                    <a:pos x="760" y="132"/>
                  </a:cxn>
                  <a:cxn ang="0">
                    <a:pos x="678" y="239"/>
                  </a:cxn>
                  <a:cxn ang="0">
                    <a:pos x="589" y="380"/>
                  </a:cxn>
                  <a:cxn ang="0">
                    <a:pos x="532" y="348"/>
                  </a:cxn>
                  <a:cxn ang="0">
                    <a:pos x="458" y="240"/>
                  </a:cxn>
                  <a:cxn ang="0">
                    <a:pos x="364" y="109"/>
                  </a:cxn>
                  <a:cxn ang="0">
                    <a:pos x="286" y="18"/>
                  </a:cxn>
                  <a:cxn ang="0">
                    <a:pos x="294" y="81"/>
                  </a:cxn>
                  <a:cxn ang="0">
                    <a:pos x="369" y="211"/>
                  </a:cxn>
                </a:cxnLst>
                <a:rect l="0" t="0" r="r" b="b"/>
                <a:pathLst>
                  <a:path w="768" h="1071">
                    <a:moveTo>
                      <a:pt x="405" y="261"/>
                    </a:moveTo>
                    <a:lnTo>
                      <a:pt x="420" y="278"/>
                    </a:lnTo>
                    <a:lnTo>
                      <a:pt x="432" y="297"/>
                    </a:lnTo>
                    <a:lnTo>
                      <a:pt x="443" y="316"/>
                    </a:lnTo>
                    <a:lnTo>
                      <a:pt x="455" y="337"/>
                    </a:lnTo>
                    <a:lnTo>
                      <a:pt x="465" y="356"/>
                    </a:lnTo>
                    <a:lnTo>
                      <a:pt x="469" y="374"/>
                    </a:lnTo>
                    <a:lnTo>
                      <a:pt x="475" y="390"/>
                    </a:lnTo>
                    <a:lnTo>
                      <a:pt x="457" y="380"/>
                    </a:lnTo>
                    <a:lnTo>
                      <a:pt x="431" y="371"/>
                    </a:lnTo>
                    <a:lnTo>
                      <a:pt x="403" y="361"/>
                    </a:lnTo>
                    <a:lnTo>
                      <a:pt x="377" y="350"/>
                    </a:lnTo>
                    <a:lnTo>
                      <a:pt x="348" y="340"/>
                    </a:lnTo>
                    <a:lnTo>
                      <a:pt x="319" y="328"/>
                    </a:lnTo>
                    <a:lnTo>
                      <a:pt x="295" y="314"/>
                    </a:lnTo>
                    <a:lnTo>
                      <a:pt x="259" y="295"/>
                    </a:lnTo>
                    <a:lnTo>
                      <a:pt x="234" y="277"/>
                    </a:lnTo>
                    <a:lnTo>
                      <a:pt x="200" y="257"/>
                    </a:lnTo>
                    <a:lnTo>
                      <a:pt x="177" y="245"/>
                    </a:lnTo>
                    <a:lnTo>
                      <a:pt x="153" y="223"/>
                    </a:lnTo>
                    <a:lnTo>
                      <a:pt x="134" y="206"/>
                    </a:lnTo>
                    <a:lnTo>
                      <a:pt x="118" y="183"/>
                    </a:lnTo>
                    <a:lnTo>
                      <a:pt x="107" y="161"/>
                    </a:lnTo>
                    <a:lnTo>
                      <a:pt x="99" y="141"/>
                    </a:lnTo>
                    <a:lnTo>
                      <a:pt x="92" y="126"/>
                    </a:lnTo>
                    <a:lnTo>
                      <a:pt x="91" y="143"/>
                    </a:lnTo>
                    <a:lnTo>
                      <a:pt x="91" y="154"/>
                    </a:lnTo>
                    <a:lnTo>
                      <a:pt x="96" y="169"/>
                    </a:lnTo>
                    <a:lnTo>
                      <a:pt x="108" y="186"/>
                    </a:lnTo>
                    <a:lnTo>
                      <a:pt x="128" y="211"/>
                    </a:lnTo>
                    <a:lnTo>
                      <a:pt x="138" y="229"/>
                    </a:lnTo>
                    <a:lnTo>
                      <a:pt x="157" y="241"/>
                    </a:lnTo>
                    <a:lnTo>
                      <a:pt x="180" y="258"/>
                    </a:lnTo>
                    <a:lnTo>
                      <a:pt x="209" y="278"/>
                    </a:lnTo>
                    <a:lnTo>
                      <a:pt x="235" y="299"/>
                    </a:lnTo>
                    <a:lnTo>
                      <a:pt x="263" y="318"/>
                    </a:lnTo>
                    <a:lnTo>
                      <a:pt x="283" y="335"/>
                    </a:lnTo>
                    <a:lnTo>
                      <a:pt x="304" y="354"/>
                    </a:lnTo>
                    <a:lnTo>
                      <a:pt x="329" y="367"/>
                    </a:lnTo>
                    <a:lnTo>
                      <a:pt x="354" y="380"/>
                    </a:lnTo>
                    <a:lnTo>
                      <a:pt x="379" y="395"/>
                    </a:lnTo>
                    <a:lnTo>
                      <a:pt x="403" y="406"/>
                    </a:lnTo>
                    <a:lnTo>
                      <a:pt x="424" y="417"/>
                    </a:lnTo>
                    <a:lnTo>
                      <a:pt x="451" y="429"/>
                    </a:lnTo>
                    <a:lnTo>
                      <a:pt x="469" y="437"/>
                    </a:lnTo>
                    <a:lnTo>
                      <a:pt x="477" y="442"/>
                    </a:lnTo>
                    <a:lnTo>
                      <a:pt x="469" y="454"/>
                    </a:lnTo>
                    <a:lnTo>
                      <a:pt x="460" y="467"/>
                    </a:lnTo>
                    <a:lnTo>
                      <a:pt x="446" y="484"/>
                    </a:lnTo>
                    <a:lnTo>
                      <a:pt x="421" y="488"/>
                    </a:lnTo>
                    <a:lnTo>
                      <a:pt x="403" y="490"/>
                    </a:lnTo>
                    <a:lnTo>
                      <a:pt x="375" y="495"/>
                    </a:lnTo>
                    <a:lnTo>
                      <a:pt x="348" y="496"/>
                    </a:lnTo>
                    <a:lnTo>
                      <a:pt x="348" y="496"/>
                    </a:lnTo>
                    <a:lnTo>
                      <a:pt x="317" y="496"/>
                    </a:lnTo>
                    <a:lnTo>
                      <a:pt x="288" y="499"/>
                    </a:lnTo>
                    <a:lnTo>
                      <a:pt x="258" y="501"/>
                    </a:lnTo>
                    <a:lnTo>
                      <a:pt x="231" y="505"/>
                    </a:lnTo>
                    <a:lnTo>
                      <a:pt x="208" y="508"/>
                    </a:lnTo>
                    <a:lnTo>
                      <a:pt x="182" y="514"/>
                    </a:lnTo>
                    <a:lnTo>
                      <a:pt x="163" y="521"/>
                    </a:lnTo>
                    <a:lnTo>
                      <a:pt x="142" y="530"/>
                    </a:lnTo>
                    <a:lnTo>
                      <a:pt x="126" y="539"/>
                    </a:lnTo>
                    <a:lnTo>
                      <a:pt x="102" y="548"/>
                    </a:lnTo>
                    <a:lnTo>
                      <a:pt x="74" y="561"/>
                    </a:lnTo>
                    <a:lnTo>
                      <a:pt x="46" y="572"/>
                    </a:lnTo>
                    <a:lnTo>
                      <a:pt x="24" y="579"/>
                    </a:lnTo>
                    <a:lnTo>
                      <a:pt x="0" y="587"/>
                    </a:lnTo>
                    <a:lnTo>
                      <a:pt x="19" y="591"/>
                    </a:lnTo>
                    <a:lnTo>
                      <a:pt x="37" y="590"/>
                    </a:lnTo>
                    <a:lnTo>
                      <a:pt x="59" y="585"/>
                    </a:lnTo>
                    <a:lnTo>
                      <a:pt x="82" y="579"/>
                    </a:lnTo>
                    <a:lnTo>
                      <a:pt x="112" y="570"/>
                    </a:lnTo>
                    <a:lnTo>
                      <a:pt x="130" y="565"/>
                    </a:lnTo>
                    <a:lnTo>
                      <a:pt x="149" y="561"/>
                    </a:lnTo>
                    <a:lnTo>
                      <a:pt x="174" y="556"/>
                    </a:lnTo>
                    <a:lnTo>
                      <a:pt x="200" y="553"/>
                    </a:lnTo>
                    <a:lnTo>
                      <a:pt x="232" y="550"/>
                    </a:lnTo>
                    <a:lnTo>
                      <a:pt x="263" y="547"/>
                    </a:lnTo>
                    <a:lnTo>
                      <a:pt x="297" y="546"/>
                    </a:lnTo>
                    <a:lnTo>
                      <a:pt x="325" y="546"/>
                    </a:lnTo>
                    <a:lnTo>
                      <a:pt x="354" y="544"/>
                    </a:lnTo>
                    <a:lnTo>
                      <a:pt x="377" y="542"/>
                    </a:lnTo>
                    <a:lnTo>
                      <a:pt x="405" y="540"/>
                    </a:lnTo>
                    <a:lnTo>
                      <a:pt x="435" y="535"/>
                    </a:lnTo>
                    <a:lnTo>
                      <a:pt x="469" y="529"/>
                    </a:lnTo>
                    <a:lnTo>
                      <a:pt x="498" y="521"/>
                    </a:lnTo>
                    <a:lnTo>
                      <a:pt x="534" y="516"/>
                    </a:lnTo>
                    <a:lnTo>
                      <a:pt x="523" y="535"/>
                    </a:lnTo>
                    <a:lnTo>
                      <a:pt x="509" y="559"/>
                    </a:lnTo>
                    <a:lnTo>
                      <a:pt x="495" y="590"/>
                    </a:lnTo>
                    <a:lnTo>
                      <a:pt x="492" y="613"/>
                    </a:lnTo>
                    <a:lnTo>
                      <a:pt x="491" y="640"/>
                    </a:lnTo>
                    <a:lnTo>
                      <a:pt x="492" y="661"/>
                    </a:lnTo>
                    <a:lnTo>
                      <a:pt x="495" y="683"/>
                    </a:lnTo>
                    <a:lnTo>
                      <a:pt x="497" y="712"/>
                    </a:lnTo>
                    <a:lnTo>
                      <a:pt x="500" y="751"/>
                    </a:lnTo>
                    <a:lnTo>
                      <a:pt x="498" y="783"/>
                    </a:lnTo>
                    <a:lnTo>
                      <a:pt x="497" y="817"/>
                    </a:lnTo>
                    <a:lnTo>
                      <a:pt x="497" y="843"/>
                    </a:lnTo>
                    <a:lnTo>
                      <a:pt x="500" y="869"/>
                    </a:lnTo>
                    <a:lnTo>
                      <a:pt x="508" y="896"/>
                    </a:lnTo>
                    <a:lnTo>
                      <a:pt x="519" y="928"/>
                    </a:lnTo>
                    <a:lnTo>
                      <a:pt x="529" y="951"/>
                    </a:lnTo>
                    <a:lnTo>
                      <a:pt x="541" y="971"/>
                    </a:lnTo>
                    <a:lnTo>
                      <a:pt x="554" y="997"/>
                    </a:lnTo>
                    <a:lnTo>
                      <a:pt x="566" y="1013"/>
                    </a:lnTo>
                    <a:lnTo>
                      <a:pt x="586" y="1032"/>
                    </a:lnTo>
                    <a:lnTo>
                      <a:pt x="612" y="1049"/>
                    </a:lnTo>
                    <a:lnTo>
                      <a:pt x="633" y="1070"/>
                    </a:lnTo>
                    <a:lnTo>
                      <a:pt x="636" y="1048"/>
                    </a:lnTo>
                    <a:lnTo>
                      <a:pt x="633" y="1022"/>
                    </a:lnTo>
                    <a:lnTo>
                      <a:pt x="629" y="994"/>
                    </a:lnTo>
                    <a:lnTo>
                      <a:pt x="626" y="969"/>
                    </a:lnTo>
                    <a:lnTo>
                      <a:pt x="620" y="951"/>
                    </a:lnTo>
                    <a:lnTo>
                      <a:pt x="613" y="926"/>
                    </a:lnTo>
                    <a:lnTo>
                      <a:pt x="602" y="900"/>
                    </a:lnTo>
                    <a:lnTo>
                      <a:pt x="597" y="879"/>
                    </a:lnTo>
                    <a:lnTo>
                      <a:pt x="595" y="858"/>
                    </a:lnTo>
                    <a:lnTo>
                      <a:pt x="590" y="821"/>
                    </a:lnTo>
                    <a:lnTo>
                      <a:pt x="586" y="783"/>
                    </a:lnTo>
                    <a:lnTo>
                      <a:pt x="581" y="749"/>
                    </a:lnTo>
                    <a:lnTo>
                      <a:pt x="578" y="715"/>
                    </a:lnTo>
                    <a:lnTo>
                      <a:pt x="572" y="679"/>
                    </a:lnTo>
                    <a:lnTo>
                      <a:pt x="571" y="655"/>
                    </a:lnTo>
                    <a:lnTo>
                      <a:pt x="571" y="635"/>
                    </a:lnTo>
                    <a:lnTo>
                      <a:pt x="569" y="610"/>
                    </a:lnTo>
                    <a:lnTo>
                      <a:pt x="571" y="582"/>
                    </a:lnTo>
                    <a:lnTo>
                      <a:pt x="574" y="567"/>
                    </a:lnTo>
                    <a:lnTo>
                      <a:pt x="580" y="544"/>
                    </a:lnTo>
                    <a:lnTo>
                      <a:pt x="586" y="514"/>
                    </a:lnTo>
                    <a:lnTo>
                      <a:pt x="597" y="536"/>
                    </a:lnTo>
                    <a:lnTo>
                      <a:pt x="609" y="559"/>
                    </a:lnTo>
                    <a:lnTo>
                      <a:pt x="620" y="582"/>
                    </a:lnTo>
                    <a:lnTo>
                      <a:pt x="626" y="608"/>
                    </a:lnTo>
                    <a:lnTo>
                      <a:pt x="633" y="636"/>
                    </a:lnTo>
                    <a:lnTo>
                      <a:pt x="638" y="657"/>
                    </a:lnTo>
                    <a:lnTo>
                      <a:pt x="641" y="684"/>
                    </a:lnTo>
                    <a:lnTo>
                      <a:pt x="647" y="715"/>
                    </a:lnTo>
                    <a:lnTo>
                      <a:pt x="651" y="749"/>
                    </a:lnTo>
                    <a:lnTo>
                      <a:pt x="655" y="776"/>
                    </a:lnTo>
                    <a:lnTo>
                      <a:pt x="659" y="811"/>
                    </a:lnTo>
                    <a:lnTo>
                      <a:pt x="661" y="836"/>
                    </a:lnTo>
                    <a:lnTo>
                      <a:pt x="669" y="866"/>
                    </a:lnTo>
                    <a:lnTo>
                      <a:pt x="672" y="894"/>
                    </a:lnTo>
                    <a:lnTo>
                      <a:pt x="678" y="913"/>
                    </a:lnTo>
                    <a:lnTo>
                      <a:pt x="690" y="934"/>
                    </a:lnTo>
                    <a:lnTo>
                      <a:pt x="704" y="957"/>
                    </a:lnTo>
                    <a:lnTo>
                      <a:pt x="720" y="979"/>
                    </a:lnTo>
                    <a:lnTo>
                      <a:pt x="737" y="1000"/>
                    </a:lnTo>
                    <a:lnTo>
                      <a:pt x="750" y="1011"/>
                    </a:lnTo>
                    <a:lnTo>
                      <a:pt x="760" y="1000"/>
                    </a:lnTo>
                    <a:lnTo>
                      <a:pt x="760" y="945"/>
                    </a:lnTo>
                    <a:lnTo>
                      <a:pt x="760" y="945"/>
                    </a:lnTo>
                    <a:lnTo>
                      <a:pt x="760" y="1000"/>
                    </a:lnTo>
                    <a:lnTo>
                      <a:pt x="760" y="945"/>
                    </a:lnTo>
                    <a:lnTo>
                      <a:pt x="760" y="945"/>
                    </a:lnTo>
                    <a:lnTo>
                      <a:pt x="760" y="945"/>
                    </a:lnTo>
                    <a:lnTo>
                      <a:pt x="760" y="945"/>
                    </a:lnTo>
                    <a:lnTo>
                      <a:pt x="760" y="891"/>
                    </a:lnTo>
                    <a:lnTo>
                      <a:pt x="760" y="891"/>
                    </a:lnTo>
                    <a:lnTo>
                      <a:pt x="752" y="869"/>
                    </a:lnTo>
                    <a:lnTo>
                      <a:pt x="738" y="841"/>
                    </a:lnTo>
                    <a:lnTo>
                      <a:pt x="727" y="817"/>
                    </a:lnTo>
                    <a:lnTo>
                      <a:pt x="716" y="789"/>
                    </a:lnTo>
                    <a:lnTo>
                      <a:pt x="706" y="764"/>
                    </a:lnTo>
                    <a:lnTo>
                      <a:pt x="693" y="736"/>
                    </a:lnTo>
                    <a:lnTo>
                      <a:pt x="684" y="710"/>
                    </a:lnTo>
                    <a:lnTo>
                      <a:pt x="675" y="684"/>
                    </a:lnTo>
                    <a:lnTo>
                      <a:pt x="666" y="657"/>
                    </a:lnTo>
                    <a:lnTo>
                      <a:pt x="661" y="640"/>
                    </a:lnTo>
                    <a:lnTo>
                      <a:pt x="654" y="619"/>
                    </a:lnTo>
                    <a:lnTo>
                      <a:pt x="647" y="595"/>
                    </a:lnTo>
                    <a:lnTo>
                      <a:pt x="638" y="576"/>
                    </a:lnTo>
                    <a:lnTo>
                      <a:pt x="643" y="561"/>
                    </a:lnTo>
                    <a:lnTo>
                      <a:pt x="646" y="542"/>
                    </a:lnTo>
                    <a:lnTo>
                      <a:pt x="644" y="527"/>
                    </a:lnTo>
                    <a:lnTo>
                      <a:pt x="640" y="508"/>
                    </a:lnTo>
                    <a:lnTo>
                      <a:pt x="661" y="505"/>
                    </a:lnTo>
                    <a:lnTo>
                      <a:pt x="689" y="499"/>
                    </a:lnTo>
                    <a:lnTo>
                      <a:pt x="712" y="513"/>
                    </a:lnTo>
                    <a:lnTo>
                      <a:pt x="734" y="523"/>
                    </a:lnTo>
                    <a:lnTo>
                      <a:pt x="757" y="535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451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451"/>
                    </a:lnTo>
                    <a:lnTo>
                      <a:pt x="752" y="451"/>
                    </a:lnTo>
                    <a:lnTo>
                      <a:pt x="727" y="442"/>
                    </a:lnTo>
                    <a:lnTo>
                      <a:pt x="721" y="429"/>
                    </a:lnTo>
                    <a:lnTo>
                      <a:pt x="716" y="416"/>
                    </a:lnTo>
                    <a:lnTo>
                      <a:pt x="711" y="402"/>
                    </a:lnTo>
                    <a:lnTo>
                      <a:pt x="712" y="397"/>
                    </a:lnTo>
                    <a:lnTo>
                      <a:pt x="727" y="380"/>
                    </a:lnTo>
                    <a:lnTo>
                      <a:pt x="749" y="362"/>
                    </a:lnTo>
                    <a:lnTo>
                      <a:pt x="767" y="344"/>
                    </a:lnTo>
                    <a:lnTo>
                      <a:pt x="760" y="342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3" y="284"/>
                    </a:lnTo>
                    <a:lnTo>
                      <a:pt x="734" y="303"/>
                    </a:lnTo>
                    <a:lnTo>
                      <a:pt x="711" y="322"/>
                    </a:lnTo>
                    <a:lnTo>
                      <a:pt x="696" y="335"/>
                    </a:lnTo>
                    <a:lnTo>
                      <a:pt x="684" y="352"/>
                    </a:lnTo>
                    <a:lnTo>
                      <a:pt x="664" y="376"/>
                    </a:lnTo>
                    <a:lnTo>
                      <a:pt x="649" y="395"/>
                    </a:lnTo>
                    <a:lnTo>
                      <a:pt x="633" y="412"/>
                    </a:lnTo>
                    <a:lnTo>
                      <a:pt x="613" y="433"/>
                    </a:lnTo>
                    <a:lnTo>
                      <a:pt x="604" y="425"/>
                    </a:lnTo>
                    <a:lnTo>
                      <a:pt x="595" y="408"/>
                    </a:lnTo>
                    <a:lnTo>
                      <a:pt x="586" y="395"/>
                    </a:lnTo>
                    <a:lnTo>
                      <a:pt x="591" y="380"/>
                    </a:lnTo>
                    <a:lnTo>
                      <a:pt x="604" y="359"/>
                    </a:lnTo>
                    <a:lnTo>
                      <a:pt x="618" y="337"/>
                    </a:lnTo>
                    <a:lnTo>
                      <a:pt x="633" y="317"/>
                    </a:lnTo>
                    <a:lnTo>
                      <a:pt x="649" y="299"/>
                    </a:lnTo>
                    <a:lnTo>
                      <a:pt x="674" y="274"/>
                    </a:lnTo>
                    <a:lnTo>
                      <a:pt x="696" y="250"/>
                    </a:lnTo>
                    <a:lnTo>
                      <a:pt x="715" y="231"/>
                    </a:lnTo>
                    <a:lnTo>
                      <a:pt x="731" y="214"/>
                    </a:lnTo>
                    <a:lnTo>
                      <a:pt x="749" y="194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22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22"/>
                    </a:lnTo>
                    <a:lnTo>
                      <a:pt x="760" y="122"/>
                    </a:lnTo>
                    <a:lnTo>
                      <a:pt x="760" y="148"/>
                    </a:lnTo>
                    <a:lnTo>
                      <a:pt x="760" y="132"/>
                    </a:lnTo>
                    <a:lnTo>
                      <a:pt x="753" y="152"/>
                    </a:lnTo>
                    <a:lnTo>
                      <a:pt x="732" y="173"/>
                    </a:lnTo>
                    <a:lnTo>
                      <a:pt x="716" y="194"/>
                    </a:lnTo>
                    <a:lnTo>
                      <a:pt x="693" y="222"/>
                    </a:lnTo>
                    <a:lnTo>
                      <a:pt x="678" y="239"/>
                    </a:lnTo>
                    <a:lnTo>
                      <a:pt x="659" y="261"/>
                    </a:lnTo>
                    <a:lnTo>
                      <a:pt x="641" y="293"/>
                    </a:lnTo>
                    <a:lnTo>
                      <a:pt x="625" y="316"/>
                    </a:lnTo>
                    <a:lnTo>
                      <a:pt x="610" y="340"/>
                    </a:lnTo>
                    <a:lnTo>
                      <a:pt x="589" y="380"/>
                    </a:lnTo>
                    <a:lnTo>
                      <a:pt x="580" y="402"/>
                    </a:lnTo>
                    <a:lnTo>
                      <a:pt x="575" y="416"/>
                    </a:lnTo>
                    <a:lnTo>
                      <a:pt x="564" y="395"/>
                    </a:lnTo>
                    <a:lnTo>
                      <a:pt x="549" y="371"/>
                    </a:lnTo>
                    <a:lnTo>
                      <a:pt x="532" y="348"/>
                    </a:lnTo>
                    <a:lnTo>
                      <a:pt x="519" y="325"/>
                    </a:lnTo>
                    <a:lnTo>
                      <a:pt x="506" y="303"/>
                    </a:lnTo>
                    <a:lnTo>
                      <a:pt x="492" y="284"/>
                    </a:lnTo>
                    <a:lnTo>
                      <a:pt x="477" y="265"/>
                    </a:lnTo>
                    <a:lnTo>
                      <a:pt x="458" y="240"/>
                    </a:lnTo>
                    <a:lnTo>
                      <a:pt x="437" y="216"/>
                    </a:lnTo>
                    <a:lnTo>
                      <a:pt x="418" y="188"/>
                    </a:lnTo>
                    <a:lnTo>
                      <a:pt x="398" y="160"/>
                    </a:lnTo>
                    <a:lnTo>
                      <a:pt x="383" y="137"/>
                    </a:lnTo>
                    <a:lnTo>
                      <a:pt x="364" y="109"/>
                    </a:lnTo>
                    <a:lnTo>
                      <a:pt x="349" y="90"/>
                    </a:lnTo>
                    <a:lnTo>
                      <a:pt x="330" y="72"/>
                    </a:lnTo>
                    <a:lnTo>
                      <a:pt x="314" y="58"/>
                    </a:lnTo>
                    <a:lnTo>
                      <a:pt x="300" y="41"/>
                    </a:lnTo>
                    <a:lnTo>
                      <a:pt x="286" y="18"/>
                    </a:lnTo>
                    <a:lnTo>
                      <a:pt x="274" y="0"/>
                    </a:lnTo>
                    <a:lnTo>
                      <a:pt x="277" y="15"/>
                    </a:lnTo>
                    <a:lnTo>
                      <a:pt x="280" y="37"/>
                    </a:lnTo>
                    <a:lnTo>
                      <a:pt x="283" y="60"/>
                    </a:lnTo>
                    <a:lnTo>
                      <a:pt x="294" y="81"/>
                    </a:lnTo>
                    <a:lnTo>
                      <a:pt x="304" y="101"/>
                    </a:lnTo>
                    <a:lnTo>
                      <a:pt x="322" y="131"/>
                    </a:lnTo>
                    <a:lnTo>
                      <a:pt x="335" y="156"/>
                    </a:lnTo>
                    <a:lnTo>
                      <a:pt x="352" y="186"/>
                    </a:lnTo>
                    <a:lnTo>
                      <a:pt x="369" y="211"/>
                    </a:lnTo>
                    <a:lnTo>
                      <a:pt x="389" y="240"/>
                    </a:lnTo>
                    <a:lnTo>
                      <a:pt x="405" y="261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3346" name="Rectangle 3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  <a:noFill/>
          <a:ln/>
        </p:spPr>
        <p:txBody>
          <a:bodyPr/>
          <a:lstStyle/>
          <a:p>
            <a:r>
              <a:rPr lang="en-US"/>
              <a:t>open, extensible superset of Java</a:t>
            </a:r>
          </a:p>
          <a:p>
            <a:r>
              <a:rPr lang="en-US"/>
              <a:t>examine “base” extension</a:t>
            </a:r>
          </a:p>
        </p:txBody>
      </p:sp>
      <p:sp>
        <p:nvSpPr>
          <p:cNvPr id="13347" name="Rectangle 35"/>
          <p:cNvSpPr>
            <a:spLocks noGrp="1" noChangeArrowheads="1"/>
          </p:cNvSpPr>
          <p:nvPr>
            <p:ph type="ctrTitle"/>
          </p:nvPr>
        </p:nvSpPr>
        <p:spPr>
          <a:xfrm>
            <a:off x="609600" y="2286000"/>
            <a:ext cx="7772400" cy="1143000"/>
          </a:xfrm>
          <a:noFill/>
          <a:ln/>
        </p:spPr>
        <p:txBody>
          <a:bodyPr/>
          <a:lstStyle/>
          <a:p>
            <a:pPr algn="ctr"/>
            <a:r>
              <a:rPr lang="en-US"/>
              <a:t>The Jak Language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823E0-E99E-4381-AB8F-ED9EDFB75D07}" type="slidenum">
              <a:rPr lang="en-US"/>
              <a:pPr/>
              <a:t>11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Support for Metaprogramming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Extends Java with:</a:t>
            </a:r>
          </a:p>
          <a:p>
            <a:pPr lvl="1"/>
            <a:r>
              <a:rPr lang="en-US"/>
              <a:t>AST constructors</a:t>
            </a:r>
          </a:p>
          <a:p>
            <a:pPr lvl="2"/>
            <a:r>
              <a:rPr lang="en-US"/>
              <a:t>represent and manipulate programs as data</a:t>
            </a:r>
          </a:p>
          <a:p>
            <a:pPr lvl="2"/>
            <a:r>
              <a:rPr lang="en-US"/>
              <a:t>adds LISP quote/unquote to Java</a:t>
            </a:r>
            <a:br>
              <a:rPr lang="en-US"/>
            </a:br>
            <a:endParaRPr lang="en-US"/>
          </a:p>
          <a:p>
            <a:pPr lvl="1"/>
            <a:r>
              <a:rPr lang="en-US"/>
              <a:t>AST traversals, manipulation</a:t>
            </a:r>
          </a:p>
          <a:p>
            <a:pPr lvl="2"/>
            <a:r>
              <a:rPr lang="en-US"/>
              <a:t>arbitrary program transformations</a:t>
            </a:r>
            <a:br>
              <a:rPr lang="en-US"/>
            </a:br>
            <a:endParaRPr lang="en-US"/>
          </a:p>
          <a:p>
            <a:pPr lvl="1"/>
            <a:r>
              <a:rPr lang="en-US"/>
              <a:t>Generation scoping</a:t>
            </a:r>
          </a:p>
          <a:p>
            <a:pPr lvl="2"/>
            <a:r>
              <a:rPr lang="en-US"/>
              <a:t>variant of hygienic macros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952D-F756-492D-B020-C0B869CBE0E1}" type="slidenum">
              <a:rPr lang="en-US"/>
              <a:pPr/>
              <a:t>12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AST Constructors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Added constructors for code fragments of different types (expression, statement, …)</a:t>
            </a:r>
          </a:p>
          <a:p>
            <a:pPr lvl="2"/>
            <a:r>
              <a:rPr lang="en-US"/>
              <a:t>similar to LISP quote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215900" y="3641725"/>
            <a:ext cx="8582025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>
                <a:latin typeface="Courier New" pitchFamily="49" charset="0"/>
              </a:rPr>
              <a:t>AST_Exp  e  =  exp{  7 + x*8  }exp;</a:t>
            </a:r>
          </a:p>
          <a:p>
            <a:r>
              <a:rPr lang="en-US">
                <a:latin typeface="Courier New" pitchFamily="49" charset="0"/>
              </a:rPr>
              <a:t>AST_Stm  s  =  stm{  if (y&gt;4) return r; }stm;</a:t>
            </a:r>
          </a:p>
          <a:p>
            <a:endParaRPr lang="en-US">
              <a:latin typeface="Courier New" pitchFamily="49" charset="0"/>
            </a:endParaRPr>
          </a:p>
          <a:p>
            <a:endParaRPr lang="en-US">
              <a:latin typeface="Courier New" pitchFamily="49" charset="0"/>
            </a:endParaRPr>
          </a:p>
          <a:p>
            <a:r>
              <a:rPr lang="en-US">
                <a:latin typeface="Courier New" pitchFamily="49" charset="0"/>
              </a:rPr>
              <a:t>e.unparse( );  // outputs “7 + x*8”</a:t>
            </a:r>
          </a:p>
          <a:p>
            <a:r>
              <a:rPr lang="en-US">
                <a:latin typeface="Courier New" pitchFamily="49" charset="0"/>
              </a:rPr>
              <a:t>s.unparse( );  // outputs “if (y&gt;4) return r;”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14A7-B6F3-464E-B438-7EA939E8DC8E}" type="slidenum">
              <a:rPr lang="en-US"/>
              <a:pPr/>
              <a:t>13</a:t>
            </a:fld>
            <a:endParaRPr 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Parameterization and Composition of Code Fragments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Explicit escapes</a:t>
            </a:r>
          </a:p>
          <a:p>
            <a:pPr lvl="2"/>
            <a:r>
              <a:rPr lang="en-US"/>
              <a:t>LISP unquote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04800" y="3032125"/>
            <a:ext cx="8399463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>
                <a:latin typeface="Courier New" pitchFamily="49" charset="0"/>
              </a:rPr>
              <a:t>AST_Exp  e  =  exp{ 7 + x*8 }exp;</a:t>
            </a:r>
          </a:p>
          <a:p>
            <a:endParaRPr lang="en-US">
              <a:latin typeface="Courier New" pitchFamily="49" charset="0"/>
            </a:endParaRPr>
          </a:p>
          <a:p>
            <a:r>
              <a:rPr lang="en-US">
                <a:latin typeface="Courier New" pitchFamily="49" charset="0"/>
              </a:rPr>
              <a:t>AST_Exp  s  =  stm{ if ((</a:t>
            </a:r>
            <a:r>
              <a:rPr lang="en-US" u="sng">
                <a:latin typeface="Courier New" pitchFamily="49" charset="0"/>
              </a:rPr>
              <a:t>$exp(e)</a:t>
            </a:r>
            <a:r>
              <a:rPr lang="en-US">
                <a:latin typeface="Courier New" pitchFamily="49" charset="0"/>
              </a:rPr>
              <a:t>)&gt;4) </a:t>
            </a:r>
          </a:p>
          <a:p>
            <a:r>
              <a:rPr lang="en-US">
                <a:latin typeface="Courier New" pitchFamily="49" charset="0"/>
              </a:rPr>
              <a:t>                      return r;    }stm;</a:t>
            </a:r>
          </a:p>
          <a:p>
            <a:endParaRPr lang="en-US">
              <a:latin typeface="Courier New" pitchFamily="49" charset="0"/>
            </a:endParaRPr>
          </a:p>
          <a:p>
            <a:endParaRPr lang="en-US">
              <a:latin typeface="Courier New" pitchFamily="49" charset="0"/>
            </a:endParaRPr>
          </a:p>
          <a:p>
            <a:r>
              <a:rPr lang="en-US">
                <a:latin typeface="Courier New" pitchFamily="49" charset="0"/>
              </a:rPr>
              <a:t>s.unparse( ):  // outputs:</a:t>
            </a:r>
          </a:p>
          <a:p>
            <a:endParaRPr lang="en-US">
              <a:latin typeface="Courier New" pitchFamily="49" charset="0"/>
            </a:endParaRPr>
          </a:p>
          <a:p>
            <a:r>
              <a:rPr lang="en-US">
                <a:latin typeface="Courier New" pitchFamily="49" charset="0"/>
              </a:rPr>
              <a:t>                 “ if ((7+x*8)&gt;4) return r; ”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FE64D-2958-44FF-B644-3CE07FC0818B}" type="slidenum">
              <a:rPr lang="en-US"/>
              <a:pPr/>
              <a:t>14</a:t>
            </a:fld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AST Constructors (Continued)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Focusing on AST constructors for Java </a:t>
            </a:r>
            <a:br>
              <a:rPr lang="en-US"/>
            </a:br>
            <a:r>
              <a:rPr lang="en-US"/>
              <a:t>(or extended Java) </a:t>
            </a:r>
            <a:br>
              <a:rPr lang="en-US"/>
            </a:br>
            <a:endParaRPr lang="en-US"/>
          </a:p>
          <a:p>
            <a:r>
              <a:rPr lang="en-US"/>
              <a:t>Add AST constructors for other languages</a:t>
            </a:r>
          </a:p>
          <a:p>
            <a:pPr lvl="1"/>
            <a:r>
              <a:rPr lang="en-US"/>
              <a:t>CORBA IDL</a:t>
            </a:r>
          </a:p>
          <a:p>
            <a:pPr lvl="1"/>
            <a:r>
              <a:rPr lang="en-US"/>
              <a:t>Embedded SQL</a:t>
            </a:r>
          </a:p>
          <a:p>
            <a:pPr lvl="1"/>
            <a:r>
              <a:rPr lang="en-US"/>
              <a:t>(subsets of) C, C++</a:t>
            </a:r>
          </a:p>
          <a:p>
            <a:pPr lvl="1"/>
            <a:r>
              <a:rPr lang="en-US"/>
              <a:t>...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BFFEF-D392-4475-BCAD-AF54FBBF5771}" type="slidenum">
              <a:rPr lang="en-US"/>
              <a:pPr/>
              <a:t>15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The Binding Problem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2349500" y="1936750"/>
            <a:ext cx="29273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sz="2000">
                <a:latin typeface="Courier New" pitchFamily="49" charset="0"/>
              </a:rPr>
              <a:t>macro(x) {</a:t>
            </a:r>
          </a:p>
          <a:p>
            <a:r>
              <a:rPr lang="en-US" sz="2000">
                <a:latin typeface="Courier New" pitchFamily="49" charset="0"/>
              </a:rPr>
              <a:t>   int temp = 2*x;</a:t>
            </a:r>
          </a:p>
          <a:p>
            <a:r>
              <a:rPr lang="en-US" sz="2000">
                <a:latin typeface="Courier New" pitchFamily="49" charset="0"/>
              </a:rPr>
              <a:t>   … }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6308725" y="2346325"/>
            <a:ext cx="2308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/>
              <a:t>Macro Definition</a:t>
            </a:r>
          </a:p>
        </p:txBody>
      </p:sp>
      <p:grpSp>
        <p:nvGrpSpPr>
          <p:cNvPr id="19464" name="Group 8"/>
          <p:cNvGrpSpPr>
            <a:grpSpLocks/>
          </p:cNvGrpSpPr>
          <p:nvPr/>
        </p:nvGrpSpPr>
        <p:grpSpPr bwMode="auto">
          <a:xfrm>
            <a:off x="0" y="3124200"/>
            <a:ext cx="8651875" cy="962025"/>
            <a:chOff x="0" y="1968"/>
            <a:chExt cx="5450" cy="606"/>
          </a:xfrm>
        </p:grpSpPr>
        <p:sp>
          <p:nvSpPr>
            <p:cNvPr id="19461" name="Rectangle 5"/>
            <p:cNvSpPr>
              <a:spLocks noChangeArrowheads="1"/>
            </p:cNvSpPr>
            <p:nvPr/>
          </p:nvSpPr>
          <p:spPr bwMode="auto">
            <a:xfrm>
              <a:off x="1480" y="2132"/>
              <a:ext cx="136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int temp = 5;</a:t>
              </a:r>
            </a:p>
            <a:p>
              <a:r>
                <a:rPr lang="en-US" sz="2000">
                  <a:latin typeface="Courier New" pitchFamily="49" charset="0"/>
                </a:rPr>
                <a:t>macro(temp);</a:t>
              </a:r>
            </a:p>
          </p:txBody>
        </p:sp>
        <p:sp>
          <p:nvSpPr>
            <p:cNvPr id="19462" name="Rectangle 6"/>
            <p:cNvSpPr>
              <a:spLocks noChangeArrowheads="1"/>
            </p:cNvSpPr>
            <p:nvPr/>
          </p:nvSpPr>
          <p:spPr bwMode="auto">
            <a:xfrm>
              <a:off x="3974" y="2246"/>
              <a:ext cx="14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/>
                <a:t>Application Code</a:t>
              </a:r>
            </a:p>
          </p:txBody>
        </p:sp>
        <p:sp>
          <p:nvSpPr>
            <p:cNvPr id="19463" name="Line 7"/>
            <p:cNvSpPr>
              <a:spLocks noChangeShapeType="1"/>
            </p:cNvSpPr>
            <p:nvPr/>
          </p:nvSpPr>
          <p:spPr bwMode="auto">
            <a:xfrm>
              <a:off x="0" y="1968"/>
              <a:ext cx="5088" cy="0"/>
            </a:xfrm>
            <a:prstGeom prst="line">
              <a:avLst/>
            </a:prstGeom>
            <a:noFill/>
            <a:ln w="508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468" name="Group 12"/>
          <p:cNvGrpSpPr>
            <a:grpSpLocks/>
          </p:cNvGrpSpPr>
          <p:nvPr/>
        </p:nvGrpSpPr>
        <p:grpSpPr bwMode="auto">
          <a:xfrm>
            <a:off x="0" y="4343400"/>
            <a:ext cx="8601075" cy="1190625"/>
            <a:chOff x="0" y="2736"/>
            <a:chExt cx="5418" cy="750"/>
          </a:xfrm>
        </p:grpSpPr>
        <p:sp>
          <p:nvSpPr>
            <p:cNvPr id="19465" name="Rectangle 9"/>
            <p:cNvSpPr>
              <a:spLocks noChangeArrowheads="1"/>
            </p:cNvSpPr>
            <p:nvPr/>
          </p:nvSpPr>
          <p:spPr bwMode="auto">
            <a:xfrm>
              <a:off x="3974" y="2870"/>
              <a:ext cx="1444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/>
                <a:t>Bogus Generated</a:t>
              </a:r>
            </a:p>
            <a:p>
              <a:r>
                <a:rPr lang="en-US"/>
                <a:t>Code</a:t>
              </a:r>
            </a:p>
          </p:txBody>
        </p:sp>
        <p:sp>
          <p:nvSpPr>
            <p:cNvPr id="19466" name="Rectangle 10"/>
            <p:cNvSpPr>
              <a:spLocks noChangeArrowheads="1"/>
            </p:cNvSpPr>
            <p:nvPr/>
          </p:nvSpPr>
          <p:spPr bwMode="auto">
            <a:xfrm>
              <a:off x="1480" y="2852"/>
              <a:ext cx="2036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int temp = 5;</a:t>
              </a:r>
            </a:p>
            <a:p>
              <a:r>
                <a:rPr lang="en-US" sz="2000">
                  <a:latin typeface="Courier New" pitchFamily="49" charset="0"/>
                </a:rPr>
                <a:t>{ int temp = 2*temp;</a:t>
              </a:r>
            </a:p>
            <a:p>
              <a:r>
                <a:rPr lang="en-US" sz="2000">
                  <a:latin typeface="Courier New" pitchFamily="49" charset="0"/>
                </a:rPr>
                <a:t>  … }</a:t>
              </a:r>
            </a:p>
          </p:txBody>
        </p:sp>
        <p:sp>
          <p:nvSpPr>
            <p:cNvPr id="19467" name="Line 11"/>
            <p:cNvSpPr>
              <a:spLocks noChangeShapeType="1"/>
            </p:cNvSpPr>
            <p:nvPr/>
          </p:nvSpPr>
          <p:spPr bwMode="auto">
            <a:xfrm>
              <a:off x="0" y="2736"/>
              <a:ext cx="5088" cy="0"/>
            </a:xfrm>
            <a:prstGeom prst="line">
              <a:avLst/>
            </a:prstGeom>
            <a:noFill/>
            <a:ln w="508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473" name="Group 17"/>
          <p:cNvGrpSpPr>
            <a:grpSpLocks/>
          </p:cNvGrpSpPr>
          <p:nvPr/>
        </p:nvGrpSpPr>
        <p:grpSpPr bwMode="auto">
          <a:xfrm>
            <a:off x="1203325" y="4419600"/>
            <a:ext cx="7486650" cy="1997075"/>
            <a:chOff x="758" y="2784"/>
            <a:chExt cx="4716" cy="1258"/>
          </a:xfrm>
        </p:grpSpPr>
        <p:grpSp>
          <p:nvGrpSpPr>
            <p:cNvPr id="19471" name="Group 15"/>
            <p:cNvGrpSpPr>
              <a:grpSpLocks/>
            </p:cNvGrpSpPr>
            <p:nvPr/>
          </p:nvGrpSpPr>
          <p:grpSpPr bwMode="auto">
            <a:xfrm>
              <a:off x="1480" y="2784"/>
              <a:ext cx="2036" cy="720"/>
              <a:chOff x="1480" y="2784"/>
              <a:chExt cx="2036" cy="720"/>
            </a:xfrm>
          </p:grpSpPr>
          <p:sp>
            <p:nvSpPr>
              <p:cNvPr id="19469" name="Rectangle 13"/>
              <p:cNvSpPr>
                <a:spLocks noChangeArrowheads="1"/>
              </p:cNvSpPr>
              <p:nvPr/>
            </p:nvSpPr>
            <p:spPr bwMode="auto">
              <a:xfrm>
                <a:off x="1488" y="2784"/>
                <a:ext cx="1968" cy="72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0" name="Rectangle 14"/>
              <p:cNvSpPr>
                <a:spLocks noChangeArrowheads="1"/>
              </p:cNvSpPr>
              <p:nvPr/>
            </p:nvSpPr>
            <p:spPr bwMode="auto">
              <a:xfrm>
                <a:off x="1480" y="2804"/>
                <a:ext cx="2036" cy="6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 sz="2000">
                    <a:latin typeface="Courier New" pitchFamily="49" charset="0"/>
                  </a:rPr>
                  <a:t>int </a:t>
                </a:r>
                <a:r>
                  <a:rPr lang="en-US" sz="2000">
                    <a:solidFill>
                      <a:schemeClr val="accent2"/>
                    </a:solidFill>
                    <a:latin typeface="Courier New" pitchFamily="49" charset="0"/>
                  </a:rPr>
                  <a:t>temp</a:t>
                </a:r>
                <a:r>
                  <a:rPr lang="en-US" sz="2000">
                    <a:latin typeface="Courier New" pitchFamily="49" charset="0"/>
                  </a:rPr>
                  <a:t> = 5;</a:t>
                </a:r>
              </a:p>
              <a:p>
                <a:r>
                  <a:rPr lang="en-US" sz="2000">
                    <a:latin typeface="Courier New" pitchFamily="49" charset="0"/>
                  </a:rPr>
                  <a:t>{ int temp = 2*</a:t>
                </a:r>
                <a:r>
                  <a:rPr lang="en-US" sz="2000">
                    <a:solidFill>
                      <a:schemeClr val="accent2"/>
                    </a:solidFill>
                    <a:latin typeface="Courier New" pitchFamily="49" charset="0"/>
                  </a:rPr>
                  <a:t>temp</a:t>
                </a:r>
                <a:r>
                  <a:rPr lang="en-US" sz="2000">
                    <a:latin typeface="Courier New" pitchFamily="49" charset="0"/>
                  </a:rPr>
                  <a:t>;</a:t>
                </a:r>
              </a:p>
              <a:p>
                <a:r>
                  <a:rPr lang="en-US" sz="2000">
                    <a:latin typeface="Courier New" pitchFamily="49" charset="0"/>
                  </a:rPr>
                  <a:t>  … }</a:t>
                </a:r>
              </a:p>
            </p:txBody>
          </p:sp>
        </p:grpSp>
        <p:sp>
          <p:nvSpPr>
            <p:cNvPr id="19472" name="Rectangle 16"/>
            <p:cNvSpPr>
              <a:spLocks noChangeArrowheads="1"/>
            </p:cNvSpPr>
            <p:nvPr/>
          </p:nvSpPr>
          <p:spPr bwMode="auto">
            <a:xfrm>
              <a:off x="758" y="3677"/>
              <a:ext cx="471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3200"/>
                <a:t>  Hygienic, lexically scoped macros (HLSM)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12937-A969-4892-A156-967992B6B0C7}" type="slidenum">
              <a:rPr lang="en-US"/>
              <a:pPr/>
              <a:t>16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Generation Scoping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6450" y="1676400"/>
            <a:ext cx="8108950" cy="4114800"/>
          </a:xfrm>
          <a:noFill/>
          <a:ln/>
        </p:spPr>
        <p:txBody>
          <a:bodyPr/>
          <a:lstStyle/>
          <a:p>
            <a:r>
              <a:rPr lang="en-US"/>
              <a:t>Generalization of HLSM for generators</a:t>
            </a:r>
          </a:p>
          <a:p>
            <a:pPr lvl="2"/>
            <a:r>
              <a:rPr lang="en-US"/>
              <a:t>Y. Smaragdakis added to Microsoft’s IP</a:t>
            </a:r>
          </a:p>
          <a:p>
            <a:pPr lvl="2"/>
            <a:r>
              <a:rPr lang="en-US"/>
              <a:t>validated with DiSTiL</a:t>
            </a:r>
          </a:p>
          <a:p>
            <a:pPr lvl="2"/>
            <a:r>
              <a:rPr lang="en-US"/>
              <a:t>convenient solution to “binding problem”</a:t>
            </a:r>
            <a:br>
              <a:rPr lang="en-US"/>
            </a:br>
            <a:endParaRPr lang="en-US"/>
          </a:p>
          <a:p>
            <a:r>
              <a:rPr lang="en-US"/>
              <a:t>Different than HLSM</a:t>
            </a:r>
          </a:p>
          <a:p>
            <a:pPr lvl="2"/>
            <a:r>
              <a:rPr lang="en-US"/>
              <a:t>generators are not reflective, macro-based</a:t>
            </a:r>
          </a:p>
          <a:p>
            <a:pPr lvl="2"/>
            <a:r>
              <a:rPr lang="en-US"/>
              <a:t>GS allows you to maintain the name-space of the generated program</a:t>
            </a:r>
          </a:p>
          <a:p>
            <a:pPr lvl="2"/>
            <a:r>
              <a:rPr lang="en-US"/>
              <a:t>generator language different than generated language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848A-06B1-4075-BE2B-C5F34E89E675}" type="slidenum">
              <a:rPr lang="en-US"/>
              <a:pPr/>
              <a:t>17</a:t>
            </a:fld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AST Traversals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35050" y="1676400"/>
            <a:ext cx="8032750" cy="4114800"/>
          </a:xfrm>
          <a:noFill/>
          <a:ln/>
        </p:spPr>
        <p:txBody>
          <a:bodyPr/>
          <a:lstStyle/>
          <a:p>
            <a:r>
              <a:rPr lang="en-US"/>
              <a:t>Package/classes for depth-first searches, manipulations</a:t>
            </a:r>
          </a:p>
          <a:p>
            <a:pPr lvl="2"/>
            <a:r>
              <a:rPr lang="en-US"/>
              <a:t>support arbitrary program transformations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290513" y="3565525"/>
            <a:ext cx="8582025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>
                <a:latin typeface="Courier New" pitchFamily="49" charset="0"/>
              </a:rPr>
              <a:t>AstCursor     c = new AstCursor( );</a:t>
            </a:r>
          </a:p>
          <a:p>
            <a:r>
              <a:rPr lang="en-US">
                <a:latin typeface="Courier New" pitchFamily="49" charset="0"/>
              </a:rPr>
              <a:t>Ast_Node   root = // root of AST to search</a:t>
            </a:r>
          </a:p>
          <a:p>
            <a:endParaRPr lang="en-US">
              <a:latin typeface="Courier New" pitchFamily="49" charset="0"/>
            </a:endParaRPr>
          </a:p>
          <a:p>
            <a:r>
              <a:rPr lang="en-US">
                <a:latin typeface="Courier New" pitchFamily="49" charset="0"/>
              </a:rPr>
              <a:t>for (c.First(root); c.More( ); c.PlusPlus( ) )</a:t>
            </a:r>
          </a:p>
          <a:p>
            <a:r>
              <a:rPr lang="en-US">
                <a:latin typeface="Courier New" pitchFamily="49" charset="0"/>
              </a:rPr>
              <a:t>        if  (c.node instanceof AstInterface) </a:t>
            </a:r>
          </a:p>
          <a:p>
            <a:r>
              <a:rPr lang="en-US">
                <a:latin typeface="Courier New" pitchFamily="49" charset="0"/>
              </a:rPr>
              <a:t>            c.Delete( );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815ED350-0A50-4D61-8AF9-D8E6205C7617}" type="slidenum">
              <a:rPr lang="en-US"/>
              <a:pPr/>
              <a:t>18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noFill/>
          <a:ln/>
        </p:spPr>
        <p:txBody>
          <a:bodyPr/>
          <a:lstStyle/>
          <a:p>
            <a:r>
              <a:rPr lang="en-US"/>
              <a:t>How Jak Works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ln/>
        </p:spPr>
        <p:txBody>
          <a:bodyPr/>
          <a:lstStyle/>
          <a:p>
            <a:pPr algn="l"/>
            <a:endParaRPr lang="en-US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6747-9548-4EC1-BB19-46B8A091B027}" type="slidenum">
              <a:rPr lang="en-US"/>
              <a:pPr/>
              <a:t>19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SSTs versus ASTs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i="1"/>
              <a:t>Surface syntax tree (SST)</a:t>
            </a:r>
            <a:r>
              <a:rPr lang="en-US"/>
              <a:t> is a syntactically correct parse tree</a:t>
            </a:r>
          </a:p>
          <a:p>
            <a:pPr lvl="2"/>
            <a:r>
              <a:rPr lang="en-US"/>
              <a:t>tree constructors, modifiers guarantee syntactic correctness</a:t>
            </a:r>
          </a:p>
          <a:p>
            <a:pPr lvl="2"/>
            <a:r>
              <a:rPr lang="en-US"/>
              <a:t>SSTs may not be semantically correct</a:t>
            </a:r>
            <a:br>
              <a:rPr lang="en-US"/>
            </a:br>
            <a:endParaRPr lang="en-US"/>
          </a:p>
          <a:p>
            <a:r>
              <a:rPr lang="en-US" i="1"/>
              <a:t>Abstract syntax tree (AST)</a:t>
            </a:r>
            <a:r>
              <a:rPr lang="en-US"/>
              <a:t> is a type-checked SST </a:t>
            </a:r>
          </a:p>
          <a:p>
            <a:pPr lvl="2"/>
            <a:r>
              <a:rPr lang="en-US"/>
              <a:t>with annotations to symbol table</a:t>
            </a:r>
          </a:p>
          <a:p>
            <a:pPr lvl="2"/>
            <a:r>
              <a:rPr lang="en-US"/>
              <a:t>invoked by </a:t>
            </a:r>
            <a:r>
              <a:rPr lang="en-US" sz="2000">
                <a:latin typeface="Courier New" pitchFamily="49" charset="0"/>
              </a:rPr>
              <a:t>typecheck( )</a:t>
            </a:r>
            <a:r>
              <a:rPr lang="en-US"/>
              <a:t> method to root of SST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E7EE3-F4AE-4D7D-BF83-997CB3CC4056}" type="slidenum">
              <a:rPr lang="en-US"/>
              <a:pPr/>
              <a:t>2</a:t>
            </a:fld>
            <a:endParaRPr lang="en-US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Central problems in Software Engineering stem from one fact:</a:t>
            </a:r>
            <a:br>
              <a:rPr lang="en-US"/>
            </a:br>
            <a:endParaRPr lang="en-US"/>
          </a:p>
          <a:p>
            <a:pPr lvl="3">
              <a:buFont typeface="Monotype Sorts" pitchFamily="2" charset="2"/>
              <a:buNone/>
            </a:pPr>
            <a:r>
              <a:rPr lang="en-US" sz="3600" i="1">
                <a:solidFill>
                  <a:schemeClr val="tx2"/>
                </a:solidFill>
              </a:rPr>
              <a:t/>
            </a:r>
            <a:br>
              <a:rPr lang="en-US" sz="3600" i="1">
                <a:solidFill>
                  <a:schemeClr val="tx2"/>
                </a:solidFill>
              </a:rPr>
            </a:br>
            <a:r>
              <a:rPr lang="en-US" sz="3200" i="1"/>
              <a:t/>
            </a:r>
            <a:br>
              <a:rPr lang="en-US" sz="3200" i="1"/>
            </a:br>
            <a:endParaRPr lang="en-US"/>
          </a:p>
          <a:p>
            <a:r>
              <a:rPr lang="en-US"/>
              <a:t>Complaints about the lack of:</a:t>
            </a:r>
          </a:p>
          <a:p>
            <a:pPr lvl="1"/>
            <a:r>
              <a:rPr lang="en-US"/>
              <a:t>quality, performance, reliability, maintainability, evolvability</a:t>
            </a:r>
          </a:p>
        </p:txBody>
      </p:sp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1828800" y="3200400"/>
            <a:ext cx="5264150" cy="742950"/>
          </a:xfrm>
          <a:prstGeom prst="rect">
            <a:avLst/>
          </a:prstGeom>
          <a:noFill/>
          <a:ln w="10160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sz="3600" i="1">
                <a:solidFill>
                  <a:schemeClr val="tx2"/>
                </a:solidFill>
              </a:rPr>
              <a:t>software is written by hand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 animBg="1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D9C-1648-4021-B560-FB8F355122A3}" type="slidenum">
              <a:rPr lang="en-US"/>
              <a:pPr/>
              <a:t>20</a:t>
            </a:fld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Extensibility of SST/ASTs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“Intentions”</a:t>
            </a:r>
          </a:p>
          <a:p>
            <a:pPr lvl="1"/>
            <a:r>
              <a:rPr lang="en-US"/>
              <a:t>add AST nodes with domain-specific semantics</a:t>
            </a:r>
            <a:br>
              <a:rPr lang="en-US"/>
            </a:br>
            <a:endParaRPr lang="en-US"/>
          </a:p>
          <a:p>
            <a:pPr lvl="2"/>
            <a:r>
              <a:rPr lang="en-US"/>
              <a:t>P3 adds cursor, container types to Java</a:t>
            </a:r>
            <a:br>
              <a:rPr lang="en-US"/>
            </a:br>
            <a:endParaRPr lang="en-US"/>
          </a:p>
          <a:p>
            <a:pPr lvl="1"/>
            <a:r>
              <a:rPr lang="en-US"/>
              <a:t>at reduction time, intention nodes are replaced with their Java (or host language) implementations</a:t>
            </a:r>
            <a:br>
              <a:rPr lang="en-US"/>
            </a:br>
            <a:endParaRPr lang="en-US"/>
          </a:p>
          <a:p>
            <a:pPr lvl="2"/>
            <a:r>
              <a:rPr lang="en-US"/>
              <a:t>P3 replaces cursor, container AST nodes with their concrete Java implementations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A3A83-0082-40BB-A80F-DE8F07EEE73B}" type="slidenum">
              <a:rPr lang="en-US"/>
              <a:pPr/>
              <a:t>21</a:t>
            </a:fld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66700"/>
            <a:ext cx="8686800" cy="1104900"/>
          </a:xfrm>
          <a:noFill/>
          <a:ln/>
        </p:spPr>
        <p:txBody>
          <a:bodyPr/>
          <a:lstStyle/>
          <a:p>
            <a:r>
              <a:rPr lang="en-US"/>
              <a:t>Jakarta Follows DSL Paradigm</a:t>
            </a:r>
          </a:p>
        </p:txBody>
      </p:sp>
      <p:grpSp>
        <p:nvGrpSpPr>
          <p:cNvPr id="26629" name="Group 5"/>
          <p:cNvGrpSpPr>
            <a:grpSpLocks/>
          </p:cNvGrpSpPr>
          <p:nvPr/>
        </p:nvGrpSpPr>
        <p:grpSpPr bwMode="auto">
          <a:xfrm>
            <a:off x="311150" y="2292350"/>
            <a:ext cx="1435100" cy="1282700"/>
            <a:chOff x="196" y="1444"/>
            <a:chExt cx="904" cy="808"/>
          </a:xfrm>
        </p:grpSpPr>
        <p:sp>
          <p:nvSpPr>
            <p:cNvPr id="26627" name="AutoShape 3"/>
            <p:cNvSpPr>
              <a:spLocks noChangeArrowheads="1"/>
            </p:cNvSpPr>
            <p:nvPr/>
          </p:nvSpPr>
          <p:spPr bwMode="auto">
            <a:xfrm>
              <a:off x="196" y="1444"/>
              <a:ext cx="904" cy="808"/>
            </a:xfrm>
            <a:prstGeom prst="octagon">
              <a:avLst>
                <a:gd name="adj" fmla="val 29282"/>
              </a:avLst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8" name="Rectangle 4"/>
            <p:cNvSpPr>
              <a:spLocks noChangeArrowheads="1"/>
            </p:cNvSpPr>
            <p:nvPr/>
          </p:nvSpPr>
          <p:spPr bwMode="auto">
            <a:xfrm>
              <a:off x="319" y="1531"/>
              <a:ext cx="658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/>
              <a:r>
                <a:rPr lang="en-US" sz="2000"/>
                <a:t>domain</a:t>
              </a:r>
            </a:p>
            <a:p>
              <a:pPr algn="ctr"/>
              <a:r>
                <a:rPr lang="en-US" sz="2000"/>
                <a:t>specific</a:t>
              </a:r>
            </a:p>
            <a:p>
              <a:pPr algn="ctr"/>
              <a:r>
                <a:rPr lang="en-US" sz="2000"/>
                <a:t>program</a:t>
              </a:r>
            </a:p>
          </p:txBody>
        </p:sp>
      </p:grpSp>
      <p:grpSp>
        <p:nvGrpSpPr>
          <p:cNvPr id="26638" name="Group 14"/>
          <p:cNvGrpSpPr>
            <a:grpSpLocks/>
          </p:cNvGrpSpPr>
          <p:nvPr/>
        </p:nvGrpSpPr>
        <p:grpSpPr bwMode="auto">
          <a:xfrm>
            <a:off x="1911350" y="2901950"/>
            <a:ext cx="3340100" cy="2349500"/>
            <a:chOff x="1204" y="1828"/>
            <a:chExt cx="2104" cy="1480"/>
          </a:xfrm>
        </p:grpSpPr>
        <p:grpSp>
          <p:nvGrpSpPr>
            <p:cNvPr id="26632" name="Group 8"/>
            <p:cNvGrpSpPr>
              <a:grpSpLocks/>
            </p:cNvGrpSpPr>
            <p:nvPr/>
          </p:nvGrpSpPr>
          <p:grpSpPr bwMode="auto">
            <a:xfrm>
              <a:off x="1492" y="1828"/>
              <a:ext cx="760" cy="1144"/>
              <a:chOff x="1492" y="1828"/>
              <a:chExt cx="760" cy="1144"/>
            </a:xfrm>
          </p:grpSpPr>
          <p:sp>
            <p:nvSpPr>
              <p:cNvPr id="26630" name="AutoShape 6"/>
              <p:cNvSpPr>
                <a:spLocks noChangeArrowheads="1"/>
              </p:cNvSpPr>
              <p:nvPr/>
            </p:nvSpPr>
            <p:spPr bwMode="auto">
              <a:xfrm>
                <a:off x="1492" y="1828"/>
                <a:ext cx="760" cy="1144"/>
              </a:xfrm>
              <a:prstGeom prst="cube">
                <a:avLst>
                  <a:gd name="adj" fmla="val 24995"/>
                </a:avLst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31" name="Rectangle 7"/>
              <p:cNvSpPr>
                <a:spLocks noChangeArrowheads="1"/>
              </p:cNvSpPr>
              <p:nvPr/>
            </p:nvSpPr>
            <p:spPr bwMode="auto">
              <a:xfrm>
                <a:off x="1523" y="2179"/>
                <a:ext cx="507" cy="6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algn="ctr"/>
                <a:r>
                  <a:rPr lang="en-US" sz="2000"/>
                  <a:t>lexer </a:t>
                </a:r>
              </a:p>
              <a:p>
                <a:pPr algn="ctr"/>
                <a:r>
                  <a:rPr lang="en-US" sz="2000"/>
                  <a:t>and</a:t>
                </a:r>
              </a:p>
              <a:p>
                <a:pPr algn="ctr"/>
                <a:r>
                  <a:rPr lang="en-US" sz="2000"/>
                  <a:t>parser</a:t>
                </a:r>
              </a:p>
            </p:txBody>
          </p:sp>
        </p:grpSp>
        <p:grpSp>
          <p:nvGrpSpPr>
            <p:cNvPr id="26635" name="Group 11"/>
            <p:cNvGrpSpPr>
              <a:grpSpLocks/>
            </p:cNvGrpSpPr>
            <p:nvPr/>
          </p:nvGrpSpPr>
          <p:grpSpPr bwMode="auto">
            <a:xfrm>
              <a:off x="2500" y="1924"/>
              <a:ext cx="808" cy="1384"/>
              <a:chOff x="2500" y="1924"/>
              <a:chExt cx="808" cy="1384"/>
            </a:xfrm>
          </p:grpSpPr>
          <p:sp>
            <p:nvSpPr>
              <p:cNvPr id="26633" name="AutoShape 9"/>
              <p:cNvSpPr>
                <a:spLocks noChangeArrowheads="1"/>
              </p:cNvSpPr>
              <p:nvPr/>
            </p:nvSpPr>
            <p:spPr bwMode="auto">
              <a:xfrm>
                <a:off x="2500" y="1924"/>
                <a:ext cx="808" cy="1384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34" name="Rectangle 10"/>
              <p:cNvSpPr>
                <a:spLocks noChangeArrowheads="1"/>
              </p:cNvSpPr>
              <p:nvPr/>
            </p:nvSpPr>
            <p:spPr bwMode="auto">
              <a:xfrm>
                <a:off x="2678" y="2774"/>
                <a:ext cx="479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/>
                  <a:t>AST</a:t>
                </a:r>
              </a:p>
            </p:txBody>
          </p:sp>
        </p:grpSp>
        <p:sp>
          <p:nvSpPr>
            <p:cNvPr id="26636" name="AutoShape 12"/>
            <p:cNvSpPr>
              <a:spLocks noChangeArrowheads="1"/>
            </p:cNvSpPr>
            <p:nvPr/>
          </p:nvSpPr>
          <p:spPr bwMode="auto">
            <a:xfrm>
              <a:off x="1204" y="2068"/>
              <a:ext cx="136" cy="184"/>
            </a:xfrm>
            <a:prstGeom prst="rightArrow">
              <a:avLst>
                <a:gd name="adj1" fmla="val 50000"/>
                <a:gd name="adj2" fmla="val 50005"/>
              </a:avLst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7" name="AutoShape 13"/>
            <p:cNvSpPr>
              <a:spLocks noChangeArrowheads="1"/>
            </p:cNvSpPr>
            <p:nvPr/>
          </p:nvSpPr>
          <p:spPr bwMode="auto">
            <a:xfrm>
              <a:off x="2356" y="2644"/>
              <a:ext cx="136" cy="184"/>
            </a:xfrm>
            <a:prstGeom prst="rightArrow">
              <a:avLst>
                <a:gd name="adj1" fmla="val 50000"/>
                <a:gd name="adj2" fmla="val 50005"/>
              </a:avLst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647" name="Group 23"/>
          <p:cNvGrpSpPr>
            <a:grpSpLocks/>
          </p:cNvGrpSpPr>
          <p:nvPr/>
        </p:nvGrpSpPr>
        <p:grpSpPr bwMode="auto">
          <a:xfrm>
            <a:off x="5340350" y="4349750"/>
            <a:ext cx="3719513" cy="2120900"/>
            <a:chOff x="3364" y="2740"/>
            <a:chExt cx="2343" cy="1336"/>
          </a:xfrm>
        </p:grpSpPr>
        <p:grpSp>
          <p:nvGrpSpPr>
            <p:cNvPr id="26641" name="Group 17"/>
            <p:cNvGrpSpPr>
              <a:grpSpLocks/>
            </p:cNvGrpSpPr>
            <p:nvPr/>
          </p:nvGrpSpPr>
          <p:grpSpPr bwMode="auto">
            <a:xfrm>
              <a:off x="3652" y="2740"/>
              <a:ext cx="904" cy="952"/>
              <a:chOff x="3652" y="2740"/>
              <a:chExt cx="904" cy="952"/>
            </a:xfrm>
          </p:grpSpPr>
          <p:sp>
            <p:nvSpPr>
              <p:cNvPr id="26639" name="AutoShape 15"/>
              <p:cNvSpPr>
                <a:spLocks noChangeArrowheads="1"/>
              </p:cNvSpPr>
              <p:nvPr/>
            </p:nvSpPr>
            <p:spPr bwMode="auto">
              <a:xfrm>
                <a:off x="3652" y="2740"/>
                <a:ext cx="904" cy="952"/>
              </a:xfrm>
              <a:prstGeom prst="cube">
                <a:avLst>
                  <a:gd name="adj" fmla="val 24995"/>
                </a:avLst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40" name="Rectangle 16"/>
              <p:cNvSpPr>
                <a:spLocks noChangeArrowheads="1"/>
              </p:cNvSpPr>
              <p:nvPr/>
            </p:nvSpPr>
            <p:spPr bwMode="auto">
              <a:xfrm>
                <a:off x="3652" y="3091"/>
                <a:ext cx="738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algn="ctr"/>
                <a:r>
                  <a:rPr lang="en-US" sz="2000"/>
                  <a:t>transform</a:t>
                </a:r>
              </a:p>
              <a:p>
                <a:pPr algn="ctr"/>
                <a:r>
                  <a:rPr lang="en-US" sz="2000"/>
                  <a:t>program</a:t>
                </a:r>
              </a:p>
            </p:txBody>
          </p:sp>
        </p:grpSp>
        <p:grpSp>
          <p:nvGrpSpPr>
            <p:cNvPr id="26644" name="Group 20"/>
            <p:cNvGrpSpPr>
              <a:grpSpLocks/>
            </p:cNvGrpSpPr>
            <p:nvPr/>
          </p:nvGrpSpPr>
          <p:grpSpPr bwMode="auto">
            <a:xfrm>
              <a:off x="4803" y="3268"/>
              <a:ext cx="904" cy="808"/>
              <a:chOff x="4803" y="3268"/>
              <a:chExt cx="904" cy="808"/>
            </a:xfrm>
          </p:grpSpPr>
          <p:sp>
            <p:nvSpPr>
              <p:cNvPr id="26642" name="AutoShape 18"/>
              <p:cNvSpPr>
                <a:spLocks noChangeArrowheads="1"/>
              </p:cNvSpPr>
              <p:nvPr/>
            </p:nvSpPr>
            <p:spPr bwMode="auto">
              <a:xfrm>
                <a:off x="4803" y="3268"/>
                <a:ext cx="904" cy="808"/>
              </a:xfrm>
              <a:prstGeom prst="octagon">
                <a:avLst>
                  <a:gd name="adj" fmla="val 29282"/>
                </a:avLst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43" name="Rectangle 19"/>
              <p:cNvSpPr>
                <a:spLocks noChangeArrowheads="1"/>
              </p:cNvSpPr>
              <p:nvPr/>
            </p:nvSpPr>
            <p:spPr bwMode="auto">
              <a:xfrm>
                <a:off x="4926" y="3451"/>
                <a:ext cx="658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algn="ctr"/>
                <a:r>
                  <a:rPr lang="en-US" sz="2000"/>
                  <a:t>Java</a:t>
                </a:r>
              </a:p>
              <a:p>
                <a:pPr algn="ctr"/>
                <a:r>
                  <a:rPr lang="en-US" sz="2000"/>
                  <a:t>program</a:t>
                </a:r>
              </a:p>
            </p:txBody>
          </p:sp>
        </p:grpSp>
        <p:sp>
          <p:nvSpPr>
            <p:cNvPr id="26645" name="AutoShape 21"/>
            <p:cNvSpPr>
              <a:spLocks noChangeArrowheads="1"/>
            </p:cNvSpPr>
            <p:nvPr/>
          </p:nvSpPr>
          <p:spPr bwMode="auto">
            <a:xfrm>
              <a:off x="3364" y="2980"/>
              <a:ext cx="136" cy="184"/>
            </a:xfrm>
            <a:prstGeom prst="rightArrow">
              <a:avLst>
                <a:gd name="adj1" fmla="val 50000"/>
                <a:gd name="adj2" fmla="val 50005"/>
              </a:avLst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6" name="AutoShape 22"/>
            <p:cNvSpPr>
              <a:spLocks noChangeArrowheads="1"/>
            </p:cNvSpPr>
            <p:nvPr/>
          </p:nvSpPr>
          <p:spPr bwMode="auto">
            <a:xfrm>
              <a:off x="4564" y="3556"/>
              <a:ext cx="136" cy="184"/>
            </a:xfrm>
            <a:prstGeom prst="rightArrow">
              <a:avLst>
                <a:gd name="adj1" fmla="val 50000"/>
                <a:gd name="adj2" fmla="val 50005"/>
              </a:avLst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650" name="Group 26"/>
          <p:cNvGrpSpPr>
            <a:grpSpLocks/>
          </p:cNvGrpSpPr>
          <p:nvPr/>
        </p:nvGrpSpPr>
        <p:grpSpPr bwMode="auto">
          <a:xfrm>
            <a:off x="2216150" y="2673350"/>
            <a:ext cx="5168900" cy="3416300"/>
            <a:chOff x="1396" y="1684"/>
            <a:chExt cx="3256" cy="2152"/>
          </a:xfrm>
        </p:grpSpPr>
        <p:sp>
          <p:nvSpPr>
            <p:cNvPr id="26648" name="Rectangle 24"/>
            <p:cNvSpPr>
              <a:spLocks noChangeArrowheads="1"/>
            </p:cNvSpPr>
            <p:nvPr/>
          </p:nvSpPr>
          <p:spPr bwMode="auto">
            <a:xfrm>
              <a:off x="1396" y="1684"/>
              <a:ext cx="3256" cy="215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9" name="Rectangle 25"/>
            <p:cNvSpPr>
              <a:spLocks noChangeArrowheads="1"/>
            </p:cNvSpPr>
            <p:nvPr/>
          </p:nvSpPr>
          <p:spPr bwMode="auto">
            <a:xfrm>
              <a:off x="1430" y="3542"/>
              <a:ext cx="3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/>
                <a:t>Jak</a:t>
              </a:r>
            </a:p>
          </p:txBody>
        </p:sp>
      </p:grpSp>
      <p:grpSp>
        <p:nvGrpSpPr>
          <p:cNvPr id="26653" name="Group 29"/>
          <p:cNvGrpSpPr>
            <a:grpSpLocks/>
          </p:cNvGrpSpPr>
          <p:nvPr/>
        </p:nvGrpSpPr>
        <p:grpSpPr bwMode="auto">
          <a:xfrm>
            <a:off x="5775325" y="2955925"/>
            <a:ext cx="1908175" cy="1152525"/>
            <a:chOff x="3638" y="1862"/>
            <a:chExt cx="1202" cy="726"/>
          </a:xfrm>
        </p:grpSpPr>
        <p:sp>
          <p:nvSpPr>
            <p:cNvPr id="26651" name="Rectangle 27"/>
            <p:cNvSpPr>
              <a:spLocks noChangeArrowheads="1"/>
            </p:cNvSpPr>
            <p:nvPr/>
          </p:nvSpPr>
          <p:spPr bwMode="auto">
            <a:xfrm>
              <a:off x="3638" y="1862"/>
              <a:ext cx="120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/>
                <a:t>Written in Jak</a:t>
              </a:r>
            </a:p>
          </p:txBody>
        </p:sp>
        <p:sp>
          <p:nvSpPr>
            <p:cNvPr id="26652" name="AutoShape 28"/>
            <p:cNvSpPr>
              <a:spLocks noChangeArrowheads="1"/>
            </p:cNvSpPr>
            <p:nvPr/>
          </p:nvSpPr>
          <p:spPr bwMode="auto">
            <a:xfrm>
              <a:off x="4132" y="2164"/>
              <a:ext cx="232" cy="424"/>
            </a:xfrm>
            <a:prstGeom prst="downArrow">
              <a:avLst>
                <a:gd name="adj1" fmla="val 50000"/>
                <a:gd name="adj2" fmla="val 91388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AA2AE-6AE4-4E97-B854-366141CB2D1D}" type="slidenum">
              <a:rPr lang="en-US"/>
              <a:pPr/>
              <a:t>22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66700"/>
            <a:ext cx="8382000" cy="1104900"/>
          </a:xfrm>
          <a:noFill/>
          <a:ln/>
        </p:spPr>
        <p:txBody>
          <a:bodyPr/>
          <a:lstStyle/>
          <a:p>
            <a:r>
              <a:rPr lang="en-US"/>
              <a:t>More Detail: Processing in Phases</a:t>
            </a:r>
          </a:p>
        </p:txBody>
      </p:sp>
      <p:grpSp>
        <p:nvGrpSpPr>
          <p:cNvPr id="27658" name="Group 10"/>
          <p:cNvGrpSpPr>
            <a:grpSpLocks/>
          </p:cNvGrpSpPr>
          <p:nvPr/>
        </p:nvGrpSpPr>
        <p:grpSpPr bwMode="auto">
          <a:xfrm>
            <a:off x="1149350" y="2270125"/>
            <a:ext cx="7256463" cy="2066925"/>
            <a:chOff x="724" y="1430"/>
            <a:chExt cx="4571" cy="1302"/>
          </a:xfrm>
        </p:grpSpPr>
        <p:sp>
          <p:nvSpPr>
            <p:cNvPr id="27651" name="Rectangle 3"/>
            <p:cNvSpPr>
              <a:spLocks noChangeArrowheads="1"/>
            </p:cNvSpPr>
            <p:nvPr/>
          </p:nvSpPr>
          <p:spPr bwMode="auto">
            <a:xfrm>
              <a:off x="3110" y="1430"/>
              <a:ext cx="2185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/>
                <a:t>Parser creates SST of </a:t>
              </a:r>
            </a:p>
            <a:p>
              <a:r>
                <a:rPr lang="en-US"/>
                <a:t>a domain-specific program</a:t>
              </a:r>
            </a:p>
          </p:txBody>
        </p:sp>
        <p:grpSp>
          <p:nvGrpSpPr>
            <p:cNvPr id="27657" name="Group 9"/>
            <p:cNvGrpSpPr>
              <a:grpSpLocks/>
            </p:cNvGrpSpPr>
            <p:nvPr/>
          </p:nvGrpSpPr>
          <p:grpSpPr bwMode="auto">
            <a:xfrm>
              <a:off x="724" y="1540"/>
              <a:ext cx="1960" cy="1192"/>
              <a:chOff x="724" y="1540"/>
              <a:chExt cx="1960" cy="1192"/>
            </a:xfrm>
          </p:grpSpPr>
          <p:sp>
            <p:nvSpPr>
              <p:cNvPr id="27652" name="AutoShape 4"/>
              <p:cNvSpPr>
                <a:spLocks noChangeArrowheads="1"/>
              </p:cNvSpPr>
              <p:nvPr/>
            </p:nvSpPr>
            <p:spPr bwMode="auto">
              <a:xfrm>
                <a:off x="724" y="1540"/>
                <a:ext cx="1960" cy="1000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53" name="AutoShape 5"/>
              <p:cNvSpPr>
                <a:spLocks noChangeArrowheads="1"/>
              </p:cNvSpPr>
              <p:nvPr/>
            </p:nvSpPr>
            <p:spPr bwMode="auto">
              <a:xfrm>
                <a:off x="724" y="1540"/>
                <a:ext cx="1960" cy="1000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54" name="AutoShape 6"/>
              <p:cNvSpPr>
                <a:spLocks noChangeArrowheads="1"/>
              </p:cNvSpPr>
              <p:nvPr/>
            </p:nvSpPr>
            <p:spPr bwMode="auto">
              <a:xfrm>
                <a:off x="820" y="2548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55" name="AutoShape 7"/>
              <p:cNvSpPr>
                <a:spLocks noChangeArrowheads="1"/>
              </p:cNvSpPr>
              <p:nvPr/>
            </p:nvSpPr>
            <p:spPr bwMode="auto">
              <a:xfrm>
                <a:off x="2404" y="2548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56" name="AutoShape 8"/>
              <p:cNvSpPr>
                <a:spLocks noChangeArrowheads="1"/>
              </p:cNvSpPr>
              <p:nvPr/>
            </p:nvSpPr>
            <p:spPr bwMode="auto">
              <a:xfrm>
                <a:off x="1636" y="2548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7665" name="Group 17"/>
          <p:cNvGrpSpPr>
            <a:grpSpLocks/>
          </p:cNvGrpSpPr>
          <p:nvPr/>
        </p:nvGrpSpPr>
        <p:grpSpPr bwMode="auto">
          <a:xfrm>
            <a:off x="1149350" y="2444750"/>
            <a:ext cx="6484938" cy="1892300"/>
            <a:chOff x="724" y="1540"/>
            <a:chExt cx="4085" cy="1192"/>
          </a:xfrm>
        </p:grpSpPr>
        <p:sp>
          <p:nvSpPr>
            <p:cNvPr id="27659" name="Rectangle 11"/>
            <p:cNvSpPr>
              <a:spLocks noChangeArrowheads="1"/>
            </p:cNvSpPr>
            <p:nvPr/>
          </p:nvSpPr>
          <p:spPr bwMode="auto">
            <a:xfrm>
              <a:off x="3110" y="2006"/>
              <a:ext cx="1699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/>
                <a:t>Jak type checks SST</a:t>
              </a:r>
            </a:p>
            <a:p>
              <a:r>
                <a:rPr lang="en-US"/>
                <a:t>to convert to AST</a:t>
              </a:r>
            </a:p>
          </p:txBody>
        </p:sp>
        <p:grpSp>
          <p:nvGrpSpPr>
            <p:cNvPr id="27664" name="Group 16"/>
            <p:cNvGrpSpPr>
              <a:grpSpLocks/>
            </p:cNvGrpSpPr>
            <p:nvPr/>
          </p:nvGrpSpPr>
          <p:grpSpPr bwMode="auto">
            <a:xfrm>
              <a:off x="724" y="1540"/>
              <a:ext cx="1960" cy="1192"/>
              <a:chOff x="724" y="1540"/>
              <a:chExt cx="1960" cy="1192"/>
            </a:xfrm>
          </p:grpSpPr>
          <p:sp>
            <p:nvSpPr>
              <p:cNvPr id="27660" name="AutoShape 12"/>
              <p:cNvSpPr>
                <a:spLocks noChangeArrowheads="1"/>
              </p:cNvSpPr>
              <p:nvPr/>
            </p:nvSpPr>
            <p:spPr bwMode="auto">
              <a:xfrm>
                <a:off x="820" y="2548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61" name="AutoShape 13"/>
              <p:cNvSpPr>
                <a:spLocks noChangeArrowheads="1"/>
              </p:cNvSpPr>
              <p:nvPr/>
            </p:nvSpPr>
            <p:spPr bwMode="auto">
              <a:xfrm>
                <a:off x="1636" y="2548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62" name="AutoShape 14"/>
              <p:cNvSpPr>
                <a:spLocks noChangeArrowheads="1"/>
              </p:cNvSpPr>
              <p:nvPr/>
            </p:nvSpPr>
            <p:spPr bwMode="auto">
              <a:xfrm>
                <a:off x="2404" y="2548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63" name="AutoShape 15"/>
              <p:cNvSpPr>
                <a:spLocks noChangeArrowheads="1"/>
              </p:cNvSpPr>
              <p:nvPr/>
            </p:nvSpPr>
            <p:spPr bwMode="auto">
              <a:xfrm>
                <a:off x="724" y="1540"/>
                <a:ext cx="1960" cy="1000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7668" name="Group 20"/>
          <p:cNvGrpSpPr>
            <a:grpSpLocks/>
          </p:cNvGrpSpPr>
          <p:nvPr/>
        </p:nvGrpSpPr>
        <p:grpSpPr bwMode="auto">
          <a:xfrm>
            <a:off x="136525" y="4192588"/>
            <a:ext cx="1385888" cy="1887537"/>
            <a:chOff x="86" y="2641"/>
            <a:chExt cx="873" cy="1189"/>
          </a:xfrm>
        </p:grpSpPr>
        <p:sp>
          <p:nvSpPr>
            <p:cNvPr id="27666" name="Rectangle 18"/>
            <p:cNvSpPr>
              <a:spLocks noChangeArrowheads="1"/>
            </p:cNvSpPr>
            <p:nvPr/>
          </p:nvSpPr>
          <p:spPr bwMode="auto">
            <a:xfrm>
              <a:off x="86" y="3542"/>
              <a:ext cx="87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/>
                <a:t>intentions</a:t>
              </a:r>
            </a:p>
          </p:txBody>
        </p:sp>
        <p:sp>
          <p:nvSpPr>
            <p:cNvPr id="27667" name="Arc 19"/>
            <p:cNvSpPr>
              <a:spLocks/>
            </p:cNvSpPr>
            <p:nvPr/>
          </p:nvSpPr>
          <p:spPr bwMode="auto">
            <a:xfrm>
              <a:off x="241" y="2641"/>
              <a:ext cx="480" cy="91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600 h 21600"/>
                <a:gd name="T2" fmla="*/ 21555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600"/>
                  </a:moveTo>
                  <a:cubicBezTo>
                    <a:pt x="0" y="9688"/>
                    <a:pt x="9643" y="24"/>
                    <a:pt x="21555" y="0"/>
                  </a:cubicBezTo>
                </a:path>
                <a:path w="21600" h="21600" stroke="0" extrusionOk="0">
                  <a:moveTo>
                    <a:pt x="0" y="21600"/>
                  </a:moveTo>
                  <a:cubicBezTo>
                    <a:pt x="0" y="9688"/>
                    <a:pt x="9643" y="24"/>
                    <a:pt x="21555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673" name="Group 25"/>
          <p:cNvGrpSpPr>
            <a:grpSpLocks/>
          </p:cNvGrpSpPr>
          <p:nvPr/>
        </p:nvGrpSpPr>
        <p:grpSpPr bwMode="auto">
          <a:xfrm>
            <a:off x="768350" y="4022725"/>
            <a:ext cx="7108825" cy="1457325"/>
            <a:chOff x="484" y="2534"/>
            <a:chExt cx="4478" cy="918"/>
          </a:xfrm>
        </p:grpSpPr>
        <p:sp>
          <p:nvSpPr>
            <p:cNvPr id="27669" name="AutoShape 21"/>
            <p:cNvSpPr>
              <a:spLocks noChangeArrowheads="1"/>
            </p:cNvSpPr>
            <p:nvPr/>
          </p:nvSpPr>
          <p:spPr bwMode="auto">
            <a:xfrm>
              <a:off x="484" y="2548"/>
              <a:ext cx="808" cy="664"/>
            </a:xfrm>
            <a:prstGeom prst="triangle">
              <a:avLst>
                <a:gd name="adj" fmla="val 49995"/>
              </a:avLst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0" name="Rectangle 22"/>
            <p:cNvSpPr>
              <a:spLocks noChangeArrowheads="1"/>
            </p:cNvSpPr>
            <p:nvPr/>
          </p:nvSpPr>
          <p:spPr bwMode="auto">
            <a:xfrm>
              <a:off x="3110" y="2534"/>
              <a:ext cx="1852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/>
                <a:t>Jak replaces intentions</a:t>
              </a:r>
            </a:p>
            <a:p>
              <a:r>
                <a:rPr lang="en-US"/>
                <a:t>with SSTs</a:t>
              </a:r>
            </a:p>
          </p:txBody>
        </p:sp>
        <p:sp>
          <p:nvSpPr>
            <p:cNvPr id="27671" name="AutoShape 23"/>
            <p:cNvSpPr>
              <a:spLocks noChangeArrowheads="1"/>
            </p:cNvSpPr>
            <p:nvPr/>
          </p:nvSpPr>
          <p:spPr bwMode="auto">
            <a:xfrm>
              <a:off x="1300" y="2548"/>
              <a:ext cx="808" cy="904"/>
            </a:xfrm>
            <a:prstGeom prst="triangle">
              <a:avLst>
                <a:gd name="adj" fmla="val 49995"/>
              </a:avLst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2" name="AutoShape 24"/>
            <p:cNvSpPr>
              <a:spLocks noChangeArrowheads="1"/>
            </p:cNvSpPr>
            <p:nvPr/>
          </p:nvSpPr>
          <p:spPr bwMode="auto">
            <a:xfrm>
              <a:off x="2068" y="2548"/>
              <a:ext cx="808" cy="664"/>
            </a:xfrm>
            <a:prstGeom prst="triangle">
              <a:avLst>
                <a:gd name="adj" fmla="val 49995"/>
              </a:avLst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678" name="Group 30"/>
          <p:cNvGrpSpPr>
            <a:grpSpLocks/>
          </p:cNvGrpSpPr>
          <p:nvPr/>
        </p:nvGrpSpPr>
        <p:grpSpPr bwMode="auto">
          <a:xfrm>
            <a:off x="768350" y="4044950"/>
            <a:ext cx="7780338" cy="1714500"/>
            <a:chOff x="484" y="2548"/>
            <a:chExt cx="4901" cy="1080"/>
          </a:xfrm>
        </p:grpSpPr>
        <p:sp>
          <p:nvSpPr>
            <p:cNvPr id="27674" name="Rectangle 26"/>
            <p:cNvSpPr>
              <a:spLocks noChangeArrowheads="1"/>
            </p:cNvSpPr>
            <p:nvPr/>
          </p:nvSpPr>
          <p:spPr bwMode="auto">
            <a:xfrm>
              <a:off x="3158" y="3110"/>
              <a:ext cx="2227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/>
                <a:t>If necessary, SSTs can be </a:t>
              </a:r>
            </a:p>
            <a:p>
              <a:r>
                <a:rPr lang="en-US"/>
                <a:t>type checked to form ASTs</a:t>
              </a:r>
            </a:p>
          </p:txBody>
        </p:sp>
        <p:sp>
          <p:nvSpPr>
            <p:cNvPr id="27675" name="AutoShape 27"/>
            <p:cNvSpPr>
              <a:spLocks noChangeArrowheads="1"/>
            </p:cNvSpPr>
            <p:nvPr/>
          </p:nvSpPr>
          <p:spPr bwMode="auto">
            <a:xfrm>
              <a:off x="484" y="2548"/>
              <a:ext cx="808" cy="664"/>
            </a:xfrm>
            <a:prstGeom prst="triangle">
              <a:avLst>
                <a:gd name="adj" fmla="val 49995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6" name="AutoShape 28"/>
            <p:cNvSpPr>
              <a:spLocks noChangeArrowheads="1"/>
            </p:cNvSpPr>
            <p:nvPr/>
          </p:nvSpPr>
          <p:spPr bwMode="auto">
            <a:xfrm>
              <a:off x="1300" y="2548"/>
              <a:ext cx="808" cy="904"/>
            </a:xfrm>
            <a:prstGeom prst="triangle">
              <a:avLst>
                <a:gd name="adj" fmla="val 49995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7" name="AutoShape 29"/>
            <p:cNvSpPr>
              <a:spLocks noChangeArrowheads="1"/>
            </p:cNvSpPr>
            <p:nvPr/>
          </p:nvSpPr>
          <p:spPr bwMode="auto">
            <a:xfrm>
              <a:off x="2068" y="2548"/>
              <a:ext cx="808" cy="664"/>
            </a:xfrm>
            <a:prstGeom prst="triangle">
              <a:avLst>
                <a:gd name="adj" fmla="val 49995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679" name="Line 31"/>
          <p:cNvSpPr>
            <a:spLocks noChangeShapeType="1"/>
          </p:cNvSpPr>
          <p:nvPr/>
        </p:nvSpPr>
        <p:spPr bwMode="auto">
          <a:xfrm>
            <a:off x="5029200" y="3124200"/>
            <a:ext cx="35052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80" name="Line 32"/>
          <p:cNvSpPr>
            <a:spLocks noChangeShapeType="1"/>
          </p:cNvSpPr>
          <p:nvPr/>
        </p:nvSpPr>
        <p:spPr bwMode="auto">
          <a:xfrm>
            <a:off x="5029200" y="3962400"/>
            <a:ext cx="35052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81" name="Line 33"/>
          <p:cNvSpPr>
            <a:spLocks noChangeShapeType="1"/>
          </p:cNvSpPr>
          <p:nvPr/>
        </p:nvSpPr>
        <p:spPr bwMode="auto">
          <a:xfrm>
            <a:off x="5029200" y="4876800"/>
            <a:ext cx="35052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7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7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89B17-ADCC-4E43-B249-A9E2EA084BA6}" type="slidenum">
              <a:rPr lang="en-US"/>
              <a:pPr/>
              <a:t>23</a:t>
            </a:fld>
            <a:endParaRPr 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Big Picture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JTS/Jak is technology marriage of:</a:t>
            </a:r>
            <a:br>
              <a:rPr lang="en-US"/>
            </a:br>
            <a:endParaRPr lang="en-US"/>
          </a:p>
          <a:p>
            <a:pPr lvl="1"/>
            <a:r>
              <a:rPr lang="en-US"/>
              <a:t>Java</a:t>
            </a:r>
          </a:p>
          <a:p>
            <a:pPr lvl="1"/>
            <a:r>
              <a:rPr lang="en-US"/>
              <a:t>metaprogramming concepts</a:t>
            </a:r>
          </a:p>
          <a:p>
            <a:pPr lvl="2"/>
            <a:r>
              <a:rPr lang="en-US"/>
              <a:t>quote, unquote, generation scoping (HLSM)</a:t>
            </a:r>
          </a:p>
          <a:p>
            <a:pPr lvl="1"/>
            <a:r>
              <a:rPr lang="en-US"/>
              <a:t>intention-based programming and</a:t>
            </a:r>
            <a:br>
              <a:rPr lang="en-US"/>
            </a:br>
            <a:r>
              <a:rPr lang="en-US"/>
              <a:t>transformation systems </a:t>
            </a:r>
            <a:br>
              <a:rPr lang="en-US"/>
            </a:br>
            <a:endParaRPr lang="en-US"/>
          </a:p>
          <a:p>
            <a:r>
              <a:rPr lang="en-US"/>
              <a:t>Inherently “open” compiler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029B2-8838-4A02-8D80-80CBAAE7CB50}" type="slidenum">
              <a:rPr lang="en-US"/>
              <a:pPr/>
              <a:t>24</a:t>
            </a:fld>
            <a:endParaRPr 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How to...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Produce lexers and parsers?</a:t>
            </a:r>
            <a:br>
              <a:rPr lang="en-US"/>
            </a:br>
            <a:endParaRPr lang="en-US"/>
          </a:p>
          <a:p>
            <a:r>
              <a:rPr lang="en-US"/>
              <a:t>Produce transform program?</a:t>
            </a:r>
            <a:br>
              <a:rPr lang="en-US"/>
            </a:br>
            <a:endParaRPr lang="en-US"/>
          </a:p>
          <a:p>
            <a:r>
              <a:rPr lang="en-US"/>
              <a:t>Where does GenVoca fit in?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>answers in remainder of talk...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136A43E0-A24B-492C-8186-44A8A89E6212}" type="slidenum">
              <a:rPr lang="en-US"/>
              <a:pPr/>
              <a:t>25</a:t>
            </a:fld>
            <a:endParaRPr lang="en-US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noFill/>
          <a:ln/>
        </p:spPr>
        <p:txBody>
          <a:bodyPr/>
          <a:lstStyle/>
          <a:p>
            <a:pPr algn="ctr"/>
            <a:r>
              <a:rPr lang="en-US"/>
              <a:t>Bali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ubTitle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GenVoca Generator of </a:t>
            </a:r>
          </a:p>
          <a:p>
            <a:r>
              <a:rPr lang="en-US"/>
              <a:t>Precompilers of Java Dialects </a:t>
            </a:r>
          </a:p>
        </p:txBody>
      </p:sp>
      <p:grpSp>
        <p:nvGrpSpPr>
          <p:cNvPr id="30755" name="Group 35"/>
          <p:cNvGrpSpPr>
            <a:grpSpLocks/>
          </p:cNvGrpSpPr>
          <p:nvPr/>
        </p:nvGrpSpPr>
        <p:grpSpPr bwMode="auto">
          <a:xfrm>
            <a:off x="0" y="533400"/>
            <a:ext cx="9177338" cy="6324600"/>
            <a:chOff x="0" y="336"/>
            <a:chExt cx="5781" cy="3984"/>
          </a:xfrm>
        </p:grpSpPr>
        <p:sp>
          <p:nvSpPr>
            <p:cNvPr id="30724" name="Rectangle 4"/>
            <p:cNvSpPr>
              <a:spLocks noChangeArrowheads="1"/>
            </p:cNvSpPr>
            <p:nvPr/>
          </p:nvSpPr>
          <p:spPr bwMode="ltGray">
            <a:xfrm>
              <a:off x="0" y="3900"/>
              <a:ext cx="5774" cy="4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fol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0734" name="Group 14"/>
            <p:cNvGrpSpPr>
              <a:grpSpLocks/>
            </p:cNvGrpSpPr>
            <p:nvPr/>
          </p:nvGrpSpPr>
          <p:grpSpPr bwMode="auto">
            <a:xfrm>
              <a:off x="0" y="336"/>
              <a:ext cx="1441" cy="3984"/>
              <a:chOff x="0" y="336"/>
              <a:chExt cx="1441" cy="3984"/>
            </a:xfrm>
          </p:grpSpPr>
          <p:sp>
            <p:nvSpPr>
              <p:cNvPr id="30725" name="Freeform 5"/>
              <p:cNvSpPr>
                <a:spLocks/>
              </p:cNvSpPr>
              <p:nvPr/>
            </p:nvSpPr>
            <p:spPr bwMode="ltGray">
              <a:xfrm>
                <a:off x="200" y="1331"/>
                <a:ext cx="237" cy="2989"/>
              </a:xfrm>
              <a:custGeom>
                <a:avLst/>
                <a:gdLst/>
                <a:ahLst/>
                <a:cxnLst>
                  <a:cxn ang="0">
                    <a:pos x="0" y="178"/>
                  </a:cxn>
                  <a:cxn ang="0">
                    <a:pos x="35" y="874"/>
                  </a:cxn>
                  <a:cxn ang="0">
                    <a:pos x="70" y="1436"/>
                  </a:cxn>
                  <a:cxn ang="0">
                    <a:pos x="95" y="1851"/>
                  </a:cxn>
                  <a:cxn ang="0">
                    <a:pos x="88" y="2988"/>
                  </a:cxn>
                  <a:cxn ang="0">
                    <a:pos x="135" y="2988"/>
                  </a:cxn>
                  <a:cxn ang="0">
                    <a:pos x="156" y="1773"/>
                  </a:cxn>
                  <a:cxn ang="0">
                    <a:pos x="165" y="1409"/>
                  </a:cxn>
                  <a:cxn ang="0">
                    <a:pos x="182" y="1069"/>
                  </a:cxn>
                  <a:cxn ang="0">
                    <a:pos x="193" y="812"/>
                  </a:cxn>
                  <a:cxn ang="0">
                    <a:pos x="212" y="440"/>
                  </a:cxn>
                  <a:cxn ang="0">
                    <a:pos x="236" y="120"/>
                  </a:cxn>
                  <a:cxn ang="0">
                    <a:pos x="221" y="38"/>
                  </a:cxn>
                  <a:cxn ang="0">
                    <a:pos x="196" y="0"/>
                  </a:cxn>
                  <a:cxn ang="0">
                    <a:pos x="168" y="394"/>
                  </a:cxn>
                  <a:cxn ang="0">
                    <a:pos x="144" y="729"/>
                  </a:cxn>
                  <a:cxn ang="0">
                    <a:pos x="135" y="991"/>
                  </a:cxn>
                  <a:cxn ang="0">
                    <a:pos x="128" y="1267"/>
                  </a:cxn>
                  <a:cxn ang="0">
                    <a:pos x="107" y="1544"/>
                  </a:cxn>
                  <a:cxn ang="0">
                    <a:pos x="79" y="1063"/>
                  </a:cxn>
                  <a:cxn ang="0">
                    <a:pos x="47" y="609"/>
                  </a:cxn>
                  <a:cxn ang="0">
                    <a:pos x="0" y="178"/>
                  </a:cxn>
                </a:cxnLst>
                <a:rect l="0" t="0" r="r" b="b"/>
                <a:pathLst>
                  <a:path w="237" h="2989">
                    <a:moveTo>
                      <a:pt x="0" y="178"/>
                    </a:moveTo>
                    <a:lnTo>
                      <a:pt x="35" y="874"/>
                    </a:lnTo>
                    <a:lnTo>
                      <a:pt x="70" y="1436"/>
                    </a:lnTo>
                    <a:lnTo>
                      <a:pt x="95" y="1851"/>
                    </a:lnTo>
                    <a:lnTo>
                      <a:pt x="88" y="2988"/>
                    </a:lnTo>
                    <a:lnTo>
                      <a:pt x="135" y="2988"/>
                    </a:lnTo>
                    <a:lnTo>
                      <a:pt x="156" y="1773"/>
                    </a:lnTo>
                    <a:lnTo>
                      <a:pt x="165" y="1409"/>
                    </a:lnTo>
                    <a:lnTo>
                      <a:pt x="182" y="1069"/>
                    </a:lnTo>
                    <a:lnTo>
                      <a:pt x="193" y="812"/>
                    </a:lnTo>
                    <a:lnTo>
                      <a:pt x="212" y="440"/>
                    </a:lnTo>
                    <a:lnTo>
                      <a:pt x="236" y="120"/>
                    </a:lnTo>
                    <a:lnTo>
                      <a:pt x="221" y="38"/>
                    </a:lnTo>
                    <a:lnTo>
                      <a:pt x="196" y="0"/>
                    </a:lnTo>
                    <a:lnTo>
                      <a:pt x="168" y="394"/>
                    </a:lnTo>
                    <a:lnTo>
                      <a:pt x="144" y="729"/>
                    </a:lnTo>
                    <a:lnTo>
                      <a:pt x="135" y="991"/>
                    </a:lnTo>
                    <a:lnTo>
                      <a:pt x="128" y="1267"/>
                    </a:lnTo>
                    <a:lnTo>
                      <a:pt x="107" y="1544"/>
                    </a:lnTo>
                    <a:lnTo>
                      <a:pt x="79" y="1063"/>
                    </a:lnTo>
                    <a:lnTo>
                      <a:pt x="47" y="609"/>
                    </a:lnTo>
                    <a:lnTo>
                      <a:pt x="0" y="178"/>
                    </a:lnTo>
                  </a:path>
                </a:pathLst>
              </a:custGeom>
              <a:solidFill>
                <a:srgbClr val="3C002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26" name="Freeform 6"/>
              <p:cNvSpPr>
                <a:spLocks/>
              </p:cNvSpPr>
              <p:nvPr/>
            </p:nvSpPr>
            <p:spPr bwMode="ltGray">
              <a:xfrm>
                <a:off x="377" y="2153"/>
                <a:ext cx="380" cy="2166"/>
              </a:xfrm>
              <a:custGeom>
                <a:avLst/>
                <a:gdLst/>
                <a:ahLst/>
                <a:cxnLst>
                  <a:cxn ang="0">
                    <a:pos x="0" y="525"/>
                  </a:cxn>
                  <a:cxn ang="0">
                    <a:pos x="32" y="754"/>
                  </a:cxn>
                  <a:cxn ang="0">
                    <a:pos x="64" y="939"/>
                  </a:cxn>
                  <a:cxn ang="0">
                    <a:pos x="85" y="1074"/>
                  </a:cxn>
                  <a:cxn ang="0">
                    <a:pos x="54" y="2165"/>
                  </a:cxn>
                  <a:cxn ang="0">
                    <a:pos x="103" y="2119"/>
                  </a:cxn>
                  <a:cxn ang="0">
                    <a:pos x="140" y="1050"/>
                  </a:cxn>
                  <a:cxn ang="0">
                    <a:pos x="145" y="930"/>
                  </a:cxn>
                  <a:cxn ang="0">
                    <a:pos x="165" y="818"/>
                  </a:cxn>
                  <a:cxn ang="0">
                    <a:pos x="172" y="734"/>
                  </a:cxn>
                  <a:cxn ang="0">
                    <a:pos x="190" y="612"/>
                  </a:cxn>
                  <a:cxn ang="0">
                    <a:pos x="210" y="507"/>
                  </a:cxn>
                  <a:cxn ang="0">
                    <a:pos x="228" y="414"/>
                  </a:cxn>
                  <a:cxn ang="0">
                    <a:pos x="246" y="314"/>
                  </a:cxn>
                  <a:cxn ang="0">
                    <a:pos x="275" y="214"/>
                  </a:cxn>
                  <a:cxn ang="0">
                    <a:pos x="308" y="130"/>
                  </a:cxn>
                  <a:cxn ang="0">
                    <a:pos x="361" y="50"/>
                  </a:cxn>
                  <a:cxn ang="0">
                    <a:pos x="379" y="18"/>
                  </a:cxn>
                  <a:cxn ang="0">
                    <a:pos x="356" y="0"/>
                  </a:cxn>
                  <a:cxn ang="0">
                    <a:pos x="322" y="32"/>
                  </a:cxn>
                  <a:cxn ang="0">
                    <a:pos x="275" y="109"/>
                  </a:cxn>
                  <a:cxn ang="0">
                    <a:pos x="240" y="185"/>
                  </a:cxn>
                  <a:cxn ang="0">
                    <a:pos x="210" y="265"/>
                  </a:cxn>
                  <a:cxn ang="0">
                    <a:pos x="193" y="369"/>
                  </a:cxn>
                  <a:cxn ang="0">
                    <a:pos x="175" y="467"/>
                  </a:cxn>
                  <a:cxn ang="0">
                    <a:pos x="150" y="598"/>
                  </a:cxn>
                  <a:cxn ang="0">
                    <a:pos x="128" y="707"/>
                  </a:cxn>
                  <a:cxn ang="0">
                    <a:pos x="120" y="792"/>
                  </a:cxn>
                  <a:cxn ang="0">
                    <a:pos x="115" y="883"/>
                  </a:cxn>
                  <a:cxn ang="0">
                    <a:pos x="97" y="974"/>
                  </a:cxn>
                  <a:cxn ang="0">
                    <a:pos x="70" y="816"/>
                  </a:cxn>
                  <a:cxn ang="0">
                    <a:pos x="42" y="667"/>
                  </a:cxn>
                  <a:cxn ang="0">
                    <a:pos x="0" y="525"/>
                  </a:cxn>
                </a:cxnLst>
                <a:rect l="0" t="0" r="r" b="b"/>
                <a:pathLst>
                  <a:path w="380" h="2166">
                    <a:moveTo>
                      <a:pt x="0" y="525"/>
                    </a:moveTo>
                    <a:lnTo>
                      <a:pt x="32" y="754"/>
                    </a:lnTo>
                    <a:lnTo>
                      <a:pt x="64" y="939"/>
                    </a:lnTo>
                    <a:lnTo>
                      <a:pt x="85" y="1074"/>
                    </a:lnTo>
                    <a:lnTo>
                      <a:pt x="54" y="2165"/>
                    </a:lnTo>
                    <a:lnTo>
                      <a:pt x="103" y="2119"/>
                    </a:lnTo>
                    <a:lnTo>
                      <a:pt x="140" y="1050"/>
                    </a:lnTo>
                    <a:lnTo>
                      <a:pt x="145" y="930"/>
                    </a:lnTo>
                    <a:lnTo>
                      <a:pt x="165" y="818"/>
                    </a:lnTo>
                    <a:lnTo>
                      <a:pt x="172" y="734"/>
                    </a:lnTo>
                    <a:lnTo>
                      <a:pt x="190" y="612"/>
                    </a:lnTo>
                    <a:lnTo>
                      <a:pt x="210" y="507"/>
                    </a:lnTo>
                    <a:lnTo>
                      <a:pt x="228" y="414"/>
                    </a:lnTo>
                    <a:lnTo>
                      <a:pt x="246" y="314"/>
                    </a:lnTo>
                    <a:lnTo>
                      <a:pt x="275" y="214"/>
                    </a:lnTo>
                    <a:lnTo>
                      <a:pt x="308" y="130"/>
                    </a:lnTo>
                    <a:lnTo>
                      <a:pt x="361" y="50"/>
                    </a:lnTo>
                    <a:lnTo>
                      <a:pt x="379" y="18"/>
                    </a:lnTo>
                    <a:lnTo>
                      <a:pt x="356" y="0"/>
                    </a:lnTo>
                    <a:lnTo>
                      <a:pt x="322" y="32"/>
                    </a:lnTo>
                    <a:lnTo>
                      <a:pt x="275" y="109"/>
                    </a:lnTo>
                    <a:lnTo>
                      <a:pt x="240" y="185"/>
                    </a:lnTo>
                    <a:lnTo>
                      <a:pt x="210" y="265"/>
                    </a:lnTo>
                    <a:lnTo>
                      <a:pt x="193" y="369"/>
                    </a:lnTo>
                    <a:lnTo>
                      <a:pt x="175" y="467"/>
                    </a:lnTo>
                    <a:lnTo>
                      <a:pt x="150" y="598"/>
                    </a:lnTo>
                    <a:lnTo>
                      <a:pt x="128" y="707"/>
                    </a:lnTo>
                    <a:lnTo>
                      <a:pt x="120" y="792"/>
                    </a:lnTo>
                    <a:lnTo>
                      <a:pt x="115" y="883"/>
                    </a:lnTo>
                    <a:lnTo>
                      <a:pt x="97" y="974"/>
                    </a:lnTo>
                    <a:lnTo>
                      <a:pt x="70" y="816"/>
                    </a:lnTo>
                    <a:lnTo>
                      <a:pt x="42" y="667"/>
                    </a:lnTo>
                    <a:lnTo>
                      <a:pt x="0" y="525"/>
                    </a:lnTo>
                  </a:path>
                </a:pathLst>
              </a:custGeom>
              <a:solidFill>
                <a:srgbClr val="3C002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27" name="Freeform 7"/>
              <p:cNvSpPr>
                <a:spLocks/>
              </p:cNvSpPr>
              <p:nvPr/>
            </p:nvSpPr>
            <p:spPr bwMode="ltGray">
              <a:xfrm>
                <a:off x="0" y="1090"/>
                <a:ext cx="833" cy="1263"/>
              </a:xfrm>
              <a:custGeom>
                <a:avLst/>
                <a:gdLst/>
                <a:ahLst/>
                <a:cxnLst>
                  <a:cxn ang="0">
                    <a:pos x="337" y="398"/>
                  </a:cxn>
                  <a:cxn ang="0">
                    <a:pos x="364" y="438"/>
                  </a:cxn>
                  <a:cxn ang="0">
                    <a:pos x="511" y="370"/>
                  </a:cxn>
                  <a:cxn ang="0">
                    <a:pos x="665" y="263"/>
                  </a:cxn>
                  <a:cxn ang="0">
                    <a:pos x="731" y="149"/>
                  </a:cxn>
                  <a:cxn ang="0">
                    <a:pos x="693" y="249"/>
                  </a:cxn>
                  <a:cxn ang="0">
                    <a:pos x="576" y="352"/>
                  </a:cxn>
                  <a:cxn ang="0">
                    <a:pos x="448" y="449"/>
                  </a:cxn>
                  <a:cxn ang="0">
                    <a:pos x="323" y="516"/>
                  </a:cxn>
                  <a:cxn ang="0">
                    <a:pos x="374" y="576"/>
                  </a:cxn>
                  <a:cxn ang="0">
                    <a:pos x="488" y="585"/>
                  </a:cxn>
                  <a:cxn ang="0">
                    <a:pos x="634" y="607"/>
                  </a:cxn>
                  <a:cxn ang="0">
                    <a:pos x="750" y="661"/>
                  </a:cxn>
                  <a:cxn ang="0">
                    <a:pos x="790" y="696"/>
                  </a:cxn>
                  <a:cxn ang="0">
                    <a:pos x="669" y="661"/>
                  </a:cxn>
                  <a:cxn ang="0">
                    <a:pos x="508" y="643"/>
                  </a:cxn>
                  <a:cxn ang="0">
                    <a:pos x="359" y="631"/>
                  </a:cxn>
                  <a:cxn ang="0">
                    <a:pos x="278" y="660"/>
                  </a:cxn>
                  <a:cxn ang="0">
                    <a:pos x="295" y="805"/>
                  </a:cxn>
                  <a:cxn ang="0">
                    <a:pos x="292" y="994"/>
                  </a:cxn>
                  <a:cxn ang="0">
                    <a:pos x="244" y="1145"/>
                  </a:cxn>
                  <a:cxn ang="0">
                    <a:pos x="144" y="1262"/>
                  </a:cxn>
                  <a:cxn ang="0">
                    <a:pos x="159" y="1121"/>
                  </a:cxn>
                  <a:cxn ang="0">
                    <a:pos x="191" y="969"/>
                  </a:cxn>
                  <a:cxn ang="0">
                    <a:pos x="212" y="772"/>
                  </a:cxn>
                  <a:cxn ang="0">
                    <a:pos x="202" y="641"/>
                  </a:cxn>
                  <a:cxn ang="0">
                    <a:pos x="151" y="718"/>
                  </a:cxn>
                  <a:cxn ang="0">
                    <a:pos x="125" y="883"/>
                  </a:cxn>
                  <a:cxn ang="0">
                    <a:pos x="101" y="1054"/>
                  </a:cxn>
                  <a:cxn ang="0">
                    <a:pos x="32" y="1180"/>
                  </a:cxn>
                  <a:cxn ang="0">
                    <a:pos x="7" y="1180"/>
                  </a:cxn>
                  <a:cxn ang="0">
                    <a:pos x="7" y="1051"/>
                  </a:cxn>
                  <a:cxn ang="0">
                    <a:pos x="54" y="931"/>
                  </a:cxn>
                  <a:cxn ang="0">
                    <a:pos x="109" y="776"/>
                  </a:cxn>
                  <a:cxn ang="0">
                    <a:pos x="134" y="661"/>
                  </a:cxn>
                  <a:cxn ang="0">
                    <a:pos x="84" y="589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42" y="521"/>
                  </a:cxn>
                  <a:cxn ang="0">
                    <a:pos x="42" y="449"/>
                  </a:cxn>
                  <a:cxn ang="0">
                    <a:pos x="7" y="340"/>
                  </a:cxn>
                  <a:cxn ang="0">
                    <a:pos x="7" y="340"/>
                  </a:cxn>
                  <a:cxn ang="0">
                    <a:pos x="7" y="340"/>
                  </a:cxn>
                  <a:cxn ang="0">
                    <a:pos x="7" y="340"/>
                  </a:cxn>
                  <a:cxn ang="0">
                    <a:pos x="76" y="396"/>
                  </a:cxn>
                  <a:cxn ang="0">
                    <a:pos x="166" y="510"/>
                  </a:cxn>
                  <a:cxn ang="0">
                    <a:pos x="175" y="423"/>
                  </a:cxn>
                  <a:cxn ang="0">
                    <a:pos x="76" y="294"/>
                  </a:cxn>
                  <a:cxn ang="0">
                    <a:pos x="7" y="210"/>
                  </a:cxn>
                  <a:cxn ang="0">
                    <a:pos x="7" y="210"/>
                  </a:cxn>
                  <a:cxn ang="0">
                    <a:pos x="7" y="156"/>
                  </a:cxn>
                  <a:cxn ang="0">
                    <a:pos x="95" y="281"/>
                  </a:cxn>
                  <a:cxn ang="0">
                    <a:pos x="193" y="449"/>
                  </a:cxn>
                  <a:cxn ang="0">
                    <a:pos x="253" y="410"/>
                  </a:cxn>
                  <a:cxn ang="0">
                    <a:pos x="334" y="283"/>
                  </a:cxn>
                  <a:cxn ang="0">
                    <a:pos x="436" y="129"/>
                  </a:cxn>
                  <a:cxn ang="0">
                    <a:pos x="520" y="21"/>
                  </a:cxn>
                  <a:cxn ang="0">
                    <a:pos x="513" y="96"/>
                  </a:cxn>
                  <a:cxn ang="0">
                    <a:pos x="430" y="249"/>
                  </a:cxn>
                </a:cxnLst>
                <a:rect l="0" t="0" r="r" b="b"/>
                <a:pathLst>
                  <a:path w="833" h="1263">
                    <a:moveTo>
                      <a:pt x="392" y="309"/>
                    </a:moveTo>
                    <a:lnTo>
                      <a:pt x="376" y="329"/>
                    </a:lnTo>
                    <a:lnTo>
                      <a:pt x="362" y="350"/>
                    </a:lnTo>
                    <a:lnTo>
                      <a:pt x="351" y="372"/>
                    </a:lnTo>
                    <a:lnTo>
                      <a:pt x="337" y="398"/>
                    </a:lnTo>
                    <a:lnTo>
                      <a:pt x="327" y="420"/>
                    </a:lnTo>
                    <a:lnTo>
                      <a:pt x="323" y="441"/>
                    </a:lnTo>
                    <a:lnTo>
                      <a:pt x="315" y="460"/>
                    </a:lnTo>
                    <a:lnTo>
                      <a:pt x="336" y="449"/>
                    </a:lnTo>
                    <a:lnTo>
                      <a:pt x="364" y="438"/>
                    </a:lnTo>
                    <a:lnTo>
                      <a:pt x="393" y="425"/>
                    </a:lnTo>
                    <a:lnTo>
                      <a:pt x="423" y="412"/>
                    </a:lnTo>
                    <a:lnTo>
                      <a:pt x="454" y="401"/>
                    </a:lnTo>
                    <a:lnTo>
                      <a:pt x="485" y="387"/>
                    </a:lnTo>
                    <a:lnTo>
                      <a:pt x="511" y="370"/>
                    </a:lnTo>
                    <a:lnTo>
                      <a:pt x="550" y="349"/>
                    </a:lnTo>
                    <a:lnTo>
                      <a:pt x="578" y="327"/>
                    </a:lnTo>
                    <a:lnTo>
                      <a:pt x="615" y="303"/>
                    </a:lnTo>
                    <a:lnTo>
                      <a:pt x="640" y="289"/>
                    </a:lnTo>
                    <a:lnTo>
                      <a:pt x="665" y="263"/>
                    </a:lnTo>
                    <a:lnTo>
                      <a:pt x="685" y="243"/>
                    </a:lnTo>
                    <a:lnTo>
                      <a:pt x="703" y="216"/>
                    </a:lnTo>
                    <a:lnTo>
                      <a:pt x="715" y="190"/>
                    </a:lnTo>
                    <a:lnTo>
                      <a:pt x="724" y="167"/>
                    </a:lnTo>
                    <a:lnTo>
                      <a:pt x="731" y="149"/>
                    </a:lnTo>
                    <a:lnTo>
                      <a:pt x="733" y="169"/>
                    </a:lnTo>
                    <a:lnTo>
                      <a:pt x="733" y="181"/>
                    </a:lnTo>
                    <a:lnTo>
                      <a:pt x="727" y="200"/>
                    </a:lnTo>
                    <a:lnTo>
                      <a:pt x="713" y="220"/>
                    </a:lnTo>
                    <a:lnTo>
                      <a:pt x="693" y="249"/>
                    </a:lnTo>
                    <a:lnTo>
                      <a:pt x="681" y="270"/>
                    </a:lnTo>
                    <a:lnTo>
                      <a:pt x="660" y="285"/>
                    </a:lnTo>
                    <a:lnTo>
                      <a:pt x="635" y="305"/>
                    </a:lnTo>
                    <a:lnTo>
                      <a:pt x="604" y="329"/>
                    </a:lnTo>
                    <a:lnTo>
                      <a:pt x="576" y="352"/>
                    </a:lnTo>
                    <a:lnTo>
                      <a:pt x="545" y="376"/>
                    </a:lnTo>
                    <a:lnTo>
                      <a:pt x="525" y="396"/>
                    </a:lnTo>
                    <a:lnTo>
                      <a:pt x="501" y="418"/>
                    </a:lnTo>
                    <a:lnTo>
                      <a:pt x="475" y="432"/>
                    </a:lnTo>
                    <a:lnTo>
                      <a:pt x="448" y="449"/>
                    </a:lnTo>
                    <a:lnTo>
                      <a:pt x="420" y="465"/>
                    </a:lnTo>
                    <a:lnTo>
                      <a:pt x="393" y="480"/>
                    </a:lnTo>
                    <a:lnTo>
                      <a:pt x="371" y="492"/>
                    </a:lnTo>
                    <a:lnTo>
                      <a:pt x="342" y="507"/>
                    </a:lnTo>
                    <a:lnTo>
                      <a:pt x="323" y="516"/>
                    </a:lnTo>
                    <a:lnTo>
                      <a:pt x="314" y="521"/>
                    </a:lnTo>
                    <a:lnTo>
                      <a:pt x="323" y="536"/>
                    </a:lnTo>
                    <a:lnTo>
                      <a:pt x="333" y="550"/>
                    </a:lnTo>
                    <a:lnTo>
                      <a:pt x="348" y="570"/>
                    </a:lnTo>
                    <a:lnTo>
                      <a:pt x="374" y="576"/>
                    </a:lnTo>
                    <a:lnTo>
                      <a:pt x="393" y="578"/>
                    </a:lnTo>
                    <a:lnTo>
                      <a:pt x="424" y="583"/>
                    </a:lnTo>
                    <a:lnTo>
                      <a:pt x="454" y="585"/>
                    </a:lnTo>
                    <a:lnTo>
                      <a:pt x="454" y="585"/>
                    </a:lnTo>
                    <a:lnTo>
                      <a:pt x="488" y="585"/>
                    </a:lnTo>
                    <a:lnTo>
                      <a:pt x="519" y="589"/>
                    </a:lnTo>
                    <a:lnTo>
                      <a:pt x="551" y="590"/>
                    </a:lnTo>
                    <a:lnTo>
                      <a:pt x="581" y="596"/>
                    </a:lnTo>
                    <a:lnTo>
                      <a:pt x="606" y="600"/>
                    </a:lnTo>
                    <a:lnTo>
                      <a:pt x="634" y="607"/>
                    </a:lnTo>
                    <a:lnTo>
                      <a:pt x="654" y="614"/>
                    </a:lnTo>
                    <a:lnTo>
                      <a:pt x="677" y="625"/>
                    </a:lnTo>
                    <a:lnTo>
                      <a:pt x="694" y="636"/>
                    </a:lnTo>
                    <a:lnTo>
                      <a:pt x="721" y="647"/>
                    </a:lnTo>
                    <a:lnTo>
                      <a:pt x="750" y="661"/>
                    </a:lnTo>
                    <a:lnTo>
                      <a:pt x="781" y="674"/>
                    </a:lnTo>
                    <a:lnTo>
                      <a:pt x="805" y="683"/>
                    </a:lnTo>
                    <a:lnTo>
                      <a:pt x="832" y="692"/>
                    </a:lnTo>
                    <a:lnTo>
                      <a:pt x="811" y="698"/>
                    </a:lnTo>
                    <a:lnTo>
                      <a:pt x="790" y="696"/>
                    </a:lnTo>
                    <a:lnTo>
                      <a:pt x="767" y="691"/>
                    </a:lnTo>
                    <a:lnTo>
                      <a:pt x="743" y="683"/>
                    </a:lnTo>
                    <a:lnTo>
                      <a:pt x="709" y="672"/>
                    </a:lnTo>
                    <a:lnTo>
                      <a:pt x="690" y="667"/>
                    </a:lnTo>
                    <a:lnTo>
                      <a:pt x="669" y="661"/>
                    </a:lnTo>
                    <a:lnTo>
                      <a:pt x="643" y="656"/>
                    </a:lnTo>
                    <a:lnTo>
                      <a:pt x="613" y="652"/>
                    </a:lnTo>
                    <a:lnTo>
                      <a:pt x="579" y="649"/>
                    </a:lnTo>
                    <a:lnTo>
                      <a:pt x="545" y="645"/>
                    </a:lnTo>
                    <a:lnTo>
                      <a:pt x="508" y="643"/>
                    </a:lnTo>
                    <a:lnTo>
                      <a:pt x="479" y="643"/>
                    </a:lnTo>
                    <a:lnTo>
                      <a:pt x="446" y="641"/>
                    </a:lnTo>
                    <a:lnTo>
                      <a:pt x="421" y="640"/>
                    </a:lnTo>
                    <a:lnTo>
                      <a:pt x="392" y="638"/>
                    </a:lnTo>
                    <a:lnTo>
                      <a:pt x="359" y="631"/>
                    </a:lnTo>
                    <a:lnTo>
                      <a:pt x="323" y="623"/>
                    </a:lnTo>
                    <a:lnTo>
                      <a:pt x="290" y="614"/>
                    </a:lnTo>
                    <a:lnTo>
                      <a:pt x="252" y="609"/>
                    </a:lnTo>
                    <a:lnTo>
                      <a:pt x="264" y="631"/>
                    </a:lnTo>
                    <a:lnTo>
                      <a:pt x="278" y="660"/>
                    </a:lnTo>
                    <a:lnTo>
                      <a:pt x="293" y="696"/>
                    </a:lnTo>
                    <a:lnTo>
                      <a:pt x="297" y="723"/>
                    </a:lnTo>
                    <a:lnTo>
                      <a:pt x="299" y="756"/>
                    </a:lnTo>
                    <a:lnTo>
                      <a:pt x="297" y="780"/>
                    </a:lnTo>
                    <a:lnTo>
                      <a:pt x="295" y="805"/>
                    </a:lnTo>
                    <a:lnTo>
                      <a:pt x="292" y="840"/>
                    </a:lnTo>
                    <a:lnTo>
                      <a:pt x="289" y="885"/>
                    </a:lnTo>
                    <a:lnTo>
                      <a:pt x="290" y="923"/>
                    </a:lnTo>
                    <a:lnTo>
                      <a:pt x="292" y="963"/>
                    </a:lnTo>
                    <a:lnTo>
                      <a:pt x="292" y="994"/>
                    </a:lnTo>
                    <a:lnTo>
                      <a:pt x="289" y="1025"/>
                    </a:lnTo>
                    <a:lnTo>
                      <a:pt x="280" y="1056"/>
                    </a:lnTo>
                    <a:lnTo>
                      <a:pt x="268" y="1094"/>
                    </a:lnTo>
                    <a:lnTo>
                      <a:pt x="258" y="1121"/>
                    </a:lnTo>
                    <a:lnTo>
                      <a:pt x="244" y="1145"/>
                    </a:lnTo>
                    <a:lnTo>
                      <a:pt x="230" y="1176"/>
                    </a:lnTo>
                    <a:lnTo>
                      <a:pt x="218" y="1194"/>
                    </a:lnTo>
                    <a:lnTo>
                      <a:pt x="196" y="1218"/>
                    </a:lnTo>
                    <a:lnTo>
                      <a:pt x="168" y="1238"/>
                    </a:lnTo>
                    <a:lnTo>
                      <a:pt x="144" y="1262"/>
                    </a:lnTo>
                    <a:lnTo>
                      <a:pt x="141" y="1236"/>
                    </a:lnTo>
                    <a:lnTo>
                      <a:pt x="144" y="1205"/>
                    </a:lnTo>
                    <a:lnTo>
                      <a:pt x="148" y="1172"/>
                    </a:lnTo>
                    <a:lnTo>
                      <a:pt x="151" y="1143"/>
                    </a:lnTo>
                    <a:lnTo>
                      <a:pt x="159" y="1121"/>
                    </a:lnTo>
                    <a:lnTo>
                      <a:pt x="166" y="1092"/>
                    </a:lnTo>
                    <a:lnTo>
                      <a:pt x="178" y="1061"/>
                    </a:lnTo>
                    <a:lnTo>
                      <a:pt x="184" y="1036"/>
                    </a:lnTo>
                    <a:lnTo>
                      <a:pt x="185" y="1012"/>
                    </a:lnTo>
                    <a:lnTo>
                      <a:pt x="191" y="969"/>
                    </a:lnTo>
                    <a:lnTo>
                      <a:pt x="196" y="923"/>
                    </a:lnTo>
                    <a:lnTo>
                      <a:pt x="200" y="883"/>
                    </a:lnTo>
                    <a:lnTo>
                      <a:pt x="205" y="843"/>
                    </a:lnTo>
                    <a:lnTo>
                      <a:pt x="210" y="801"/>
                    </a:lnTo>
                    <a:lnTo>
                      <a:pt x="212" y="772"/>
                    </a:lnTo>
                    <a:lnTo>
                      <a:pt x="212" y="749"/>
                    </a:lnTo>
                    <a:lnTo>
                      <a:pt x="213" y="720"/>
                    </a:lnTo>
                    <a:lnTo>
                      <a:pt x="212" y="687"/>
                    </a:lnTo>
                    <a:lnTo>
                      <a:pt x="209" y="669"/>
                    </a:lnTo>
                    <a:lnTo>
                      <a:pt x="202" y="641"/>
                    </a:lnTo>
                    <a:lnTo>
                      <a:pt x="196" y="607"/>
                    </a:lnTo>
                    <a:lnTo>
                      <a:pt x="184" y="632"/>
                    </a:lnTo>
                    <a:lnTo>
                      <a:pt x="171" y="660"/>
                    </a:lnTo>
                    <a:lnTo>
                      <a:pt x="159" y="687"/>
                    </a:lnTo>
                    <a:lnTo>
                      <a:pt x="151" y="718"/>
                    </a:lnTo>
                    <a:lnTo>
                      <a:pt x="144" y="751"/>
                    </a:lnTo>
                    <a:lnTo>
                      <a:pt x="138" y="776"/>
                    </a:lnTo>
                    <a:lnTo>
                      <a:pt x="135" y="807"/>
                    </a:lnTo>
                    <a:lnTo>
                      <a:pt x="129" y="843"/>
                    </a:lnTo>
                    <a:lnTo>
                      <a:pt x="125" y="883"/>
                    </a:lnTo>
                    <a:lnTo>
                      <a:pt x="120" y="916"/>
                    </a:lnTo>
                    <a:lnTo>
                      <a:pt x="116" y="956"/>
                    </a:lnTo>
                    <a:lnTo>
                      <a:pt x="113" y="987"/>
                    </a:lnTo>
                    <a:lnTo>
                      <a:pt x="106" y="1021"/>
                    </a:lnTo>
                    <a:lnTo>
                      <a:pt x="101" y="1054"/>
                    </a:lnTo>
                    <a:lnTo>
                      <a:pt x="95" y="1078"/>
                    </a:lnTo>
                    <a:lnTo>
                      <a:pt x="82" y="1101"/>
                    </a:lnTo>
                    <a:lnTo>
                      <a:pt x="67" y="1129"/>
                    </a:lnTo>
                    <a:lnTo>
                      <a:pt x="50" y="1154"/>
                    </a:lnTo>
                    <a:lnTo>
                      <a:pt x="32" y="1180"/>
                    </a:lnTo>
                    <a:lnTo>
                      <a:pt x="17" y="1192"/>
                    </a:lnTo>
                    <a:lnTo>
                      <a:pt x="7" y="1180"/>
                    </a:lnTo>
                    <a:lnTo>
                      <a:pt x="7" y="1114"/>
                    </a:lnTo>
                    <a:lnTo>
                      <a:pt x="7" y="1114"/>
                    </a:lnTo>
                    <a:lnTo>
                      <a:pt x="7" y="1180"/>
                    </a:lnTo>
                    <a:lnTo>
                      <a:pt x="7" y="1114"/>
                    </a:lnTo>
                    <a:lnTo>
                      <a:pt x="7" y="1114"/>
                    </a:lnTo>
                    <a:lnTo>
                      <a:pt x="7" y="1114"/>
                    </a:lnTo>
                    <a:lnTo>
                      <a:pt x="7" y="1114"/>
                    </a:lnTo>
                    <a:lnTo>
                      <a:pt x="7" y="1051"/>
                    </a:lnTo>
                    <a:lnTo>
                      <a:pt x="7" y="1051"/>
                    </a:lnTo>
                    <a:lnTo>
                      <a:pt x="16" y="1025"/>
                    </a:lnTo>
                    <a:lnTo>
                      <a:pt x="30" y="992"/>
                    </a:lnTo>
                    <a:lnTo>
                      <a:pt x="42" y="963"/>
                    </a:lnTo>
                    <a:lnTo>
                      <a:pt x="54" y="931"/>
                    </a:lnTo>
                    <a:lnTo>
                      <a:pt x="66" y="901"/>
                    </a:lnTo>
                    <a:lnTo>
                      <a:pt x="79" y="869"/>
                    </a:lnTo>
                    <a:lnTo>
                      <a:pt x="88" y="838"/>
                    </a:lnTo>
                    <a:lnTo>
                      <a:pt x="98" y="807"/>
                    </a:lnTo>
                    <a:lnTo>
                      <a:pt x="109" y="776"/>
                    </a:lnTo>
                    <a:lnTo>
                      <a:pt x="113" y="754"/>
                    </a:lnTo>
                    <a:lnTo>
                      <a:pt x="122" y="731"/>
                    </a:lnTo>
                    <a:lnTo>
                      <a:pt x="129" y="701"/>
                    </a:lnTo>
                    <a:lnTo>
                      <a:pt x="138" y="680"/>
                    </a:lnTo>
                    <a:lnTo>
                      <a:pt x="134" y="661"/>
                    </a:lnTo>
                    <a:lnTo>
                      <a:pt x="131" y="640"/>
                    </a:lnTo>
                    <a:lnTo>
                      <a:pt x="132" y="621"/>
                    </a:lnTo>
                    <a:lnTo>
                      <a:pt x="137" y="600"/>
                    </a:lnTo>
                    <a:lnTo>
                      <a:pt x="113" y="596"/>
                    </a:lnTo>
                    <a:lnTo>
                      <a:pt x="84" y="589"/>
                    </a:lnTo>
                    <a:lnTo>
                      <a:pt x="59" y="605"/>
                    </a:lnTo>
                    <a:lnTo>
                      <a:pt x="35" y="618"/>
                    </a:lnTo>
                    <a:lnTo>
                      <a:pt x="10" y="631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32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32"/>
                    </a:lnTo>
                    <a:lnTo>
                      <a:pt x="16" y="532"/>
                    </a:lnTo>
                    <a:lnTo>
                      <a:pt x="42" y="521"/>
                    </a:lnTo>
                    <a:lnTo>
                      <a:pt x="48" y="505"/>
                    </a:lnTo>
                    <a:lnTo>
                      <a:pt x="54" y="490"/>
                    </a:lnTo>
                    <a:lnTo>
                      <a:pt x="60" y="474"/>
                    </a:lnTo>
                    <a:lnTo>
                      <a:pt x="59" y="469"/>
                    </a:lnTo>
                    <a:lnTo>
                      <a:pt x="42" y="449"/>
                    </a:lnTo>
                    <a:lnTo>
                      <a:pt x="19" y="427"/>
                    </a:lnTo>
                    <a:lnTo>
                      <a:pt x="0" y="405"/>
                    </a:lnTo>
                    <a:lnTo>
                      <a:pt x="7" y="403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4" y="334"/>
                    </a:lnTo>
                    <a:lnTo>
                      <a:pt x="35" y="358"/>
                    </a:lnTo>
                    <a:lnTo>
                      <a:pt x="60" y="380"/>
                    </a:lnTo>
                    <a:lnTo>
                      <a:pt x="76" y="396"/>
                    </a:lnTo>
                    <a:lnTo>
                      <a:pt x="89" y="416"/>
                    </a:lnTo>
                    <a:lnTo>
                      <a:pt x="110" y="443"/>
                    </a:lnTo>
                    <a:lnTo>
                      <a:pt x="128" y="465"/>
                    </a:lnTo>
                    <a:lnTo>
                      <a:pt x="144" y="485"/>
                    </a:lnTo>
                    <a:lnTo>
                      <a:pt x="166" y="510"/>
                    </a:lnTo>
                    <a:lnTo>
                      <a:pt x="175" y="501"/>
                    </a:lnTo>
                    <a:lnTo>
                      <a:pt x="185" y="481"/>
                    </a:lnTo>
                    <a:lnTo>
                      <a:pt x="196" y="465"/>
                    </a:lnTo>
                    <a:lnTo>
                      <a:pt x="190" y="449"/>
                    </a:lnTo>
                    <a:lnTo>
                      <a:pt x="175" y="423"/>
                    </a:lnTo>
                    <a:lnTo>
                      <a:pt x="160" y="398"/>
                    </a:lnTo>
                    <a:lnTo>
                      <a:pt x="144" y="374"/>
                    </a:lnTo>
                    <a:lnTo>
                      <a:pt x="128" y="352"/>
                    </a:lnTo>
                    <a:lnTo>
                      <a:pt x="100" y="323"/>
                    </a:lnTo>
                    <a:lnTo>
                      <a:pt x="76" y="294"/>
                    </a:lnTo>
                    <a:lnTo>
                      <a:pt x="56" y="272"/>
                    </a:lnTo>
                    <a:lnTo>
                      <a:pt x="38" y="252"/>
                    </a:lnTo>
                    <a:lnTo>
                      <a:pt x="19" y="229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145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145"/>
                    </a:lnTo>
                    <a:lnTo>
                      <a:pt x="7" y="145"/>
                    </a:lnTo>
                    <a:lnTo>
                      <a:pt x="7" y="174"/>
                    </a:lnTo>
                    <a:lnTo>
                      <a:pt x="7" y="156"/>
                    </a:lnTo>
                    <a:lnTo>
                      <a:pt x="14" y="180"/>
                    </a:lnTo>
                    <a:lnTo>
                      <a:pt x="36" y="205"/>
                    </a:lnTo>
                    <a:lnTo>
                      <a:pt x="54" y="229"/>
                    </a:lnTo>
                    <a:lnTo>
                      <a:pt x="79" y="261"/>
                    </a:lnTo>
                    <a:lnTo>
                      <a:pt x="95" y="281"/>
                    </a:lnTo>
                    <a:lnTo>
                      <a:pt x="116" y="309"/>
                    </a:lnTo>
                    <a:lnTo>
                      <a:pt x="135" y="345"/>
                    </a:lnTo>
                    <a:lnTo>
                      <a:pt x="153" y="372"/>
                    </a:lnTo>
                    <a:lnTo>
                      <a:pt x="169" y="401"/>
                    </a:lnTo>
                    <a:lnTo>
                      <a:pt x="193" y="449"/>
                    </a:lnTo>
                    <a:lnTo>
                      <a:pt x="202" y="474"/>
                    </a:lnTo>
                    <a:lnTo>
                      <a:pt x="208" y="490"/>
                    </a:lnTo>
                    <a:lnTo>
                      <a:pt x="219" y="465"/>
                    </a:lnTo>
                    <a:lnTo>
                      <a:pt x="236" y="438"/>
                    </a:lnTo>
                    <a:lnTo>
                      <a:pt x="253" y="410"/>
                    </a:lnTo>
                    <a:lnTo>
                      <a:pt x="268" y="383"/>
                    </a:lnTo>
                    <a:lnTo>
                      <a:pt x="283" y="358"/>
                    </a:lnTo>
                    <a:lnTo>
                      <a:pt x="297" y="334"/>
                    </a:lnTo>
                    <a:lnTo>
                      <a:pt x="314" y="312"/>
                    </a:lnTo>
                    <a:lnTo>
                      <a:pt x="334" y="283"/>
                    </a:lnTo>
                    <a:lnTo>
                      <a:pt x="356" y="254"/>
                    </a:lnTo>
                    <a:lnTo>
                      <a:pt x="377" y="221"/>
                    </a:lnTo>
                    <a:lnTo>
                      <a:pt x="399" y="189"/>
                    </a:lnTo>
                    <a:lnTo>
                      <a:pt x="416" y="161"/>
                    </a:lnTo>
                    <a:lnTo>
                      <a:pt x="436" y="129"/>
                    </a:lnTo>
                    <a:lnTo>
                      <a:pt x="452" y="107"/>
                    </a:lnTo>
                    <a:lnTo>
                      <a:pt x="473" y="85"/>
                    </a:lnTo>
                    <a:lnTo>
                      <a:pt x="491" y="69"/>
                    </a:lnTo>
                    <a:lnTo>
                      <a:pt x="505" y="49"/>
                    </a:lnTo>
                    <a:lnTo>
                      <a:pt x="520" y="21"/>
                    </a:lnTo>
                    <a:lnTo>
                      <a:pt x="534" y="0"/>
                    </a:lnTo>
                    <a:lnTo>
                      <a:pt x="531" y="18"/>
                    </a:lnTo>
                    <a:lnTo>
                      <a:pt x="528" y="43"/>
                    </a:lnTo>
                    <a:lnTo>
                      <a:pt x="523" y="70"/>
                    </a:lnTo>
                    <a:lnTo>
                      <a:pt x="513" y="96"/>
                    </a:lnTo>
                    <a:lnTo>
                      <a:pt x="501" y="120"/>
                    </a:lnTo>
                    <a:lnTo>
                      <a:pt x="482" y="154"/>
                    </a:lnTo>
                    <a:lnTo>
                      <a:pt x="467" y="183"/>
                    </a:lnTo>
                    <a:lnTo>
                      <a:pt x="449" y="220"/>
                    </a:lnTo>
                    <a:lnTo>
                      <a:pt x="430" y="249"/>
                    </a:lnTo>
                    <a:lnTo>
                      <a:pt x="410" y="283"/>
                    </a:lnTo>
                    <a:lnTo>
                      <a:pt x="392" y="309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0732" name="Group 12"/>
              <p:cNvGrpSpPr>
                <a:grpSpLocks/>
              </p:cNvGrpSpPr>
              <p:nvPr/>
            </p:nvGrpSpPr>
            <p:grpSpPr bwMode="auto">
              <a:xfrm>
                <a:off x="215" y="1772"/>
                <a:ext cx="1226" cy="1195"/>
                <a:chOff x="215" y="1772"/>
                <a:chExt cx="1226" cy="1195"/>
              </a:xfrm>
            </p:grpSpPr>
            <p:sp>
              <p:nvSpPr>
                <p:cNvPr id="30728" name="Freeform 8"/>
                <p:cNvSpPr>
                  <a:spLocks/>
                </p:cNvSpPr>
                <p:nvPr/>
              </p:nvSpPr>
              <p:spPr bwMode="ltGray">
                <a:xfrm>
                  <a:off x="331" y="1772"/>
                  <a:ext cx="1110" cy="1113"/>
                </a:xfrm>
                <a:custGeom>
                  <a:avLst/>
                  <a:gdLst/>
                  <a:ahLst/>
                  <a:cxnLst>
                    <a:cxn ang="0">
                      <a:pos x="422" y="140"/>
                    </a:cxn>
                    <a:cxn ang="0">
                      <a:pos x="512" y="47"/>
                    </a:cxn>
                    <a:cxn ang="0">
                      <a:pos x="619" y="10"/>
                    </a:cxn>
                    <a:cxn ang="0">
                      <a:pos x="738" y="9"/>
                    </a:cxn>
                    <a:cxn ang="0">
                      <a:pos x="768" y="23"/>
                    </a:cxn>
                    <a:cxn ang="0">
                      <a:pos x="688" y="49"/>
                    </a:cxn>
                    <a:cxn ang="0">
                      <a:pos x="596" y="85"/>
                    </a:cxn>
                    <a:cxn ang="0">
                      <a:pos x="493" y="180"/>
                    </a:cxn>
                    <a:cxn ang="0">
                      <a:pos x="484" y="307"/>
                    </a:cxn>
                    <a:cxn ang="0">
                      <a:pos x="637" y="229"/>
                    </a:cxn>
                    <a:cxn ang="0">
                      <a:pos x="762" y="220"/>
                    </a:cxn>
                    <a:cxn ang="0">
                      <a:pos x="895" y="236"/>
                    </a:cxn>
                    <a:cxn ang="0">
                      <a:pos x="1052" y="260"/>
                    </a:cxn>
                    <a:cxn ang="0">
                      <a:pos x="1055" y="262"/>
                    </a:cxn>
                    <a:cxn ang="0">
                      <a:pos x="903" y="271"/>
                    </a:cxn>
                    <a:cxn ang="0">
                      <a:pos x="764" y="274"/>
                    </a:cxn>
                    <a:cxn ang="0">
                      <a:pos x="643" y="294"/>
                    </a:cxn>
                    <a:cxn ang="0">
                      <a:pos x="507" y="338"/>
                    </a:cxn>
                    <a:cxn ang="0">
                      <a:pos x="562" y="404"/>
                    </a:cxn>
                    <a:cxn ang="0">
                      <a:pos x="601" y="465"/>
                    </a:cxn>
                    <a:cxn ang="0">
                      <a:pos x="465" y="407"/>
                    </a:cxn>
                    <a:cxn ang="0">
                      <a:pos x="438" y="444"/>
                    </a:cxn>
                    <a:cxn ang="0">
                      <a:pos x="586" y="475"/>
                    </a:cxn>
                    <a:cxn ang="0">
                      <a:pos x="712" y="515"/>
                    </a:cxn>
                    <a:cxn ang="0">
                      <a:pos x="811" y="620"/>
                    </a:cxn>
                    <a:cxn ang="0">
                      <a:pos x="886" y="766"/>
                    </a:cxn>
                    <a:cxn ang="0">
                      <a:pos x="871" y="789"/>
                    </a:cxn>
                    <a:cxn ang="0">
                      <a:pos x="768" y="698"/>
                    </a:cxn>
                    <a:cxn ang="0">
                      <a:pos x="656" y="598"/>
                    </a:cxn>
                    <a:cxn ang="0">
                      <a:pos x="534" y="529"/>
                    </a:cxn>
                    <a:cxn ang="0">
                      <a:pos x="457" y="507"/>
                    </a:cxn>
                    <a:cxn ang="0">
                      <a:pos x="521" y="618"/>
                    </a:cxn>
                    <a:cxn ang="0">
                      <a:pos x="602" y="766"/>
                    </a:cxn>
                    <a:cxn ang="0">
                      <a:pos x="647" y="899"/>
                    </a:cxn>
                    <a:cxn ang="0">
                      <a:pos x="644" y="1022"/>
                    </a:cxn>
                    <a:cxn ang="0">
                      <a:pos x="587" y="886"/>
                    </a:cxn>
                    <a:cxn ang="0">
                      <a:pos x="526" y="737"/>
                    </a:cxn>
                    <a:cxn ang="0">
                      <a:pos x="458" y="606"/>
                    </a:cxn>
                    <a:cxn ang="0">
                      <a:pos x="397" y="487"/>
                    </a:cxn>
                    <a:cxn ang="0">
                      <a:pos x="291" y="555"/>
                    </a:cxn>
                    <a:cxn ang="0">
                      <a:pos x="204" y="722"/>
                    </a:cxn>
                    <a:cxn ang="0">
                      <a:pos x="130" y="891"/>
                    </a:cxn>
                    <a:cxn ang="0">
                      <a:pos x="47" y="1048"/>
                    </a:cxn>
                    <a:cxn ang="0">
                      <a:pos x="22" y="1030"/>
                    </a:cxn>
                    <a:cxn ang="0">
                      <a:pos x="120" y="833"/>
                    </a:cxn>
                    <a:cxn ang="0">
                      <a:pos x="207" y="678"/>
                    </a:cxn>
                    <a:cxn ang="0">
                      <a:pos x="284" y="529"/>
                    </a:cxn>
                    <a:cxn ang="0">
                      <a:pos x="352" y="411"/>
                    </a:cxn>
                    <a:cxn ang="0">
                      <a:pos x="251" y="272"/>
                    </a:cxn>
                    <a:cxn ang="0">
                      <a:pos x="111" y="196"/>
                    </a:cxn>
                    <a:cxn ang="0">
                      <a:pos x="52" y="156"/>
                    </a:cxn>
                    <a:cxn ang="0">
                      <a:pos x="159" y="200"/>
                    </a:cxn>
                    <a:cxn ang="0">
                      <a:pos x="309" y="296"/>
                    </a:cxn>
                  </a:cxnLst>
                  <a:rect l="0" t="0" r="r" b="b"/>
                  <a:pathLst>
                    <a:path w="1110" h="1113">
                      <a:moveTo>
                        <a:pt x="349" y="283"/>
                      </a:moveTo>
                      <a:lnTo>
                        <a:pt x="358" y="256"/>
                      </a:lnTo>
                      <a:lnTo>
                        <a:pt x="371" y="225"/>
                      </a:lnTo>
                      <a:lnTo>
                        <a:pt x="386" y="194"/>
                      </a:lnTo>
                      <a:lnTo>
                        <a:pt x="404" y="167"/>
                      </a:lnTo>
                      <a:lnTo>
                        <a:pt x="422" y="140"/>
                      </a:lnTo>
                      <a:lnTo>
                        <a:pt x="435" y="120"/>
                      </a:lnTo>
                      <a:lnTo>
                        <a:pt x="450" y="101"/>
                      </a:lnTo>
                      <a:lnTo>
                        <a:pt x="466" y="85"/>
                      </a:lnTo>
                      <a:lnTo>
                        <a:pt x="481" y="70"/>
                      </a:lnTo>
                      <a:lnTo>
                        <a:pt x="495" y="58"/>
                      </a:lnTo>
                      <a:lnTo>
                        <a:pt x="512" y="47"/>
                      </a:lnTo>
                      <a:lnTo>
                        <a:pt x="527" y="36"/>
                      </a:lnTo>
                      <a:lnTo>
                        <a:pt x="543" y="29"/>
                      </a:lnTo>
                      <a:lnTo>
                        <a:pt x="562" y="23"/>
                      </a:lnTo>
                      <a:lnTo>
                        <a:pt x="582" y="18"/>
                      </a:lnTo>
                      <a:lnTo>
                        <a:pt x="600" y="12"/>
                      </a:lnTo>
                      <a:lnTo>
                        <a:pt x="619" y="10"/>
                      </a:lnTo>
                      <a:lnTo>
                        <a:pt x="638" y="9"/>
                      </a:lnTo>
                      <a:lnTo>
                        <a:pt x="658" y="7"/>
                      </a:lnTo>
                      <a:lnTo>
                        <a:pt x="684" y="3"/>
                      </a:lnTo>
                      <a:lnTo>
                        <a:pt x="703" y="7"/>
                      </a:lnTo>
                      <a:lnTo>
                        <a:pt x="721" y="9"/>
                      </a:lnTo>
                      <a:lnTo>
                        <a:pt x="738" y="9"/>
                      </a:lnTo>
                      <a:lnTo>
                        <a:pt x="755" y="7"/>
                      </a:lnTo>
                      <a:lnTo>
                        <a:pt x="775" y="3"/>
                      </a:lnTo>
                      <a:lnTo>
                        <a:pt x="795" y="0"/>
                      </a:lnTo>
                      <a:lnTo>
                        <a:pt x="785" y="7"/>
                      </a:lnTo>
                      <a:lnTo>
                        <a:pt x="775" y="14"/>
                      </a:lnTo>
                      <a:lnTo>
                        <a:pt x="768" y="23"/>
                      </a:lnTo>
                      <a:lnTo>
                        <a:pt x="760" y="34"/>
                      </a:lnTo>
                      <a:lnTo>
                        <a:pt x="746" y="34"/>
                      </a:lnTo>
                      <a:lnTo>
                        <a:pt x="729" y="36"/>
                      </a:lnTo>
                      <a:lnTo>
                        <a:pt x="717" y="40"/>
                      </a:lnTo>
                      <a:lnTo>
                        <a:pt x="703" y="45"/>
                      </a:lnTo>
                      <a:lnTo>
                        <a:pt x="688" y="49"/>
                      </a:lnTo>
                      <a:lnTo>
                        <a:pt x="674" y="52"/>
                      </a:lnTo>
                      <a:lnTo>
                        <a:pt x="658" y="58"/>
                      </a:lnTo>
                      <a:lnTo>
                        <a:pt x="643" y="63"/>
                      </a:lnTo>
                      <a:lnTo>
                        <a:pt x="626" y="70"/>
                      </a:lnTo>
                      <a:lnTo>
                        <a:pt x="611" y="78"/>
                      </a:lnTo>
                      <a:lnTo>
                        <a:pt x="596" y="85"/>
                      </a:lnTo>
                      <a:lnTo>
                        <a:pt x="578" y="96"/>
                      </a:lnTo>
                      <a:lnTo>
                        <a:pt x="562" y="107"/>
                      </a:lnTo>
                      <a:lnTo>
                        <a:pt x="544" y="120"/>
                      </a:lnTo>
                      <a:lnTo>
                        <a:pt x="527" y="134"/>
                      </a:lnTo>
                      <a:lnTo>
                        <a:pt x="508" y="156"/>
                      </a:lnTo>
                      <a:lnTo>
                        <a:pt x="493" y="180"/>
                      </a:lnTo>
                      <a:lnTo>
                        <a:pt x="477" y="211"/>
                      </a:lnTo>
                      <a:lnTo>
                        <a:pt x="459" y="251"/>
                      </a:lnTo>
                      <a:lnTo>
                        <a:pt x="442" y="294"/>
                      </a:lnTo>
                      <a:lnTo>
                        <a:pt x="422" y="347"/>
                      </a:lnTo>
                      <a:lnTo>
                        <a:pt x="456" y="325"/>
                      </a:lnTo>
                      <a:lnTo>
                        <a:pt x="484" y="307"/>
                      </a:lnTo>
                      <a:lnTo>
                        <a:pt x="522" y="282"/>
                      </a:lnTo>
                      <a:lnTo>
                        <a:pt x="562" y="256"/>
                      </a:lnTo>
                      <a:lnTo>
                        <a:pt x="578" y="251"/>
                      </a:lnTo>
                      <a:lnTo>
                        <a:pt x="596" y="242"/>
                      </a:lnTo>
                      <a:lnTo>
                        <a:pt x="615" y="236"/>
                      </a:lnTo>
                      <a:lnTo>
                        <a:pt x="637" y="229"/>
                      </a:lnTo>
                      <a:lnTo>
                        <a:pt x="660" y="223"/>
                      </a:lnTo>
                      <a:lnTo>
                        <a:pt x="680" y="222"/>
                      </a:lnTo>
                      <a:lnTo>
                        <a:pt x="697" y="220"/>
                      </a:lnTo>
                      <a:lnTo>
                        <a:pt x="722" y="216"/>
                      </a:lnTo>
                      <a:lnTo>
                        <a:pt x="744" y="218"/>
                      </a:lnTo>
                      <a:lnTo>
                        <a:pt x="762" y="220"/>
                      </a:lnTo>
                      <a:lnTo>
                        <a:pt x="786" y="223"/>
                      </a:lnTo>
                      <a:lnTo>
                        <a:pt x="808" y="225"/>
                      </a:lnTo>
                      <a:lnTo>
                        <a:pt x="829" y="227"/>
                      </a:lnTo>
                      <a:lnTo>
                        <a:pt x="851" y="231"/>
                      </a:lnTo>
                      <a:lnTo>
                        <a:pt x="872" y="232"/>
                      </a:lnTo>
                      <a:lnTo>
                        <a:pt x="895" y="236"/>
                      </a:lnTo>
                      <a:lnTo>
                        <a:pt x="917" y="238"/>
                      </a:lnTo>
                      <a:lnTo>
                        <a:pt x="939" y="242"/>
                      </a:lnTo>
                      <a:lnTo>
                        <a:pt x="964" y="245"/>
                      </a:lnTo>
                      <a:lnTo>
                        <a:pt x="990" y="249"/>
                      </a:lnTo>
                      <a:lnTo>
                        <a:pt x="1014" y="252"/>
                      </a:lnTo>
                      <a:lnTo>
                        <a:pt x="1052" y="260"/>
                      </a:lnTo>
                      <a:lnTo>
                        <a:pt x="1066" y="258"/>
                      </a:lnTo>
                      <a:lnTo>
                        <a:pt x="1075" y="260"/>
                      </a:lnTo>
                      <a:lnTo>
                        <a:pt x="1087" y="265"/>
                      </a:lnTo>
                      <a:lnTo>
                        <a:pt x="1109" y="274"/>
                      </a:lnTo>
                      <a:lnTo>
                        <a:pt x="1071" y="265"/>
                      </a:lnTo>
                      <a:lnTo>
                        <a:pt x="1055" y="262"/>
                      </a:lnTo>
                      <a:lnTo>
                        <a:pt x="1038" y="262"/>
                      </a:lnTo>
                      <a:lnTo>
                        <a:pt x="1005" y="265"/>
                      </a:lnTo>
                      <a:lnTo>
                        <a:pt x="982" y="267"/>
                      </a:lnTo>
                      <a:lnTo>
                        <a:pt x="952" y="269"/>
                      </a:lnTo>
                      <a:lnTo>
                        <a:pt x="927" y="269"/>
                      </a:lnTo>
                      <a:lnTo>
                        <a:pt x="903" y="271"/>
                      </a:lnTo>
                      <a:lnTo>
                        <a:pt x="880" y="272"/>
                      </a:lnTo>
                      <a:lnTo>
                        <a:pt x="859" y="269"/>
                      </a:lnTo>
                      <a:lnTo>
                        <a:pt x="834" y="267"/>
                      </a:lnTo>
                      <a:lnTo>
                        <a:pt x="808" y="269"/>
                      </a:lnTo>
                      <a:lnTo>
                        <a:pt x="785" y="272"/>
                      </a:lnTo>
                      <a:lnTo>
                        <a:pt x="764" y="274"/>
                      </a:lnTo>
                      <a:lnTo>
                        <a:pt x="740" y="276"/>
                      </a:lnTo>
                      <a:lnTo>
                        <a:pt x="722" y="276"/>
                      </a:lnTo>
                      <a:lnTo>
                        <a:pt x="699" y="278"/>
                      </a:lnTo>
                      <a:lnTo>
                        <a:pt x="680" y="283"/>
                      </a:lnTo>
                      <a:lnTo>
                        <a:pt x="661" y="289"/>
                      </a:lnTo>
                      <a:lnTo>
                        <a:pt x="643" y="294"/>
                      </a:lnTo>
                      <a:lnTo>
                        <a:pt x="623" y="300"/>
                      </a:lnTo>
                      <a:lnTo>
                        <a:pt x="602" y="307"/>
                      </a:lnTo>
                      <a:lnTo>
                        <a:pt x="580" y="314"/>
                      </a:lnTo>
                      <a:lnTo>
                        <a:pt x="562" y="320"/>
                      </a:lnTo>
                      <a:lnTo>
                        <a:pt x="527" y="333"/>
                      </a:lnTo>
                      <a:lnTo>
                        <a:pt x="507" y="338"/>
                      </a:lnTo>
                      <a:lnTo>
                        <a:pt x="477" y="354"/>
                      </a:lnTo>
                      <a:lnTo>
                        <a:pt x="435" y="376"/>
                      </a:lnTo>
                      <a:lnTo>
                        <a:pt x="479" y="382"/>
                      </a:lnTo>
                      <a:lnTo>
                        <a:pt x="528" y="385"/>
                      </a:lnTo>
                      <a:lnTo>
                        <a:pt x="538" y="387"/>
                      </a:lnTo>
                      <a:lnTo>
                        <a:pt x="562" y="404"/>
                      </a:lnTo>
                      <a:lnTo>
                        <a:pt x="577" y="413"/>
                      </a:lnTo>
                      <a:lnTo>
                        <a:pt x="592" y="422"/>
                      </a:lnTo>
                      <a:lnTo>
                        <a:pt x="594" y="427"/>
                      </a:lnTo>
                      <a:lnTo>
                        <a:pt x="602" y="447"/>
                      </a:lnTo>
                      <a:lnTo>
                        <a:pt x="619" y="478"/>
                      </a:lnTo>
                      <a:lnTo>
                        <a:pt x="601" y="465"/>
                      </a:lnTo>
                      <a:lnTo>
                        <a:pt x="580" y="449"/>
                      </a:lnTo>
                      <a:lnTo>
                        <a:pt x="562" y="442"/>
                      </a:lnTo>
                      <a:lnTo>
                        <a:pt x="528" y="431"/>
                      </a:lnTo>
                      <a:lnTo>
                        <a:pt x="503" y="422"/>
                      </a:lnTo>
                      <a:lnTo>
                        <a:pt x="479" y="413"/>
                      </a:lnTo>
                      <a:lnTo>
                        <a:pt x="465" y="407"/>
                      </a:lnTo>
                      <a:lnTo>
                        <a:pt x="436" y="413"/>
                      </a:lnTo>
                      <a:lnTo>
                        <a:pt x="417" y="416"/>
                      </a:lnTo>
                      <a:lnTo>
                        <a:pt x="393" y="422"/>
                      </a:lnTo>
                      <a:lnTo>
                        <a:pt x="405" y="427"/>
                      </a:lnTo>
                      <a:lnTo>
                        <a:pt x="420" y="433"/>
                      </a:lnTo>
                      <a:lnTo>
                        <a:pt x="438" y="444"/>
                      </a:lnTo>
                      <a:lnTo>
                        <a:pt x="459" y="442"/>
                      </a:lnTo>
                      <a:lnTo>
                        <a:pt x="494" y="444"/>
                      </a:lnTo>
                      <a:lnTo>
                        <a:pt x="514" y="449"/>
                      </a:lnTo>
                      <a:lnTo>
                        <a:pt x="543" y="458"/>
                      </a:lnTo>
                      <a:lnTo>
                        <a:pt x="562" y="467"/>
                      </a:lnTo>
                      <a:lnTo>
                        <a:pt x="586" y="475"/>
                      </a:lnTo>
                      <a:lnTo>
                        <a:pt x="612" y="484"/>
                      </a:lnTo>
                      <a:lnTo>
                        <a:pt x="636" y="493"/>
                      </a:lnTo>
                      <a:lnTo>
                        <a:pt x="656" y="496"/>
                      </a:lnTo>
                      <a:lnTo>
                        <a:pt x="674" y="500"/>
                      </a:lnTo>
                      <a:lnTo>
                        <a:pt x="691" y="507"/>
                      </a:lnTo>
                      <a:lnTo>
                        <a:pt x="712" y="515"/>
                      </a:lnTo>
                      <a:lnTo>
                        <a:pt x="735" y="527"/>
                      </a:lnTo>
                      <a:lnTo>
                        <a:pt x="756" y="540"/>
                      </a:lnTo>
                      <a:lnTo>
                        <a:pt x="766" y="551"/>
                      </a:lnTo>
                      <a:lnTo>
                        <a:pt x="780" y="573"/>
                      </a:lnTo>
                      <a:lnTo>
                        <a:pt x="799" y="598"/>
                      </a:lnTo>
                      <a:lnTo>
                        <a:pt x="811" y="620"/>
                      </a:lnTo>
                      <a:lnTo>
                        <a:pt x="824" y="644"/>
                      </a:lnTo>
                      <a:lnTo>
                        <a:pt x="836" y="667"/>
                      </a:lnTo>
                      <a:lnTo>
                        <a:pt x="848" y="691"/>
                      </a:lnTo>
                      <a:lnTo>
                        <a:pt x="859" y="713"/>
                      </a:lnTo>
                      <a:lnTo>
                        <a:pt x="872" y="737"/>
                      </a:lnTo>
                      <a:lnTo>
                        <a:pt x="886" y="766"/>
                      </a:lnTo>
                      <a:lnTo>
                        <a:pt x="900" y="793"/>
                      </a:lnTo>
                      <a:lnTo>
                        <a:pt x="913" y="817"/>
                      </a:lnTo>
                      <a:lnTo>
                        <a:pt x="931" y="842"/>
                      </a:lnTo>
                      <a:lnTo>
                        <a:pt x="908" y="820"/>
                      </a:lnTo>
                      <a:lnTo>
                        <a:pt x="892" y="808"/>
                      </a:lnTo>
                      <a:lnTo>
                        <a:pt x="871" y="789"/>
                      </a:lnTo>
                      <a:lnTo>
                        <a:pt x="851" y="771"/>
                      </a:lnTo>
                      <a:lnTo>
                        <a:pt x="834" y="753"/>
                      </a:lnTo>
                      <a:lnTo>
                        <a:pt x="817" y="738"/>
                      </a:lnTo>
                      <a:lnTo>
                        <a:pt x="802" y="726"/>
                      </a:lnTo>
                      <a:lnTo>
                        <a:pt x="786" y="713"/>
                      </a:lnTo>
                      <a:lnTo>
                        <a:pt x="768" y="698"/>
                      </a:lnTo>
                      <a:lnTo>
                        <a:pt x="752" y="686"/>
                      </a:lnTo>
                      <a:lnTo>
                        <a:pt x="736" y="671"/>
                      </a:lnTo>
                      <a:lnTo>
                        <a:pt x="717" y="655"/>
                      </a:lnTo>
                      <a:lnTo>
                        <a:pt x="697" y="636"/>
                      </a:lnTo>
                      <a:lnTo>
                        <a:pt x="676" y="616"/>
                      </a:lnTo>
                      <a:lnTo>
                        <a:pt x="656" y="598"/>
                      </a:lnTo>
                      <a:lnTo>
                        <a:pt x="638" y="584"/>
                      </a:lnTo>
                      <a:lnTo>
                        <a:pt x="620" y="569"/>
                      </a:lnTo>
                      <a:lnTo>
                        <a:pt x="599" y="556"/>
                      </a:lnTo>
                      <a:lnTo>
                        <a:pt x="580" y="547"/>
                      </a:lnTo>
                      <a:lnTo>
                        <a:pt x="562" y="538"/>
                      </a:lnTo>
                      <a:lnTo>
                        <a:pt x="534" y="529"/>
                      </a:lnTo>
                      <a:lnTo>
                        <a:pt x="509" y="520"/>
                      </a:lnTo>
                      <a:lnTo>
                        <a:pt x="491" y="513"/>
                      </a:lnTo>
                      <a:lnTo>
                        <a:pt x="471" y="505"/>
                      </a:lnTo>
                      <a:lnTo>
                        <a:pt x="442" y="487"/>
                      </a:lnTo>
                      <a:lnTo>
                        <a:pt x="414" y="471"/>
                      </a:lnTo>
                      <a:lnTo>
                        <a:pt x="457" y="507"/>
                      </a:lnTo>
                      <a:lnTo>
                        <a:pt x="461" y="515"/>
                      </a:lnTo>
                      <a:lnTo>
                        <a:pt x="471" y="531"/>
                      </a:lnTo>
                      <a:lnTo>
                        <a:pt x="482" y="549"/>
                      </a:lnTo>
                      <a:lnTo>
                        <a:pt x="494" y="573"/>
                      </a:lnTo>
                      <a:lnTo>
                        <a:pt x="508" y="595"/>
                      </a:lnTo>
                      <a:lnTo>
                        <a:pt x="521" y="618"/>
                      </a:lnTo>
                      <a:lnTo>
                        <a:pt x="537" y="644"/>
                      </a:lnTo>
                      <a:lnTo>
                        <a:pt x="549" y="666"/>
                      </a:lnTo>
                      <a:lnTo>
                        <a:pt x="562" y="686"/>
                      </a:lnTo>
                      <a:lnTo>
                        <a:pt x="574" y="709"/>
                      </a:lnTo>
                      <a:lnTo>
                        <a:pt x="589" y="740"/>
                      </a:lnTo>
                      <a:lnTo>
                        <a:pt x="602" y="766"/>
                      </a:lnTo>
                      <a:lnTo>
                        <a:pt x="613" y="786"/>
                      </a:lnTo>
                      <a:lnTo>
                        <a:pt x="623" y="809"/>
                      </a:lnTo>
                      <a:lnTo>
                        <a:pt x="632" y="833"/>
                      </a:lnTo>
                      <a:lnTo>
                        <a:pt x="638" y="857"/>
                      </a:lnTo>
                      <a:lnTo>
                        <a:pt x="643" y="873"/>
                      </a:lnTo>
                      <a:lnTo>
                        <a:pt x="647" y="899"/>
                      </a:lnTo>
                      <a:lnTo>
                        <a:pt x="649" y="930"/>
                      </a:lnTo>
                      <a:lnTo>
                        <a:pt x="651" y="960"/>
                      </a:lnTo>
                      <a:lnTo>
                        <a:pt x="656" y="993"/>
                      </a:lnTo>
                      <a:lnTo>
                        <a:pt x="660" y="1022"/>
                      </a:lnTo>
                      <a:lnTo>
                        <a:pt x="662" y="1055"/>
                      </a:lnTo>
                      <a:lnTo>
                        <a:pt x="644" y="1022"/>
                      </a:lnTo>
                      <a:lnTo>
                        <a:pt x="631" y="1002"/>
                      </a:lnTo>
                      <a:lnTo>
                        <a:pt x="619" y="980"/>
                      </a:lnTo>
                      <a:lnTo>
                        <a:pt x="611" y="962"/>
                      </a:lnTo>
                      <a:lnTo>
                        <a:pt x="602" y="940"/>
                      </a:lnTo>
                      <a:lnTo>
                        <a:pt x="596" y="915"/>
                      </a:lnTo>
                      <a:lnTo>
                        <a:pt x="587" y="886"/>
                      </a:lnTo>
                      <a:lnTo>
                        <a:pt x="577" y="859"/>
                      </a:lnTo>
                      <a:lnTo>
                        <a:pt x="568" y="829"/>
                      </a:lnTo>
                      <a:lnTo>
                        <a:pt x="559" y="804"/>
                      </a:lnTo>
                      <a:lnTo>
                        <a:pt x="549" y="778"/>
                      </a:lnTo>
                      <a:lnTo>
                        <a:pt x="537" y="757"/>
                      </a:lnTo>
                      <a:lnTo>
                        <a:pt x="526" y="737"/>
                      </a:lnTo>
                      <a:lnTo>
                        <a:pt x="512" y="713"/>
                      </a:lnTo>
                      <a:lnTo>
                        <a:pt x="495" y="689"/>
                      </a:lnTo>
                      <a:lnTo>
                        <a:pt x="483" y="671"/>
                      </a:lnTo>
                      <a:lnTo>
                        <a:pt x="470" y="651"/>
                      </a:lnTo>
                      <a:lnTo>
                        <a:pt x="467" y="633"/>
                      </a:lnTo>
                      <a:lnTo>
                        <a:pt x="458" y="606"/>
                      </a:lnTo>
                      <a:lnTo>
                        <a:pt x="448" y="584"/>
                      </a:lnTo>
                      <a:lnTo>
                        <a:pt x="441" y="560"/>
                      </a:lnTo>
                      <a:lnTo>
                        <a:pt x="435" y="551"/>
                      </a:lnTo>
                      <a:lnTo>
                        <a:pt x="419" y="529"/>
                      </a:lnTo>
                      <a:lnTo>
                        <a:pt x="408" y="507"/>
                      </a:lnTo>
                      <a:lnTo>
                        <a:pt x="397" y="487"/>
                      </a:lnTo>
                      <a:lnTo>
                        <a:pt x="386" y="467"/>
                      </a:lnTo>
                      <a:lnTo>
                        <a:pt x="366" y="478"/>
                      </a:lnTo>
                      <a:lnTo>
                        <a:pt x="347" y="495"/>
                      </a:lnTo>
                      <a:lnTo>
                        <a:pt x="327" y="516"/>
                      </a:lnTo>
                      <a:lnTo>
                        <a:pt x="306" y="536"/>
                      </a:lnTo>
                      <a:lnTo>
                        <a:pt x="291" y="555"/>
                      </a:lnTo>
                      <a:lnTo>
                        <a:pt x="278" y="576"/>
                      </a:lnTo>
                      <a:lnTo>
                        <a:pt x="263" y="604"/>
                      </a:lnTo>
                      <a:lnTo>
                        <a:pt x="247" y="636"/>
                      </a:lnTo>
                      <a:lnTo>
                        <a:pt x="232" y="662"/>
                      </a:lnTo>
                      <a:lnTo>
                        <a:pt x="216" y="693"/>
                      </a:lnTo>
                      <a:lnTo>
                        <a:pt x="204" y="722"/>
                      </a:lnTo>
                      <a:lnTo>
                        <a:pt x="192" y="748"/>
                      </a:lnTo>
                      <a:lnTo>
                        <a:pt x="180" y="773"/>
                      </a:lnTo>
                      <a:lnTo>
                        <a:pt x="169" y="800"/>
                      </a:lnTo>
                      <a:lnTo>
                        <a:pt x="157" y="829"/>
                      </a:lnTo>
                      <a:lnTo>
                        <a:pt x="146" y="859"/>
                      </a:lnTo>
                      <a:lnTo>
                        <a:pt x="130" y="891"/>
                      </a:lnTo>
                      <a:lnTo>
                        <a:pt x="115" y="924"/>
                      </a:lnTo>
                      <a:lnTo>
                        <a:pt x="97" y="959"/>
                      </a:lnTo>
                      <a:lnTo>
                        <a:pt x="83" y="990"/>
                      </a:lnTo>
                      <a:lnTo>
                        <a:pt x="72" y="1008"/>
                      </a:lnTo>
                      <a:lnTo>
                        <a:pt x="60" y="1028"/>
                      </a:lnTo>
                      <a:lnTo>
                        <a:pt x="47" y="1048"/>
                      </a:lnTo>
                      <a:lnTo>
                        <a:pt x="33" y="1068"/>
                      </a:lnTo>
                      <a:lnTo>
                        <a:pt x="19" y="1086"/>
                      </a:lnTo>
                      <a:lnTo>
                        <a:pt x="0" y="1112"/>
                      </a:lnTo>
                      <a:lnTo>
                        <a:pt x="7" y="1081"/>
                      </a:lnTo>
                      <a:lnTo>
                        <a:pt x="13" y="1057"/>
                      </a:lnTo>
                      <a:lnTo>
                        <a:pt x="22" y="1030"/>
                      </a:lnTo>
                      <a:lnTo>
                        <a:pt x="33" y="1008"/>
                      </a:lnTo>
                      <a:lnTo>
                        <a:pt x="51" y="973"/>
                      </a:lnTo>
                      <a:lnTo>
                        <a:pt x="69" y="939"/>
                      </a:lnTo>
                      <a:lnTo>
                        <a:pt x="89" y="899"/>
                      </a:lnTo>
                      <a:lnTo>
                        <a:pt x="105" y="864"/>
                      </a:lnTo>
                      <a:lnTo>
                        <a:pt x="120" y="833"/>
                      </a:lnTo>
                      <a:lnTo>
                        <a:pt x="137" y="804"/>
                      </a:lnTo>
                      <a:lnTo>
                        <a:pt x="149" y="778"/>
                      </a:lnTo>
                      <a:lnTo>
                        <a:pt x="163" y="753"/>
                      </a:lnTo>
                      <a:lnTo>
                        <a:pt x="175" y="733"/>
                      </a:lnTo>
                      <a:lnTo>
                        <a:pt x="192" y="706"/>
                      </a:lnTo>
                      <a:lnTo>
                        <a:pt x="207" y="678"/>
                      </a:lnTo>
                      <a:lnTo>
                        <a:pt x="223" y="651"/>
                      </a:lnTo>
                      <a:lnTo>
                        <a:pt x="241" y="622"/>
                      </a:lnTo>
                      <a:lnTo>
                        <a:pt x="254" y="596"/>
                      </a:lnTo>
                      <a:lnTo>
                        <a:pt x="266" y="571"/>
                      </a:lnTo>
                      <a:lnTo>
                        <a:pt x="278" y="547"/>
                      </a:lnTo>
                      <a:lnTo>
                        <a:pt x="284" y="529"/>
                      </a:lnTo>
                      <a:lnTo>
                        <a:pt x="290" y="511"/>
                      </a:lnTo>
                      <a:lnTo>
                        <a:pt x="298" y="493"/>
                      </a:lnTo>
                      <a:lnTo>
                        <a:pt x="309" y="475"/>
                      </a:lnTo>
                      <a:lnTo>
                        <a:pt x="325" y="451"/>
                      </a:lnTo>
                      <a:lnTo>
                        <a:pt x="339" y="427"/>
                      </a:lnTo>
                      <a:lnTo>
                        <a:pt x="352" y="411"/>
                      </a:lnTo>
                      <a:lnTo>
                        <a:pt x="362" y="391"/>
                      </a:lnTo>
                      <a:lnTo>
                        <a:pt x="358" y="373"/>
                      </a:lnTo>
                      <a:lnTo>
                        <a:pt x="352" y="345"/>
                      </a:lnTo>
                      <a:lnTo>
                        <a:pt x="321" y="333"/>
                      </a:lnTo>
                      <a:lnTo>
                        <a:pt x="287" y="302"/>
                      </a:lnTo>
                      <a:lnTo>
                        <a:pt x="251" y="272"/>
                      </a:lnTo>
                      <a:lnTo>
                        <a:pt x="232" y="256"/>
                      </a:lnTo>
                      <a:lnTo>
                        <a:pt x="217" y="243"/>
                      </a:lnTo>
                      <a:lnTo>
                        <a:pt x="189" y="229"/>
                      </a:lnTo>
                      <a:lnTo>
                        <a:pt x="162" y="216"/>
                      </a:lnTo>
                      <a:lnTo>
                        <a:pt x="132" y="205"/>
                      </a:lnTo>
                      <a:lnTo>
                        <a:pt x="111" y="196"/>
                      </a:lnTo>
                      <a:lnTo>
                        <a:pt x="84" y="183"/>
                      </a:lnTo>
                      <a:lnTo>
                        <a:pt x="62" y="174"/>
                      </a:lnTo>
                      <a:lnTo>
                        <a:pt x="39" y="169"/>
                      </a:lnTo>
                      <a:lnTo>
                        <a:pt x="20" y="161"/>
                      </a:lnTo>
                      <a:lnTo>
                        <a:pt x="38" y="160"/>
                      </a:lnTo>
                      <a:lnTo>
                        <a:pt x="52" y="156"/>
                      </a:lnTo>
                      <a:lnTo>
                        <a:pt x="63" y="154"/>
                      </a:lnTo>
                      <a:lnTo>
                        <a:pt x="75" y="152"/>
                      </a:lnTo>
                      <a:lnTo>
                        <a:pt x="87" y="154"/>
                      </a:lnTo>
                      <a:lnTo>
                        <a:pt x="114" y="169"/>
                      </a:lnTo>
                      <a:lnTo>
                        <a:pt x="136" y="183"/>
                      </a:lnTo>
                      <a:lnTo>
                        <a:pt x="159" y="200"/>
                      </a:lnTo>
                      <a:lnTo>
                        <a:pt x="183" y="216"/>
                      </a:lnTo>
                      <a:lnTo>
                        <a:pt x="212" y="234"/>
                      </a:lnTo>
                      <a:lnTo>
                        <a:pt x="236" y="252"/>
                      </a:lnTo>
                      <a:lnTo>
                        <a:pt x="256" y="265"/>
                      </a:lnTo>
                      <a:lnTo>
                        <a:pt x="291" y="287"/>
                      </a:lnTo>
                      <a:lnTo>
                        <a:pt x="309" y="296"/>
                      </a:lnTo>
                      <a:lnTo>
                        <a:pt x="323" y="293"/>
                      </a:lnTo>
                      <a:lnTo>
                        <a:pt x="336" y="289"/>
                      </a:lnTo>
                      <a:lnTo>
                        <a:pt x="349" y="283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29" name="Freeform 9"/>
                <p:cNvSpPr>
                  <a:spLocks/>
                </p:cNvSpPr>
                <p:nvPr/>
              </p:nvSpPr>
              <p:spPr bwMode="ltGray">
                <a:xfrm>
                  <a:off x="709" y="2342"/>
                  <a:ext cx="99" cy="625"/>
                </a:xfrm>
                <a:custGeom>
                  <a:avLst/>
                  <a:gdLst/>
                  <a:ahLst/>
                  <a:cxnLst>
                    <a:cxn ang="0">
                      <a:pos x="53" y="0"/>
                    </a:cxn>
                    <a:cxn ang="0">
                      <a:pos x="64" y="30"/>
                    </a:cxn>
                    <a:cxn ang="0">
                      <a:pos x="72" y="50"/>
                    </a:cxn>
                    <a:cxn ang="0">
                      <a:pos x="88" y="80"/>
                    </a:cxn>
                    <a:cxn ang="0">
                      <a:pos x="93" y="107"/>
                    </a:cxn>
                    <a:cxn ang="0">
                      <a:pos x="96" y="141"/>
                    </a:cxn>
                    <a:cxn ang="0">
                      <a:pos x="96" y="183"/>
                    </a:cxn>
                    <a:cxn ang="0">
                      <a:pos x="98" y="211"/>
                    </a:cxn>
                    <a:cxn ang="0">
                      <a:pos x="96" y="243"/>
                    </a:cxn>
                    <a:cxn ang="0">
                      <a:pos x="93" y="281"/>
                    </a:cxn>
                    <a:cxn ang="0">
                      <a:pos x="89" y="316"/>
                    </a:cxn>
                    <a:cxn ang="0">
                      <a:pos x="82" y="369"/>
                    </a:cxn>
                    <a:cxn ang="0">
                      <a:pos x="75" y="396"/>
                    </a:cxn>
                    <a:cxn ang="0">
                      <a:pos x="63" y="431"/>
                    </a:cxn>
                    <a:cxn ang="0">
                      <a:pos x="46" y="469"/>
                    </a:cxn>
                    <a:cxn ang="0">
                      <a:pos x="33" y="505"/>
                    </a:cxn>
                    <a:cxn ang="0">
                      <a:pos x="20" y="538"/>
                    </a:cxn>
                    <a:cxn ang="0">
                      <a:pos x="9" y="567"/>
                    </a:cxn>
                    <a:cxn ang="0">
                      <a:pos x="0" y="624"/>
                    </a:cxn>
                    <a:cxn ang="0">
                      <a:pos x="4" y="567"/>
                    </a:cxn>
                    <a:cxn ang="0">
                      <a:pos x="8" y="527"/>
                    </a:cxn>
                    <a:cxn ang="0">
                      <a:pos x="10" y="491"/>
                    </a:cxn>
                    <a:cxn ang="0">
                      <a:pos x="13" y="452"/>
                    </a:cxn>
                    <a:cxn ang="0">
                      <a:pos x="19" y="405"/>
                    </a:cxn>
                    <a:cxn ang="0">
                      <a:pos x="26" y="369"/>
                    </a:cxn>
                    <a:cxn ang="0">
                      <a:pos x="33" y="334"/>
                    </a:cxn>
                    <a:cxn ang="0">
                      <a:pos x="40" y="303"/>
                    </a:cxn>
                    <a:cxn ang="0">
                      <a:pos x="46" y="269"/>
                    </a:cxn>
                    <a:cxn ang="0">
                      <a:pos x="53" y="234"/>
                    </a:cxn>
                    <a:cxn ang="0">
                      <a:pos x="57" y="200"/>
                    </a:cxn>
                    <a:cxn ang="0">
                      <a:pos x="59" y="171"/>
                    </a:cxn>
                    <a:cxn ang="0">
                      <a:pos x="62" y="136"/>
                    </a:cxn>
                    <a:cxn ang="0">
                      <a:pos x="62" y="98"/>
                    </a:cxn>
                    <a:cxn ang="0">
                      <a:pos x="62" y="50"/>
                    </a:cxn>
                    <a:cxn ang="0">
                      <a:pos x="58" y="29"/>
                    </a:cxn>
                    <a:cxn ang="0">
                      <a:pos x="53" y="0"/>
                    </a:cxn>
                  </a:cxnLst>
                  <a:rect l="0" t="0" r="r" b="b"/>
                  <a:pathLst>
                    <a:path w="99" h="625">
                      <a:moveTo>
                        <a:pt x="53" y="0"/>
                      </a:moveTo>
                      <a:lnTo>
                        <a:pt x="64" y="30"/>
                      </a:lnTo>
                      <a:lnTo>
                        <a:pt x="72" y="50"/>
                      </a:lnTo>
                      <a:lnTo>
                        <a:pt x="88" y="80"/>
                      </a:lnTo>
                      <a:lnTo>
                        <a:pt x="93" y="107"/>
                      </a:lnTo>
                      <a:lnTo>
                        <a:pt x="96" y="141"/>
                      </a:lnTo>
                      <a:lnTo>
                        <a:pt x="96" y="183"/>
                      </a:lnTo>
                      <a:lnTo>
                        <a:pt x="98" y="211"/>
                      </a:lnTo>
                      <a:lnTo>
                        <a:pt x="96" y="243"/>
                      </a:lnTo>
                      <a:lnTo>
                        <a:pt x="93" y="281"/>
                      </a:lnTo>
                      <a:lnTo>
                        <a:pt x="89" y="316"/>
                      </a:lnTo>
                      <a:lnTo>
                        <a:pt x="82" y="369"/>
                      </a:lnTo>
                      <a:lnTo>
                        <a:pt x="75" y="396"/>
                      </a:lnTo>
                      <a:lnTo>
                        <a:pt x="63" y="431"/>
                      </a:lnTo>
                      <a:lnTo>
                        <a:pt x="46" y="469"/>
                      </a:lnTo>
                      <a:lnTo>
                        <a:pt x="33" y="505"/>
                      </a:lnTo>
                      <a:lnTo>
                        <a:pt x="20" y="538"/>
                      </a:lnTo>
                      <a:lnTo>
                        <a:pt x="9" y="567"/>
                      </a:lnTo>
                      <a:lnTo>
                        <a:pt x="0" y="624"/>
                      </a:lnTo>
                      <a:lnTo>
                        <a:pt x="4" y="567"/>
                      </a:lnTo>
                      <a:lnTo>
                        <a:pt x="8" y="527"/>
                      </a:lnTo>
                      <a:lnTo>
                        <a:pt x="10" y="491"/>
                      </a:lnTo>
                      <a:lnTo>
                        <a:pt x="13" y="452"/>
                      </a:lnTo>
                      <a:lnTo>
                        <a:pt x="19" y="405"/>
                      </a:lnTo>
                      <a:lnTo>
                        <a:pt x="26" y="369"/>
                      </a:lnTo>
                      <a:lnTo>
                        <a:pt x="33" y="334"/>
                      </a:lnTo>
                      <a:lnTo>
                        <a:pt x="40" y="303"/>
                      </a:lnTo>
                      <a:lnTo>
                        <a:pt x="46" y="269"/>
                      </a:lnTo>
                      <a:lnTo>
                        <a:pt x="53" y="234"/>
                      </a:lnTo>
                      <a:lnTo>
                        <a:pt x="57" y="200"/>
                      </a:lnTo>
                      <a:lnTo>
                        <a:pt x="59" y="171"/>
                      </a:lnTo>
                      <a:lnTo>
                        <a:pt x="62" y="136"/>
                      </a:lnTo>
                      <a:lnTo>
                        <a:pt x="62" y="98"/>
                      </a:lnTo>
                      <a:lnTo>
                        <a:pt x="62" y="50"/>
                      </a:lnTo>
                      <a:lnTo>
                        <a:pt x="58" y="29"/>
                      </a:lnTo>
                      <a:lnTo>
                        <a:pt x="53" y="0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30" name="Freeform 10"/>
                <p:cNvSpPr>
                  <a:spLocks/>
                </p:cNvSpPr>
                <p:nvPr/>
              </p:nvSpPr>
              <p:spPr bwMode="ltGray">
                <a:xfrm>
                  <a:off x="235" y="1998"/>
                  <a:ext cx="436" cy="159"/>
                </a:xfrm>
                <a:custGeom>
                  <a:avLst/>
                  <a:gdLst/>
                  <a:ahLst/>
                  <a:cxnLst>
                    <a:cxn ang="0">
                      <a:pos x="435" y="158"/>
                    </a:cxn>
                    <a:cxn ang="0">
                      <a:pos x="427" y="130"/>
                    </a:cxn>
                    <a:cxn ang="0">
                      <a:pos x="418" y="107"/>
                    </a:cxn>
                    <a:cxn ang="0">
                      <a:pos x="409" y="101"/>
                    </a:cxn>
                    <a:cxn ang="0">
                      <a:pos x="393" y="94"/>
                    </a:cxn>
                    <a:cxn ang="0">
                      <a:pos x="376" y="88"/>
                    </a:cxn>
                    <a:cxn ang="0">
                      <a:pos x="359" y="94"/>
                    </a:cxn>
                    <a:cxn ang="0">
                      <a:pos x="339" y="98"/>
                    </a:cxn>
                    <a:cxn ang="0">
                      <a:pos x="316" y="87"/>
                    </a:cxn>
                    <a:cxn ang="0">
                      <a:pos x="285" y="72"/>
                    </a:cxn>
                    <a:cxn ang="0">
                      <a:pos x="258" y="59"/>
                    </a:cxn>
                    <a:cxn ang="0">
                      <a:pos x="237" y="52"/>
                    </a:cxn>
                    <a:cxn ang="0">
                      <a:pos x="205" y="39"/>
                    </a:cxn>
                    <a:cxn ang="0">
                      <a:pos x="173" y="27"/>
                    </a:cxn>
                    <a:cxn ang="0">
                      <a:pos x="141" y="16"/>
                    </a:cxn>
                    <a:cxn ang="0">
                      <a:pos x="109" y="5"/>
                    </a:cxn>
                    <a:cxn ang="0">
                      <a:pos x="72" y="3"/>
                    </a:cxn>
                    <a:cxn ang="0">
                      <a:pos x="40" y="0"/>
                    </a:cxn>
                    <a:cxn ang="0">
                      <a:pos x="32" y="5"/>
                    </a:cxn>
                    <a:cxn ang="0">
                      <a:pos x="19" y="14"/>
                    </a:cxn>
                    <a:cxn ang="0">
                      <a:pos x="8" y="25"/>
                    </a:cxn>
                    <a:cxn ang="0">
                      <a:pos x="0" y="36"/>
                    </a:cxn>
                    <a:cxn ang="0">
                      <a:pos x="14" y="38"/>
                    </a:cxn>
                    <a:cxn ang="0">
                      <a:pos x="32" y="39"/>
                    </a:cxn>
                    <a:cxn ang="0">
                      <a:pos x="48" y="39"/>
                    </a:cxn>
                    <a:cxn ang="0">
                      <a:pos x="60" y="38"/>
                    </a:cxn>
                    <a:cxn ang="0">
                      <a:pos x="77" y="38"/>
                    </a:cxn>
                    <a:cxn ang="0">
                      <a:pos x="100" y="36"/>
                    </a:cxn>
                    <a:cxn ang="0">
                      <a:pos x="131" y="38"/>
                    </a:cxn>
                    <a:cxn ang="0">
                      <a:pos x="157" y="39"/>
                    </a:cxn>
                    <a:cxn ang="0">
                      <a:pos x="182" y="47"/>
                    </a:cxn>
                    <a:cxn ang="0">
                      <a:pos x="209" y="50"/>
                    </a:cxn>
                    <a:cxn ang="0">
                      <a:pos x="234" y="54"/>
                    </a:cxn>
                    <a:cxn ang="0">
                      <a:pos x="255" y="63"/>
                    </a:cxn>
                    <a:cxn ang="0">
                      <a:pos x="277" y="76"/>
                    </a:cxn>
                    <a:cxn ang="0">
                      <a:pos x="297" y="88"/>
                    </a:cxn>
                    <a:cxn ang="0">
                      <a:pos x="320" y="101"/>
                    </a:cxn>
                    <a:cxn ang="0">
                      <a:pos x="331" y="103"/>
                    </a:cxn>
                    <a:cxn ang="0">
                      <a:pos x="342" y="101"/>
                    </a:cxn>
                    <a:cxn ang="0">
                      <a:pos x="358" y="110"/>
                    </a:cxn>
                    <a:cxn ang="0">
                      <a:pos x="375" y="119"/>
                    </a:cxn>
                    <a:cxn ang="0">
                      <a:pos x="390" y="130"/>
                    </a:cxn>
                    <a:cxn ang="0">
                      <a:pos x="413" y="143"/>
                    </a:cxn>
                    <a:cxn ang="0">
                      <a:pos x="427" y="150"/>
                    </a:cxn>
                    <a:cxn ang="0">
                      <a:pos x="435" y="158"/>
                    </a:cxn>
                  </a:cxnLst>
                  <a:rect l="0" t="0" r="r" b="b"/>
                  <a:pathLst>
                    <a:path w="436" h="159">
                      <a:moveTo>
                        <a:pt x="435" y="158"/>
                      </a:moveTo>
                      <a:lnTo>
                        <a:pt x="427" y="130"/>
                      </a:lnTo>
                      <a:lnTo>
                        <a:pt x="418" y="107"/>
                      </a:lnTo>
                      <a:lnTo>
                        <a:pt x="409" y="101"/>
                      </a:lnTo>
                      <a:lnTo>
                        <a:pt x="393" y="94"/>
                      </a:lnTo>
                      <a:lnTo>
                        <a:pt x="376" y="88"/>
                      </a:lnTo>
                      <a:lnTo>
                        <a:pt x="359" y="94"/>
                      </a:lnTo>
                      <a:lnTo>
                        <a:pt x="339" y="98"/>
                      </a:lnTo>
                      <a:lnTo>
                        <a:pt x="316" y="87"/>
                      </a:lnTo>
                      <a:lnTo>
                        <a:pt x="285" y="72"/>
                      </a:lnTo>
                      <a:lnTo>
                        <a:pt x="258" y="59"/>
                      </a:lnTo>
                      <a:lnTo>
                        <a:pt x="237" y="52"/>
                      </a:lnTo>
                      <a:lnTo>
                        <a:pt x="205" y="39"/>
                      </a:lnTo>
                      <a:lnTo>
                        <a:pt x="173" y="27"/>
                      </a:lnTo>
                      <a:lnTo>
                        <a:pt x="141" y="16"/>
                      </a:lnTo>
                      <a:lnTo>
                        <a:pt x="109" y="5"/>
                      </a:lnTo>
                      <a:lnTo>
                        <a:pt x="72" y="3"/>
                      </a:lnTo>
                      <a:lnTo>
                        <a:pt x="40" y="0"/>
                      </a:lnTo>
                      <a:lnTo>
                        <a:pt x="32" y="5"/>
                      </a:lnTo>
                      <a:lnTo>
                        <a:pt x="19" y="14"/>
                      </a:lnTo>
                      <a:lnTo>
                        <a:pt x="8" y="25"/>
                      </a:lnTo>
                      <a:lnTo>
                        <a:pt x="0" y="36"/>
                      </a:lnTo>
                      <a:lnTo>
                        <a:pt x="14" y="38"/>
                      </a:lnTo>
                      <a:lnTo>
                        <a:pt x="32" y="39"/>
                      </a:lnTo>
                      <a:lnTo>
                        <a:pt x="48" y="39"/>
                      </a:lnTo>
                      <a:lnTo>
                        <a:pt x="60" y="38"/>
                      </a:lnTo>
                      <a:lnTo>
                        <a:pt x="77" y="38"/>
                      </a:lnTo>
                      <a:lnTo>
                        <a:pt x="100" y="36"/>
                      </a:lnTo>
                      <a:lnTo>
                        <a:pt x="131" y="38"/>
                      </a:lnTo>
                      <a:lnTo>
                        <a:pt x="157" y="39"/>
                      </a:lnTo>
                      <a:lnTo>
                        <a:pt x="182" y="47"/>
                      </a:lnTo>
                      <a:lnTo>
                        <a:pt x="209" y="50"/>
                      </a:lnTo>
                      <a:lnTo>
                        <a:pt x="234" y="54"/>
                      </a:lnTo>
                      <a:lnTo>
                        <a:pt x="255" y="63"/>
                      </a:lnTo>
                      <a:lnTo>
                        <a:pt x="277" y="76"/>
                      </a:lnTo>
                      <a:lnTo>
                        <a:pt x="297" y="88"/>
                      </a:lnTo>
                      <a:lnTo>
                        <a:pt x="320" y="101"/>
                      </a:lnTo>
                      <a:lnTo>
                        <a:pt x="331" y="103"/>
                      </a:lnTo>
                      <a:lnTo>
                        <a:pt x="342" y="101"/>
                      </a:lnTo>
                      <a:lnTo>
                        <a:pt x="358" y="110"/>
                      </a:lnTo>
                      <a:lnTo>
                        <a:pt x="375" y="119"/>
                      </a:lnTo>
                      <a:lnTo>
                        <a:pt x="390" y="130"/>
                      </a:lnTo>
                      <a:lnTo>
                        <a:pt x="413" y="143"/>
                      </a:lnTo>
                      <a:lnTo>
                        <a:pt x="427" y="150"/>
                      </a:lnTo>
                      <a:lnTo>
                        <a:pt x="435" y="158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31" name="Freeform 11"/>
                <p:cNvSpPr>
                  <a:spLocks/>
                </p:cNvSpPr>
                <p:nvPr/>
              </p:nvSpPr>
              <p:spPr bwMode="ltGray">
                <a:xfrm>
                  <a:off x="215" y="2093"/>
                  <a:ext cx="451" cy="67"/>
                </a:xfrm>
                <a:custGeom>
                  <a:avLst/>
                  <a:gdLst/>
                  <a:ahLst/>
                  <a:cxnLst>
                    <a:cxn ang="0">
                      <a:pos x="450" y="66"/>
                    </a:cxn>
                    <a:cxn ang="0">
                      <a:pos x="439" y="60"/>
                    </a:cxn>
                    <a:cxn ang="0">
                      <a:pos x="426" y="53"/>
                    </a:cxn>
                    <a:cxn ang="0">
                      <a:pos x="411" y="45"/>
                    </a:cxn>
                    <a:cxn ang="0">
                      <a:pos x="398" y="40"/>
                    </a:cxn>
                    <a:cxn ang="0">
                      <a:pos x="381" y="33"/>
                    </a:cxn>
                    <a:cxn ang="0">
                      <a:pos x="361" y="20"/>
                    </a:cxn>
                    <a:cxn ang="0">
                      <a:pos x="344" y="11"/>
                    </a:cxn>
                    <a:cxn ang="0">
                      <a:pos x="328" y="9"/>
                    </a:cxn>
                    <a:cxn ang="0">
                      <a:pos x="309" y="12"/>
                    </a:cxn>
                    <a:cxn ang="0">
                      <a:pos x="282" y="18"/>
                    </a:cxn>
                    <a:cxn ang="0">
                      <a:pos x="272" y="16"/>
                    </a:cxn>
                    <a:cxn ang="0">
                      <a:pos x="238" y="11"/>
                    </a:cxn>
                    <a:cxn ang="0">
                      <a:pos x="201" y="5"/>
                    </a:cxn>
                    <a:cxn ang="0">
                      <a:pos x="177" y="1"/>
                    </a:cxn>
                    <a:cxn ang="0">
                      <a:pos x="146" y="0"/>
                    </a:cxn>
                    <a:cxn ang="0">
                      <a:pos x="113" y="1"/>
                    </a:cxn>
                    <a:cxn ang="0">
                      <a:pos x="93" y="5"/>
                    </a:cxn>
                    <a:cxn ang="0">
                      <a:pos x="69" y="9"/>
                    </a:cxn>
                    <a:cxn ang="0">
                      <a:pos x="47" y="11"/>
                    </a:cxn>
                    <a:cxn ang="0">
                      <a:pos x="25" y="14"/>
                    </a:cxn>
                    <a:cxn ang="0">
                      <a:pos x="22" y="29"/>
                    </a:cxn>
                    <a:cxn ang="0">
                      <a:pos x="17" y="38"/>
                    </a:cxn>
                    <a:cxn ang="0">
                      <a:pos x="10" y="49"/>
                    </a:cxn>
                    <a:cxn ang="0">
                      <a:pos x="0" y="58"/>
                    </a:cxn>
                    <a:cxn ang="0">
                      <a:pos x="17" y="53"/>
                    </a:cxn>
                    <a:cxn ang="0">
                      <a:pos x="39" y="47"/>
                    </a:cxn>
                    <a:cxn ang="0">
                      <a:pos x="57" y="42"/>
                    </a:cxn>
                    <a:cxn ang="0">
                      <a:pos x="76" y="38"/>
                    </a:cxn>
                    <a:cxn ang="0">
                      <a:pos x="96" y="34"/>
                    </a:cxn>
                    <a:cxn ang="0">
                      <a:pos x="128" y="33"/>
                    </a:cxn>
                    <a:cxn ang="0">
                      <a:pos x="163" y="29"/>
                    </a:cxn>
                    <a:cxn ang="0">
                      <a:pos x="202" y="27"/>
                    </a:cxn>
                    <a:cxn ang="0">
                      <a:pos x="242" y="23"/>
                    </a:cxn>
                    <a:cxn ang="0">
                      <a:pos x="278" y="20"/>
                    </a:cxn>
                    <a:cxn ang="0">
                      <a:pos x="309" y="25"/>
                    </a:cxn>
                    <a:cxn ang="0">
                      <a:pos x="330" y="33"/>
                    </a:cxn>
                    <a:cxn ang="0">
                      <a:pos x="354" y="40"/>
                    </a:cxn>
                    <a:cxn ang="0">
                      <a:pos x="379" y="47"/>
                    </a:cxn>
                    <a:cxn ang="0">
                      <a:pos x="407" y="56"/>
                    </a:cxn>
                    <a:cxn ang="0">
                      <a:pos x="427" y="62"/>
                    </a:cxn>
                    <a:cxn ang="0">
                      <a:pos x="450" y="66"/>
                    </a:cxn>
                  </a:cxnLst>
                  <a:rect l="0" t="0" r="r" b="b"/>
                  <a:pathLst>
                    <a:path w="451" h="67">
                      <a:moveTo>
                        <a:pt x="450" y="66"/>
                      </a:moveTo>
                      <a:lnTo>
                        <a:pt x="439" y="60"/>
                      </a:lnTo>
                      <a:lnTo>
                        <a:pt x="426" y="53"/>
                      </a:lnTo>
                      <a:lnTo>
                        <a:pt x="411" y="45"/>
                      </a:lnTo>
                      <a:lnTo>
                        <a:pt x="398" y="40"/>
                      </a:lnTo>
                      <a:lnTo>
                        <a:pt x="381" y="33"/>
                      </a:lnTo>
                      <a:lnTo>
                        <a:pt x="361" y="20"/>
                      </a:lnTo>
                      <a:lnTo>
                        <a:pt x="344" y="11"/>
                      </a:lnTo>
                      <a:lnTo>
                        <a:pt x="328" y="9"/>
                      </a:lnTo>
                      <a:lnTo>
                        <a:pt x="309" y="12"/>
                      </a:lnTo>
                      <a:lnTo>
                        <a:pt x="282" y="18"/>
                      </a:lnTo>
                      <a:lnTo>
                        <a:pt x="272" y="16"/>
                      </a:lnTo>
                      <a:lnTo>
                        <a:pt x="238" y="11"/>
                      </a:lnTo>
                      <a:lnTo>
                        <a:pt x="201" y="5"/>
                      </a:lnTo>
                      <a:lnTo>
                        <a:pt x="177" y="1"/>
                      </a:lnTo>
                      <a:lnTo>
                        <a:pt x="146" y="0"/>
                      </a:lnTo>
                      <a:lnTo>
                        <a:pt x="113" y="1"/>
                      </a:lnTo>
                      <a:lnTo>
                        <a:pt x="93" y="5"/>
                      </a:lnTo>
                      <a:lnTo>
                        <a:pt x="69" y="9"/>
                      </a:lnTo>
                      <a:lnTo>
                        <a:pt x="47" y="11"/>
                      </a:lnTo>
                      <a:lnTo>
                        <a:pt x="25" y="14"/>
                      </a:lnTo>
                      <a:lnTo>
                        <a:pt x="22" y="29"/>
                      </a:lnTo>
                      <a:lnTo>
                        <a:pt x="17" y="38"/>
                      </a:lnTo>
                      <a:lnTo>
                        <a:pt x="10" y="49"/>
                      </a:lnTo>
                      <a:lnTo>
                        <a:pt x="0" y="58"/>
                      </a:lnTo>
                      <a:lnTo>
                        <a:pt x="17" y="53"/>
                      </a:lnTo>
                      <a:lnTo>
                        <a:pt x="39" y="47"/>
                      </a:lnTo>
                      <a:lnTo>
                        <a:pt x="57" y="42"/>
                      </a:lnTo>
                      <a:lnTo>
                        <a:pt x="76" y="38"/>
                      </a:lnTo>
                      <a:lnTo>
                        <a:pt x="96" y="34"/>
                      </a:lnTo>
                      <a:lnTo>
                        <a:pt x="128" y="33"/>
                      </a:lnTo>
                      <a:lnTo>
                        <a:pt x="163" y="29"/>
                      </a:lnTo>
                      <a:lnTo>
                        <a:pt x="202" y="27"/>
                      </a:lnTo>
                      <a:lnTo>
                        <a:pt x="242" y="23"/>
                      </a:lnTo>
                      <a:lnTo>
                        <a:pt x="278" y="20"/>
                      </a:lnTo>
                      <a:lnTo>
                        <a:pt x="309" y="25"/>
                      </a:lnTo>
                      <a:lnTo>
                        <a:pt x="330" y="33"/>
                      </a:lnTo>
                      <a:lnTo>
                        <a:pt x="354" y="40"/>
                      </a:lnTo>
                      <a:lnTo>
                        <a:pt x="379" y="47"/>
                      </a:lnTo>
                      <a:lnTo>
                        <a:pt x="407" y="56"/>
                      </a:lnTo>
                      <a:lnTo>
                        <a:pt x="427" y="62"/>
                      </a:lnTo>
                      <a:lnTo>
                        <a:pt x="450" y="66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0733" name="Freeform 13"/>
              <p:cNvSpPr>
                <a:spLocks/>
              </p:cNvSpPr>
              <p:nvPr/>
            </p:nvSpPr>
            <p:spPr bwMode="ltGray">
              <a:xfrm>
                <a:off x="66" y="336"/>
                <a:ext cx="821" cy="1213"/>
              </a:xfrm>
              <a:custGeom>
                <a:avLst/>
                <a:gdLst/>
                <a:ahLst/>
                <a:cxnLst>
                  <a:cxn ang="0">
                    <a:pos x="259" y="527"/>
                  </a:cxn>
                  <a:cxn ang="0">
                    <a:pos x="286" y="500"/>
                  </a:cxn>
                  <a:cxn ang="0">
                    <a:pos x="240" y="340"/>
                  </a:cxn>
                  <a:cxn ang="0">
                    <a:pos x="172" y="181"/>
                  </a:cxn>
                  <a:cxn ang="0">
                    <a:pos x="98" y="109"/>
                  </a:cxn>
                  <a:cxn ang="0">
                    <a:pos x="162" y="147"/>
                  </a:cxn>
                  <a:cxn ang="0">
                    <a:pos x="230" y="272"/>
                  </a:cxn>
                  <a:cxn ang="0">
                    <a:pos x="292" y="409"/>
                  </a:cxn>
                  <a:cxn ang="0">
                    <a:pos x="336" y="545"/>
                  </a:cxn>
                  <a:cxn ang="0">
                    <a:pos x="374" y="489"/>
                  </a:cxn>
                  <a:cxn ang="0">
                    <a:pos x="381" y="371"/>
                  </a:cxn>
                  <a:cxn ang="0">
                    <a:pos x="395" y="212"/>
                  </a:cxn>
                  <a:cxn ang="0">
                    <a:pos x="430" y="85"/>
                  </a:cxn>
                  <a:cxn ang="0">
                    <a:pos x="452" y="41"/>
                  </a:cxn>
                  <a:cxn ang="0">
                    <a:pos x="430" y="174"/>
                  </a:cxn>
                  <a:cxn ang="0">
                    <a:pos x="418" y="347"/>
                  </a:cxn>
                  <a:cxn ang="0">
                    <a:pos x="411" y="504"/>
                  </a:cxn>
                  <a:cxn ang="0">
                    <a:pos x="429" y="595"/>
                  </a:cxn>
                  <a:cxn ang="0">
                    <a:pos x="523" y="576"/>
                  </a:cxn>
                  <a:cxn ang="0">
                    <a:pos x="647" y="580"/>
                  </a:cxn>
                  <a:cxn ang="0">
                    <a:pos x="744" y="629"/>
                  </a:cxn>
                  <a:cxn ang="0">
                    <a:pos x="820" y="738"/>
                  </a:cxn>
                  <a:cxn ang="0">
                    <a:pos x="728" y="722"/>
                  </a:cxn>
                  <a:cxn ang="0">
                    <a:pos x="631" y="686"/>
                  </a:cxn>
                  <a:cxn ang="0">
                    <a:pos x="502" y="666"/>
                  </a:cxn>
                  <a:cxn ang="0">
                    <a:pos x="417" y="676"/>
                  </a:cxn>
                  <a:cxn ang="0">
                    <a:pos x="466" y="729"/>
                  </a:cxn>
                  <a:cxn ang="0">
                    <a:pos x="575" y="758"/>
                  </a:cxn>
                  <a:cxn ang="0">
                    <a:pos x="685" y="782"/>
                  </a:cxn>
                  <a:cxn ang="0">
                    <a:pos x="766" y="858"/>
                  </a:cxn>
                  <a:cxn ang="0">
                    <a:pos x="808" y="966"/>
                  </a:cxn>
                  <a:cxn ang="0">
                    <a:pos x="707" y="900"/>
                  </a:cxn>
                  <a:cxn ang="0">
                    <a:pos x="604" y="833"/>
                  </a:cxn>
                  <a:cxn ang="0">
                    <a:pos x="505" y="775"/>
                  </a:cxn>
                  <a:cxn ang="0">
                    <a:pos x="430" y="747"/>
                  </a:cxn>
                  <a:cxn ang="0">
                    <a:pos x="383" y="802"/>
                  </a:cxn>
                  <a:cxn ang="0">
                    <a:pos x="426" y="942"/>
                  </a:cxn>
                  <a:cxn ang="0">
                    <a:pos x="460" y="1111"/>
                  </a:cxn>
                  <a:cxn ang="0">
                    <a:pos x="401" y="1126"/>
                  </a:cxn>
                  <a:cxn ang="0">
                    <a:pos x="367" y="942"/>
                  </a:cxn>
                  <a:cxn ang="0">
                    <a:pos x="318" y="833"/>
                  </a:cxn>
                  <a:cxn ang="0">
                    <a:pos x="263" y="893"/>
                  </a:cxn>
                  <a:cxn ang="0">
                    <a:pos x="203" y="1006"/>
                  </a:cxn>
                  <a:cxn ang="0">
                    <a:pos x="140" y="1170"/>
                  </a:cxn>
                  <a:cxn ang="0">
                    <a:pos x="162" y="1020"/>
                  </a:cxn>
                  <a:cxn ang="0">
                    <a:pos x="218" y="886"/>
                  </a:cxn>
                  <a:cxn ang="0">
                    <a:pos x="287" y="775"/>
                  </a:cxn>
                  <a:cxn ang="0">
                    <a:pos x="314" y="691"/>
                  </a:cxn>
                  <a:cxn ang="0">
                    <a:pos x="244" y="737"/>
                  </a:cxn>
                  <a:cxn ang="0">
                    <a:pos x="165" y="849"/>
                  </a:cxn>
                  <a:cxn ang="0">
                    <a:pos x="89" y="979"/>
                  </a:cxn>
                  <a:cxn ang="0">
                    <a:pos x="78" y="939"/>
                  </a:cxn>
                  <a:cxn ang="0">
                    <a:pos x="134" y="853"/>
                  </a:cxn>
                  <a:cxn ang="0">
                    <a:pos x="225" y="746"/>
                  </a:cxn>
                  <a:cxn ang="0">
                    <a:pos x="318" y="669"/>
                  </a:cxn>
                  <a:cxn ang="0">
                    <a:pos x="233" y="587"/>
                  </a:cxn>
                  <a:cxn ang="0">
                    <a:pos x="146" y="484"/>
                  </a:cxn>
                  <a:cxn ang="0">
                    <a:pos x="56" y="383"/>
                  </a:cxn>
                  <a:cxn ang="0">
                    <a:pos x="11" y="320"/>
                  </a:cxn>
                  <a:cxn ang="0">
                    <a:pos x="101" y="374"/>
                  </a:cxn>
                  <a:cxn ang="0">
                    <a:pos x="202" y="471"/>
                  </a:cxn>
                </a:cxnLst>
                <a:rect l="0" t="0" r="r" b="b"/>
                <a:pathLst>
                  <a:path w="821" h="1213">
                    <a:moveTo>
                      <a:pt x="202" y="471"/>
                    </a:moveTo>
                    <a:lnTo>
                      <a:pt x="216" y="489"/>
                    </a:lnTo>
                    <a:lnTo>
                      <a:pt x="230" y="502"/>
                    </a:lnTo>
                    <a:lnTo>
                      <a:pt x="243" y="513"/>
                    </a:lnTo>
                    <a:lnTo>
                      <a:pt x="259" y="527"/>
                    </a:lnTo>
                    <a:lnTo>
                      <a:pt x="274" y="538"/>
                    </a:lnTo>
                    <a:lnTo>
                      <a:pt x="287" y="545"/>
                    </a:lnTo>
                    <a:lnTo>
                      <a:pt x="299" y="555"/>
                    </a:lnTo>
                    <a:lnTo>
                      <a:pt x="292" y="527"/>
                    </a:lnTo>
                    <a:lnTo>
                      <a:pt x="286" y="500"/>
                    </a:lnTo>
                    <a:lnTo>
                      <a:pt x="277" y="467"/>
                    </a:lnTo>
                    <a:lnTo>
                      <a:pt x="268" y="436"/>
                    </a:lnTo>
                    <a:lnTo>
                      <a:pt x="261" y="405"/>
                    </a:lnTo>
                    <a:lnTo>
                      <a:pt x="253" y="373"/>
                    </a:lnTo>
                    <a:lnTo>
                      <a:pt x="240" y="340"/>
                    </a:lnTo>
                    <a:lnTo>
                      <a:pt x="227" y="303"/>
                    </a:lnTo>
                    <a:lnTo>
                      <a:pt x="215" y="272"/>
                    </a:lnTo>
                    <a:lnTo>
                      <a:pt x="199" y="232"/>
                    </a:lnTo>
                    <a:lnTo>
                      <a:pt x="188" y="205"/>
                    </a:lnTo>
                    <a:lnTo>
                      <a:pt x="172" y="181"/>
                    </a:lnTo>
                    <a:lnTo>
                      <a:pt x="159" y="158"/>
                    </a:lnTo>
                    <a:lnTo>
                      <a:pt x="140" y="138"/>
                    </a:lnTo>
                    <a:lnTo>
                      <a:pt x="125" y="123"/>
                    </a:lnTo>
                    <a:lnTo>
                      <a:pt x="109" y="114"/>
                    </a:lnTo>
                    <a:lnTo>
                      <a:pt x="98" y="109"/>
                    </a:lnTo>
                    <a:lnTo>
                      <a:pt x="110" y="105"/>
                    </a:lnTo>
                    <a:lnTo>
                      <a:pt x="117" y="107"/>
                    </a:lnTo>
                    <a:lnTo>
                      <a:pt x="131" y="111"/>
                    </a:lnTo>
                    <a:lnTo>
                      <a:pt x="144" y="127"/>
                    </a:lnTo>
                    <a:lnTo>
                      <a:pt x="162" y="147"/>
                    </a:lnTo>
                    <a:lnTo>
                      <a:pt x="175" y="163"/>
                    </a:lnTo>
                    <a:lnTo>
                      <a:pt x="185" y="183"/>
                    </a:lnTo>
                    <a:lnTo>
                      <a:pt x="200" y="211"/>
                    </a:lnTo>
                    <a:lnTo>
                      <a:pt x="216" y="243"/>
                    </a:lnTo>
                    <a:lnTo>
                      <a:pt x="230" y="272"/>
                    </a:lnTo>
                    <a:lnTo>
                      <a:pt x="244" y="305"/>
                    </a:lnTo>
                    <a:lnTo>
                      <a:pt x="258" y="329"/>
                    </a:lnTo>
                    <a:lnTo>
                      <a:pt x="272" y="354"/>
                    </a:lnTo>
                    <a:lnTo>
                      <a:pt x="283" y="382"/>
                    </a:lnTo>
                    <a:lnTo>
                      <a:pt x="292" y="409"/>
                    </a:lnTo>
                    <a:lnTo>
                      <a:pt x="302" y="440"/>
                    </a:lnTo>
                    <a:lnTo>
                      <a:pt x="312" y="467"/>
                    </a:lnTo>
                    <a:lnTo>
                      <a:pt x="321" y="493"/>
                    </a:lnTo>
                    <a:lnTo>
                      <a:pt x="330" y="524"/>
                    </a:lnTo>
                    <a:lnTo>
                      <a:pt x="336" y="545"/>
                    </a:lnTo>
                    <a:lnTo>
                      <a:pt x="339" y="556"/>
                    </a:lnTo>
                    <a:lnTo>
                      <a:pt x="348" y="545"/>
                    </a:lnTo>
                    <a:lnTo>
                      <a:pt x="358" y="533"/>
                    </a:lnTo>
                    <a:lnTo>
                      <a:pt x="371" y="516"/>
                    </a:lnTo>
                    <a:lnTo>
                      <a:pt x="374" y="489"/>
                    </a:lnTo>
                    <a:lnTo>
                      <a:pt x="376" y="467"/>
                    </a:lnTo>
                    <a:lnTo>
                      <a:pt x="380" y="434"/>
                    </a:lnTo>
                    <a:lnTo>
                      <a:pt x="381" y="405"/>
                    </a:lnTo>
                    <a:lnTo>
                      <a:pt x="380" y="405"/>
                    </a:lnTo>
                    <a:lnTo>
                      <a:pt x="381" y="371"/>
                    </a:lnTo>
                    <a:lnTo>
                      <a:pt x="383" y="334"/>
                    </a:lnTo>
                    <a:lnTo>
                      <a:pt x="384" y="300"/>
                    </a:lnTo>
                    <a:lnTo>
                      <a:pt x="387" y="269"/>
                    </a:lnTo>
                    <a:lnTo>
                      <a:pt x="390" y="243"/>
                    </a:lnTo>
                    <a:lnTo>
                      <a:pt x="395" y="212"/>
                    </a:lnTo>
                    <a:lnTo>
                      <a:pt x="401" y="191"/>
                    </a:lnTo>
                    <a:lnTo>
                      <a:pt x="405" y="165"/>
                    </a:lnTo>
                    <a:lnTo>
                      <a:pt x="414" y="145"/>
                    </a:lnTo>
                    <a:lnTo>
                      <a:pt x="421" y="120"/>
                    </a:lnTo>
                    <a:lnTo>
                      <a:pt x="430" y="85"/>
                    </a:lnTo>
                    <a:lnTo>
                      <a:pt x="439" y="54"/>
                    </a:lnTo>
                    <a:lnTo>
                      <a:pt x="443" y="25"/>
                    </a:lnTo>
                    <a:lnTo>
                      <a:pt x="451" y="0"/>
                    </a:lnTo>
                    <a:lnTo>
                      <a:pt x="454" y="20"/>
                    </a:lnTo>
                    <a:lnTo>
                      <a:pt x="452" y="41"/>
                    </a:lnTo>
                    <a:lnTo>
                      <a:pt x="449" y="69"/>
                    </a:lnTo>
                    <a:lnTo>
                      <a:pt x="443" y="92"/>
                    </a:lnTo>
                    <a:lnTo>
                      <a:pt x="438" y="131"/>
                    </a:lnTo>
                    <a:lnTo>
                      <a:pt x="433" y="152"/>
                    </a:lnTo>
                    <a:lnTo>
                      <a:pt x="430" y="174"/>
                    </a:lnTo>
                    <a:lnTo>
                      <a:pt x="426" y="202"/>
                    </a:lnTo>
                    <a:lnTo>
                      <a:pt x="424" y="234"/>
                    </a:lnTo>
                    <a:lnTo>
                      <a:pt x="423" y="271"/>
                    </a:lnTo>
                    <a:lnTo>
                      <a:pt x="420" y="307"/>
                    </a:lnTo>
                    <a:lnTo>
                      <a:pt x="418" y="347"/>
                    </a:lnTo>
                    <a:lnTo>
                      <a:pt x="418" y="378"/>
                    </a:lnTo>
                    <a:lnTo>
                      <a:pt x="417" y="411"/>
                    </a:lnTo>
                    <a:lnTo>
                      <a:pt x="415" y="438"/>
                    </a:lnTo>
                    <a:lnTo>
                      <a:pt x="415" y="471"/>
                    </a:lnTo>
                    <a:lnTo>
                      <a:pt x="411" y="504"/>
                    </a:lnTo>
                    <a:lnTo>
                      <a:pt x="405" y="545"/>
                    </a:lnTo>
                    <a:lnTo>
                      <a:pt x="401" y="580"/>
                    </a:lnTo>
                    <a:lnTo>
                      <a:pt x="395" y="620"/>
                    </a:lnTo>
                    <a:lnTo>
                      <a:pt x="411" y="607"/>
                    </a:lnTo>
                    <a:lnTo>
                      <a:pt x="429" y="595"/>
                    </a:lnTo>
                    <a:lnTo>
                      <a:pt x="452" y="578"/>
                    </a:lnTo>
                    <a:lnTo>
                      <a:pt x="471" y="573"/>
                    </a:lnTo>
                    <a:lnTo>
                      <a:pt x="492" y="573"/>
                    </a:lnTo>
                    <a:lnTo>
                      <a:pt x="507" y="573"/>
                    </a:lnTo>
                    <a:lnTo>
                      <a:pt x="523" y="576"/>
                    </a:lnTo>
                    <a:lnTo>
                      <a:pt x="547" y="580"/>
                    </a:lnTo>
                    <a:lnTo>
                      <a:pt x="576" y="582"/>
                    </a:lnTo>
                    <a:lnTo>
                      <a:pt x="601" y="580"/>
                    </a:lnTo>
                    <a:lnTo>
                      <a:pt x="626" y="580"/>
                    </a:lnTo>
                    <a:lnTo>
                      <a:pt x="647" y="580"/>
                    </a:lnTo>
                    <a:lnTo>
                      <a:pt x="668" y="582"/>
                    </a:lnTo>
                    <a:lnTo>
                      <a:pt x="687" y="593"/>
                    </a:lnTo>
                    <a:lnTo>
                      <a:pt x="710" y="604"/>
                    </a:lnTo>
                    <a:lnTo>
                      <a:pt x="728" y="616"/>
                    </a:lnTo>
                    <a:lnTo>
                      <a:pt x="744" y="629"/>
                    </a:lnTo>
                    <a:lnTo>
                      <a:pt x="765" y="647"/>
                    </a:lnTo>
                    <a:lnTo>
                      <a:pt x="775" y="658"/>
                    </a:lnTo>
                    <a:lnTo>
                      <a:pt x="791" y="684"/>
                    </a:lnTo>
                    <a:lnTo>
                      <a:pt x="805" y="711"/>
                    </a:lnTo>
                    <a:lnTo>
                      <a:pt x="820" y="738"/>
                    </a:lnTo>
                    <a:lnTo>
                      <a:pt x="803" y="740"/>
                    </a:lnTo>
                    <a:lnTo>
                      <a:pt x="783" y="737"/>
                    </a:lnTo>
                    <a:lnTo>
                      <a:pt x="762" y="729"/>
                    </a:lnTo>
                    <a:lnTo>
                      <a:pt x="743" y="729"/>
                    </a:lnTo>
                    <a:lnTo>
                      <a:pt x="728" y="722"/>
                    </a:lnTo>
                    <a:lnTo>
                      <a:pt x="709" y="711"/>
                    </a:lnTo>
                    <a:lnTo>
                      <a:pt x="690" y="702"/>
                    </a:lnTo>
                    <a:lnTo>
                      <a:pt x="673" y="693"/>
                    </a:lnTo>
                    <a:lnTo>
                      <a:pt x="659" y="691"/>
                    </a:lnTo>
                    <a:lnTo>
                      <a:pt x="631" y="686"/>
                    </a:lnTo>
                    <a:lnTo>
                      <a:pt x="601" y="684"/>
                    </a:lnTo>
                    <a:lnTo>
                      <a:pt x="575" y="676"/>
                    </a:lnTo>
                    <a:lnTo>
                      <a:pt x="547" y="671"/>
                    </a:lnTo>
                    <a:lnTo>
                      <a:pt x="522" y="667"/>
                    </a:lnTo>
                    <a:lnTo>
                      <a:pt x="502" y="666"/>
                    </a:lnTo>
                    <a:lnTo>
                      <a:pt x="488" y="664"/>
                    </a:lnTo>
                    <a:lnTo>
                      <a:pt x="467" y="662"/>
                    </a:lnTo>
                    <a:lnTo>
                      <a:pt x="448" y="666"/>
                    </a:lnTo>
                    <a:lnTo>
                      <a:pt x="435" y="667"/>
                    </a:lnTo>
                    <a:lnTo>
                      <a:pt x="417" y="676"/>
                    </a:lnTo>
                    <a:lnTo>
                      <a:pt x="395" y="682"/>
                    </a:lnTo>
                    <a:lnTo>
                      <a:pt x="411" y="693"/>
                    </a:lnTo>
                    <a:lnTo>
                      <a:pt x="430" y="707"/>
                    </a:lnTo>
                    <a:lnTo>
                      <a:pt x="446" y="722"/>
                    </a:lnTo>
                    <a:lnTo>
                      <a:pt x="466" y="729"/>
                    </a:lnTo>
                    <a:lnTo>
                      <a:pt x="488" y="738"/>
                    </a:lnTo>
                    <a:lnTo>
                      <a:pt x="505" y="744"/>
                    </a:lnTo>
                    <a:lnTo>
                      <a:pt x="525" y="746"/>
                    </a:lnTo>
                    <a:lnTo>
                      <a:pt x="548" y="753"/>
                    </a:lnTo>
                    <a:lnTo>
                      <a:pt x="575" y="758"/>
                    </a:lnTo>
                    <a:lnTo>
                      <a:pt x="597" y="764"/>
                    </a:lnTo>
                    <a:lnTo>
                      <a:pt x="622" y="766"/>
                    </a:lnTo>
                    <a:lnTo>
                      <a:pt x="643" y="771"/>
                    </a:lnTo>
                    <a:lnTo>
                      <a:pt x="665" y="777"/>
                    </a:lnTo>
                    <a:lnTo>
                      <a:pt x="685" y="782"/>
                    </a:lnTo>
                    <a:lnTo>
                      <a:pt x="700" y="789"/>
                    </a:lnTo>
                    <a:lnTo>
                      <a:pt x="716" y="804"/>
                    </a:lnTo>
                    <a:lnTo>
                      <a:pt x="732" y="818"/>
                    </a:lnTo>
                    <a:lnTo>
                      <a:pt x="750" y="837"/>
                    </a:lnTo>
                    <a:lnTo>
                      <a:pt x="766" y="858"/>
                    </a:lnTo>
                    <a:lnTo>
                      <a:pt x="775" y="873"/>
                    </a:lnTo>
                    <a:lnTo>
                      <a:pt x="783" y="895"/>
                    </a:lnTo>
                    <a:lnTo>
                      <a:pt x="790" y="920"/>
                    </a:lnTo>
                    <a:lnTo>
                      <a:pt x="800" y="946"/>
                    </a:lnTo>
                    <a:lnTo>
                      <a:pt x="808" y="966"/>
                    </a:lnTo>
                    <a:lnTo>
                      <a:pt x="790" y="953"/>
                    </a:lnTo>
                    <a:lnTo>
                      <a:pt x="768" y="940"/>
                    </a:lnTo>
                    <a:lnTo>
                      <a:pt x="750" y="929"/>
                    </a:lnTo>
                    <a:lnTo>
                      <a:pt x="730" y="915"/>
                    </a:lnTo>
                    <a:lnTo>
                      <a:pt x="707" y="900"/>
                    </a:lnTo>
                    <a:lnTo>
                      <a:pt x="688" y="889"/>
                    </a:lnTo>
                    <a:lnTo>
                      <a:pt x="666" y="875"/>
                    </a:lnTo>
                    <a:lnTo>
                      <a:pt x="645" y="858"/>
                    </a:lnTo>
                    <a:lnTo>
                      <a:pt x="626" y="848"/>
                    </a:lnTo>
                    <a:lnTo>
                      <a:pt x="604" y="833"/>
                    </a:lnTo>
                    <a:lnTo>
                      <a:pt x="586" y="820"/>
                    </a:lnTo>
                    <a:lnTo>
                      <a:pt x="566" y="808"/>
                    </a:lnTo>
                    <a:lnTo>
                      <a:pt x="545" y="797"/>
                    </a:lnTo>
                    <a:lnTo>
                      <a:pt x="525" y="786"/>
                    </a:lnTo>
                    <a:lnTo>
                      <a:pt x="505" y="775"/>
                    </a:lnTo>
                    <a:lnTo>
                      <a:pt x="491" y="771"/>
                    </a:lnTo>
                    <a:lnTo>
                      <a:pt x="474" y="762"/>
                    </a:lnTo>
                    <a:lnTo>
                      <a:pt x="457" y="753"/>
                    </a:lnTo>
                    <a:lnTo>
                      <a:pt x="442" y="744"/>
                    </a:lnTo>
                    <a:lnTo>
                      <a:pt x="430" y="747"/>
                    </a:lnTo>
                    <a:lnTo>
                      <a:pt x="415" y="751"/>
                    </a:lnTo>
                    <a:lnTo>
                      <a:pt x="404" y="751"/>
                    </a:lnTo>
                    <a:lnTo>
                      <a:pt x="390" y="746"/>
                    </a:lnTo>
                    <a:lnTo>
                      <a:pt x="389" y="771"/>
                    </a:lnTo>
                    <a:lnTo>
                      <a:pt x="383" y="802"/>
                    </a:lnTo>
                    <a:lnTo>
                      <a:pt x="393" y="828"/>
                    </a:lnTo>
                    <a:lnTo>
                      <a:pt x="402" y="855"/>
                    </a:lnTo>
                    <a:lnTo>
                      <a:pt x="411" y="880"/>
                    </a:lnTo>
                    <a:lnTo>
                      <a:pt x="418" y="911"/>
                    </a:lnTo>
                    <a:lnTo>
                      <a:pt x="426" y="942"/>
                    </a:lnTo>
                    <a:lnTo>
                      <a:pt x="438" y="982"/>
                    </a:lnTo>
                    <a:lnTo>
                      <a:pt x="440" y="1013"/>
                    </a:lnTo>
                    <a:lnTo>
                      <a:pt x="448" y="1044"/>
                    </a:lnTo>
                    <a:lnTo>
                      <a:pt x="452" y="1073"/>
                    </a:lnTo>
                    <a:lnTo>
                      <a:pt x="460" y="1111"/>
                    </a:lnTo>
                    <a:lnTo>
                      <a:pt x="467" y="1153"/>
                    </a:lnTo>
                    <a:lnTo>
                      <a:pt x="473" y="1212"/>
                    </a:lnTo>
                    <a:lnTo>
                      <a:pt x="412" y="1212"/>
                    </a:lnTo>
                    <a:lnTo>
                      <a:pt x="405" y="1162"/>
                    </a:lnTo>
                    <a:lnTo>
                      <a:pt x="401" y="1126"/>
                    </a:lnTo>
                    <a:lnTo>
                      <a:pt x="392" y="1080"/>
                    </a:lnTo>
                    <a:lnTo>
                      <a:pt x="386" y="1037"/>
                    </a:lnTo>
                    <a:lnTo>
                      <a:pt x="379" y="1002"/>
                    </a:lnTo>
                    <a:lnTo>
                      <a:pt x="374" y="969"/>
                    </a:lnTo>
                    <a:lnTo>
                      <a:pt x="367" y="942"/>
                    </a:lnTo>
                    <a:lnTo>
                      <a:pt x="356" y="908"/>
                    </a:lnTo>
                    <a:lnTo>
                      <a:pt x="346" y="875"/>
                    </a:lnTo>
                    <a:lnTo>
                      <a:pt x="339" y="848"/>
                    </a:lnTo>
                    <a:lnTo>
                      <a:pt x="330" y="838"/>
                    </a:lnTo>
                    <a:lnTo>
                      <a:pt x="318" y="833"/>
                    </a:lnTo>
                    <a:lnTo>
                      <a:pt x="309" y="826"/>
                    </a:lnTo>
                    <a:lnTo>
                      <a:pt x="305" y="829"/>
                    </a:lnTo>
                    <a:lnTo>
                      <a:pt x="293" y="848"/>
                    </a:lnTo>
                    <a:lnTo>
                      <a:pt x="277" y="871"/>
                    </a:lnTo>
                    <a:lnTo>
                      <a:pt x="263" y="893"/>
                    </a:lnTo>
                    <a:lnTo>
                      <a:pt x="252" y="911"/>
                    </a:lnTo>
                    <a:lnTo>
                      <a:pt x="240" y="937"/>
                    </a:lnTo>
                    <a:lnTo>
                      <a:pt x="230" y="953"/>
                    </a:lnTo>
                    <a:lnTo>
                      <a:pt x="216" y="979"/>
                    </a:lnTo>
                    <a:lnTo>
                      <a:pt x="203" y="1006"/>
                    </a:lnTo>
                    <a:lnTo>
                      <a:pt x="193" y="1033"/>
                    </a:lnTo>
                    <a:lnTo>
                      <a:pt x="181" y="1062"/>
                    </a:lnTo>
                    <a:lnTo>
                      <a:pt x="168" y="1095"/>
                    </a:lnTo>
                    <a:lnTo>
                      <a:pt x="156" y="1133"/>
                    </a:lnTo>
                    <a:lnTo>
                      <a:pt x="140" y="1170"/>
                    </a:lnTo>
                    <a:lnTo>
                      <a:pt x="146" y="1124"/>
                    </a:lnTo>
                    <a:lnTo>
                      <a:pt x="148" y="1093"/>
                    </a:lnTo>
                    <a:lnTo>
                      <a:pt x="153" y="1059"/>
                    </a:lnTo>
                    <a:lnTo>
                      <a:pt x="157" y="1037"/>
                    </a:lnTo>
                    <a:lnTo>
                      <a:pt x="162" y="1020"/>
                    </a:lnTo>
                    <a:lnTo>
                      <a:pt x="172" y="991"/>
                    </a:lnTo>
                    <a:lnTo>
                      <a:pt x="181" y="960"/>
                    </a:lnTo>
                    <a:lnTo>
                      <a:pt x="187" y="939"/>
                    </a:lnTo>
                    <a:lnTo>
                      <a:pt x="203" y="911"/>
                    </a:lnTo>
                    <a:lnTo>
                      <a:pt x="218" y="886"/>
                    </a:lnTo>
                    <a:lnTo>
                      <a:pt x="233" y="855"/>
                    </a:lnTo>
                    <a:lnTo>
                      <a:pt x="246" y="826"/>
                    </a:lnTo>
                    <a:lnTo>
                      <a:pt x="258" y="809"/>
                    </a:lnTo>
                    <a:lnTo>
                      <a:pt x="271" y="795"/>
                    </a:lnTo>
                    <a:lnTo>
                      <a:pt x="287" y="775"/>
                    </a:lnTo>
                    <a:lnTo>
                      <a:pt x="302" y="755"/>
                    </a:lnTo>
                    <a:lnTo>
                      <a:pt x="317" y="737"/>
                    </a:lnTo>
                    <a:lnTo>
                      <a:pt x="331" y="711"/>
                    </a:lnTo>
                    <a:lnTo>
                      <a:pt x="325" y="704"/>
                    </a:lnTo>
                    <a:lnTo>
                      <a:pt x="314" y="691"/>
                    </a:lnTo>
                    <a:lnTo>
                      <a:pt x="303" y="684"/>
                    </a:lnTo>
                    <a:lnTo>
                      <a:pt x="293" y="687"/>
                    </a:lnTo>
                    <a:lnTo>
                      <a:pt x="275" y="704"/>
                    </a:lnTo>
                    <a:lnTo>
                      <a:pt x="259" y="720"/>
                    </a:lnTo>
                    <a:lnTo>
                      <a:pt x="244" y="737"/>
                    </a:lnTo>
                    <a:lnTo>
                      <a:pt x="230" y="755"/>
                    </a:lnTo>
                    <a:lnTo>
                      <a:pt x="212" y="784"/>
                    </a:lnTo>
                    <a:lnTo>
                      <a:pt x="193" y="811"/>
                    </a:lnTo>
                    <a:lnTo>
                      <a:pt x="176" y="831"/>
                    </a:lnTo>
                    <a:lnTo>
                      <a:pt x="165" y="849"/>
                    </a:lnTo>
                    <a:lnTo>
                      <a:pt x="148" y="871"/>
                    </a:lnTo>
                    <a:lnTo>
                      <a:pt x="132" y="898"/>
                    </a:lnTo>
                    <a:lnTo>
                      <a:pt x="120" y="924"/>
                    </a:lnTo>
                    <a:lnTo>
                      <a:pt x="104" y="953"/>
                    </a:lnTo>
                    <a:lnTo>
                      <a:pt x="89" y="979"/>
                    </a:lnTo>
                    <a:lnTo>
                      <a:pt x="76" y="1010"/>
                    </a:lnTo>
                    <a:lnTo>
                      <a:pt x="57" y="1044"/>
                    </a:lnTo>
                    <a:lnTo>
                      <a:pt x="66" y="999"/>
                    </a:lnTo>
                    <a:lnTo>
                      <a:pt x="72" y="966"/>
                    </a:lnTo>
                    <a:lnTo>
                      <a:pt x="78" y="939"/>
                    </a:lnTo>
                    <a:lnTo>
                      <a:pt x="81" y="929"/>
                    </a:lnTo>
                    <a:lnTo>
                      <a:pt x="89" y="915"/>
                    </a:lnTo>
                    <a:lnTo>
                      <a:pt x="103" y="895"/>
                    </a:lnTo>
                    <a:lnTo>
                      <a:pt x="117" y="877"/>
                    </a:lnTo>
                    <a:lnTo>
                      <a:pt x="134" y="853"/>
                    </a:lnTo>
                    <a:lnTo>
                      <a:pt x="148" y="833"/>
                    </a:lnTo>
                    <a:lnTo>
                      <a:pt x="171" y="808"/>
                    </a:lnTo>
                    <a:lnTo>
                      <a:pt x="184" y="789"/>
                    </a:lnTo>
                    <a:lnTo>
                      <a:pt x="203" y="767"/>
                    </a:lnTo>
                    <a:lnTo>
                      <a:pt x="225" y="746"/>
                    </a:lnTo>
                    <a:lnTo>
                      <a:pt x="243" y="727"/>
                    </a:lnTo>
                    <a:lnTo>
                      <a:pt x="262" y="709"/>
                    </a:lnTo>
                    <a:lnTo>
                      <a:pt x="293" y="684"/>
                    </a:lnTo>
                    <a:lnTo>
                      <a:pt x="309" y="676"/>
                    </a:lnTo>
                    <a:lnTo>
                      <a:pt x="318" y="669"/>
                    </a:lnTo>
                    <a:lnTo>
                      <a:pt x="302" y="656"/>
                    </a:lnTo>
                    <a:lnTo>
                      <a:pt x="286" y="638"/>
                    </a:lnTo>
                    <a:lnTo>
                      <a:pt x="266" y="618"/>
                    </a:lnTo>
                    <a:lnTo>
                      <a:pt x="250" y="602"/>
                    </a:lnTo>
                    <a:lnTo>
                      <a:pt x="233" y="587"/>
                    </a:lnTo>
                    <a:lnTo>
                      <a:pt x="218" y="573"/>
                    </a:lnTo>
                    <a:lnTo>
                      <a:pt x="205" y="555"/>
                    </a:lnTo>
                    <a:lnTo>
                      <a:pt x="184" y="531"/>
                    </a:lnTo>
                    <a:lnTo>
                      <a:pt x="166" y="509"/>
                    </a:lnTo>
                    <a:lnTo>
                      <a:pt x="146" y="484"/>
                    </a:lnTo>
                    <a:lnTo>
                      <a:pt x="123" y="460"/>
                    </a:lnTo>
                    <a:lnTo>
                      <a:pt x="106" y="444"/>
                    </a:lnTo>
                    <a:lnTo>
                      <a:pt x="84" y="422"/>
                    </a:lnTo>
                    <a:lnTo>
                      <a:pt x="70" y="407"/>
                    </a:lnTo>
                    <a:lnTo>
                      <a:pt x="56" y="383"/>
                    </a:lnTo>
                    <a:lnTo>
                      <a:pt x="45" y="365"/>
                    </a:lnTo>
                    <a:lnTo>
                      <a:pt x="32" y="351"/>
                    </a:lnTo>
                    <a:lnTo>
                      <a:pt x="14" y="333"/>
                    </a:lnTo>
                    <a:lnTo>
                      <a:pt x="0" y="318"/>
                    </a:lnTo>
                    <a:lnTo>
                      <a:pt x="11" y="320"/>
                    </a:lnTo>
                    <a:lnTo>
                      <a:pt x="29" y="325"/>
                    </a:lnTo>
                    <a:lnTo>
                      <a:pt x="47" y="331"/>
                    </a:lnTo>
                    <a:lnTo>
                      <a:pt x="63" y="340"/>
                    </a:lnTo>
                    <a:lnTo>
                      <a:pt x="79" y="354"/>
                    </a:lnTo>
                    <a:lnTo>
                      <a:pt x="101" y="374"/>
                    </a:lnTo>
                    <a:lnTo>
                      <a:pt x="120" y="391"/>
                    </a:lnTo>
                    <a:lnTo>
                      <a:pt x="143" y="407"/>
                    </a:lnTo>
                    <a:lnTo>
                      <a:pt x="162" y="429"/>
                    </a:lnTo>
                    <a:lnTo>
                      <a:pt x="184" y="453"/>
                    </a:lnTo>
                    <a:lnTo>
                      <a:pt x="202" y="471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735" name="Arc 15"/>
            <p:cNvSpPr>
              <a:spLocks/>
            </p:cNvSpPr>
            <p:nvPr/>
          </p:nvSpPr>
          <p:spPr bwMode="ltGray">
            <a:xfrm>
              <a:off x="1" y="4174"/>
              <a:ext cx="5753" cy="138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 w 43200"/>
                <a:gd name="T1" fmla="*/ 21918 h 21918"/>
                <a:gd name="T2" fmla="*/ 43198 w 43200"/>
                <a:gd name="T3" fmla="*/ 21918 h 21918"/>
                <a:gd name="T4" fmla="*/ 21600 w 43200"/>
                <a:gd name="T5" fmla="*/ 21600 h 219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918" fill="none" extrusionOk="0">
                  <a:moveTo>
                    <a:pt x="2" y="21917"/>
                  </a:moveTo>
                  <a:cubicBezTo>
                    <a:pt x="0" y="21812"/>
                    <a:pt x="0" y="21706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706"/>
                    <a:pt x="43199" y="21812"/>
                    <a:pt x="43197" y="21917"/>
                  </a:cubicBezTo>
                </a:path>
                <a:path w="43200" h="21918" stroke="0" extrusionOk="0">
                  <a:moveTo>
                    <a:pt x="2" y="21917"/>
                  </a:moveTo>
                  <a:cubicBezTo>
                    <a:pt x="0" y="21812"/>
                    <a:pt x="0" y="21706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706"/>
                    <a:pt x="43199" y="21812"/>
                    <a:pt x="43197" y="21917"/>
                  </a:cubicBezTo>
                  <a:lnTo>
                    <a:pt x="2160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731D06"/>
                </a:gs>
                <a:gs pos="100000">
                  <a:srgbClr val="731D06">
                    <a:gamma/>
                    <a:shade val="69804"/>
                    <a:invGamma/>
                  </a:srgbClr>
                </a:gs>
              </a:gsLst>
              <a:lin ang="540000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6" name="Line 16"/>
            <p:cNvSpPr>
              <a:spLocks noChangeShapeType="1"/>
            </p:cNvSpPr>
            <p:nvPr/>
          </p:nvSpPr>
          <p:spPr bwMode="ltGray">
            <a:xfrm>
              <a:off x="0" y="4312"/>
              <a:ext cx="5752" cy="0"/>
            </a:xfrm>
            <a:prstGeom prst="line">
              <a:avLst/>
            </a:prstGeom>
            <a:noFill/>
            <a:ln w="50800">
              <a:solidFill>
                <a:srgbClr val="3C0023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0739" name="Group 19"/>
            <p:cNvGrpSpPr>
              <a:grpSpLocks/>
            </p:cNvGrpSpPr>
            <p:nvPr/>
          </p:nvGrpSpPr>
          <p:grpSpPr bwMode="auto">
            <a:xfrm>
              <a:off x="2256" y="3360"/>
              <a:ext cx="1145" cy="839"/>
              <a:chOff x="2256" y="3360"/>
              <a:chExt cx="1145" cy="839"/>
            </a:xfrm>
          </p:grpSpPr>
          <p:sp>
            <p:nvSpPr>
              <p:cNvPr id="30737" name="Oval 17"/>
              <p:cNvSpPr>
                <a:spLocks noChangeArrowheads="1"/>
              </p:cNvSpPr>
              <p:nvPr/>
            </p:nvSpPr>
            <p:spPr bwMode="ltGray">
              <a:xfrm>
                <a:off x="2356" y="3360"/>
                <a:ext cx="992" cy="788"/>
              </a:xfrm>
              <a:prstGeom prst="ellipse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hlink">
                      <a:gamma/>
                      <a:tint val="70196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38" name="Freeform 18" descr="Narrow horizontal"/>
              <p:cNvSpPr>
                <a:spLocks/>
              </p:cNvSpPr>
              <p:nvPr/>
            </p:nvSpPr>
            <p:spPr bwMode="ltGray">
              <a:xfrm>
                <a:off x="2256" y="3893"/>
                <a:ext cx="1145" cy="306"/>
              </a:xfrm>
              <a:custGeom>
                <a:avLst/>
                <a:gdLst/>
                <a:ahLst/>
                <a:cxnLst>
                  <a:cxn ang="0">
                    <a:pos x="1036" y="0"/>
                  </a:cxn>
                  <a:cxn ang="0">
                    <a:pos x="978" y="26"/>
                  </a:cxn>
                  <a:cxn ang="0">
                    <a:pos x="1036" y="41"/>
                  </a:cxn>
                  <a:cxn ang="0">
                    <a:pos x="1022" y="77"/>
                  </a:cxn>
                  <a:cxn ang="0">
                    <a:pos x="950" y="93"/>
                  </a:cxn>
                  <a:cxn ang="0">
                    <a:pos x="1050" y="108"/>
                  </a:cxn>
                  <a:cxn ang="0">
                    <a:pos x="1144" y="124"/>
                  </a:cxn>
                  <a:cxn ang="0">
                    <a:pos x="1050" y="139"/>
                  </a:cxn>
                  <a:cxn ang="0">
                    <a:pos x="950" y="133"/>
                  </a:cxn>
                  <a:cxn ang="0">
                    <a:pos x="992" y="175"/>
                  </a:cxn>
                  <a:cxn ang="0">
                    <a:pos x="1080" y="180"/>
                  </a:cxn>
                  <a:cxn ang="0">
                    <a:pos x="992" y="202"/>
                  </a:cxn>
                  <a:cxn ang="0">
                    <a:pos x="884" y="202"/>
                  </a:cxn>
                  <a:cxn ang="0">
                    <a:pos x="928" y="232"/>
                  </a:cxn>
                  <a:cxn ang="0">
                    <a:pos x="892" y="253"/>
                  </a:cxn>
                  <a:cxn ang="0">
                    <a:pos x="821" y="269"/>
                  </a:cxn>
                  <a:cxn ang="0">
                    <a:pos x="769" y="284"/>
                  </a:cxn>
                  <a:cxn ang="0">
                    <a:pos x="683" y="284"/>
                  </a:cxn>
                  <a:cxn ang="0">
                    <a:pos x="633" y="305"/>
                  </a:cxn>
                  <a:cxn ang="0">
                    <a:pos x="504" y="305"/>
                  </a:cxn>
                  <a:cxn ang="0">
                    <a:pos x="452" y="305"/>
                  </a:cxn>
                  <a:cxn ang="0">
                    <a:pos x="474" y="289"/>
                  </a:cxn>
                  <a:cxn ang="0">
                    <a:pos x="360" y="284"/>
                  </a:cxn>
                  <a:cxn ang="0">
                    <a:pos x="410" y="278"/>
                  </a:cxn>
                  <a:cxn ang="0">
                    <a:pos x="488" y="263"/>
                  </a:cxn>
                  <a:cxn ang="0">
                    <a:pos x="380" y="258"/>
                  </a:cxn>
                  <a:cxn ang="0">
                    <a:pos x="273" y="253"/>
                  </a:cxn>
                  <a:cxn ang="0">
                    <a:pos x="215" y="232"/>
                  </a:cxn>
                  <a:cxn ang="0">
                    <a:pos x="322" y="232"/>
                  </a:cxn>
                  <a:cxn ang="0">
                    <a:pos x="273" y="217"/>
                  </a:cxn>
                  <a:cxn ang="0">
                    <a:pos x="165" y="217"/>
                  </a:cxn>
                  <a:cxn ang="0">
                    <a:pos x="49" y="211"/>
                  </a:cxn>
                  <a:cxn ang="0">
                    <a:pos x="101" y="206"/>
                  </a:cxn>
                  <a:cxn ang="0">
                    <a:pos x="215" y="206"/>
                  </a:cxn>
                  <a:cxn ang="0">
                    <a:pos x="245" y="180"/>
                  </a:cxn>
                  <a:cxn ang="0">
                    <a:pos x="129" y="175"/>
                  </a:cxn>
                  <a:cxn ang="0">
                    <a:pos x="35" y="175"/>
                  </a:cxn>
                  <a:cxn ang="0">
                    <a:pos x="85" y="160"/>
                  </a:cxn>
                  <a:cxn ang="0">
                    <a:pos x="201" y="160"/>
                  </a:cxn>
                  <a:cxn ang="0">
                    <a:pos x="165" y="144"/>
                  </a:cxn>
                  <a:cxn ang="0">
                    <a:pos x="63" y="133"/>
                  </a:cxn>
                  <a:cxn ang="0">
                    <a:pos x="137" y="113"/>
                  </a:cxn>
                  <a:cxn ang="0">
                    <a:pos x="231" y="113"/>
                  </a:cxn>
                  <a:cxn ang="0">
                    <a:pos x="215" y="93"/>
                  </a:cxn>
                  <a:cxn ang="0">
                    <a:pos x="107" y="93"/>
                  </a:cxn>
                  <a:cxn ang="0">
                    <a:pos x="157" y="82"/>
                  </a:cxn>
                  <a:cxn ang="0">
                    <a:pos x="129" y="62"/>
                  </a:cxn>
                  <a:cxn ang="0">
                    <a:pos x="43" y="62"/>
                  </a:cxn>
                  <a:cxn ang="0">
                    <a:pos x="43" y="35"/>
                  </a:cxn>
                  <a:cxn ang="0">
                    <a:pos x="151" y="35"/>
                  </a:cxn>
                  <a:cxn ang="0">
                    <a:pos x="107" y="20"/>
                  </a:cxn>
                </a:cxnLst>
                <a:rect l="0" t="0" r="r" b="b"/>
                <a:pathLst>
                  <a:path w="1145" h="306">
                    <a:moveTo>
                      <a:pt x="101" y="4"/>
                    </a:moveTo>
                    <a:lnTo>
                      <a:pt x="1006" y="4"/>
                    </a:lnTo>
                    <a:lnTo>
                      <a:pt x="1006" y="0"/>
                    </a:lnTo>
                    <a:lnTo>
                      <a:pt x="1036" y="0"/>
                    </a:lnTo>
                    <a:lnTo>
                      <a:pt x="1050" y="15"/>
                    </a:lnTo>
                    <a:lnTo>
                      <a:pt x="1028" y="20"/>
                    </a:lnTo>
                    <a:lnTo>
                      <a:pt x="1000" y="26"/>
                    </a:lnTo>
                    <a:lnTo>
                      <a:pt x="978" y="26"/>
                    </a:lnTo>
                    <a:lnTo>
                      <a:pt x="970" y="41"/>
                    </a:lnTo>
                    <a:lnTo>
                      <a:pt x="992" y="41"/>
                    </a:lnTo>
                    <a:lnTo>
                      <a:pt x="1014" y="41"/>
                    </a:lnTo>
                    <a:lnTo>
                      <a:pt x="1036" y="41"/>
                    </a:lnTo>
                    <a:lnTo>
                      <a:pt x="1058" y="46"/>
                    </a:lnTo>
                    <a:lnTo>
                      <a:pt x="1064" y="62"/>
                    </a:lnTo>
                    <a:lnTo>
                      <a:pt x="1042" y="77"/>
                    </a:lnTo>
                    <a:lnTo>
                      <a:pt x="1022" y="77"/>
                    </a:lnTo>
                    <a:lnTo>
                      <a:pt x="1000" y="77"/>
                    </a:lnTo>
                    <a:lnTo>
                      <a:pt x="978" y="77"/>
                    </a:lnTo>
                    <a:lnTo>
                      <a:pt x="956" y="77"/>
                    </a:lnTo>
                    <a:lnTo>
                      <a:pt x="950" y="93"/>
                    </a:lnTo>
                    <a:lnTo>
                      <a:pt x="978" y="102"/>
                    </a:lnTo>
                    <a:lnTo>
                      <a:pt x="1006" y="108"/>
                    </a:lnTo>
                    <a:lnTo>
                      <a:pt x="1028" y="108"/>
                    </a:lnTo>
                    <a:lnTo>
                      <a:pt x="1050" y="108"/>
                    </a:lnTo>
                    <a:lnTo>
                      <a:pt x="1080" y="108"/>
                    </a:lnTo>
                    <a:lnTo>
                      <a:pt x="1100" y="108"/>
                    </a:lnTo>
                    <a:lnTo>
                      <a:pt x="1122" y="108"/>
                    </a:lnTo>
                    <a:lnTo>
                      <a:pt x="1144" y="124"/>
                    </a:lnTo>
                    <a:lnTo>
                      <a:pt x="1122" y="139"/>
                    </a:lnTo>
                    <a:lnTo>
                      <a:pt x="1100" y="139"/>
                    </a:lnTo>
                    <a:lnTo>
                      <a:pt x="1080" y="139"/>
                    </a:lnTo>
                    <a:lnTo>
                      <a:pt x="1050" y="139"/>
                    </a:lnTo>
                    <a:lnTo>
                      <a:pt x="1028" y="139"/>
                    </a:lnTo>
                    <a:lnTo>
                      <a:pt x="1006" y="133"/>
                    </a:lnTo>
                    <a:lnTo>
                      <a:pt x="978" y="133"/>
                    </a:lnTo>
                    <a:lnTo>
                      <a:pt x="950" y="133"/>
                    </a:lnTo>
                    <a:lnTo>
                      <a:pt x="942" y="149"/>
                    </a:lnTo>
                    <a:lnTo>
                      <a:pt x="934" y="165"/>
                    </a:lnTo>
                    <a:lnTo>
                      <a:pt x="970" y="171"/>
                    </a:lnTo>
                    <a:lnTo>
                      <a:pt x="992" y="175"/>
                    </a:lnTo>
                    <a:lnTo>
                      <a:pt x="1014" y="175"/>
                    </a:lnTo>
                    <a:lnTo>
                      <a:pt x="1036" y="180"/>
                    </a:lnTo>
                    <a:lnTo>
                      <a:pt x="1058" y="180"/>
                    </a:lnTo>
                    <a:lnTo>
                      <a:pt x="1080" y="180"/>
                    </a:lnTo>
                    <a:lnTo>
                      <a:pt x="1080" y="196"/>
                    </a:lnTo>
                    <a:lnTo>
                      <a:pt x="1050" y="202"/>
                    </a:lnTo>
                    <a:lnTo>
                      <a:pt x="1022" y="202"/>
                    </a:lnTo>
                    <a:lnTo>
                      <a:pt x="992" y="202"/>
                    </a:lnTo>
                    <a:lnTo>
                      <a:pt x="970" y="202"/>
                    </a:lnTo>
                    <a:lnTo>
                      <a:pt x="934" y="202"/>
                    </a:lnTo>
                    <a:lnTo>
                      <a:pt x="906" y="202"/>
                    </a:lnTo>
                    <a:lnTo>
                      <a:pt x="884" y="202"/>
                    </a:lnTo>
                    <a:lnTo>
                      <a:pt x="862" y="202"/>
                    </a:lnTo>
                    <a:lnTo>
                      <a:pt x="870" y="217"/>
                    </a:lnTo>
                    <a:lnTo>
                      <a:pt x="898" y="232"/>
                    </a:lnTo>
                    <a:lnTo>
                      <a:pt x="928" y="232"/>
                    </a:lnTo>
                    <a:lnTo>
                      <a:pt x="950" y="232"/>
                    </a:lnTo>
                    <a:lnTo>
                      <a:pt x="950" y="247"/>
                    </a:lnTo>
                    <a:lnTo>
                      <a:pt x="920" y="253"/>
                    </a:lnTo>
                    <a:lnTo>
                      <a:pt x="892" y="253"/>
                    </a:lnTo>
                    <a:lnTo>
                      <a:pt x="862" y="253"/>
                    </a:lnTo>
                    <a:lnTo>
                      <a:pt x="841" y="253"/>
                    </a:lnTo>
                    <a:lnTo>
                      <a:pt x="821" y="253"/>
                    </a:lnTo>
                    <a:lnTo>
                      <a:pt x="821" y="269"/>
                    </a:lnTo>
                    <a:lnTo>
                      <a:pt x="841" y="273"/>
                    </a:lnTo>
                    <a:lnTo>
                      <a:pt x="821" y="278"/>
                    </a:lnTo>
                    <a:lnTo>
                      <a:pt x="791" y="284"/>
                    </a:lnTo>
                    <a:lnTo>
                      <a:pt x="769" y="284"/>
                    </a:lnTo>
                    <a:lnTo>
                      <a:pt x="747" y="284"/>
                    </a:lnTo>
                    <a:lnTo>
                      <a:pt x="727" y="284"/>
                    </a:lnTo>
                    <a:lnTo>
                      <a:pt x="705" y="284"/>
                    </a:lnTo>
                    <a:lnTo>
                      <a:pt x="683" y="284"/>
                    </a:lnTo>
                    <a:lnTo>
                      <a:pt x="661" y="284"/>
                    </a:lnTo>
                    <a:lnTo>
                      <a:pt x="683" y="294"/>
                    </a:lnTo>
                    <a:lnTo>
                      <a:pt x="661" y="305"/>
                    </a:lnTo>
                    <a:lnTo>
                      <a:pt x="633" y="305"/>
                    </a:lnTo>
                    <a:lnTo>
                      <a:pt x="603" y="305"/>
                    </a:lnTo>
                    <a:lnTo>
                      <a:pt x="568" y="305"/>
                    </a:lnTo>
                    <a:lnTo>
                      <a:pt x="532" y="305"/>
                    </a:lnTo>
                    <a:lnTo>
                      <a:pt x="504" y="305"/>
                    </a:lnTo>
                    <a:lnTo>
                      <a:pt x="474" y="305"/>
                    </a:lnTo>
                    <a:lnTo>
                      <a:pt x="452" y="305"/>
                    </a:lnTo>
                    <a:lnTo>
                      <a:pt x="432" y="305"/>
                    </a:lnTo>
                    <a:lnTo>
                      <a:pt x="452" y="305"/>
                    </a:lnTo>
                    <a:lnTo>
                      <a:pt x="474" y="305"/>
                    </a:lnTo>
                    <a:lnTo>
                      <a:pt x="496" y="305"/>
                    </a:lnTo>
                    <a:lnTo>
                      <a:pt x="496" y="289"/>
                    </a:lnTo>
                    <a:lnTo>
                      <a:pt x="474" y="289"/>
                    </a:lnTo>
                    <a:lnTo>
                      <a:pt x="446" y="289"/>
                    </a:lnTo>
                    <a:lnTo>
                      <a:pt x="424" y="289"/>
                    </a:lnTo>
                    <a:lnTo>
                      <a:pt x="388" y="289"/>
                    </a:lnTo>
                    <a:lnTo>
                      <a:pt x="360" y="284"/>
                    </a:lnTo>
                    <a:lnTo>
                      <a:pt x="330" y="284"/>
                    </a:lnTo>
                    <a:lnTo>
                      <a:pt x="360" y="278"/>
                    </a:lnTo>
                    <a:lnTo>
                      <a:pt x="388" y="278"/>
                    </a:lnTo>
                    <a:lnTo>
                      <a:pt x="410" y="278"/>
                    </a:lnTo>
                    <a:lnTo>
                      <a:pt x="438" y="278"/>
                    </a:lnTo>
                    <a:lnTo>
                      <a:pt x="468" y="278"/>
                    </a:lnTo>
                    <a:lnTo>
                      <a:pt x="488" y="278"/>
                    </a:lnTo>
                    <a:lnTo>
                      <a:pt x="488" y="263"/>
                    </a:lnTo>
                    <a:lnTo>
                      <a:pt x="468" y="258"/>
                    </a:lnTo>
                    <a:lnTo>
                      <a:pt x="438" y="258"/>
                    </a:lnTo>
                    <a:lnTo>
                      <a:pt x="416" y="258"/>
                    </a:lnTo>
                    <a:lnTo>
                      <a:pt x="380" y="258"/>
                    </a:lnTo>
                    <a:lnTo>
                      <a:pt x="352" y="258"/>
                    </a:lnTo>
                    <a:lnTo>
                      <a:pt x="330" y="258"/>
                    </a:lnTo>
                    <a:lnTo>
                      <a:pt x="302" y="258"/>
                    </a:lnTo>
                    <a:lnTo>
                      <a:pt x="273" y="253"/>
                    </a:lnTo>
                    <a:lnTo>
                      <a:pt x="245" y="253"/>
                    </a:lnTo>
                    <a:lnTo>
                      <a:pt x="223" y="253"/>
                    </a:lnTo>
                    <a:lnTo>
                      <a:pt x="187" y="247"/>
                    </a:lnTo>
                    <a:lnTo>
                      <a:pt x="215" y="232"/>
                    </a:lnTo>
                    <a:lnTo>
                      <a:pt x="245" y="232"/>
                    </a:lnTo>
                    <a:lnTo>
                      <a:pt x="273" y="232"/>
                    </a:lnTo>
                    <a:lnTo>
                      <a:pt x="302" y="232"/>
                    </a:lnTo>
                    <a:lnTo>
                      <a:pt x="322" y="232"/>
                    </a:lnTo>
                    <a:lnTo>
                      <a:pt x="344" y="232"/>
                    </a:lnTo>
                    <a:lnTo>
                      <a:pt x="322" y="217"/>
                    </a:lnTo>
                    <a:lnTo>
                      <a:pt x="302" y="217"/>
                    </a:lnTo>
                    <a:lnTo>
                      <a:pt x="273" y="217"/>
                    </a:lnTo>
                    <a:lnTo>
                      <a:pt x="245" y="217"/>
                    </a:lnTo>
                    <a:lnTo>
                      <a:pt x="215" y="217"/>
                    </a:lnTo>
                    <a:lnTo>
                      <a:pt x="187" y="217"/>
                    </a:lnTo>
                    <a:lnTo>
                      <a:pt x="165" y="217"/>
                    </a:lnTo>
                    <a:lnTo>
                      <a:pt x="143" y="217"/>
                    </a:lnTo>
                    <a:lnTo>
                      <a:pt x="101" y="211"/>
                    </a:lnTo>
                    <a:lnTo>
                      <a:pt x="71" y="211"/>
                    </a:lnTo>
                    <a:lnTo>
                      <a:pt x="49" y="211"/>
                    </a:lnTo>
                    <a:lnTo>
                      <a:pt x="27" y="211"/>
                    </a:lnTo>
                    <a:lnTo>
                      <a:pt x="57" y="206"/>
                    </a:lnTo>
                    <a:lnTo>
                      <a:pt x="79" y="206"/>
                    </a:lnTo>
                    <a:lnTo>
                      <a:pt x="101" y="206"/>
                    </a:lnTo>
                    <a:lnTo>
                      <a:pt x="137" y="206"/>
                    </a:lnTo>
                    <a:lnTo>
                      <a:pt x="173" y="206"/>
                    </a:lnTo>
                    <a:lnTo>
                      <a:pt x="193" y="206"/>
                    </a:lnTo>
                    <a:lnTo>
                      <a:pt x="215" y="206"/>
                    </a:lnTo>
                    <a:lnTo>
                      <a:pt x="237" y="206"/>
                    </a:lnTo>
                    <a:lnTo>
                      <a:pt x="259" y="206"/>
                    </a:lnTo>
                    <a:lnTo>
                      <a:pt x="267" y="191"/>
                    </a:lnTo>
                    <a:lnTo>
                      <a:pt x="245" y="180"/>
                    </a:lnTo>
                    <a:lnTo>
                      <a:pt x="209" y="175"/>
                    </a:lnTo>
                    <a:lnTo>
                      <a:pt x="187" y="175"/>
                    </a:lnTo>
                    <a:lnTo>
                      <a:pt x="157" y="175"/>
                    </a:lnTo>
                    <a:lnTo>
                      <a:pt x="129" y="175"/>
                    </a:lnTo>
                    <a:lnTo>
                      <a:pt x="101" y="175"/>
                    </a:lnTo>
                    <a:lnTo>
                      <a:pt x="79" y="175"/>
                    </a:lnTo>
                    <a:lnTo>
                      <a:pt x="57" y="175"/>
                    </a:lnTo>
                    <a:lnTo>
                      <a:pt x="35" y="175"/>
                    </a:lnTo>
                    <a:lnTo>
                      <a:pt x="13" y="171"/>
                    </a:lnTo>
                    <a:lnTo>
                      <a:pt x="43" y="165"/>
                    </a:lnTo>
                    <a:lnTo>
                      <a:pt x="63" y="165"/>
                    </a:lnTo>
                    <a:lnTo>
                      <a:pt x="85" y="160"/>
                    </a:lnTo>
                    <a:lnTo>
                      <a:pt x="115" y="160"/>
                    </a:lnTo>
                    <a:lnTo>
                      <a:pt x="151" y="160"/>
                    </a:lnTo>
                    <a:lnTo>
                      <a:pt x="173" y="160"/>
                    </a:lnTo>
                    <a:lnTo>
                      <a:pt x="201" y="160"/>
                    </a:lnTo>
                    <a:lnTo>
                      <a:pt x="223" y="160"/>
                    </a:lnTo>
                    <a:lnTo>
                      <a:pt x="209" y="144"/>
                    </a:lnTo>
                    <a:lnTo>
                      <a:pt x="187" y="144"/>
                    </a:lnTo>
                    <a:lnTo>
                      <a:pt x="165" y="144"/>
                    </a:lnTo>
                    <a:lnTo>
                      <a:pt x="137" y="144"/>
                    </a:lnTo>
                    <a:lnTo>
                      <a:pt x="115" y="144"/>
                    </a:lnTo>
                    <a:lnTo>
                      <a:pt x="85" y="144"/>
                    </a:lnTo>
                    <a:lnTo>
                      <a:pt x="63" y="133"/>
                    </a:lnTo>
                    <a:lnTo>
                      <a:pt x="63" y="118"/>
                    </a:lnTo>
                    <a:lnTo>
                      <a:pt x="85" y="113"/>
                    </a:lnTo>
                    <a:lnTo>
                      <a:pt x="107" y="113"/>
                    </a:lnTo>
                    <a:lnTo>
                      <a:pt x="137" y="113"/>
                    </a:lnTo>
                    <a:lnTo>
                      <a:pt x="157" y="113"/>
                    </a:lnTo>
                    <a:lnTo>
                      <a:pt x="187" y="113"/>
                    </a:lnTo>
                    <a:lnTo>
                      <a:pt x="209" y="113"/>
                    </a:lnTo>
                    <a:lnTo>
                      <a:pt x="231" y="113"/>
                    </a:lnTo>
                    <a:lnTo>
                      <a:pt x="251" y="113"/>
                    </a:lnTo>
                    <a:lnTo>
                      <a:pt x="259" y="98"/>
                    </a:lnTo>
                    <a:lnTo>
                      <a:pt x="237" y="93"/>
                    </a:lnTo>
                    <a:lnTo>
                      <a:pt x="215" y="93"/>
                    </a:lnTo>
                    <a:lnTo>
                      <a:pt x="179" y="93"/>
                    </a:lnTo>
                    <a:lnTo>
                      <a:pt x="157" y="93"/>
                    </a:lnTo>
                    <a:lnTo>
                      <a:pt x="129" y="93"/>
                    </a:lnTo>
                    <a:lnTo>
                      <a:pt x="107" y="93"/>
                    </a:lnTo>
                    <a:lnTo>
                      <a:pt x="85" y="93"/>
                    </a:lnTo>
                    <a:lnTo>
                      <a:pt x="107" y="82"/>
                    </a:lnTo>
                    <a:lnTo>
                      <a:pt x="137" y="82"/>
                    </a:lnTo>
                    <a:lnTo>
                      <a:pt x="157" y="82"/>
                    </a:lnTo>
                    <a:lnTo>
                      <a:pt x="179" y="82"/>
                    </a:lnTo>
                    <a:lnTo>
                      <a:pt x="187" y="66"/>
                    </a:lnTo>
                    <a:lnTo>
                      <a:pt x="165" y="62"/>
                    </a:lnTo>
                    <a:lnTo>
                      <a:pt x="129" y="62"/>
                    </a:lnTo>
                    <a:lnTo>
                      <a:pt x="107" y="62"/>
                    </a:lnTo>
                    <a:lnTo>
                      <a:pt x="85" y="62"/>
                    </a:lnTo>
                    <a:lnTo>
                      <a:pt x="63" y="62"/>
                    </a:lnTo>
                    <a:lnTo>
                      <a:pt x="43" y="62"/>
                    </a:lnTo>
                    <a:lnTo>
                      <a:pt x="21" y="62"/>
                    </a:lnTo>
                    <a:lnTo>
                      <a:pt x="0" y="62"/>
                    </a:lnTo>
                    <a:lnTo>
                      <a:pt x="13" y="41"/>
                    </a:lnTo>
                    <a:lnTo>
                      <a:pt x="43" y="35"/>
                    </a:lnTo>
                    <a:lnTo>
                      <a:pt x="71" y="35"/>
                    </a:lnTo>
                    <a:lnTo>
                      <a:pt x="101" y="35"/>
                    </a:lnTo>
                    <a:lnTo>
                      <a:pt x="129" y="35"/>
                    </a:lnTo>
                    <a:lnTo>
                      <a:pt x="151" y="35"/>
                    </a:lnTo>
                    <a:lnTo>
                      <a:pt x="173" y="35"/>
                    </a:lnTo>
                    <a:lnTo>
                      <a:pt x="157" y="20"/>
                    </a:lnTo>
                    <a:lnTo>
                      <a:pt x="129" y="20"/>
                    </a:lnTo>
                    <a:lnTo>
                      <a:pt x="107" y="20"/>
                    </a:lnTo>
                    <a:lnTo>
                      <a:pt x="85" y="20"/>
                    </a:lnTo>
                    <a:lnTo>
                      <a:pt x="101" y="4"/>
                    </a:lnTo>
                  </a:path>
                </a:pathLst>
              </a:custGeom>
              <a:pattFill prst="narHorz">
                <a:fgClr>
                  <a:schemeClr val="hlink"/>
                </a:fgClr>
                <a:bgClr>
                  <a:schemeClr val="folHlink"/>
                </a:bgClr>
              </a:patt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0754" name="Group 34"/>
            <p:cNvGrpSpPr>
              <a:grpSpLocks/>
            </p:cNvGrpSpPr>
            <p:nvPr/>
          </p:nvGrpSpPr>
          <p:grpSpPr bwMode="auto">
            <a:xfrm>
              <a:off x="4080" y="1488"/>
              <a:ext cx="1701" cy="2825"/>
              <a:chOff x="4080" y="1488"/>
              <a:chExt cx="1701" cy="2825"/>
            </a:xfrm>
          </p:grpSpPr>
          <p:grpSp>
            <p:nvGrpSpPr>
              <p:cNvPr id="30751" name="Group 31"/>
              <p:cNvGrpSpPr>
                <a:grpSpLocks/>
              </p:cNvGrpSpPr>
              <p:nvPr/>
            </p:nvGrpSpPr>
            <p:grpSpPr bwMode="auto">
              <a:xfrm>
                <a:off x="4080" y="1488"/>
                <a:ext cx="1657" cy="2825"/>
                <a:chOff x="4080" y="1488"/>
                <a:chExt cx="1657" cy="2825"/>
              </a:xfrm>
            </p:grpSpPr>
            <p:grpSp>
              <p:nvGrpSpPr>
                <p:cNvPr id="30742" name="Group 22"/>
                <p:cNvGrpSpPr>
                  <a:grpSpLocks/>
                </p:cNvGrpSpPr>
                <p:nvPr/>
              </p:nvGrpSpPr>
              <p:grpSpPr bwMode="auto">
                <a:xfrm>
                  <a:off x="4927" y="1488"/>
                  <a:ext cx="810" cy="2784"/>
                  <a:chOff x="4927" y="1488"/>
                  <a:chExt cx="810" cy="2784"/>
                </a:xfrm>
              </p:grpSpPr>
              <p:sp>
                <p:nvSpPr>
                  <p:cNvPr id="30740" name="Freeform 20"/>
                  <p:cNvSpPr>
                    <a:spLocks/>
                  </p:cNvSpPr>
                  <p:nvPr/>
                </p:nvSpPr>
                <p:spPr bwMode="ltGray">
                  <a:xfrm>
                    <a:off x="5412" y="2077"/>
                    <a:ext cx="291" cy="2195"/>
                  </a:xfrm>
                  <a:custGeom>
                    <a:avLst/>
                    <a:gdLst/>
                    <a:ahLst/>
                    <a:cxnLst>
                      <a:cxn ang="0">
                        <a:pos x="290" y="1020"/>
                      </a:cxn>
                      <a:cxn ang="0">
                        <a:pos x="265" y="1466"/>
                      </a:cxn>
                      <a:cxn ang="0">
                        <a:pos x="241" y="1825"/>
                      </a:cxn>
                      <a:cxn ang="0">
                        <a:pos x="224" y="2089"/>
                      </a:cxn>
                      <a:cxn ang="0">
                        <a:pos x="228" y="2194"/>
                      </a:cxn>
                      <a:cxn ang="0">
                        <a:pos x="193" y="2194"/>
                      </a:cxn>
                      <a:cxn ang="0">
                        <a:pos x="183" y="2041"/>
                      </a:cxn>
                      <a:cxn ang="0">
                        <a:pos x="177" y="1808"/>
                      </a:cxn>
                      <a:cxn ang="0">
                        <a:pos x="164" y="1590"/>
                      </a:cxn>
                      <a:cxn ang="0">
                        <a:pos x="158" y="1427"/>
                      </a:cxn>
                      <a:cxn ang="0">
                        <a:pos x="145" y="1190"/>
                      </a:cxn>
                      <a:cxn ang="0">
                        <a:pos x="128" y="984"/>
                      </a:cxn>
                      <a:cxn ang="0">
                        <a:pos x="114" y="804"/>
                      </a:cxn>
                      <a:cxn ang="0">
                        <a:pos x="100" y="609"/>
                      </a:cxn>
                      <a:cxn ang="0">
                        <a:pos x="79" y="418"/>
                      </a:cxn>
                      <a:cxn ang="0">
                        <a:pos x="54" y="256"/>
                      </a:cxn>
                      <a:cxn ang="0">
                        <a:pos x="13" y="98"/>
                      </a:cxn>
                      <a:cxn ang="0">
                        <a:pos x="0" y="36"/>
                      </a:cxn>
                      <a:cxn ang="0">
                        <a:pos x="16" y="0"/>
                      </a:cxn>
                      <a:cxn ang="0">
                        <a:pos x="42" y="63"/>
                      </a:cxn>
                      <a:cxn ang="0">
                        <a:pos x="79" y="210"/>
                      </a:cxn>
                      <a:cxn ang="0">
                        <a:pos x="106" y="360"/>
                      </a:cxn>
                      <a:cxn ang="0">
                        <a:pos x="128" y="517"/>
                      </a:cxn>
                      <a:cxn ang="0">
                        <a:pos x="141" y="717"/>
                      </a:cxn>
                      <a:cxn ang="0">
                        <a:pos x="155" y="906"/>
                      </a:cxn>
                      <a:cxn ang="0">
                        <a:pos x="175" y="1163"/>
                      </a:cxn>
                      <a:cxn ang="0">
                        <a:pos x="190" y="1373"/>
                      </a:cxn>
                      <a:cxn ang="0">
                        <a:pos x="196" y="1541"/>
                      </a:cxn>
                      <a:cxn ang="0">
                        <a:pos x="203" y="1715"/>
                      </a:cxn>
                      <a:cxn ang="0">
                        <a:pos x="216" y="1894"/>
                      </a:cxn>
                      <a:cxn ang="0">
                        <a:pos x="235" y="1586"/>
                      </a:cxn>
                      <a:cxn ang="0">
                        <a:pos x="257" y="1296"/>
                      </a:cxn>
                      <a:cxn ang="0">
                        <a:pos x="290" y="1020"/>
                      </a:cxn>
                    </a:cxnLst>
                    <a:rect l="0" t="0" r="r" b="b"/>
                    <a:pathLst>
                      <a:path w="291" h="2195">
                        <a:moveTo>
                          <a:pt x="290" y="1020"/>
                        </a:moveTo>
                        <a:lnTo>
                          <a:pt x="265" y="1466"/>
                        </a:lnTo>
                        <a:lnTo>
                          <a:pt x="241" y="1825"/>
                        </a:lnTo>
                        <a:lnTo>
                          <a:pt x="224" y="2089"/>
                        </a:lnTo>
                        <a:lnTo>
                          <a:pt x="228" y="2194"/>
                        </a:lnTo>
                        <a:lnTo>
                          <a:pt x="193" y="2194"/>
                        </a:lnTo>
                        <a:lnTo>
                          <a:pt x="183" y="2041"/>
                        </a:lnTo>
                        <a:lnTo>
                          <a:pt x="177" y="1808"/>
                        </a:lnTo>
                        <a:lnTo>
                          <a:pt x="164" y="1590"/>
                        </a:lnTo>
                        <a:lnTo>
                          <a:pt x="158" y="1427"/>
                        </a:lnTo>
                        <a:lnTo>
                          <a:pt x="145" y="1190"/>
                        </a:lnTo>
                        <a:lnTo>
                          <a:pt x="128" y="984"/>
                        </a:lnTo>
                        <a:lnTo>
                          <a:pt x="114" y="804"/>
                        </a:lnTo>
                        <a:lnTo>
                          <a:pt x="100" y="609"/>
                        </a:lnTo>
                        <a:lnTo>
                          <a:pt x="79" y="418"/>
                        </a:lnTo>
                        <a:lnTo>
                          <a:pt x="54" y="256"/>
                        </a:lnTo>
                        <a:lnTo>
                          <a:pt x="13" y="98"/>
                        </a:lnTo>
                        <a:lnTo>
                          <a:pt x="0" y="36"/>
                        </a:lnTo>
                        <a:lnTo>
                          <a:pt x="16" y="0"/>
                        </a:lnTo>
                        <a:lnTo>
                          <a:pt x="42" y="63"/>
                        </a:lnTo>
                        <a:lnTo>
                          <a:pt x="79" y="210"/>
                        </a:lnTo>
                        <a:lnTo>
                          <a:pt x="106" y="360"/>
                        </a:lnTo>
                        <a:lnTo>
                          <a:pt x="128" y="517"/>
                        </a:lnTo>
                        <a:lnTo>
                          <a:pt x="141" y="717"/>
                        </a:lnTo>
                        <a:lnTo>
                          <a:pt x="155" y="906"/>
                        </a:lnTo>
                        <a:lnTo>
                          <a:pt x="175" y="1163"/>
                        </a:lnTo>
                        <a:lnTo>
                          <a:pt x="190" y="1373"/>
                        </a:lnTo>
                        <a:lnTo>
                          <a:pt x="196" y="1541"/>
                        </a:lnTo>
                        <a:lnTo>
                          <a:pt x="203" y="1715"/>
                        </a:lnTo>
                        <a:lnTo>
                          <a:pt x="216" y="1894"/>
                        </a:lnTo>
                        <a:lnTo>
                          <a:pt x="235" y="1586"/>
                        </a:lnTo>
                        <a:lnTo>
                          <a:pt x="257" y="1296"/>
                        </a:lnTo>
                        <a:lnTo>
                          <a:pt x="290" y="1020"/>
                        </a:lnTo>
                      </a:path>
                    </a:pathLst>
                  </a:custGeom>
                  <a:solidFill>
                    <a:srgbClr val="3C0023"/>
                  </a:solidFill>
                  <a:ln w="9525" cap="rnd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741" name="Freeform 21"/>
                  <p:cNvSpPr>
                    <a:spLocks/>
                  </p:cNvSpPr>
                  <p:nvPr/>
                </p:nvSpPr>
                <p:spPr bwMode="ltGray">
                  <a:xfrm>
                    <a:off x="4927" y="1488"/>
                    <a:ext cx="810" cy="1601"/>
                  </a:xfrm>
                  <a:custGeom>
                    <a:avLst/>
                    <a:gdLst/>
                    <a:ahLst/>
                    <a:cxnLst>
                      <a:cxn ang="0">
                        <a:pos x="449" y="233"/>
                      </a:cxn>
                      <a:cxn ang="0">
                        <a:pos x="348" y="44"/>
                      </a:cxn>
                      <a:cxn ang="0">
                        <a:pos x="181" y="3"/>
                      </a:cxn>
                      <a:cxn ang="0">
                        <a:pos x="192" y="44"/>
                      </a:cxn>
                      <a:cxn ang="0">
                        <a:pos x="319" y="135"/>
                      </a:cxn>
                      <a:cxn ang="0">
                        <a:pos x="431" y="461"/>
                      </a:cxn>
                      <a:cxn ang="0">
                        <a:pos x="241" y="293"/>
                      </a:cxn>
                      <a:cxn ang="0">
                        <a:pos x="108" y="260"/>
                      </a:cxn>
                      <a:cxn ang="0">
                        <a:pos x="24" y="357"/>
                      </a:cxn>
                      <a:cxn ang="0">
                        <a:pos x="126" y="357"/>
                      </a:cxn>
                      <a:cxn ang="0">
                        <a:pos x="359" y="445"/>
                      </a:cxn>
                      <a:cxn ang="0">
                        <a:pos x="344" y="505"/>
                      </a:cxn>
                      <a:cxn ang="0">
                        <a:pos x="305" y="588"/>
                      </a:cxn>
                      <a:cxn ang="0">
                        <a:pos x="417" y="586"/>
                      </a:cxn>
                      <a:cxn ang="0">
                        <a:pos x="227" y="665"/>
                      </a:cxn>
                      <a:cxn ang="0">
                        <a:pos x="125" y="804"/>
                      </a:cxn>
                      <a:cxn ang="0">
                        <a:pos x="22" y="1121"/>
                      </a:cxn>
                      <a:cxn ang="0">
                        <a:pos x="240" y="797"/>
                      </a:cxn>
                      <a:cxn ang="0">
                        <a:pos x="391" y="667"/>
                      </a:cxn>
                      <a:cxn ang="0">
                        <a:pos x="313" y="928"/>
                      </a:cxn>
                      <a:cxn ang="0">
                        <a:pos x="253" y="1165"/>
                      </a:cxn>
                      <a:cxn ang="0">
                        <a:pos x="237" y="1405"/>
                      </a:cxn>
                      <a:cxn ang="0">
                        <a:pos x="325" y="1044"/>
                      </a:cxn>
                      <a:cxn ang="0">
                        <a:pos x="409" y="814"/>
                      </a:cxn>
                      <a:cxn ang="0">
                        <a:pos x="415" y="739"/>
                      </a:cxn>
                      <a:cxn ang="0">
                        <a:pos x="389" y="1113"/>
                      </a:cxn>
                      <a:cxn ang="0">
                        <a:pos x="458" y="1513"/>
                      </a:cxn>
                      <a:cxn ang="0">
                        <a:pos x="423" y="1078"/>
                      </a:cxn>
                      <a:cxn ang="0">
                        <a:pos x="420" y="768"/>
                      </a:cxn>
                      <a:cxn ang="0">
                        <a:pos x="487" y="652"/>
                      </a:cxn>
                      <a:cxn ang="0">
                        <a:pos x="622" y="1026"/>
                      </a:cxn>
                      <a:cxn ang="0">
                        <a:pos x="738" y="1416"/>
                      </a:cxn>
                      <a:cxn ang="0">
                        <a:pos x="639" y="1005"/>
                      </a:cxn>
                      <a:cxn ang="0">
                        <a:pos x="530" y="654"/>
                      </a:cxn>
                      <a:cxn ang="0">
                        <a:pos x="542" y="418"/>
                      </a:cxn>
                      <a:cxn ang="0">
                        <a:pos x="642" y="449"/>
                      </a:cxn>
                      <a:cxn ang="0">
                        <a:pos x="793" y="430"/>
                      </a:cxn>
                      <a:cxn ang="0">
                        <a:pos x="715" y="422"/>
                      </a:cxn>
                      <a:cxn ang="0">
                        <a:pos x="541" y="496"/>
                      </a:cxn>
                      <a:cxn ang="0">
                        <a:pos x="640" y="376"/>
                      </a:cxn>
                      <a:cxn ang="0">
                        <a:pos x="807" y="349"/>
                      </a:cxn>
                      <a:cxn ang="0">
                        <a:pos x="758" y="303"/>
                      </a:cxn>
                      <a:cxn ang="0">
                        <a:pos x="539" y="476"/>
                      </a:cxn>
                      <a:cxn ang="0">
                        <a:pos x="570" y="343"/>
                      </a:cxn>
                      <a:cxn ang="0">
                        <a:pos x="749" y="212"/>
                      </a:cxn>
                      <a:cxn ang="0">
                        <a:pos x="622" y="283"/>
                      </a:cxn>
                      <a:cxn ang="0">
                        <a:pos x="487" y="376"/>
                      </a:cxn>
                    </a:cxnLst>
                    <a:rect l="0" t="0" r="r" b="b"/>
                    <a:pathLst>
                      <a:path w="810" h="1601">
                        <a:moveTo>
                          <a:pt x="487" y="376"/>
                        </a:moveTo>
                        <a:lnTo>
                          <a:pt x="472" y="303"/>
                        </a:lnTo>
                        <a:lnTo>
                          <a:pt x="449" y="233"/>
                        </a:lnTo>
                        <a:lnTo>
                          <a:pt x="420" y="154"/>
                        </a:lnTo>
                        <a:lnTo>
                          <a:pt x="386" y="94"/>
                        </a:lnTo>
                        <a:lnTo>
                          <a:pt x="348" y="44"/>
                        </a:lnTo>
                        <a:lnTo>
                          <a:pt x="296" y="17"/>
                        </a:lnTo>
                        <a:lnTo>
                          <a:pt x="227" y="1"/>
                        </a:lnTo>
                        <a:lnTo>
                          <a:pt x="181" y="3"/>
                        </a:lnTo>
                        <a:lnTo>
                          <a:pt x="129" y="0"/>
                        </a:lnTo>
                        <a:lnTo>
                          <a:pt x="163" y="38"/>
                        </a:lnTo>
                        <a:lnTo>
                          <a:pt x="192" y="44"/>
                        </a:lnTo>
                        <a:lnTo>
                          <a:pt x="230" y="65"/>
                        </a:lnTo>
                        <a:lnTo>
                          <a:pt x="266" y="86"/>
                        </a:lnTo>
                        <a:lnTo>
                          <a:pt x="319" y="135"/>
                        </a:lnTo>
                        <a:lnTo>
                          <a:pt x="362" y="200"/>
                        </a:lnTo>
                        <a:lnTo>
                          <a:pt x="389" y="283"/>
                        </a:lnTo>
                        <a:lnTo>
                          <a:pt x="431" y="461"/>
                        </a:lnTo>
                        <a:lnTo>
                          <a:pt x="319" y="343"/>
                        </a:lnTo>
                        <a:lnTo>
                          <a:pt x="282" y="314"/>
                        </a:lnTo>
                        <a:lnTo>
                          <a:pt x="241" y="293"/>
                        </a:lnTo>
                        <a:lnTo>
                          <a:pt x="203" y="285"/>
                        </a:lnTo>
                        <a:lnTo>
                          <a:pt x="180" y="275"/>
                        </a:lnTo>
                        <a:lnTo>
                          <a:pt x="108" y="260"/>
                        </a:lnTo>
                        <a:lnTo>
                          <a:pt x="0" y="248"/>
                        </a:lnTo>
                        <a:lnTo>
                          <a:pt x="0" y="357"/>
                        </a:lnTo>
                        <a:lnTo>
                          <a:pt x="24" y="357"/>
                        </a:lnTo>
                        <a:lnTo>
                          <a:pt x="58" y="360"/>
                        </a:lnTo>
                        <a:lnTo>
                          <a:pt x="97" y="355"/>
                        </a:lnTo>
                        <a:lnTo>
                          <a:pt x="126" y="357"/>
                        </a:lnTo>
                        <a:lnTo>
                          <a:pt x="207" y="368"/>
                        </a:lnTo>
                        <a:lnTo>
                          <a:pt x="240" y="382"/>
                        </a:lnTo>
                        <a:lnTo>
                          <a:pt x="359" y="445"/>
                        </a:lnTo>
                        <a:lnTo>
                          <a:pt x="420" y="496"/>
                        </a:lnTo>
                        <a:lnTo>
                          <a:pt x="376" y="503"/>
                        </a:lnTo>
                        <a:lnTo>
                          <a:pt x="344" y="505"/>
                        </a:lnTo>
                        <a:lnTo>
                          <a:pt x="296" y="555"/>
                        </a:lnTo>
                        <a:lnTo>
                          <a:pt x="273" y="633"/>
                        </a:lnTo>
                        <a:lnTo>
                          <a:pt x="305" y="588"/>
                        </a:lnTo>
                        <a:lnTo>
                          <a:pt x="397" y="536"/>
                        </a:lnTo>
                        <a:lnTo>
                          <a:pt x="454" y="559"/>
                        </a:lnTo>
                        <a:lnTo>
                          <a:pt x="417" y="586"/>
                        </a:lnTo>
                        <a:lnTo>
                          <a:pt x="373" y="588"/>
                        </a:lnTo>
                        <a:lnTo>
                          <a:pt x="261" y="650"/>
                        </a:lnTo>
                        <a:lnTo>
                          <a:pt x="227" y="665"/>
                        </a:lnTo>
                        <a:lnTo>
                          <a:pt x="191" y="687"/>
                        </a:lnTo>
                        <a:lnTo>
                          <a:pt x="159" y="721"/>
                        </a:lnTo>
                        <a:lnTo>
                          <a:pt x="125" y="804"/>
                        </a:lnTo>
                        <a:lnTo>
                          <a:pt x="105" y="866"/>
                        </a:lnTo>
                        <a:lnTo>
                          <a:pt x="44" y="1067"/>
                        </a:lnTo>
                        <a:lnTo>
                          <a:pt x="22" y="1121"/>
                        </a:lnTo>
                        <a:lnTo>
                          <a:pt x="120" y="968"/>
                        </a:lnTo>
                        <a:lnTo>
                          <a:pt x="166" y="912"/>
                        </a:lnTo>
                        <a:lnTo>
                          <a:pt x="240" y="797"/>
                        </a:lnTo>
                        <a:lnTo>
                          <a:pt x="275" y="752"/>
                        </a:lnTo>
                        <a:lnTo>
                          <a:pt x="305" y="721"/>
                        </a:lnTo>
                        <a:lnTo>
                          <a:pt x="391" y="667"/>
                        </a:lnTo>
                        <a:lnTo>
                          <a:pt x="438" y="623"/>
                        </a:lnTo>
                        <a:lnTo>
                          <a:pt x="402" y="671"/>
                        </a:lnTo>
                        <a:lnTo>
                          <a:pt x="313" y="928"/>
                        </a:lnTo>
                        <a:lnTo>
                          <a:pt x="278" y="1040"/>
                        </a:lnTo>
                        <a:lnTo>
                          <a:pt x="263" y="1103"/>
                        </a:lnTo>
                        <a:lnTo>
                          <a:pt x="253" y="1165"/>
                        </a:lnTo>
                        <a:lnTo>
                          <a:pt x="247" y="1237"/>
                        </a:lnTo>
                        <a:lnTo>
                          <a:pt x="246" y="1293"/>
                        </a:lnTo>
                        <a:lnTo>
                          <a:pt x="237" y="1405"/>
                        </a:lnTo>
                        <a:lnTo>
                          <a:pt x="278" y="1293"/>
                        </a:lnTo>
                        <a:lnTo>
                          <a:pt x="305" y="1138"/>
                        </a:lnTo>
                        <a:lnTo>
                          <a:pt x="325" y="1044"/>
                        </a:lnTo>
                        <a:lnTo>
                          <a:pt x="344" y="984"/>
                        </a:lnTo>
                        <a:lnTo>
                          <a:pt x="389" y="870"/>
                        </a:lnTo>
                        <a:lnTo>
                          <a:pt x="409" y="814"/>
                        </a:lnTo>
                        <a:lnTo>
                          <a:pt x="425" y="744"/>
                        </a:lnTo>
                        <a:lnTo>
                          <a:pt x="454" y="648"/>
                        </a:lnTo>
                        <a:lnTo>
                          <a:pt x="415" y="739"/>
                        </a:lnTo>
                        <a:lnTo>
                          <a:pt x="394" y="839"/>
                        </a:lnTo>
                        <a:lnTo>
                          <a:pt x="386" y="1040"/>
                        </a:lnTo>
                        <a:lnTo>
                          <a:pt x="389" y="1113"/>
                        </a:lnTo>
                        <a:lnTo>
                          <a:pt x="399" y="1246"/>
                        </a:lnTo>
                        <a:lnTo>
                          <a:pt x="408" y="1298"/>
                        </a:lnTo>
                        <a:lnTo>
                          <a:pt x="458" y="1513"/>
                        </a:lnTo>
                        <a:lnTo>
                          <a:pt x="466" y="1600"/>
                        </a:lnTo>
                        <a:lnTo>
                          <a:pt x="452" y="1304"/>
                        </a:lnTo>
                        <a:lnTo>
                          <a:pt x="423" y="1078"/>
                        </a:lnTo>
                        <a:lnTo>
                          <a:pt x="419" y="1001"/>
                        </a:lnTo>
                        <a:lnTo>
                          <a:pt x="415" y="822"/>
                        </a:lnTo>
                        <a:lnTo>
                          <a:pt x="420" y="768"/>
                        </a:lnTo>
                        <a:lnTo>
                          <a:pt x="440" y="677"/>
                        </a:lnTo>
                        <a:lnTo>
                          <a:pt x="458" y="617"/>
                        </a:lnTo>
                        <a:lnTo>
                          <a:pt x="487" y="652"/>
                        </a:lnTo>
                        <a:lnTo>
                          <a:pt x="533" y="731"/>
                        </a:lnTo>
                        <a:lnTo>
                          <a:pt x="587" y="893"/>
                        </a:lnTo>
                        <a:lnTo>
                          <a:pt x="622" y="1026"/>
                        </a:lnTo>
                        <a:lnTo>
                          <a:pt x="651" y="1146"/>
                        </a:lnTo>
                        <a:lnTo>
                          <a:pt x="703" y="1324"/>
                        </a:lnTo>
                        <a:lnTo>
                          <a:pt x="738" y="1416"/>
                        </a:lnTo>
                        <a:lnTo>
                          <a:pt x="767" y="1476"/>
                        </a:lnTo>
                        <a:lnTo>
                          <a:pt x="755" y="1389"/>
                        </a:lnTo>
                        <a:lnTo>
                          <a:pt x="639" y="1005"/>
                        </a:lnTo>
                        <a:lnTo>
                          <a:pt x="567" y="800"/>
                        </a:lnTo>
                        <a:lnTo>
                          <a:pt x="545" y="723"/>
                        </a:lnTo>
                        <a:lnTo>
                          <a:pt x="530" y="654"/>
                        </a:lnTo>
                        <a:lnTo>
                          <a:pt x="477" y="517"/>
                        </a:lnTo>
                        <a:lnTo>
                          <a:pt x="486" y="455"/>
                        </a:lnTo>
                        <a:lnTo>
                          <a:pt x="542" y="418"/>
                        </a:lnTo>
                        <a:lnTo>
                          <a:pt x="570" y="432"/>
                        </a:lnTo>
                        <a:lnTo>
                          <a:pt x="605" y="436"/>
                        </a:lnTo>
                        <a:lnTo>
                          <a:pt x="642" y="449"/>
                        </a:lnTo>
                        <a:lnTo>
                          <a:pt x="790" y="470"/>
                        </a:lnTo>
                        <a:lnTo>
                          <a:pt x="781" y="468"/>
                        </a:lnTo>
                        <a:lnTo>
                          <a:pt x="793" y="430"/>
                        </a:lnTo>
                        <a:lnTo>
                          <a:pt x="799" y="430"/>
                        </a:lnTo>
                        <a:lnTo>
                          <a:pt x="761" y="422"/>
                        </a:lnTo>
                        <a:lnTo>
                          <a:pt x="715" y="422"/>
                        </a:lnTo>
                        <a:lnTo>
                          <a:pt x="657" y="438"/>
                        </a:lnTo>
                        <a:lnTo>
                          <a:pt x="594" y="465"/>
                        </a:lnTo>
                        <a:lnTo>
                          <a:pt x="541" y="496"/>
                        </a:lnTo>
                        <a:lnTo>
                          <a:pt x="498" y="515"/>
                        </a:lnTo>
                        <a:lnTo>
                          <a:pt x="556" y="443"/>
                        </a:lnTo>
                        <a:lnTo>
                          <a:pt x="640" y="376"/>
                        </a:lnTo>
                        <a:lnTo>
                          <a:pt x="729" y="347"/>
                        </a:lnTo>
                        <a:lnTo>
                          <a:pt x="769" y="345"/>
                        </a:lnTo>
                        <a:lnTo>
                          <a:pt x="807" y="349"/>
                        </a:lnTo>
                        <a:lnTo>
                          <a:pt x="792" y="349"/>
                        </a:lnTo>
                        <a:lnTo>
                          <a:pt x="809" y="295"/>
                        </a:lnTo>
                        <a:lnTo>
                          <a:pt x="758" y="303"/>
                        </a:lnTo>
                        <a:lnTo>
                          <a:pt x="700" y="335"/>
                        </a:lnTo>
                        <a:lnTo>
                          <a:pt x="637" y="382"/>
                        </a:lnTo>
                        <a:lnTo>
                          <a:pt x="539" y="476"/>
                        </a:lnTo>
                        <a:lnTo>
                          <a:pt x="495" y="513"/>
                        </a:lnTo>
                        <a:lnTo>
                          <a:pt x="519" y="393"/>
                        </a:lnTo>
                        <a:lnTo>
                          <a:pt x="570" y="343"/>
                        </a:lnTo>
                        <a:lnTo>
                          <a:pt x="628" y="293"/>
                        </a:lnTo>
                        <a:lnTo>
                          <a:pt x="709" y="233"/>
                        </a:lnTo>
                        <a:lnTo>
                          <a:pt x="749" y="212"/>
                        </a:lnTo>
                        <a:lnTo>
                          <a:pt x="700" y="196"/>
                        </a:lnTo>
                        <a:lnTo>
                          <a:pt x="662" y="233"/>
                        </a:lnTo>
                        <a:lnTo>
                          <a:pt x="622" y="283"/>
                        </a:lnTo>
                        <a:lnTo>
                          <a:pt x="590" y="320"/>
                        </a:lnTo>
                        <a:lnTo>
                          <a:pt x="538" y="397"/>
                        </a:lnTo>
                        <a:lnTo>
                          <a:pt x="487" y="376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0750" name="Group 30"/>
                <p:cNvGrpSpPr>
                  <a:grpSpLocks/>
                </p:cNvGrpSpPr>
                <p:nvPr/>
              </p:nvGrpSpPr>
              <p:grpSpPr bwMode="auto">
                <a:xfrm>
                  <a:off x="4080" y="2243"/>
                  <a:ext cx="1515" cy="2070"/>
                  <a:chOff x="4080" y="2243"/>
                  <a:chExt cx="1515" cy="2070"/>
                </a:xfrm>
              </p:grpSpPr>
              <p:sp>
                <p:nvSpPr>
                  <p:cNvPr id="30743" name="Freeform 23"/>
                  <p:cNvSpPr>
                    <a:spLocks/>
                  </p:cNvSpPr>
                  <p:nvPr/>
                </p:nvSpPr>
                <p:spPr bwMode="ltGray">
                  <a:xfrm>
                    <a:off x="4661" y="2606"/>
                    <a:ext cx="417" cy="1707"/>
                  </a:xfrm>
                  <a:custGeom>
                    <a:avLst/>
                    <a:gdLst/>
                    <a:ahLst/>
                    <a:cxnLst>
                      <a:cxn ang="0">
                        <a:pos x="416" y="793"/>
                      </a:cxn>
                      <a:cxn ang="0">
                        <a:pos x="380" y="1140"/>
                      </a:cxn>
                      <a:cxn ang="0">
                        <a:pos x="345" y="1418"/>
                      </a:cxn>
                      <a:cxn ang="0">
                        <a:pos x="322" y="1624"/>
                      </a:cxn>
                      <a:cxn ang="0">
                        <a:pos x="328" y="1706"/>
                      </a:cxn>
                      <a:cxn ang="0">
                        <a:pos x="278" y="1706"/>
                      </a:cxn>
                      <a:cxn ang="0">
                        <a:pos x="261" y="1586"/>
                      </a:cxn>
                      <a:cxn ang="0">
                        <a:pos x="255" y="1406"/>
                      </a:cxn>
                      <a:cxn ang="0">
                        <a:pos x="235" y="1237"/>
                      </a:cxn>
                      <a:cxn ang="0">
                        <a:pos x="226" y="1109"/>
                      </a:cxn>
                      <a:cxn ang="0">
                        <a:pos x="208" y="924"/>
                      </a:cxn>
                      <a:cxn ang="0">
                        <a:pos x="183" y="766"/>
                      </a:cxn>
                      <a:cxn ang="0">
                        <a:pos x="165" y="625"/>
                      </a:cxn>
                      <a:cxn ang="0">
                        <a:pos x="145" y="474"/>
                      </a:cxn>
                      <a:cxn ang="0">
                        <a:pos x="113" y="324"/>
                      </a:cxn>
                      <a:cxn ang="0">
                        <a:pos x="78" y="198"/>
                      </a:cxn>
                      <a:cxn ang="0">
                        <a:pos x="19" y="75"/>
                      </a:cxn>
                      <a:cxn ang="0">
                        <a:pos x="0" y="28"/>
                      </a:cxn>
                      <a:cxn ang="0">
                        <a:pos x="24" y="0"/>
                      </a:cxn>
                      <a:cxn ang="0">
                        <a:pos x="62" y="50"/>
                      </a:cxn>
                      <a:cxn ang="0">
                        <a:pos x="113" y="164"/>
                      </a:cxn>
                      <a:cxn ang="0">
                        <a:pos x="152" y="279"/>
                      </a:cxn>
                      <a:cxn ang="0">
                        <a:pos x="183" y="401"/>
                      </a:cxn>
                      <a:cxn ang="0">
                        <a:pos x="203" y="557"/>
                      </a:cxn>
                      <a:cxn ang="0">
                        <a:pos x="223" y="704"/>
                      </a:cxn>
                      <a:cxn ang="0">
                        <a:pos x="250" y="903"/>
                      </a:cxn>
                      <a:cxn ang="0">
                        <a:pos x="273" y="1067"/>
                      </a:cxn>
                      <a:cxn ang="0">
                        <a:pos x="282" y="1198"/>
                      </a:cxn>
                      <a:cxn ang="0">
                        <a:pos x="290" y="1333"/>
                      </a:cxn>
                      <a:cxn ang="0">
                        <a:pos x="310" y="1472"/>
                      </a:cxn>
                      <a:cxn ang="0">
                        <a:pos x="338" y="1233"/>
                      </a:cxn>
                      <a:cxn ang="0">
                        <a:pos x="370" y="1009"/>
                      </a:cxn>
                      <a:cxn ang="0">
                        <a:pos x="416" y="793"/>
                      </a:cxn>
                    </a:cxnLst>
                    <a:rect l="0" t="0" r="r" b="b"/>
                    <a:pathLst>
                      <a:path w="417" h="1707">
                        <a:moveTo>
                          <a:pt x="416" y="793"/>
                        </a:moveTo>
                        <a:lnTo>
                          <a:pt x="380" y="1140"/>
                        </a:lnTo>
                        <a:lnTo>
                          <a:pt x="345" y="1418"/>
                        </a:lnTo>
                        <a:lnTo>
                          <a:pt x="322" y="1624"/>
                        </a:lnTo>
                        <a:lnTo>
                          <a:pt x="328" y="1706"/>
                        </a:lnTo>
                        <a:lnTo>
                          <a:pt x="278" y="1706"/>
                        </a:lnTo>
                        <a:lnTo>
                          <a:pt x="261" y="1586"/>
                        </a:lnTo>
                        <a:lnTo>
                          <a:pt x="255" y="1406"/>
                        </a:lnTo>
                        <a:lnTo>
                          <a:pt x="235" y="1237"/>
                        </a:lnTo>
                        <a:lnTo>
                          <a:pt x="226" y="1109"/>
                        </a:lnTo>
                        <a:lnTo>
                          <a:pt x="208" y="924"/>
                        </a:lnTo>
                        <a:lnTo>
                          <a:pt x="183" y="766"/>
                        </a:lnTo>
                        <a:lnTo>
                          <a:pt x="165" y="625"/>
                        </a:lnTo>
                        <a:lnTo>
                          <a:pt x="145" y="474"/>
                        </a:lnTo>
                        <a:lnTo>
                          <a:pt x="113" y="324"/>
                        </a:lnTo>
                        <a:lnTo>
                          <a:pt x="78" y="198"/>
                        </a:lnTo>
                        <a:lnTo>
                          <a:pt x="19" y="75"/>
                        </a:lnTo>
                        <a:lnTo>
                          <a:pt x="0" y="28"/>
                        </a:lnTo>
                        <a:lnTo>
                          <a:pt x="24" y="0"/>
                        </a:lnTo>
                        <a:lnTo>
                          <a:pt x="62" y="50"/>
                        </a:lnTo>
                        <a:lnTo>
                          <a:pt x="113" y="164"/>
                        </a:lnTo>
                        <a:lnTo>
                          <a:pt x="152" y="279"/>
                        </a:lnTo>
                        <a:lnTo>
                          <a:pt x="183" y="401"/>
                        </a:lnTo>
                        <a:lnTo>
                          <a:pt x="203" y="557"/>
                        </a:lnTo>
                        <a:lnTo>
                          <a:pt x="223" y="704"/>
                        </a:lnTo>
                        <a:lnTo>
                          <a:pt x="250" y="903"/>
                        </a:lnTo>
                        <a:lnTo>
                          <a:pt x="273" y="1067"/>
                        </a:lnTo>
                        <a:lnTo>
                          <a:pt x="282" y="1198"/>
                        </a:lnTo>
                        <a:lnTo>
                          <a:pt x="290" y="1333"/>
                        </a:lnTo>
                        <a:lnTo>
                          <a:pt x="310" y="1472"/>
                        </a:lnTo>
                        <a:lnTo>
                          <a:pt x="338" y="1233"/>
                        </a:lnTo>
                        <a:lnTo>
                          <a:pt x="370" y="1009"/>
                        </a:lnTo>
                        <a:lnTo>
                          <a:pt x="416" y="793"/>
                        </a:lnTo>
                      </a:path>
                    </a:pathLst>
                  </a:custGeom>
                  <a:solidFill>
                    <a:srgbClr val="3C0023"/>
                  </a:solidFill>
                  <a:ln w="9525" cap="rnd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744" name="Freeform 24"/>
                  <p:cNvSpPr>
                    <a:spLocks/>
                  </p:cNvSpPr>
                  <p:nvPr/>
                </p:nvSpPr>
                <p:spPr bwMode="ltGray">
                  <a:xfrm>
                    <a:off x="4788" y="2882"/>
                    <a:ext cx="746" cy="1228"/>
                  </a:xfrm>
                  <a:custGeom>
                    <a:avLst/>
                    <a:gdLst/>
                    <a:ahLst/>
                    <a:cxnLst>
                      <a:cxn ang="0">
                        <a:pos x="197" y="200"/>
                      </a:cxn>
                      <a:cxn ang="0">
                        <a:pos x="221" y="154"/>
                      </a:cxn>
                      <a:cxn ang="0">
                        <a:pos x="211" y="17"/>
                      </a:cxn>
                      <a:cxn ang="0">
                        <a:pos x="211" y="17"/>
                      </a:cxn>
                      <a:cxn ang="0">
                        <a:pos x="211" y="17"/>
                      </a:cxn>
                      <a:cxn ang="0">
                        <a:pos x="211" y="17"/>
                      </a:cxn>
                      <a:cxn ang="0">
                        <a:pos x="211" y="17"/>
                      </a:cxn>
                      <a:cxn ang="0">
                        <a:pos x="229" y="7"/>
                      </a:cxn>
                      <a:cxn ang="0">
                        <a:pos x="270" y="227"/>
                      </a:cxn>
                      <a:cxn ang="0">
                        <a:pos x="309" y="136"/>
                      </a:cxn>
                      <a:cxn ang="0">
                        <a:pos x="331" y="17"/>
                      </a:cxn>
                      <a:cxn ang="0">
                        <a:pos x="342" y="17"/>
                      </a:cxn>
                      <a:cxn ang="0">
                        <a:pos x="338" y="17"/>
                      </a:cxn>
                      <a:cxn ang="0">
                        <a:pos x="342" y="17"/>
                      </a:cxn>
                      <a:cxn ang="0">
                        <a:pos x="336" y="17"/>
                      </a:cxn>
                      <a:cxn ang="0">
                        <a:pos x="338" y="17"/>
                      </a:cxn>
                      <a:cxn ang="0">
                        <a:pos x="345" y="162"/>
                      </a:cxn>
                      <a:cxn ang="0">
                        <a:pos x="364" y="304"/>
                      </a:cxn>
                      <a:cxn ang="0">
                        <a:pos x="454" y="273"/>
                      </a:cxn>
                      <a:cxn ang="0">
                        <a:pos x="575" y="281"/>
                      </a:cxn>
                      <a:cxn ang="0">
                        <a:pos x="671" y="360"/>
                      </a:cxn>
                      <a:cxn ang="0">
                        <a:pos x="745" y="534"/>
                      </a:cxn>
                      <a:cxn ang="0">
                        <a:pos x="656" y="507"/>
                      </a:cxn>
                      <a:cxn ang="0">
                        <a:pos x="559" y="451"/>
                      </a:cxn>
                      <a:cxn ang="0">
                        <a:pos x="434" y="416"/>
                      </a:cxn>
                      <a:cxn ang="0">
                        <a:pos x="351" y="432"/>
                      </a:cxn>
                      <a:cxn ang="0">
                        <a:pos x="400" y="517"/>
                      </a:cxn>
                      <a:cxn ang="0">
                        <a:pos x="504" y="567"/>
                      </a:cxn>
                      <a:cxn ang="0">
                        <a:pos x="613" y="603"/>
                      </a:cxn>
                      <a:cxn ang="0">
                        <a:pos x="692" y="729"/>
                      </a:cxn>
                      <a:cxn ang="0">
                        <a:pos x="732" y="902"/>
                      </a:cxn>
                      <a:cxn ang="0">
                        <a:pos x="634" y="794"/>
                      </a:cxn>
                      <a:cxn ang="0">
                        <a:pos x="535" y="684"/>
                      </a:cxn>
                      <a:cxn ang="0">
                        <a:pos x="437" y="594"/>
                      </a:cxn>
                      <a:cxn ang="0">
                        <a:pos x="365" y="549"/>
                      </a:cxn>
                      <a:cxn ang="0">
                        <a:pos x="319" y="636"/>
                      </a:cxn>
                      <a:cxn ang="0">
                        <a:pos x="377" y="843"/>
                      </a:cxn>
                      <a:cxn ang="0">
                        <a:pos x="432" y="1074"/>
                      </a:cxn>
                      <a:cxn ang="0">
                        <a:pos x="374" y="1128"/>
                      </a:cxn>
                      <a:cxn ang="0">
                        <a:pos x="313" y="814"/>
                      </a:cxn>
                      <a:cxn ang="0">
                        <a:pos x="255" y="617"/>
                      </a:cxn>
                      <a:cxn ang="0">
                        <a:pos x="241" y="677"/>
                      </a:cxn>
                      <a:cxn ang="0">
                        <a:pos x="244" y="642"/>
                      </a:cxn>
                      <a:cxn ang="0">
                        <a:pos x="229" y="709"/>
                      </a:cxn>
                      <a:cxn ang="0">
                        <a:pos x="166" y="885"/>
                      </a:cxn>
                      <a:cxn ang="0">
                        <a:pos x="107" y="1109"/>
                      </a:cxn>
                      <a:cxn ang="0">
                        <a:pos x="93" y="1047"/>
                      </a:cxn>
                      <a:cxn ang="0">
                        <a:pos x="126" y="856"/>
                      </a:cxn>
                      <a:cxn ang="0">
                        <a:pos x="195" y="650"/>
                      </a:cxn>
                      <a:cxn ang="0">
                        <a:pos x="269" y="491"/>
                      </a:cxn>
                      <a:cxn ang="0">
                        <a:pos x="212" y="480"/>
                      </a:cxn>
                      <a:cxn ang="0">
                        <a:pos x="131" y="652"/>
                      </a:cxn>
                      <a:cxn ang="0">
                        <a:pos x="61" y="835"/>
                      </a:cxn>
                      <a:cxn ang="0">
                        <a:pos x="9" y="956"/>
                      </a:cxn>
                      <a:cxn ang="0">
                        <a:pos x="42" y="787"/>
                      </a:cxn>
                      <a:cxn ang="0">
                        <a:pos x="123" y="617"/>
                      </a:cxn>
                      <a:cxn ang="0">
                        <a:pos x="229" y="449"/>
                      </a:cxn>
                      <a:cxn ang="0">
                        <a:pos x="204" y="341"/>
                      </a:cxn>
                      <a:cxn ang="0">
                        <a:pos x="123" y="204"/>
                      </a:cxn>
                      <a:cxn ang="0">
                        <a:pos x="38" y="42"/>
                      </a:cxn>
                      <a:cxn ang="0">
                        <a:pos x="47" y="17"/>
                      </a:cxn>
                      <a:cxn ang="0">
                        <a:pos x="88" y="17"/>
                      </a:cxn>
                      <a:cxn ang="0">
                        <a:pos x="102" y="36"/>
                      </a:cxn>
                    </a:cxnLst>
                    <a:rect l="0" t="0" r="r" b="b"/>
                    <a:pathLst>
                      <a:path w="746" h="1228">
                        <a:moveTo>
                          <a:pt x="140" y="108"/>
                        </a:moveTo>
                        <a:lnTo>
                          <a:pt x="154" y="135"/>
                        </a:lnTo>
                        <a:lnTo>
                          <a:pt x="166" y="154"/>
                        </a:lnTo>
                        <a:lnTo>
                          <a:pt x="182" y="175"/>
                        </a:lnTo>
                        <a:lnTo>
                          <a:pt x="197" y="200"/>
                        </a:lnTo>
                        <a:lnTo>
                          <a:pt x="211" y="218"/>
                        </a:lnTo>
                        <a:lnTo>
                          <a:pt x="223" y="229"/>
                        </a:lnTo>
                        <a:lnTo>
                          <a:pt x="237" y="239"/>
                        </a:lnTo>
                        <a:lnTo>
                          <a:pt x="229" y="202"/>
                        </a:lnTo>
                        <a:lnTo>
                          <a:pt x="221" y="154"/>
                        </a:lnTo>
                        <a:lnTo>
                          <a:pt x="214" y="104"/>
                        </a:lnTo>
                        <a:lnTo>
                          <a:pt x="206" y="52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27" y="17"/>
                        </a:lnTo>
                        <a:lnTo>
                          <a:pt x="229" y="17"/>
                        </a:lnTo>
                        <a:lnTo>
                          <a:pt x="229" y="7"/>
                        </a:lnTo>
                        <a:lnTo>
                          <a:pt x="240" y="57"/>
                        </a:lnTo>
                        <a:lnTo>
                          <a:pt x="249" y="104"/>
                        </a:lnTo>
                        <a:lnTo>
                          <a:pt x="257" y="142"/>
                        </a:lnTo>
                        <a:lnTo>
                          <a:pt x="266" y="194"/>
                        </a:lnTo>
                        <a:lnTo>
                          <a:pt x="270" y="227"/>
                        </a:lnTo>
                        <a:lnTo>
                          <a:pt x="276" y="245"/>
                        </a:lnTo>
                        <a:lnTo>
                          <a:pt x="284" y="227"/>
                        </a:lnTo>
                        <a:lnTo>
                          <a:pt x="293" y="204"/>
                        </a:lnTo>
                        <a:lnTo>
                          <a:pt x="305" y="179"/>
                        </a:lnTo>
                        <a:lnTo>
                          <a:pt x="309" y="136"/>
                        </a:lnTo>
                        <a:lnTo>
                          <a:pt x="312" y="104"/>
                        </a:lnTo>
                        <a:lnTo>
                          <a:pt x="315" y="50"/>
                        </a:lnTo>
                        <a:lnTo>
                          <a:pt x="316" y="0"/>
                        </a:lnTo>
                        <a:lnTo>
                          <a:pt x="315" y="0"/>
                        </a:lnTo>
                        <a:lnTo>
                          <a:pt x="331" y="17"/>
                        </a:lnTo>
                        <a:lnTo>
                          <a:pt x="336" y="17"/>
                        </a:lnTo>
                        <a:lnTo>
                          <a:pt x="339" y="17"/>
                        </a:lnTo>
                        <a:lnTo>
                          <a:pt x="341" y="17"/>
                        </a:lnTo>
                        <a:lnTo>
                          <a:pt x="344" y="17"/>
                        </a:lnTo>
                        <a:lnTo>
                          <a:pt x="342" y="17"/>
                        </a:lnTo>
                        <a:lnTo>
                          <a:pt x="336" y="17"/>
                        </a:lnTo>
                        <a:lnTo>
                          <a:pt x="338" y="17"/>
                        </a:lnTo>
                        <a:lnTo>
                          <a:pt x="338" y="17"/>
                        </a:lnTo>
                        <a:lnTo>
                          <a:pt x="345" y="17"/>
                        </a:lnTo>
                        <a:lnTo>
                          <a:pt x="338" y="17"/>
                        </a:lnTo>
                        <a:lnTo>
                          <a:pt x="331" y="17"/>
                        </a:lnTo>
                        <a:lnTo>
                          <a:pt x="335" y="17"/>
                        </a:lnTo>
                        <a:lnTo>
                          <a:pt x="336" y="17"/>
                        </a:lnTo>
                        <a:lnTo>
                          <a:pt x="330" y="17"/>
                        </a:lnTo>
                        <a:lnTo>
                          <a:pt x="342" y="17"/>
                        </a:lnTo>
                        <a:lnTo>
                          <a:pt x="338" y="17"/>
                        </a:lnTo>
                        <a:lnTo>
                          <a:pt x="328" y="17"/>
                        </a:lnTo>
                        <a:lnTo>
                          <a:pt x="330" y="17"/>
                        </a:lnTo>
                        <a:lnTo>
                          <a:pt x="338" y="17"/>
                        </a:lnTo>
                        <a:lnTo>
                          <a:pt x="336" y="17"/>
                        </a:lnTo>
                        <a:lnTo>
                          <a:pt x="342" y="17"/>
                        </a:lnTo>
                        <a:lnTo>
                          <a:pt x="342" y="17"/>
                        </a:lnTo>
                        <a:lnTo>
                          <a:pt x="333" y="17"/>
                        </a:lnTo>
                        <a:lnTo>
                          <a:pt x="351" y="17"/>
                        </a:lnTo>
                        <a:lnTo>
                          <a:pt x="338" y="17"/>
                        </a:lnTo>
                        <a:lnTo>
                          <a:pt x="341" y="17"/>
                        </a:lnTo>
                        <a:lnTo>
                          <a:pt x="351" y="9"/>
                        </a:lnTo>
                        <a:lnTo>
                          <a:pt x="350" y="54"/>
                        </a:lnTo>
                        <a:lnTo>
                          <a:pt x="348" y="108"/>
                        </a:lnTo>
                        <a:lnTo>
                          <a:pt x="345" y="162"/>
                        </a:lnTo>
                        <a:lnTo>
                          <a:pt x="339" y="227"/>
                        </a:lnTo>
                        <a:lnTo>
                          <a:pt x="335" y="285"/>
                        </a:lnTo>
                        <a:lnTo>
                          <a:pt x="330" y="345"/>
                        </a:lnTo>
                        <a:lnTo>
                          <a:pt x="345" y="327"/>
                        </a:lnTo>
                        <a:lnTo>
                          <a:pt x="364" y="304"/>
                        </a:lnTo>
                        <a:lnTo>
                          <a:pt x="387" y="277"/>
                        </a:lnTo>
                        <a:lnTo>
                          <a:pt x="403" y="268"/>
                        </a:lnTo>
                        <a:lnTo>
                          <a:pt x="423" y="264"/>
                        </a:lnTo>
                        <a:lnTo>
                          <a:pt x="439" y="272"/>
                        </a:lnTo>
                        <a:lnTo>
                          <a:pt x="454" y="273"/>
                        </a:lnTo>
                        <a:lnTo>
                          <a:pt x="477" y="279"/>
                        </a:lnTo>
                        <a:lnTo>
                          <a:pt x="506" y="285"/>
                        </a:lnTo>
                        <a:lnTo>
                          <a:pt x="530" y="285"/>
                        </a:lnTo>
                        <a:lnTo>
                          <a:pt x="555" y="279"/>
                        </a:lnTo>
                        <a:lnTo>
                          <a:pt x="575" y="281"/>
                        </a:lnTo>
                        <a:lnTo>
                          <a:pt x="596" y="285"/>
                        </a:lnTo>
                        <a:lnTo>
                          <a:pt x="614" y="302"/>
                        </a:lnTo>
                        <a:lnTo>
                          <a:pt x="639" y="320"/>
                        </a:lnTo>
                        <a:lnTo>
                          <a:pt x="656" y="337"/>
                        </a:lnTo>
                        <a:lnTo>
                          <a:pt x="671" y="360"/>
                        </a:lnTo>
                        <a:lnTo>
                          <a:pt x="691" y="387"/>
                        </a:lnTo>
                        <a:lnTo>
                          <a:pt x="702" y="405"/>
                        </a:lnTo>
                        <a:lnTo>
                          <a:pt x="718" y="445"/>
                        </a:lnTo>
                        <a:lnTo>
                          <a:pt x="731" y="490"/>
                        </a:lnTo>
                        <a:lnTo>
                          <a:pt x="745" y="534"/>
                        </a:lnTo>
                        <a:lnTo>
                          <a:pt x="729" y="536"/>
                        </a:lnTo>
                        <a:lnTo>
                          <a:pt x="709" y="532"/>
                        </a:lnTo>
                        <a:lnTo>
                          <a:pt x="688" y="524"/>
                        </a:lnTo>
                        <a:lnTo>
                          <a:pt x="671" y="517"/>
                        </a:lnTo>
                        <a:lnTo>
                          <a:pt x="656" y="507"/>
                        </a:lnTo>
                        <a:lnTo>
                          <a:pt x="637" y="491"/>
                        </a:lnTo>
                        <a:lnTo>
                          <a:pt x="618" y="474"/>
                        </a:lnTo>
                        <a:lnTo>
                          <a:pt x="602" y="464"/>
                        </a:lnTo>
                        <a:lnTo>
                          <a:pt x="587" y="459"/>
                        </a:lnTo>
                        <a:lnTo>
                          <a:pt x="559" y="451"/>
                        </a:lnTo>
                        <a:lnTo>
                          <a:pt x="530" y="445"/>
                        </a:lnTo>
                        <a:lnTo>
                          <a:pt x="504" y="434"/>
                        </a:lnTo>
                        <a:lnTo>
                          <a:pt x="478" y="426"/>
                        </a:lnTo>
                        <a:lnTo>
                          <a:pt x="452" y="420"/>
                        </a:lnTo>
                        <a:lnTo>
                          <a:pt x="434" y="416"/>
                        </a:lnTo>
                        <a:lnTo>
                          <a:pt x="420" y="414"/>
                        </a:lnTo>
                        <a:lnTo>
                          <a:pt x="400" y="414"/>
                        </a:lnTo>
                        <a:lnTo>
                          <a:pt x="380" y="416"/>
                        </a:lnTo>
                        <a:lnTo>
                          <a:pt x="368" y="422"/>
                        </a:lnTo>
                        <a:lnTo>
                          <a:pt x="351" y="432"/>
                        </a:lnTo>
                        <a:lnTo>
                          <a:pt x="328" y="445"/>
                        </a:lnTo>
                        <a:lnTo>
                          <a:pt x="345" y="464"/>
                        </a:lnTo>
                        <a:lnTo>
                          <a:pt x="364" y="484"/>
                        </a:lnTo>
                        <a:lnTo>
                          <a:pt x="380" y="507"/>
                        </a:lnTo>
                        <a:lnTo>
                          <a:pt x="400" y="517"/>
                        </a:lnTo>
                        <a:lnTo>
                          <a:pt x="422" y="534"/>
                        </a:lnTo>
                        <a:lnTo>
                          <a:pt x="437" y="544"/>
                        </a:lnTo>
                        <a:lnTo>
                          <a:pt x="457" y="547"/>
                        </a:lnTo>
                        <a:lnTo>
                          <a:pt x="480" y="559"/>
                        </a:lnTo>
                        <a:lnTo>
                          <a:pt x="504" y="567"/>
                        </a:lnTo>
                        <a:lnTo>
                          <a:pt x="527" y="574"/>
                        </a:lnTo>
                        <a:lnTo>
                          <a:pt x="550" y="582"/>
                        </a:lnTo>
                        <a:lnTo>
                          <a:pt x="570" y="586"/>
                        </a:lnTo>
                        <a:lnTo>
                          <a:pt x="592" y="598"/>
                        </a:lnTo>
                        <a:lnTo>
                          <a:pt x="613" y="603"/>
                        </a:lnTo>
                        <a:lnTo>
                          <a:pt x="627" y="617"/>
                        </a:lnTo>
                        <a:lnTo>
                          <a:pt x="644" y="640"/>
                        </a:lnTo>
                        <a:lnTo>
                          <a:pt x="660" y="665"/>
                        </a:lnTo>
                        <a:lnTo>
                          <a:pt x="676" y="694"/>
                        </a:lnTo>
                        <a:lnTo>
                          <a:pt x="692" y="729"/>
                        </a:lnTo>
                        <a:lnTo>
                          <a:pt x="702" y="752"/>
                        </a:lnTo>
                        <a:lnTo>
                          <a:pt x="709" y="787"/>
                        </a:lnTo>
                        <a:lnTo>
                          <a:pt x="717" y="827"/>
                        </a:lnTo>
                        <a:lnTo>
                          <a:pt x="725" y="870"/>
                        </a:lnTo>
                        <a:lnTo>
                          <a:pt x="732" y="902"/>
                        </a:lnTo>
                        <a:lnTo>
                          <a:pt x="717" y="885"/>
                        </a:lnTo>
                        <a:lnTo>
                          <a:pt x="694" y="860"/>
                        </a:lnTo>
                        <a:lnTo>
                          <a:pt x="676" y="843"/>
                        </a:lnTo>
                        <a:lnTo>
                          <a:pt x="656" y="818"/>
                        </a:lnTo>
                        <a:lnTo>
                          <a:pt x="634" y="794"/>
                        </a:lnTo>
                        <a:lnTo>
                          <a:pt x="616" y="777"/>
                        </a:lnTo>
                        <a:lnTo>
                          <a:pt x="595" y="754"/>
                        </a:lnTo>
                        <a:lnTo>
                          <a:pt x="575" y="733"/>
                        </a:lnTo>
                        <a:lnTo>
                          <a:pt x="555" y="709"/>
                        </a:lnTo>
                        <a:lnTo>
                          <a:pt x="535" y="684"/>
                        </a:lnTo>
                        <a:lnTo>
                          <a:pt x="517" y="667"/>
                        </a:lnTo>
                        <a:lnTo>
                          <a:pt x="495" y="644"/>
                        </a:lnTo>
                        <a:lnTo>
                          <a:pt x="475" y="627"/>
                        </a:lnTo>
                        <a:lnTo>
                          <a:pt x="455" y="611"/>
                        </a:lnTo>
                        <a:lnTo>
                          <a:pt x="437" y="594"/>
                        </a:lnTo>
                        <a:lnTo>
                          <a:pt x="423" y="586"/>
                        </a:lnTo>
                        <a:lnTo>
                          <a:pt x="408" y="572"/>
                        </a:lnTo>
                        <a:lnTo>
                          <a:pt x="391" y="559"/>
                        </a:lnTo>
                        <a:lnTo>
                          <a:pt x="376" y="544"/>
                        </a:lnTo>
                        <a:lnTo>
                          <a:pt x="365" y="549"/>
                        </a:lnTo>
                        <a:lnTo>
                          <a:pt x="350" y="557"/>
                        </a:lnTo>
                        <a:lnTo>
                          <a:pt x="338" y="555"/>
                        </a:lnTo>
                        <a:lnTo>
                          <a:pt x="325" y="544"/>
                        </a:lnTo>
                        <a:lnTo>
                          <a:pt x="322" y="586"/>
                        </a:lnTo>
                        <a:lnTo>
                          <a:pt x="319" y="636"/>
                        </a:lnTo>
                        <a:lnTo>
                          <a:pt x="328" y="679"/>
                        </a:lnTo>
                        <a:lnTo>
                          <a:pt x="336" y="725"/>
                        </a:lnTo>
                        <a:lnTo>
                          <a:pt x="350" y="756"/>
                        </a:lnTo>
                        <a:lnTo>
                          <a:pt x="364" y="796"/>
                        </a:lnTo>
                        <a:lnTo>
                          <a:pt x="377" y="843"/>
                        </a:lnTo>
                        <a:lnTo>
                          <a:pt x="391" y="891"/>
                        </a:lnTo>
                        <a:lnTo>
                          <a:pt x="403" y="924"/>
                        </a:lnTo>
                        <a:lnTo>
                          <a:pt x="417" y="956"/>
                        </a:lnTo>
                        <a:lnTo>
                          <a:pt x="428" y="1022"/>
                        </a:lnTo>
                        <a:lnTo>
                          <a:pt x="432" y="1074"/>
                        </a:lnTo>
                        <a:lnTo>
                          <a:pt x="443" y="1140"/>
                        </a:lnTo>
                        <a:lnTo>
                          <a:pt x="452" y="1199"/>
                        </a:lnTo>
                        <a:lnTo>
                          <a:pt x="408" y="1199"/>
                        </a:lnTo>
                        <a:lnTo>
                          <a:pt x="400" y="1199"/>
                        </a:lnTo>
                        <a:lnTo>
                          <a:pt x="374" y="1128"/>
                        </a:lnTo>
                        <a:lnTo>
                          <a:pt x="353" y="1057"/>
                        </a:lnTo>
                        <a:lnTo>
                          <a:pt x="338" y="999"/>
                        </a:lnTo>
                        <a:lnTo>
                          <a:pt x="327" y="939"/>
                        </a:lnTo>
                        <a:lnTo>
                          <a:pt x="321" y="877"/>
                        </a:lnTo>
                        <a:lnTo>
                          <a:pt x="313" y="814"/>
                        </a:lnTo>
                        <a:lnTo>
                          <a:pt x="296" y="719"/>
                        </a:lnTo>
                        <a:lnTo>
                          <a:pt x="284" y="690"/>
                        </a:lnTo>
                        <a:lnTo>
                          <a:pt x="276" y="632"/>
                        </a:lnTo>
                        <a:lnTo>
                          <a:pt x="266" y="609"/>
                        </a:lnTo>
                        <a:lnTo>
                          <a:pt x="255" y="617"/>
                        </a:lnTo>
                        <a:lnTo>
                          <a:pt x="247" y="623"/>
                        </a:lnTo>
                        <a:lnTo>
                          <a:pt x="243" y="659"/>
                        </a:lnTo>
                        <a:lnTo>
                          <a:pt x="244" y="642"/>
                        </a:lnTo>
                        <a:lnTo>
                          <a:pt x="243" y="661"/>
                        </a:lnTo>
                        <a:lnTo>
                          <a:pt x="241" y="677"/>
                        </a:lnTo>
                        <a:lnTo>
                          <a:pt x="237" y="682"/>
                        </a:lnTo>
                        <a:lnTo>
                          <a:pt x="243" y="677"/>
                        </a:lnTo>
                        <a:lnTo>
                          <a:pt x="240" y="669"/>
                        </a:lnTo>
                        <a:lnTo>
                          <a:pt x="243" y="650"/>
                        </a:lnTo>
                        <a:lnTo>
                          <a:pt x="244" y="642"/>
                        </a:lnTo>
                        <a:lnTo>
                          <a:pt x="244" y="644"/>
                        </a:lnTo>
                        <a:lnTo>
                          <a:pt x="244" y="661"/>
                        </a:lnTo>
                        <a:lnTo>
                          <a:pt x="247" y="677"/>
                        </a:lnTo>
                        <a:lnTo>
                          <a:pt x="241" y="682"/>
                        </a:lnTo>
                        <a:lnTo>
                          <a:pt x="229" y="709"/>
                        </a:lnTo>
                        <a:lnTo>
                          <a:pt x="214" y="750"/>
                        </a:lnTo>
                        <a:lnTo>
                          <a:pt x="201" y="781"/>
                        </a:lnTo>
                        <a:lnTo>
                          <a:pt x="189" y="814"/>
                        </a:lnTo>
                        <a:lnTo>
                          <a:pt x="178" y="852"/>
                        </a:lnTo>
                        <a:lnTo>
                          <a:pt x="166" y="885"/>
                        </a:lnTo>
                        <a:lnTo>
                          <a:pt x="154" y="924"/>
                        </a:lnTo>
                        <a:lnTo>
                          <a:pt x="142" y="964"/>
                        </a:lnTo>
                        <a:lnTo>
                          <a:pt x="131" y="1007"/>
                        </a:lnTo>
                        <a:lnTo>
                          <a:pt x="119" y="1055"/>
                        </a:lnTo>
                        <a:lnTo>
                          <a:pt x="107" y="1109"/>
                        </a:lnTo>
                        <a:lnTo>
                          <a:pt x="94" y="1165"/>
                        </a:lnTo>
                        <a:lnTo>
                          <a:pt x="81" y="1227"/>
                        </a:lnTo>
                        <a:lnTo>
                          <a:pt x="85" y="1153"/>
                        </a:lnTo>
                        <a:lnTo>
                          <a:pt x="90" y="1105"/>
                        </a:lnTo>
                        <a:lnTo>
                          <a:pt x="93" y="1047"/>
                        </a:lnTo>
                        <a:lnTo>
                          <a:pt x="96" y="1014"/>
                        </a:lnTo>
                        <a:lnTo>
                          <a:pt x="102" y="989"/>
                        </a:lnTo>
                        <a:lnTo>
                          <a:pt x="110" y="941"/>
                        </a:lnTo>
                        <a:lnTo>
                          <a:pt x="119" y="895"/>
                        </a:lnTo>
                        <a:lnTo>
                          <a:pt x="126" y="856"/>
                        </a:lnTo>
                        <a:lnTo>
                          <a:pt x="140" y="814"/>
                        </a:lnTo>
                        <a:lnTo>
                          <a:pt x="154" y="771"/>
                        </a:lnTo>
                        <a:lnTo>
                          <a:pt x="171" y="725"/>
                        </a:lnTo>
                        <a:lnTo>
                          <a:pt x="185" y="677"/>
                        </a:lnTo>
                        <a:lnTo>
                          <a:pt x="195" y="650"/>
                        </a:lnTo>
                        <a:lnTo>
                          <a:pt x="208" y="625"/>
                        </a:lnTo>
                        <a:lnTo>
                          <a:pt x="224" y="594"/>
                        </a:lnTo>
                        <a:lnTo>
                          <a:pt x="240" y="565"/>
                        </a:lnTo>
                        <a:lnTo>
                          <a:pt x="253" y="532"/>
                        </a:lnTo>
                        <a:lnTo>
                          <a:pt x="269" y="491"/>
                        </a:lnTo>
                        <a:lnTo>
                          <a:pt x="263" y="480"/>
                        </a:lnTo>
                        <a:lnTo>
                          <a:pt x="250" y="459"/>
                        </a:lnTo>
                        <a:lnTo>
                          <a:pt x="240" y="445"/>
                        </a:lnTo>
                        <a:lnTo>
                          <a:pt x="229" y="455"/>
                        </a:lnTo>
                        <a:lnTo>
                          <a:pt x="212" y="480"/>
                        </a:lnTo>
                        <a:lnTo>
                          <a:pt x="197" y="505"/>
                        </a:lnTo>
                        <a:lnTo>
                          <a:pt x="182" y="532"/>
                        </a:lnTo>
                        <a:lnTo>
                          <a:pt x="168" y="565"/>
                        </a:lnTo>
                        <a:lnTo>
                          <a:pt x="149" y="609"/>
                        </a:lnTo>
                        <a:lnTo>
                          <a:pt x="131" y="652"/>
                        </a:lnTo>
                        <a:lnTo>
                          <a:pt x="117" y="684"/>
                        </a:lnTo>
                        <a:lnTo>
                          <a:pt x="104" y="713"/>
                        </a:lnTo>
                        <a:lnTo>
                          <a:pt x="88" y="750"/>
                        </a:lnTo>
                        <a:lnTo>
                          <a:pt x="73" y="792"/>
                        </a:lnTo>
                        <a:lnTo>
                          <a:pt x="61" y="835"/>
                        </a:lnTo>
                        <a:lnTo>
                          <a:pt x="45" y="879"/>
                        </a:lnTo>
                        <a:lnTo>
                          <a:pt x="32" y="924"/>
                        </a:lnTo>
                        <a:lnTo>
                          <a:pt x="18" y="972"/>
                        </a:lnTo>
                        <a:lnTo>
                          <a:pt x="0" y="1026"/>
                        </a:lnTo>
                        <a:lnTo>
                          <a:pt x="9" y="956"/>
                        </a:lnTo>
                        <a:lnTo>
                          <a:pt x="13" y="902"/>
                        </a:lnTo>
                        <a:lnTo>
                          <a:pt x="18" y="854"/>
                        </a:lnTo>
                        <a:lnTo>
                          <a:pt x="21" y="839"/>
                        </a:lnTo>
                        <a:lnTo>
                          <a:pt x="30" y="818"/>
                        </a:lnTo>
                        <a:lnTo>
                          <a:pt x="42" y="787"/>
                        </a:lnTo>
                        <a:lnTo>
                          <a:pt x="58" y="754"/>
                        </a:lnTo>
                        <a:lnTo>
                          <a:pt x="74" y="719"/>
                        </a:lnTo>
                        <a:lnTo>
                          <a:pt x="90" y="684"/>
                        </a:lnTo>
                        <a:lnTo>
                          <a:pt x="110" y="644"/>
                        </a:lnTo>
                        <a:lnTo>
                          <a:pt x="123" y="617"/>
                        </a:lnTo>
                        <a:lnTo>
                          <a:pt x="140" y="584"/>
                        </a:lnTo>
                        <a:lnTo>
                          <a:pt x="162" y="547"/>
                        </a:lnTo>
                        <a:lnTo>
                          <a:pt x="182" y="515"/>
                        </a:lnTo>
                        <a:lnTo>
                          <a:pt x="198" y="488"/>
                        </a:lnTo>
                        <a:lnTo>
                          <a:pt x="229" y="449"/>
                        </a:lnTo>
                        <a:lnTo>
                          <a:pt x="246" y="432"/>
                        </a:lnTo>
                        <a:lnTo>
                          <a:pt x="255" y="424"/>
                        </a:lnTo>
                        <a:lnTo>
                          <a:pt x="240" y="403"/>
                        </a:lnTo>
                        <a:lnTo>
                          <a:pt x="221" y="372"/>
                        </a:lnTo>
                        <a:lnTo>
                          <a:pt x="204" y="341"/>
                        </a:lnTo>
                        <a:lnTo>
                          <a:pt x="188" y="318"/>
                        </a:lnTo>
                        <a:lnTo>
                          <a:pt x="171" y="295"/>
                        </a:lnTo>
                        <a:lnTo>
                          <a:pt x="156" y="268"/>
                        </a:lnTo>
                        <a:lnTo>
                          <a:pt x="142" y="245"/>
                        </a:lnTo>
                        <a:lnTo>
                          <a:pt x="123" y="204"/>
                        </a:lnTo>
                        <a:lnTo>
                          <a:pt x="105" y="167"/>
                        </a:lnTo>
                        <a:lnTo>
                          <a:pt x="85" y="133"/>
                        </a:lnTo>
                        <a:lnTo>
                          <a:pt x="64" y="92"/>
                        </a:lnTo>
                        <a:lnTo>
                          <a:pt x="47" y="65"/>
                        </a:lnTo>
                        <a:lnTo>
                          <a:pt x="38" y="42"/>
                        </a:lnTo>
                        <a:lnTo>
                          <a:pt x="26" y="15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88" y="17"/>
                        </a:lnTo>
                        <a:lnTo>
                          <a:pt x="88" y="17"/>
                        </a:lnTo>
                        <a:lnTo>
                          <a:pt x="88" y="17"/>
                        </a:lnTo>
                        <a:lnTo>
                          <a:pt x="88" y="17"/>
                        </a:lnTo>
                        <a:lnTo>
                          <a:pt x="88" y="17"/>
                        </a:lnTo>
                        <a:lnTo>
                          <a:pt x="102" y="36"/>
                        </a:lnTo>
                        <a:lnTo>
                          <a:pt x="123" y="77"/>
                        </a:lnTo>
                        <a:lnTo>
                          <a:pt x="140" y="108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30749" name="Group 29"/>
                  <p:cNvGrpSpPr>
                    <a:grpSpLocks/>
                  </p:cNvGrpSpPr>
                  <p:nvPr/>
                </p:nvGrpSpPr>
                <p:grpSpPr bwMode="auto">
                  <a:xfrm>
                    <a:off x="4080" y="2243"/>
                    <a:ext cx="1515" cy="1198"/>
                    <a:chOff x="4080" y="2243"/>
                    <a:chExt cx="1515" cy="1198"/>
                  </a:xfrm>
                </p:grpSpPr>
                <p:sp>
                  <p:nvSpPr>
                    <p:cNvPr id="30745" name="Freeform 25"/>
                    <p:cNvSpPr>
                      <a:spLocks/>
                    </p:cNvSpPr>
                    <p:nvPr/>
                  </p:nvSpPr>
                  <p:spPr bwMode="ltGray">
                    <a:xfrm>
                      <a:off x="4224" y="2243"/>
                      <a:ext cx="1371" cy="1116"/>
                    </a:xfrm>
                    <a:custGeom>
                      <a:avLst/>
                      <a:gdLst/>
                      <a:ahLst/>
                      <a:cxnLst>
                        <a:cxn ang="0">
                          <a:pos x="521" y="140"/>
                        </a:cxn>
                        <a:cxn ang="0">
                          <a:pos x="633" y="46"/>
                        </a:cxn>
                        <a:cxn ang="0">
                          <a:pos x="764" y="9"/>
                        </a:cxn>
                        <a:cxn ang="0">
                          <a:pos x="912" y="9"/>
                        </a:cxn>
                        <a:cxn ang="0">
                          <a:pos x="949" y="23"/>
                        </a:cxn>
                        <a:cxn ang="0">
                          <a:pos x="851" y="48"/>
                        </a:cxn>
                        <a:cxn ang="0">
                          <a:pos x="738" y="86"/>
                        </a:cxn>
                        <a:cxn ang="0">
                          <a:pos x="608" y="181"/>
                        </a:cxn>
                        <a:cxn ang="0">
                          <a:pos x="599" y="306"/>
                        </a:cxn>
                        <a:cxn ang="0">
                          <a:pos x="787" y="229"/>
                        </a:cxn>
                        <a:cxn ang="0">
                          <a:pos x="943" y="221"/>
                        </a:cxn>
                        <a:cxn ang="0">
                          <a:pos x="1105" y="237"/>
                        </a:cxn>
                        <a:cxn ang="0">
                          <a:pos x="1301" y="260"/>
                        </a:cxn>
                        <a:cxn ang="0">
                          <a:pos x="1302" y="262"/>
                        </a:cxn>
                        <a:cxn ang="0">
                          <a:pos x="1116" y="271"/>
                        </a:cxn>
                        <a:cxn ang="0">
                          <a:pos x="943" y="275"/>
                        </a:cxn>
                        <a:cxn ang="0">
                          <a:pos x="793" y="295"/>
                        </a:cxn>
                        <a:cxn ang="0">
                          <a:pos x="626" y="339"/>
                        </a:cxn>
                        <a:cxn ang="0">
                          <a:pos x="694" y="405"/>
                        </a:cxn>
                        <a:cxn ang="0">
                          <a:pos x="743" y="466"/>
                        </a:cxn>
                        <a:cxn ang="0">
                          <a:pos x="574" y="408"/>
                        </a:cxn>
                        <a:cxn ang="0">
                          <a:pos x="541" y="445"/>
                        </a:cxn>
                        <a:cxn ang="0">
                          <a:pos x="723" y="476"/>
                        </a:cxn>
                        <a:cxn ang="0">
                          <a:pos x="880" y="516"/>
                        </a:cxn>
                        <a:cxn ang="0">
                          <a:pos x="1003" y="621"/>
                        </a:cxn>
                        <a:cxn ang="0">
                          <a:pos x="1096" y="767"/>
                        </a:cxn>
                        <a:cxn ang="0">
                          <a:pos x="1076" y="792"/>
                        </a:cxn>
                        <a:cxn ang="0">
                          <a:pos x="949" y="700"/>
                        </a:cxn>
                        <a:cxn ang="0">
                          <a:pos x="811" y="599"/>
                        </a:cxn>
                        <a:cxn ang="0">
                          <a:pos x="660" y="530"/>
                        </a:cxn>
                        <a:cxn ang="0">
                          <a:pos x="565" y="509"/>
                        </a:cxn>
                        <a:cxn ang="0">
                          <a:pos x="643" y="621"/>
                        </a:cxn>
                        <a:cxn ang="0">
                          <a:pos x="744" y="767"/>
                        </a:cxn>
                        <a:cxn ang="0">
                          <a:pos x="799" y="900"/>
                        </a:cxn>
                        <a:cxn ang="0">
                          <a:pos x="796" y="1026"/>
                        </a:cxn>
                        <a:cxn ang="0">
                          <a:pos x="726" y="889"/>
                        </a:cxn>
                        <a:cxn ang="0">
                          <a:pos x="651" y="738"/>
                        </a:cxn>
                        <a:cxn ang="0">
                          <a:pos x="567" y="607"/>
                        </a:cxn>
                        <a:cxn ang="0">
                          <a:pos x="490" y="488"/>
                        </a:cxn>
                        <a:cxn ang="0">
                          <a:pos x="359" y="557"/>
                        </a:cxn>
                        <a:cxn ang="0">
                          <a:pos x="252" y="723"/>
                        </a:cxn>
                        <a:cxn ang="0">
                          <a:pos x="160" y="893"/>
                        </a:cxn>
                        <a:cxn ang="0">
                          <a:pos x="59" y="1051"/>
                        </a:cxn>
                        <a:cxn ang="0">
                          <a:pos x="27" y="1033"/>
                        </a:cxn>
                        <a:cxn ang="0">
                          <a:pos x="149" y="835"/>
                        </a:cxn>
                        <a:cxn ang="0">
                          <a:pos x="256" y="680"/>
                        </a:cxn>
                        <a:cxn ang="0">
                          <a:pos x="350" y="530"/>
                        </a:cxn>
                        <a:cxn ang="0">
                          <a:pos x="434" y="412"/>
                        </a:cxn>
                        <a:cxn ang="0">
                          <a:pos x="311" y="273"/>
                        </a:cxn>
                        <a:cxn ang="0">
                          <a:pos x="137" y="196"/>
                        </a:cxn>
                        <a:cxn ang="0">
                          <a:pos x="64" y="156"/>
                        </a:cxn>
                        <a:cxn ang="0">
                          <a:pos x="197" y="200"/>
                        </a:cxn>
                        <a:cxn ang="0">
                          <a:pos x="382" y="297"/>
                        </a:cxn>
                      </a:cxnLst>
                      <a:rect l="0" t="0" r="r" b="b"/>
                      <a:pathLst>
                        <a:path w="1371" h="1116">
                          <a:moveTo>
                            <a:pt x="432" y="285"/>
                          </a:moveTo>
                          <a:lnTo>
                            <a:pt x="443" y="256"/>
                          </a:lnTo>
                          <a:lnTo>
                            <a:pt x="458" y="225"/>
                          </a:lnTo>
                          <a:lnTo>
                            <a:pt x="478" y="196"/>
                          </a:lnTo>
                          <a:lnTo>
                            <a:pt x="499" y="167"/>
                          </a:lnTo>
                          <a:lnTo>
                            <a:pt x="521" y="140"/>
                          </a:lnTo>
                          <a:lnTo>
                            <a:pt x="538" y="119"/>
                          </a:lnTo>
                          <a:lnTo>
                            <a:pt x="556" y="102"/>
                          </a:lnTo>
                          <a:lnTo>
                            <a:pt x="576" y="86"/>
                          </a:lnTo>
                          <a:lnTo>
                            <a:pt x="594" y="71"/>
                          </a:lnTo>
                          <a:lnTo>
                            <a:pt x="611" y="59"/>
                          </a:lnTo>
                          <a:lnTo>
                            <a:pt x="633" y="46"/>
                          </a:lnTo>
                          <a:lnTo>
                            <a:pt x="651" y="36"/>
                          </a:lnTo>
                          <a:lnTo>
                            <a:pt x="669" y="28"/>
                          </a:lnTo>
                          <a:lnTo>
                            <a:pt x="694" y="23"/>
                          </a:lnTo>
                          <a:lnTo>
                            <a:pt x="720" y="17"/>
                          </a:lnTo>
                          <a:lnTo>
                            <a:pt x="741" y="13"/>
                          </a:lnTo>
                          <a:lnTo>
                            <a:pt x="764" y="9"/>
                          </a:lnTo>
                          <a:lnTo>
                            <a:pt x="788" y="7"/>
                          </a:lnTo>
                          <a:lnTo>
                            <a:pt x="813" y="5"/>
                          </a:lnTo>
                          <a:lnTo>
                            <a:pt x="845" y="3"/>
                          </a:lnTo>
                          <a:lnTo>
                            <a:pt x="868" y="5"/>
                          </a:lnTo>
                          <a:lnTo>
                            <a:pt x="891" y="7"/>
                          </a:lnTo>
                          <a:lnTo>
                            <a:pt x="912" y="9"/>
                          </a:lnTo>
                          <a:lnTo>
                            <a:pt x="932" y="5"/>
                          </a:lnTo>
                          <a:lnTo>
                            <a:pt x="958" y="3"/>
                          </a:lnTo>
                          <a:lnTo>
                            <a:pt x="981" y="0"/>
                          </a:lnTo>
                          <a:lnTo>
                            <a:pt x="970" y="7"/>
                          </a:lnTo>
                          <a:lnTo>
                            <a:pt x="958" y="13"/>
                          </a:lnTo>
                          <a:lnTo>
                            <a:pt x="949" y="23"/>
                          </a:lnTo>
                          <a:lnTo>
                            <a:pt x="940" y="34"/>
                          </a:lnTo>
                          <a:lnTo>
                            <a:pt x="920" y="34"/>
                          </a:lnTo>
                          <a:lnTo>
                            <a:pt x="900" y="36"/>
                          </a:lnTo>
                          <a:lnTo>
                            <a:pt x="885" y="40"/>
                          </a:lnTo>
                          <a:lnTo>
                            <a:pt x="868" y="44"/>
                          </a:lnTo>
                          <a:lnTo>
                            <a:pt x="851" y="48"/>
                          </a:lnTo>
                          <a:lnTo>
                            <a:pt x="833" y="54"/>
                          </a:lnTo>
                          <a:lnTo>
                            <a:pt x="813" y="59"/>
                          </a:lnTo>
                          <a:lnTo>
                            <a:pt x="793" y="65"/>
                          </a:lnTo>
                          <a:lnTo>
                            <a:pt x="773" y="71"/>
                          </a:lnTo>
                          <a:lnTo>
                            <a:pt x="755" y="77"/>
                          </a:lnTo>
                          <a:lnTo>
                            <a:pt x="738" y="86"/>
                          </a:lnTo>
                          <a:lnTo>
                            <a:pt x="715" y="96"/>
                          </a:lnTo>
                          <a:lnTo>
                            <a:pt x="694" y="108"/>
                          </a:lnTo>
                          <a:lnTo>
                            <a:pt x="672" y="121"/>
                          </a:lnTo>
                          <a:lnTo>
                            <a:pt x="651" y="135"/>
                          </a:lnTo>
                          <a:lnTo>
                            <a:pt x="628" y="156"/>
                          </a:lnTo>
                          <a:lnTo>
                            <a:pt x="608" y="181"/>
                          </a:lnTo>
                          <a:lnTo>
                            <a:pt x="588" y="212"/>
                          </a:lnTo>
                          <a:lnTo>
                            <a:pt x="567" y="250"/>
                          </a:lnTo>
                          <a:lnTo>
                            <a:pt x="547" y="297"/>
                          </a:lnTo>
                          <a:lnTo>
                            <a:pt x="521" y="349"/>
                          </a:lnTo>
                          <a:lnTo>
                            <a:pt x="562" y="327"/>
                          </a:lnTo>
                          <a:lnTo>
                            <a:pt x="599" y="306"/>
                          </a:lnTo>
                          <a:lnTo>
                            <a:pt x="646" y="283"/>
                          </a:lnTo>
                          <a:lnTo>
                            <a:pt x="694" y="258"/>
                          </a:lnTo>
                          <a:lnTo>
                            <a:pt x="715" y="250"/>
                          </a:lnTo>
                          <a:lnTo>
                            <a:pt x="736" y="243"/>
                          </a:lnTo>
                          <a:lnTo>
                            <a:pt x="761" y="237"/>
                          </a:lnTo>
                          <a:lnTo>
                            <a:pt x="787" y="229"/>
                          </a:lnTo>
                          <a:lnTo>
                            <a:pt x="814" y="223"/>
                          </a:lnTo>
                          <a:lnTo>
                            <a:pt x="839" y="221"/>
                          </a:lnTo>
                          <a:lnTo>
                            <a:pt x="860" y="219"/>
                          </a:lnTo>
                          <a:lnTo>
                            <a:pt x="891" y="217"/>
                          </a:lnTo>
                          <a:lnTo>
                            <a:pt x="920" y="219"/>
                          </a:lnTo>
                          <a:lnTo>
                            <a:pt x="943" y="221"/>
                          </a:lnTo>
                          <a:lnTo>
                            <a:pt x="972" y="223"/>
                          </a:lnTo>
                          <a:lnTo>
                            <a:pt x="998" y="225"/>
                          </a:lnTo>
                          <a:lnTo>
                            <a:pt x="1024" y="227"/>
                          </a:lnTo>
                          <a:lnTo>
                            <a:pt x="1051" y="231"/>
                          </a:lnTo>
                          <a:lnTo>
                            <a:pt x="1077" y="233"/>
                          </a:lnTo>
                          <a:lnTo>
                            <a:pt x="1105" y="237"/>
                          </a:lnTo>
                          <a:lnTo>
                            <a:pt x="1134" y="239"/>
                          </a:lnTo>
                          <a:lnTo>
                            <a:pt x="1160" y="243"/>
                          </a:lnTo>
                          <a:lnTo>
                            <a:pt x="1192" y="246"/>
                          </a:lnTo>
                          <a:lnTo>
                            <a:pt x="1223" y="248"/>
                          </a:lnTo>
                          <a:lnTo>
                            <a:pt x="1253" y="254"/>
                          </a:lnTo>
                          <a:lnTo>
                            <a:pt x="1301" y="260"/>
                          </a:lnTo>
                          <a:lnTo>
                            <a:pt x="1316" y="260"/>
                          </a:lnTo>
                          <a:lnTo>
                            <a:pt x="1328" y="260"/>
                          </a:lnTo>
                          <a:lnTo>
                            <a:pt x="1344" y="266"/>
                          </a:lnTo>
                          <a:lnTo>
                            <a:pt x="1370" y="275"/>
                          </a:lnTo>
                          <a:lnTo>
                            <a:pt x="1324" y="266"/>
                          </a:lnTo>
                          <a:lnTo>
                            <a:pt x="1302" y="262"/>
                          </a:lnTo>
                          <a:lnTo>
                            <a:pt x="1284" y="262"/>
                          </a:lnTo>
                          <a:lnTo>
                            <a:pt x="1241" y="266"/>
                          </a:lnTo>
                          <a:lnTo>
                            <a:pt x="1212" y="268"/>
                          </a:lnTo>
                          <a:lnTo>
                            <a:pt x="1177" y="270"/>
                          </a:lnTo>
                          <a:lnTo>
                            <a:pt x="1146" y="270"/>
                          </a:lnTo>
                          <a:lnTo>
                            <a:pt x="1116" y="271"/>
                          </a:lnTo>
                          <a:lnTo>
                            <a:pt x="1088" y="273"/>
                          </a:lnTo>
                          <a:lnTo>
                            <a:pt x="1062" y="270"/>
                          </a:lnTo>
                          <a:lnTo>
                            <a:pt x="1030" y="268"/>
                          </a:lnTo>
                          <a:lnTo>
                            <a:pt x="998" y="270"/>
                          </a:lnTo>
                          <a:lnTo>
                            <a:pt x="969" y="273"/>
                          </a:lnTo>
                          <a:lnTo>
                            <a:pt x="943" y="275"/>
                          </a:lnTo>
                          <a:lnTo>
                            <a:pt x="914" y="277"/>
                          </a:lnTo>
                          <a:lnTo>
                            <a:pt x="891" y="277"/>
                          </a:lnTo>
                          <a:lnTo>
                            <a:pt x="863" y="279"/>
                          </a:lnTo>
                          <a:lnTo>
                            <a:pt x="839" y="285"/>
                          </a:lnTo>
                          <a:lnTo>
                            <a:pt x="816" y="289"/>
                          </a:lnTo>
                          <a:lnTo>
                            <a:pt x="793" y="295"/>
                          </a:lnTo>
                          <a:lnTo>
                            <a:pt x="769" y="300"/>
                          </a:lnTo>
                          <a:lnTo>
                            <a:pt x="744" y="308"/>
                          </a:lnTo>
                          <a:lnTo>
                            <a:pt x="717" y="316"/>
                          </a:lnTo>
                          <a:lnTo>
                            <a:pt x="694" y="322"/>
                          </a:lnTo>
                          <a:lnTo>
                            <a:pt x="651" y="333"/>
                          </a:lnTo>
                          <a:lnTo>
                            <a:pt x="626" y="339"/>
                          </a:lnTo>
                          <a:lnTo>
                            <a:pt x="588" y="356"/>
                          </a:lnTo>
                          <a:lnTo>
                            <a:pt x="538" y="376"/>
                          </a:lnTo>
                          <a:lnTo>
                            <a:pt x="591" y="381"/>
                          </a:lnTo>
                          <a:lnTo>
                            <a:pt x="652" y="385"/>
                          </a:lnTo>
                          <a:lnTo>
                            <a:pt x="665" y="389"/>
                          </a:lnTo>
                          <a:lnTo>
                            <a:pt x="694" y="405"/>
                          </a:lnTo>
                          <a:lnTo>
                            <a:pt x="712" y="414"/>
                          </a:lnTo>
                          <a:lnTo>
                            <a:pt x="730" y="424"/>
                          </a:lnTo>
                          <a:lnTo>
                            <a:pt x="735" y="430"/>
                          </a:lnTo>
                          <a:lnTo>
                            <a:pt x="744" y="447"/>
                          </a:lnTo>
                          <a:lnTo>
                            <a:pt x="764" y="480"/>
                          </a:lnTo>
                          <a:lnTo>
                            <a:pt x="743" y="466"/>
                          </a:lnTo>
                          <a:lnTo>
                            <a:pt x="717" y="449"/>
                          </a:lnTo>
                          <a:lnTo>
                            <a:pt x="694" y="443"/>
                          </a:lnTo>
                          <a:lnTo>
                            <a:pt x="652" y="432"/>
                          </a:lnTo>
                          <a:lnTo>
                            <a:pt x="622" y="424"/>
                          </a:lnTo>
                          <a:lnTo>
                            <a:pt x="591" y="414"/>
                          </a:lnTo>
                          <a:lnTo>
                            <a:pt x="574" y="408"/>
                          </a:lnTo>
                          <a:lnTo>
                            <a:pt x="539" y="414"/>
                          </a:lnTo>
                          <a:lnTo>
                            <a:pt x="516" y="418"/>
                          </a:lnTo>
                          <a:lnTo>
                            <a:pt x="486" y="424"/>
                          </a:lnTo>
                          <a:lnTo>
                            <a:pt x="501" y="430"/>
                          </a:lnTo>
                          <a:lnTo>
                            <a:pt x="518" y="435"/>
                          </a:lnTo>
                          <a:lnTo>
                            <a:pt x="541" y="445"/>
                          </a:lnTo>
                          <a:lnTo>
                            <a:pt x="567" y="443"/>
                          </a:lnTo>
                          <a:lnTo>
                            <a:pt x="610" y="445"/>
                          </a:lnTo>
                          <a:lnTo>
                            <a:pt x="636" y="451"/>
                          </a:lnTo>
                          <a:lnTo>
                            <a:pt x="669" y="459"/>
                          </a:lnTo>
                          <a:lnTo>
                            <a:pt x="694" y="468"/>
                          </a:lnTo>
                          <a:lnTo>
                            <a:pt x="723" y="476"/>
                          </a:lnTo>
                          <a:lnTo>
                            <a:pt x="756" y="486"/>
                          </a:lnTo>
                          <a:lnTo>
                            <a:pt x="785" y="493"/>
                          </a:lnTo>
                          <a:lnTo>
                            <a:pt x="811" y="497"/>
                          </a:lnTo>
                          <a:lnTo>
                            <a:pt x="833" y="503"/>
                          </a:lnTo>
                          <a:lnTo>
                            <a:pt x="854" y="509"/>
                          </a:lnTo>
                          <a:lnTo>
                            <a:pt x="880" y="516"/>
                          </a:lnTo>
                          <a:lnTo>
                            <a:pt x="908" y="528"/>
                          </a:lnTo>
                          <a:lnTo>
                            <a:pt x="934" y="542"/>
                          </a:lnTo>
                          <a:lnTo>
                            <a:pt x="946" y="551"/>
                          </a:lnTo>
                          <a:lnTo>
                            <a:pt x="964" y="574"/>
                          </a:lnTo>
                          <a:lnTo>
                            <a:pt x="987" y="599"/>
                          </a:lnTo>
                          <a:lnTo>
                            <a:pt x="1003" y="621"/>
                          </a:lnTo>
                          <a:lnTo>
                            <a:pt x="1018" y="646"/>
                          </a:lnTo>
                          <a:lnTo>
                            <a:pt x="1033" y="669"/>
                          </a:lnTo>
                          <a:lnTo>
                            <a:pt x="1048" y="694"/>
                          </a:lnTo>
                          <a:lnTo>
                            <a:pt x="1062" y="715"/>
                          </a:lnTo>
                          <a:lnTo>
                            <a:pt x="1077" y="740"/>
                          </a:lnTo>
                          <a:lnTo>
                            <a:pt x="1096" y="767"/>
                          </a:lnTo>
                          <a:lnTo>
                            <a:pt x="1111" y="796"/>
                          </a:lnTo>
                          <a:lnTo>
                            <a:pt x="1128" y="817"/>
                          </a:lnTo>
                          <a:lnTo>
                            <a:pt x="1149" y="844"/>
                          </a:lnTo>
                          <a:lnTo>
                            <a:pt x="1122" y="823"/>
                          </a:lnTo>
                          <a:lnTo>
                            <a:pt x="1102" y="810"/>
                          </a:lnTo>
                          <a:lnTo>
                            <a:pt x="1076" y="792"/>
                          </a:lnTo>
                          <a:lnTo>
                            <a:pt x="1051" y="773"/>
                          </a:lnTo>
                          <a:lnTo>
                            <a:pt x="1030" y="756"/>
                          </a:lnTo>
                          <a:lnTo>
                            <a:pt x="1010" y="740"/>
                          </a:lnTo>
                          <a:lnTo>
                            <a:pt x="992" y="729"/>
                          </a:lnTo>
                          <a:lnTo>
                            <a:pt x="972" y="715"/>
                          </a:lnTo>
                          <a:lnTo>
                            <a:pt x="949" y="700"/>
                          </a:lnTo>
                          <a:lnTo>
                            <a:pt x="929" y="686"/>
                          </a:lnTo>
                          <a:lnTo>
                            <a:pt x="911" y="673"/>
                          </a:lnTo>
                          <a:lnTo>
                            <a:pt x="886" y="655"/>
                          </a:lnTo>
                          <a:lnTo>
                            <a:pt x="860" y="638"/>
                          </a:lnTo>
                          <a:lnTo>
                            <a:pt x="836" y="617"/>
                          </a:lnTo>
                          <a:lnTo>
                            <a:pt x="811" y="599"/>
                          </a:lnTo>
                          <a:lnTo>
                            <a:pt x="788" y="586"/>
                          </a:lnTo>
                          <a:lnTo>
                            <a:pt x="767" y="571"/>
                          </a:lnTo>
                          <a:lnTo>
                            <a:pt x="740" y="557"/>
                          </a:lnTo>
                          <a:lnTo>
                            <a:pt x="717" y="547"/>
                          </a:lnTo>
                          <a:lnTo>
                            <a:pt x="694" y="540"/>
                          </a:lnTo>
                          <a:lnTo>
                            <a:pt x="660" y="530"/>
                          </a:lnTo>
                          <a:lnTo>
                            <a:pt x="629" y="520"/>
                          </a:lnTo>
                          <a:lnTo>
                            <a:pt x="607" y="515"/>
                          </a:lnTo>
                          <a:lnTo>
                            <a:pt x="582" y="507"/>
                          </a:lnTo>
                          <a:lnTo>
                            <a:pt x="547" y="489"/>
                          </a:lnTo>
                          <a:lnTo>
                            <a:pt x="510" y="472"/>
                          </a:lnTo>
                          <a:lnTo>
                            <a:pt x="565" y="509"/>
                          </a:lnTo>
                          <a:lnTo>
                            <a:pt x="570" y="516"/>
                          </a:lnTo>
                          <a:lnTo>
                            <a:pt x="582" y="532"/>
                          </a:lnTo>
                          <a:lnTo>
                            <a:pt x="596" y="551"/>
                          </a:lnTo>
                          <a:lnTo>
                            <a:pt x="611" y="574"/>
                          </a:lnTo>
                          <a:lnTo>
                            <a:pt x="628" y="596"/>
                          </a:lnTo>
                          <a:lnTo>
                            <a:pt x="643" y="621"/>
                          </a:lnTo>
                          <a:lnTo>
                            <a:pt x="663" y="646"/>
                          </a:lnTo>
                          <a:lnTo>
                            <a:pt x="678" y="667"/>
                          </a:lnTo>
                          <a:lnTo>
                            <a:pt x="694" y="688"/>
                          </a:lnTo>
                          <a:lnTo>
                            <a:pt x="709" y="711"/>
                          </a:lnTo>
                          <a:lnTo>
                            <a:pt x="729" y="742"/>
                          </a:lnTo>
                          <a:lnTo>
                            <a:pt x="744" y="767"/>
                          </a:lnTo>
                          <a:lnTo>
                            <a:pt x="758" y="787"/>
                          </a:lnTo>
                          <a:lnTo>
                            <a:pt x="769" y="812"/>
                          </a:lnTo>
                          <a:lnTo>
                            <a:pt x="781" y="835"/>
                          </a:lnTo>
                          <a:lnTo>
                            <a:pt x="788" y="858"/>
                          </a:lnTo>
                          <a:lnTo>
                            <a:pt x="795" y="875"/>
                          </a:lnTo>
                          <a:lnTo>
                            <a:pt x="799" y="900"/>
                          </a:lnTo>
                          <a:lnTo>
                            <a:pt x="802" y="933"/>
                          </a:lnTo>
                          <a:lnTo>
                            <a:pt x="805" y="964"/>
                          </a:lnTo>
                          <a:lnTo>
                            <a:pt x="810" y="997"/>
                          </a:lnTo>
                          <a:lnTo>
                            <a:pt x="814" y="1026"/>
                          </a:lnTo>
                          <a:lnTo>
                            <a:pt x="818" y="1057"/>
                          </a:lnTo>
                          <a:lnTo>
                            <a:pt x="796" y="1026"/>
                          </a:lnTo>
                          <a:lnTo>
                            <a:pt x="781" y="1005"/>
                          </a:lnTo>
                          <a:lnTo>
                            <a:pt x="764" y="983"/>
                          </a:lnTo>
                          <a:lnTo>
                            <a:pt x="755" y="966"/>
                          </a:lnTo>
                          <a:lnTo>
                            <a:pt x="744" y="943"/>
                          </a:lnTo>
                          <a:lnTo>
                            <a:pt x="736" y="918"/>
                          </a:lnTo>
                          <a:lnTo>
                            <a:pt x="726" y="889"/>
                          </a:lnTo>
                          <a:lnTo>
                            <a:pt x="714" y="862"/>
                          </a:lnTo>
                          <a:lnTo>
                            <a:pt x="701" y="831"/>
                          </a:lnTo>
                          <a:lnTo>
                            <a:pt x="691" y="806"/>
                          </a:lnTo>
                          <a:lnTo>
                            <a:pt x="678" y="781"/>
                          </a:lnTo>
                          <a:lnTo>
                            <a:pt x="663" y="758"/>
                          </a:lnTo>
                          <a:lnTo>
                            <a:pt x="651" y="738"/>
                          </a:lnTo>
                          <a:lnTo>
                            <a:pt x="633" y="715"/>
                          </a:lnTo>
                          <a:lnTo>
                            <a:pt x="611" y="692"/>
                          </a:lnTo>
                          <a:lnTo>
                            <a:pt x="597" y="673"/>
                          </a:lnTo>
                          <a:lnTo>
                            <a:pt x="581" y="653"/>
                          </a:lnTo>
                          <a:lnTo>
                            <a:pt x="577" y="634"/>
                          </a:lnTo>
                          <a:lnTo>
                            <a:pt x="567" y="607"/>
                          </a:lnTo>
                          <a:lnTo>
                            <a:pt x="555" y="586"/>
                          </a:lnTo>
                          <a:lnTo>
                            <a:pt x="545" y="561"/>
                          </a:lnTo>
                          <a:lnTo>
                            <a:pt x="538" y="553"/>
                          </a:lnTo>
                          <a:lnTo>
                            <a:pt x="518" y="530"/>
                          </a:lnTo>
                          <a:lnTo>
                            <a:pt x="504" y="509"/>
                          </a:lnTo>
                          <a:lnTo>
                            <a:pt x="490" y="488"/>
                          </a:lnTo>
                          <a:lnTo>
                            <a:pt x="477" y="468"/>
                          </a:lnTo>
                          <a:lnTo>
                            <a:pt x="452" y="480"/>
                          </a:lnTo>
                          <a:lnTo>
                            <a:pt x="429" y="495"/>
                          </a:lnTo>
                          <a:lnTo>
                            <a:pt x="403" y="518"/>
                          </a:lnTo>
                          <a:lnTo>
                            <a:pt x="377" y="538"/>
                          </a:lnTo>
                          <a:lnTo>
                            <a:pt x="359" y="557"/>
                          </a:lnTo>
                          <a:lnTo>
                            <a:pt x="344" y="578"/>
                          </a:lnTo>
                          <a:lnTo>
                            <a:pt x="325" y="605"/>
                          </a:lnTo>
                          <a:lnTo>
                            <a:pt x="304" y="638"/>
                          </a:lnTo>
                          <a:lnTo>
                            <a:pt x="287" y="663"/>
                          </a:lnTo>
                          <a:lnTo>
                            <a:pt x="267" y="696"/>
                          </a:lnTo>
                          <a:lnTo>
                            <a:pt x="252" y="723"/>
                          </a:lnTo>
                          <a:lnTo>
                            <a:pt x="236" y="748"/>
                          </a:lnTo>
                          <a:lnTo>
                            <a:pt x="221" y="775"/>
                          </a:lnTo>
                          <a:lnTo>
                            <a:pt x="209" y="802"/>
                          </a:lnTo>
                          <a:lnTo>
                            <a:pt x="194" y="831"/>
                          </a:lnTo>
                          <a:lnTo>
                            <a:pt x="180" y="860"/>
                          </a:lnTo>
                          <a:lnTo>
                            <a:pt x="160" y="893"/>
                          </a:lnTo>
                          <a:lnTo>
                            <a:pt x="142" y="925"/>
                          </a:lnTo>
                          <a:lnTo>
                            <a:pt x="122" y="962"/>
                          </a:lnTo>
                          <a:lnTo>
                            <a:pt x="103" y="991"/>
                          </a:lnTo>
                          <a:lnTo>
                            <a:pt x="90" y="1010"/>
                          </a:lnTo>
                          <a:lnTo>
                            <a:pt x="74" y="1032"/>
                          </a:lnTo>
                          <a:lnTo>
                            <a:pt x="59" y="1051"/>
                          </a:lnTo>
                          <a:lnTo>
                            <a:pt x="41" y="1070"/>
                          </a:lnTo>
                          <a:lnTo>
                            <a:pt x="22" y="1089"/>
                          </a:lnTo>
                          <a:lnTo>
                            <a:pt x="0" y="1115"/>
                          </a:lnTo>
                          <a:lnTo>
                            <a:pt x="7" y="1084"/>
                          </a:lnTo>
                          <a:lnTo>
                            <a:pt x="15" y="1060"/>
                          </a:lnTo>
                          <a:lnTo>
                            <a:pt x="27" y="1033"/>
                          </a:lnTo>
                          <a:lnTo>
                            <a:pt x="41" y="1010"/>
                          </a:lnTo>
                          <a:lnTo>
                            <a:pt x="62" y="976"/>
                          </a:lnTo>
                          <a:lnTo>
                            <a:pt x="85" y="941"/>
                          </a:lnTo>
                          <a:lnTo>
                            <a:pt x="110" y="900"/>
                          </a:lnTo>
                          <a:lnTo>
                            <a:pt x="129" y="868"/>
                          </a:lnTo>
                          <a:lnTo>
                            <a:pt x="149" y="835"/>
                          </a:lnTo>
                          <a:lnTo>
                            <a:pt x="169" y="806"/>
                          </a:lnTo>
                          <a:lnTo>
                            <a:pt x="183" y="781"/>
                          </a:lnTo>
                          <a:lnTo>
                            <a:pt x="201" y="756"/>
                          </a:lnTo>
                          <a:lnTo>
                            <a:pt x="217" y="734"/>
                          </a:lnTo>
                          <a:lnTo>
                            <a:pt x="236" y="707"/>
                          </a:lnTo>
                          <a:lnTo>
                            <a:pt x="256" y="680"/>
                          </a:lnTo>
                          <a:lnTo>
                            <a:pt x="276" y="653"/>
                          </a:lnTo>
                          <a:lnTo>
                            <a:pt x="296" y="623"/>
                          </a:lnTo>
                          <a:lnTo>
                            <a:pt x="313" y="598"/>
                          </a:lnTo>
                          <a:lnTo>
                            <a:pt x="330" y="572"/>
                          </a:lnTo>
                          <a:lnTo>
                            <a:pt x="342" y="549"/>
                          </a:lnTo>
                          <a:lnTo>
                            <a:pt x="350" y="530"/>
                          </a:lnTo>
                          <a:lnTo>
                            <a:pt x="359" y="513"/>
                          </a:lnTo>
                          <a:lnTo>
                            <a:pt x="368" y="493"/>
                          </a:lnTo>
                          <a:lnTo>
                            <a:pt x="382" y="476"/>
                          </a:lnTo>
                          <a:lnTo>
                            <a:pt x="402" y="451"/>
                          </a:lnTo>
                          <a:lnTo>
                            <a:pt x="418" y="430"/>
                          </a:lnTo>
                          <a:lnTo>
                            <a:pt x="434" y="412"/>
                          </a:lnTo>
                          <a:lnTo>
                            <a:pt x="448" y="393"/>
                          </a:lnTo>
                          <a:lnTo>
                            <a:pt x="443" y="374"/>
                          </a:lnTo>
                          <a:lnTo>
                            <a:pt x="435" y="347"/>
                          </a:lnTo>
                          <a:lnTo>
                            <a:pt x="397" y="333"/>
                          </a:lnTo>
                          <a:lnTo>
                            <a:pt x="354" y="302"/>
                          </a:lnTo>
                          <a:lnTo>
                            <a:pt x="311" y="273"/>
                          </a:lnTo>
                          <a:lnTo>
                            <a:pt x="287" y="256"/>
                          </a:lnTo>
                          <a:lnTo>
                            <a:pt x="267" y="244"/>
                          </a:lnTo>
                          <a:lnTo>
                            <a:pt x="233" y="229"/>
                          </a:lnTo>
                          <a:lnTo>
                            <a:pt x="200" y="217"/>
                          </a:lnTo>
                          <a:lnTo>
                            <a:pt x="163" y="206"/>
                          </a:lnTo>
                          <a:lnTo>
                            <a:pt x="137" y="196"/>
                          </a:lnTo>
                          <a:lnTo>
                            <a:pt x="105" y="185"/>
                          </a:lnTo>
                          <a:lnTo>
                            <a:pt x="76" y="175"/>
                          </a:lnTo>
                          <a:lnTo>
                            <a:pt x="48" y="169"/>
                          </a:lnTo>
                          <a:lnTo>
                            <a:pt x="24" y="162"/>
                          </a:lnTo>
                          <a:lnTo>
                            <a:pt x="47" y="160"/>
                          </a:lnTo>
                          <a:lnTo>
                            <a:pt x="64" y="156"/>
                          </a:lnTo>
                          <a:lnTo>
                            <a:pt x="77" y="154"/>
                          </a:lnTo>
                          <a:lnTo>
                            <a:pt x="93" y="152"/>
                          </a:lnTo>
                          <a:lnTo>
                            <a:pt x="108" y="154"/>
                          </a:lnTo>
                          <a:lnTo>
                            <a:pt x="140" y="169"/>
                          </a:lnTo>
                          <a:lnTo>
                            <a:pt x="168" y="183"/>
                          </a:lnTo>
                          <a:lnTo>
                            <a:pt x="197" y="200"/>
                          </a:lnTo>
                          <a:lnTo>
                            <a:pt x="226" y="217"/>
                          </a:lnTo>
                          <a:lnTo>
                            <a:pt x="261" y="235"/>
                          </a:lnTo>
                          <a:lnTo>
                            <a:pt x="292" y="254"/>
                          </a:lnTo>
                          <a:lnTo>
                            <a:pt x="316" y="266"/>
                          </a:lnTo>
                          <a:lnTo>
                            <a:pt x="359" y="289"/>
                          </a:lnTo>
                          <a:lnTo>
                            <a:pt x="382" y="297"/>
                          </a:lnTo>
                          <a:lnTo>
                            <a:pt x="399" y="293"/>
                          </a:lnTo>
                          <a:lnTo>
                            <a:pt x="415" y="289"/>
                          </a:lnTo>
                          <a:lnTo>
                            <a:pt x="432" y="285"/>
                          </a:lnTo>
                        </a:path>
                      </a:pathLst>
                    </a:custGeom>
                    <a:solidFill>
                      <a:srgbClr val="037C03"/>
                    </a:solidFill>
                    <a:ln w="9525" cap="rnd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746" name="Freeform 26"/>
                    <p:cNvSpPr>
                      <a:spLocks/>
                    </p:cNvSpPr>
                    <p:nvPr/>
                  </p:nvSpPr>
                  <p:spPr bwMode="ltGray">
                    <a:xfrm>
                      <a:off x="4692" y="2814"/>
                      <a:ext cx="121" cy="627"/>
                    </a:xfrm>
                    <a:custGeom>
                      <a:avLst/>
                      <a:gdLst/>
                      <a:ahLst/>
                      <a:cxnLst>
                        <a:cxn ang="0">
                          <a:pos x="65" y="0"/>
                        </a:cxn>
                        <a:cxn ang="0">
                          <a:pos x="78" y="30"/>
                        </a:cxn>
                        <a:cxn ang="0">
                          <a:pos x="89" y="50"/>
                        </a:cxn>
                        <a:cxn ang="0">
                          <a:pos x="109" y="79"/>
                        </a:cxn>
                        <a:cxn ang="0">
                          <a:pos x="113" y="106"/>
                        </a:cxn>
                        <a:cxn ang="0">
                          <a:pos x="118" y="142"/>
                        </a:cxn>
                        <a:cxn ang="0">
                          <a:pos x="118" y="185"/>
                        </a:cxn>
                        <a:cxn ang="0">
                          <a:pos x="120" y="212"/>
                        </a:cxn>
                        <a:cxn ang="0">
                          <a:pos x="118" y="243"/>
                        </a:cxn>
                        <a:cxn ang="0">
                          <a:pos x="113" y="284"/>
                        </a:cxn>
                        <a:cxn ang="0">
                          <a:pos x="109" y="316"/>
                        </a:cxn>
                        <a:cxn ang="0">
                          <a:pos x="100" y="370"/>
                        </a:cxn>
                        <a:cxn ang="0">
                          <a:pos x="92" y="398"/>
                        </a:cxn>
                        <a:cxn ang="0">
                          <a:pos x="77" y="432"/>
                        </a:cxn>
                        <a:cxn ang="0">
                          <a:pos x="57" y="471"/>
                        </a:cxn>
                        <a:cxn ang="0">
                          <a:pos x="41" y="506"/>
                        </a:cxn>
                        <a:cxn ang="0">
                          <a:pos x="24" y="540"/>
                        </a:cxn>
                        <a:cxn ang="0">
                          <a:pos x="10" y="569"/>
                        </a:cxn>
                        <a:cxn ang="0">
                          <a:pos x="0" y="626"/>
                        </a:cxn>
                        <a:cxn ang="0">
                          <a:pos x="6" y="569"/>
                        </a:cxn>
                        <a:cxn ang="0">
                          <a:pos x="10" y="529"/>
                        </a:cxn>
                        <a:cxn ang="0">
                          <a:pos x="13" y="492"/>
                        </a:cxn>
                        <a:cxn ang="0">
                          <a:pos x="16" y="454"/>
                        </a:cxn>
                        <a:cxn ang="0">
                          <a:pos x="22" y="405"/>
                        </a:cxn>
                        <a:cxn ang="0">
                          <a:pos x="31" y="370"/>
                        </a:cxn>
                        <a:cxn ang="0">
                          <a:pos x="41" y="336"/>
                        </a:cxn>
                        <a:cxn ang="0">
                          <a:pos x="50" y="303"/>
                        </a:cxn>
                        <a:cxn ang="0">
                          <a:pos x="57" y="270"/>
                        </a:cxn>
                        <a:cxn ang="0">
                          <a:pos x="65" y="235"/>
                        </a:cxn>
                        <a:cxn ang="0">
                          <a:pos x="69" y="200"/>
                        </a:cxn>
                        <a:cxn ang="0">
                          <a:pos x="72" y="171"/>
                        </a:cxn>
                        <a:cxn ang="0">
                          <a:pos x="75" y="137"/>
                        </a:cxn>
                        <a:cxn ang="0">
                          <a:pos x="75" y="98"/>
                        </a:cxn>
                        <a:cxn ang="0">
                          <a:pos x="75" y="50"/>
                        </a:cxn>
                        <a:cxn ang="0">
                          <a:pos x="71" y="28"/>
                        </a:cxn>
                        <a:cxn ang="0">
                          <a:pos x="65" y="0"/>
                        </a:cxn>
                      </a:cxnLst>
                      <a:rect l="0" t="0" r="r" b="b"/>
                      <a:pathLst>
                        <a:path w="121" h="627">
                          <a:moveTo>
                            <a:pt x="65" y="0"/>
                          </a:moveTo>
                          <a:lnTo>
                            <a:pt x="78" y="30"/>
                          </a:lnTo>
                          <a:lnTo>
                            <a:pt x="89" y="50"/>
                          </a:lnTo>
                          <a:lnTo>
                            <a:pt x="109" y="79"/>
                          </a:lnTo>
                          <a:lnTo>
                            <a:pt x="113" y="106"/>
                          </a:lnTo>
                          <a:lnTo>
                            <a:pt x="118" y="142"/>
                          </a:lnTo>
                          <a:lnTo>
                            <a:pt x="118" y="185"/>
                          </a:lnTo>
                          <a:lnTo>
                            <a:pt x="120" y="212"/>
                          </a:lnTo>
                          <a:lnTo>
                            <a:pt x="118" y="243"/>
                          </a:lnTo>
                          <a:lnTo>
                            <a:pt x="113" y="284"/>
                          </a:lnTo>
                          <a:lnTo>
                            <a:pt x="109" y="316"/>
                          </a:lnTo>
                          <a:lnTo>
                            <a:pt x="100" y="370"/>
                          </a:lnTo>
                          <a:lnTo>
                            <a:pt x="92" y="398"/>
                          </a:lnTo>
                          <a:lnTo>
                            <a:pt x="77" y="432"/>
                          </a:lnTo>
                          <a:lnTo>
                            <a:pt x="57" y="471"/>
                          </a:lnTo>
                          <a:lnTo>
                            <a:pt x="41" y="506"/>
                          </a:lnTo>
                          <a:lnTo>
                            <a:pt x="24" y="540"/>
                          </a:lnTo>
                          <a:lnTo>
                            <a:pt x="10" y="569"/>
                          </a:lnTo>
                          <a:lnTo>
                            <a:pt x="0" y="626"/>
                          </a:lnTo>
                          <a:lnTo>
                            <a:pt x="6" y="569"/>
                          </a:lnTo>
                          <a:lnTo>
                            <a:pt x="10" y="529"/>
                          </a:lnTo>
                          <a:lnTo>
                            <a:pt x="13" y="492"/>
                          </a:lnTo>
                          <a:lnTo>
                            <a:pt x="16" y="454"/>
                          </a:lnTo>
                          <a:lnTo>
                            <a:pt x="22" y="405"/>
                          </a:lnTo>
                          <a:lnTo>
                            <a:pt x="31" y="370"/>
                          </a:lnTo>
                          <a:lnTo>
                            <a:pt x="41" y="336"/>
                          </a:lnTo>
                          <a:lnTo>
                            <a:pt x="50" y="303"/>
                          </a:lnTo>
                          <a:lnTo>
                            <a:pt x="57" y="270"/>
                          </a:lnTo>
                          <a:lnTo>
                            <a:pt x="65" y="235"/>
                          </a:lnTo>
                          <a:lnTo>
                            <a:pt x="69" y="200"/>
                          </a:lnTo>
                          <a:lnTo>
                            <a:pt x="72" y="171"/>
                          </a:lnTo>
                          <a:lnTo>
                            <a:pt x="75" y="137"/>
                          </a:lnTo>
                          <a:lnTo>
                            <a:pt x="75" y="98"/>
                          </a:lnTo>
                          <a:lnTo>
                            <a:pt x="75" y="50"/>
                          </a:lnTo>
                          <a:lnTo>
                            <a:pt x="71" y="28"/>
                          </a:lnTo>
                          <a:lnTo>
                            <a:pt x="65" y="0"/>
                          </a:lnTo>
                        </a:path>
                      </a:pathLst>
                    </a:custGeom>
                    <a:solidFill>
                      <a:srgbClr val="037C03"/>
                    </a:solidFill>
                    <a:ln w="9525" cap="rnd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747" name="Freeform 27"/>
                    <p:cNvSpPr>
                      <a:spLocks/>
                    </p:cNvSpPr>
                    <p:nvPr/>
                  </p:nvSpPr>
                  <p:spPr bwMode="ltGray">
                    <a:xfrm>
                      <a:off x="4104" y="2469"/>
                      <a:ext cx="538" cy="159"/>
                    </a:xfrm>
                    <a:custGeom>
                      <a:avLst/>
                      <a:gdLst/>
                      <a:ahLst/>
                      <a:cxnLst>
                        <a:cxn ang="0">
                          <a:pos x="537" y="158"/>
                        </a:cxn>
                        <a:cxn ang="0">
                          <a:pos x="527" y="131"/>
                        </a:cxn>
                        <a:cxn ang="0">
                          <a:pos x="515" y="105"/>
                        </a:cxn>
                        <a:cxn ang="0">
                          <a:pos x="506" y="102"/>
                        </a:cxn>
                        <a:cxn ang="0">
                          <a:pos x="484" y="94"/>
                        </a:cxn>
                        <a:cxn ang="0">
                          <a:pos x="463" y="88"/>
                        </a:cxn>
                        <a:cxn ang="0">
                          <a:pos x="443" y="94"/>
                        </a:cxn>
                        <a:cxn ang="0">
                          <a:pos x="419" y="98"/>
                        </a:cxn>
                        <a:cxn ang="0">
                          <a:pos x="390" y="86"/>
                        </a:cxn>
                        <a:cxn ang="0">
                          <a:pos x="353" y="73"/>
                        </a:cxn>
                        <a:cxn ang="0">
                          <a:pos x="318" y="59"/>
                        </a:cxn>
                        <a:cxn ang="0">
                          <a:pos x="293" y="52"/>
                        </a:cxn>
                        <a:cxn ang="0">
                          <a:pos x="253" y="40"/>
                        </a:cxn>
                        <a:cxn ang="0">
                          <a:pos x="214" y="26"/>
                        </a:cxn>
                        <a:cxn ang="0">
                          <a:pos x="174" y="15"/>
                        </a:cxn>
                        <a:cxn ang="0">
                          <a:pos x="134" y="5"/>
                        </a:cxn>
                        <a:cxn ang="0">
                          <a:pos x="90" y="1"/>
                        </a:cxn>
                        <a:cxn ang="0">
                          <a:pos x="50" y="0"/>
                        </a:cxn>
                        <a:cxn ang="0">
                          <a:pos x="39" y="3"/>
                        </a:cxn>
                        <a:cxn ang="0">
                          <a:pos x="24" y="13"/>
                        </a:cxn>
                        <a:cxn ang="0">
                          <a:pos x="10" y="25"/>
                        </a:cxn>
                        <a:cxn ang="0">
                          <a:pos x="0" y="34"/>
                        </a:cxn>
                        <a:cxn ang="0">
                          <a:pos x="18" y="36"/>
                        </a:cxn>
                        <a:cxn ang="0">
                          <a:pos x="39" y="38"/>
                        </a:cxn>
                        <a:cxn ang="0">
                          <a:pos x="59" y="40"/>
                        </a:cxn>
                        <a:cxn ang="0">
                          <a:pos x="74" y="38"/>
                        </a:cxn>
                        <a:cxn ang="0">
                          <a:pos x="94" y="36"/>
                        </a:cxn>
                        <a:cxn ang="0">
                          <a:pos x="123" y="34"/>
                        </a:cxn>
                        <a:cxn ang="0">
                          <a:pos x="162" y="36"/>
                        </a:cxn>
                        <a:cxn ang="0">
                          <a:pos x="195" y="40"/>
                        </a:cxn>
                        <a:cxn ang="0">
                          <a:pos x="226" y="46"/>
                        </a:cxn>
                        <a:cxn ang="0">
                          <a:pos x="257" y="52"/>
                        </a:cxn>
                        <a:cxn ang="0">
                          <a:pos x="289" y="53"/>
                        </a:cxn>
                        <a:cxn ang="0">
                          <a:pos x="315" y="63"/>
                        </a:cxn>
                        <a:cxn ang="0">
                          <a:pos x="342" y="75"/>
                        </a:cxn>
                        <a:cxn ang="0">
                          <a:pos x="367" y="88"/>
                        </a:cxn>
                        <a:cxn ang="0">
                          <a:pos x="396" y="102"/>
                        </a:cxn>
                        <a:cxn ang="0">
                          <a:pos x="408" y="104"/>
                        </a:cxn>
                        <a:cxn ang="0">
                          <a:pos x="422" y="102"/>
                        </a:cxn>
                        <a:cxn ang="0">
                          <a:pos x="442" y="111"/>
                        </a:cxn>
                        <a:cxn ang="0">
                          <a:pos x="463" y="121"/>
                        </a:cxn>
                        <a:cxn ang="0">
                          <a:pos x="483" y="131"/>
                        </a:cxn>
                        <a:cxn ang="0">
                          <a:pos x="510" y="144"/>
                        </a:cxn>
                        <a:cxn ang="0">
                          <a:pos x="527" y="152"/>
                        </a:cxn>
                        <a:cxn ang="0">
                          <a:pos x="537" y="158"/>
                        </a:cxn>
                      </a:cxnLst>
                      <a:rect l="0" t="0" r="r" b="b"/>
                      <a:pathLst>
                        <a:path w="538" h="159">
                          <a:moveTo>
                            <a:pt x="537" y="158"/>
                          </a:moveTo>
                          <a:lnTo>
                            <a:pt x="527" y="131"/>
                          </a:lnTo>
                          <a:lnTo>
                            <a:pt x="515" y="105"/>
                          </a:lnTo>
                          <a:lnTo>
                            <a:pt x="506" y="102"/>
                          </a:lnTo>
                          <a:lnTo>
                            <a:pt x="484" y="94"/>
                          </a:lnTo>
                          <a:lnTo>
                            <a:pt x="463" y="88"/>
                          </a:lnTo>
                          <a:lnTo>
                            <a:pt x="443" y="94"/>
                          </a:lnTo>
                          <a:lnTo>
                            <a:pt x="419" y="98"/>
                          </a:lnTo>
                          <a:lnTo>
                            <a:pt x="390" y="86"/>
                          </a:lnTo>
                          <a:lnTo>
                            <a:pt x="353" y="73"/>
                          </a:lnTo>
                          <a:lnTo>
                            <a:pt x="318" y="59"/>
                          </a:lnTo>
                          <a:lnTo>
                            <a:pt x="293" y="52"/>
                          </a:lnTo>
                          <a:lnTo>
                            <a:pt x="253" y="40"/>
                          </a:lnTo>
                          <a:lnTo>
                            <a:pt x="214" y="26"/>
                          </a:lnTo>
                          <a:lnTo>
                            <a:pt x="174" y="15"/>
                          </a:lnTo>
                          <a:lnTo>
                            <a:pt x="134" y="5"/>
                          </a:lnTo>
                          <a:lnTo>
                            <a:pt x="90" y="1"/>
                          </a:lnTo>
                          <a:lnTo>
                            <a:pt x="50" y="0"/>
                          </a:lnTo>
                          <a:lnTo>
                            <a:pt x="39" y="3"/>
                          </a:lnTo>
                          <a:lnTo>
                            <a:pt x="24" y="13"/>
                          </a:lnTo>
                          <a:lnTo>
                            <a:pt x="10" y="25"/>
                          </a:lnTo>
                          <a:lnTo>
                            <a:pt x="0" y="34"/>
                          </a:lnTo>
                          <a:lnTo>
                            <a:pt x="18" y="36"/>
                          </a:lnTo>
                          <a:lnTo>
                            <a:pt x="39" y="38"/>
                          </a:lnTo>
                          <a:lnTo>
                            <a:pt x="59" y="40"/>
                          </a:lnTo>
                          <a:lnTo>
                            <a:pt x="74" y="38"/>
                          </a:lnTo>
                          <a:lnTo>
                            <a:pt x="94" y="36"/>
                          </a:lnTo>
                          <a:lnTo>
                            <a:pt x="123" y="34"/>
                          </a:lnTo>
                          <a:lnTo>
                            <a:pt x="162" y="36"/>
                          </a:lnTo>
                          <a:lnTo>
                            <a:pt x="195" y="40"/>
                          </a:lnTo>
                          <a:lnTo>
                            <a:pt x="226" y="46"/>
                          </a:lnTo>
                          <a:lnTo>
                            <a:pt x="257" y="52"/>
                          </a:lnTo>
                          <a:lnTo>
                            <a:pt x="289" y="53"/>
                          </a:lnTo>
                          <a:lnTo>
                            <a:pt x="315" y="63"/>
                          </a:lnTo>
                          <a:lnTo>
                            <a:pt x="342" y="75"/>
                          </a:lnTo>
                          <a:lnTo>
                            <a:pt x="367" y="88"/>
                          </a:lnTo>
                          <a:lnTo>
                            <a:pt x="396" y="102"/>
                          </a:lnTo>
                          <a:lnTo>
                            <a:pt x="408" y="104"/>
                          </a:lnTo>
                          <a:lnTo>
                            <a:pt x="422" y="102"/>
                          </a:lnTo>
                          <a:lnTo>
                            <a:pt x="442" y="111"/>
                          </a:lnTo>
                          <a:lnTo>
                            <a:pt x="463" y="121"/>
                          </a:lnTo>
                          <a:lnTo>
                            <a:pt x="483" y="131"/>
                          </a:lnTo>
                          <a:lnTo>
                            <a:pt x="510" y="144"/>
                          </a:lnTo>
                          <a:lnTo>
                            <a:pt x="527" y="152"/>
                          </a:lnTo>
                          <a:lnTo>
                            <a:pt x="537" y="158"/>
                          </a:lnTo>
                        </a:path>
                      </a:pathLst>
                    </a:custGeom>
                    <a:solidFill>
                      <a:srgbClr val="037C03"/>
                    </a:solidFill>
                    <a:ln w="9525" cap="rnd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748" name="Freeform 28"/>
                    <p:cNvSpPr>
                      <a:spLocks/>
                    </p:cNvSpPr>
                    <p:nvPr/>
                  </p:nvSpPr>
                  <p:spPr bwMode="ltGray">
                    <a:xfrm>
                      <a:off x="4080" y="2563"/>
                      <a:ext cx="558" cy="67"/>
                    </a:xfrm>
                    <a:custGeom>
                      <a:avLst/>
                      <a:gdLst/>
                      <a:ahLst/>
                      <a:cxnLst>
                        <a:cxn ang="0">
                          <a:pos x="557" y="66"/>
                        </a:cxn>
                        <a:cxn ang="0">
                          <a:pos x="543" y="60"/>
                        </a:cxn>
                        <a:cxn ang="0">
                          <a:pos x="527" y="52"/>
                        </a:cxn>
                        <a:cxn ang="0">
                          <a:pos x="509" y="46"/>
                        </a:cxn>
                        <a:cxn ang="0">
                          <a:pos x="494" y="40"/>
                        </a:cxn>
                        <a:cxn ang="0">
                          <a:pos x="472" y="33"/>
                        </a:cxn>
                        <a:cxn ang="0">
                          <a:pos x="448" y="21"/>
                        </a:cxn>
                        <a:cxn ang="0">
                          <a:pos x="426" y="9"/>
                        </a:cxn>
                        <a:cxn ang="0">
                          <a:pos x="405" y="9"/>
                        </a:cxn>
                        <a:cxn ang="0">
                          <a:pos x="382" y="13"/>
                        </a:cxn>
                        <a:cxn ang="0">
                          <a:pos x="350" y="17"/>
                        </a:cxn>
                        <a:cxn ang="0">
                          <a:pos x="336" y="17"/>
                        </a:cxn>
                        <a:cxn ang="0">
                          <a:pos x="295" y="11"/>
                        </a:cxn>
                        <a:cxn ang="0">
                          <a:pos x="249" y="5"/>
                        </a:cxn>
                        <a:cxn ang="0">
                          <a:pos x="218" y="1"/>
                        </a:cxn>
                        <a:cxn ang="0">
                          <a:pos x="180" y="0"/>
                        </a:cxn>
                        <a:cxn ang="0">
                          <a:pos x="139" y="1"/>
                        </a:cxn>
                        <a:cxn ang="0">
                          <a:pos x="116" y="5"/>
                        </a:cxn>
                        <a:cxn ang="0">
                          <a:pos x="85" y="7"/>
                        </a:cxn>
                        <a:cxn ang="0">
                          <a:pos x="59" y="11"/>
                        </a:cxn>
                        <a:cxn ang="0">
                          <a:pos x="30" y="15"/>
                        </a:cxn>
                        <a:cxn ang="0">
                          <a:pos x="27" y="29"/>
                        </a:cxn>
                        <a:cxn ang="0">
                          <a:pos x="21" y="38"/>
                        </a:cxn>
                        <a:cxn ang="0">
                          <a:pos x="13" y="50"/>
                        </a:cxn>
                        <a:cxn ang="0">
                          <a:pos x="0" y="58"/>
                        </a:cxn>
                        <a:cxn ang="0">
                          <a:pos x="22" y="52"/>
                        </a:cxn>
                        <a:cxn ang="0">
                          <a:pos x="48" y="48"/>
                        </a:cxn>
                        <a:cxn ang="0">
                          <a:pos x="70" y="42"/>
                        </a:cxn>
                        <a:cxn ang="0">
                          <a:pos x="94" y="38"/>
                        </a:cxn>
                        <a:cxn ang="0">
                          <a:pos x="119" y="34"/>
                        </a:cxn>
                        <a:cxn ang="0">
                          <a:pos x="159" y="33"/>
                        </a:cxn>
                        <a:cxn ang="0">
                          <a:pos x="203" y="29"/>
                        </a:cxn>
                        <a:cxn ang="0">
                          <a:pos x="250" y="27"/>
                        </a:cxn>
                        <a:cxn ang="0">
                          <a:pos x="299" y="23"/>
                        </a:cxn>
                        <a:cxn ang="0">
                          <a:pos x="344" y="21"/>
                        </a:cxn>
                        <a:cxn ang="0">
                          <a:pos x="382" y="25"/>
                        </a:cxn>
                        <a:cxn ang="0">
                          <a:pos x="410" y="33"/>
                        </a:cxn>
                        <a:cxn ang="0">
                          <a:pos x="439" y="40"/>
                        </a:cxn>
                        <a:cxn ang="0">
                          <a:pos x="469" y="48"/>
                        </a:cxn>
                        <a:cxn ang="0">
                          <a:pos x="503" y="58"/>
                        </a:cxn>
                        <a:cxn ang="0">
                          <a:pos x="529" y="62"/>
                        </a:cxn>
                        <a:cxn ang="0">
                          <a:pos x="557" y="66"/>
                        </a:cxn>
                      </a:cxnLst>
                      <a:rect l="0" t="0" r="r" b="b"/>
                      <a:pathLst>
                        <a:path w="558" h="67">
                          <a:moveTo>
                            <a:pt x="557" y="66"/>
                          </a:moveTo>
                          <a:lnTo>
                            <a:pt x="543" y="60"/>
                          </a:lnTo>
                          <a:lnTo>
                            <a:pt x="527" y="52"/>
                          </a:lnTo>
                          <a:lnTo>
                            <a:pt x="509" y="46"/>
                          </a:lnTo>
                          <a:lnTo>
                            <a:pt x="494" y="40"/>
                          </a:lnTo>
                          <a:lnTo>
                            <a:pt x="472" y="33"/>
                          </a:lnTo>
                          <a:lnTo>
                            <a:pt x="448" y="21"/>
                          </a:lnTo>
                          <a:lnTo>
                            <a:pt x="426" y="9"/>
                          </a:lnTo>
                          <a:lnTo>
                            <a:pt x="405" y="9"/>
                          </a:lnTo>
                          <a:lnTo>
                            <a:pt x="382" y="13"/>
                          </a:lnTo>
                          <a:lnTo>
                            <a:pt x="350" y="17"/>
                          </a:lnTo>
                          <a:lnTo>
                            <a:pt x="336" y="17"/>
                          </a:lnTo>
                          <a:lnTo>
                            <a:pt x="295" y="11"/>
                          </a:lnTo>
                          <a:lnTo>
                            <a:pt x="249" y="5"/>
                          </a:lnTo>
                          <a:lnTo>
                            <a:pt x="218" y="1"/>
                          </a:lnTo>
                          <a:lnTo>
                            <a:pt x="180" y="0"/>
                          </a:lnTo>
                          <a:lnTo>
                            <a:pt x="139" y="1"/>
                          </a:lnTo>
                          <a:lnTo>
                            <a:pt x="116" y="5"/>
                          </a:lnTo>
                          <a:lnTo>
                            <a:pt x="85" y="7"/>
                          </a:lnTo>
                          <a:lnTo>
                            <a:pt x="59" y="11"/>
                          </a:lnTo>
                          <a:lnTo>
                            <a:pt x="30" y="15"/>
                          </a:lnTo>
                          <a:lnTo>
                            <a:pt x="27" y="29"/>
                          </a:lnTo>
                          <a:lnTo>
                            <a:pt x="21" y="38"/>
                          </a:lnTo>
                          <a:lnTo>
                            <a:pt x="13" y="50"/>
                          </a:lnTo>
                          <a:lnTo>
                            <a:pt x="0" y="58"/>
                          </a:lnTo>
                          <a:lnTo>
                            <a:pt x="22" y="52"/>
                          </a:lnTo>
                          <a:lnTo>
                            <a:pt x="48" y="48"/>
                          </a:lnTo>
                          <a:lnTo>
                            <a:pt x="70" y="42"/>
                          </a:lnTo>
                          <a:lnTo>
                            <a:pt x="94" y="38"/>
                          </a:lnTo>
                          <a:lnTo>
                            <a:pt x="119" y="34"/>
                          </a:lnTo>
                          <a:lnTo>
                            <a:pt x="159" y="33"/>
                          </a:lnTo>
                          <a:lnTo>
                            <a:pt x="203" y="29"/>
                          </a:lnTo>
                          <a:lnTo>
                            <a:pt x="250" y="27"/>
                          </a:lnTo>
                          <a:lnTo>
                            <a:pt x="299" y="23"/>
                          </a:lnTo>
                          <a:lnTo>
                            <a:pt x="344" y="21"/>
                          </a:lnTo>
                          <a:lnTo>
                            <a:pt x="382" y="25"/>
                          </a:lnTo>
                          <a:lnTo>
                            <a:pt x="410" y="33"/>
                          </a:lnTo>
                          <a:lnTo>
                            <a:pt x="439" y="40"/>
                          </a:lnTo>
                          <a:lnTo>
                            <a:pt x="469" y="48"/>
                          </a:lnTo>
                          <a:lnTo>
                            <a:pt x="503" y="58"/>
                          </a:lnTo>
                          <a:lnTo>
                            <a:pt x="529" y="62"/>
                          </a:lnTo>
                          <a:lnTo>
                            <a:pt x="557" y="66"/>
                          </a:lnTo>
                        </a:path>
                      </a:pathLst>
                    </a:custGeom>
                    <a:solidFill>
                      <a:srgbClr val="037C03"/>
                    </a:solidFill>
                    <a:ln w="9525" cap="rnd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  <p:sp>
            <p:nvSpPr>
              <p:cNvPr id="30752" name="Freeform 32"/>
              <p:cNvSpPr>
                <a:spLocks/>
              </p:cNvSpPr>
              <p:nvPr/>
            </p:nvSpPr>
            <p:spPr bwMode="ltGray">
              <a:xfrm>
                <a:off x="5284" y="2832"/>
                <a:ext cx="497" cy="783"/>
              </a:xfrm>
              <a:custGeom>
                <a:avLst/>
                <a:gdLst/>
                <a:ahLst/>
                <a:cxnLst>
                  <a:cxn ang="0">
                    <a:pos x="294" y="246"/>
                  </a:cxn>
                  <a:cxn ang="0">
                    <a:pos x="279" y="271"/>
                  </a:cxn>
                  <a:cxn ang="0">
                    <a:pos x="190" y="229"/>
                  </a:cxn>
                  <a:cxn ang="0">
                    <a:pos x="99" y="163"/>
                  </a:cxn>
                  <a:cxn ang="0">
                    <a:pos x="59" y="92"/>
                  </a:cxn>
                  <a:cxn ang="0">
                    <a:pos x="82" y="154"/>
                  </a:cxn>
                  <a:cxn ang="0">
                    <a:pos x="152" y="218"/>
                  </a:cxn>
                  <a:cxn ang="0">
                    <a:pos x="228" y="278"/>
                  </a:cxn>
                  <a:cxn ang="0">
                    <a:pos x="303" y="319"/>
                  </a:cxn>
                  <a:cxn ang="0">
                    <a:pos x="272" y="356"/>
                  </a:cxn>
                  <a:cxn ang="0">
                    <a:pos x="205" y="363"/>
                  </a:cxn>
                  <a:cxn ang="0">
                    <a:pos x="118" y="376"/>
                  </a:cxn>
                  <a:cxn ang="0">
                    <a:pos x="48" y="410"/>
                  </a:cxn>
                  <a:cxn ang="0">
                    <a:pos x="24" y="431"/>
                  </a:cxn>
                  <a:cxn ang="0">
                    <a:pos x="96" y="410"/>
                  </a:cxn>
                  <a:cxn ang="0">
                    <a:pos x="192" y="399"/>
                  </a:cxn>
                  <a:cxn ang="0">
                    <a:pos x="281" y="391"/>
                  </a:cxn>
                  <a:cxn ang="0">
                    <a:pos x="329" y="408"/>
                  </a:cxn>
                  <a:cxn ang="0">
                    <a:pos x="320" y="499"/>
                  </a:cxn>
                  <a:cxn ang="0">
                    <a:pos x="321" y="616"/>
                  </a:cxn>
                  <a:cxn ang="0">
                    <a:pos x="349" y="710"/>
                  </a:cxn>
                  <a:cxn ang="0">
                    <a:pos x="409" y="782"/>
                  </a:cxn>
                  <a:cxn ang="0">
                    <a:pos x="401" y="695"/>
                  </a:cxn>
                  <a:cxn ang="0">
                    <a:pos x="381" y="600"/>
                  </a:cxn>
                  <a:cxn ang="0">
                    <a:pos x="369" y="478"/>
                  </a:cxn>
                  <a:cxn ang="0">
                    <a:pos x="375" y="397"/>
                  </a:cxn>
                  <a:cxn ang="0">
                    <a:pos x="405" y="444"/>
                  </a:cxn>
                  <a:cxn ang="0">
                    <a:pos x="421" y="547"/>
                  </a:cxn>
                  <a:cxn ang="0">
                    <a:pos x="435" y="653"/>
                  </a:cxn>
                  <a:cxn ang="0">
                    <a:pos x="476" y="731"/>
                  </a:cxn>
                  <a:cxn ang="0">
                    <a:pos x="491" y="731"/>
                  </a:cxn>
                  <a:cxn ang="0">
                    <a:pos x="491" y="651"/>
                  </a:cxn>
                  <a:cxn ang="0">
                    <a:pos x="463" y="576"/>
                  </a:cxn>
                  <a:cxn ang="0">
                    <a:pos x="431" y="480"/>
                  </a:cxn>
                  <a:cxn ang="0">
                    <a:pos x="416" y="410"/>
                  </a:cxn>
                  <a:cxn ang="0">
                    <a:pos x="445" y="364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70" y="323"/>
                  </a:cxn>
                  <a:cxn ang="0">
                    <a:pos x="470" y="278"/>
                  </a:cxn>
                  <a:cxn ang="0">
                    <a:pos x="491" y="210"/>
                  </a:cxn>
                  <a:cxn ang="0">
                    <a:pos x="491" y="210"/>
                  </a:cxn>
                  <a:cxn ang="0">
                    <a:pos x="491" y="210"/>
                  </a:cxn>
                  <a:cxn ang="0">
                    <a:pos x="491" y="210"/>
                  </a:cxn>
                  <a:cxn ang="0">
                    <a:pos x="450" y="245"/>
                  </a:cxn>
                  <a:cxn ang="0">
                    <a:pos x="396" y="316"/>
                  </a:cxn>
                  <a:cxn ang="0">
                    <a:pos x="391" y="262"/>
                  </a:cxn>
                  <a:cxn ang="0">
                    <a:pos x="450" y="182"/>
                  </a:cxn>
                  <a:cxn ang="0">
                    <a:pos x="491" y="130"/>
                  </a:cxn>
                  <a:cxn ang="0">
                    <a:pos x="491" y="130"/>
                  </a:cxn>
                  <a:cxn ang="0">
                    <a:pos x="491" y="96"/>
                  </a:cxn>
                  <a:cxn ang="0">
                    <a:pos x="438" y="174"/>
                  </a:cxn>
                  <a:cxn ang="0">
                    <a:pos x="380" y="278"/>
                  </a:cxn>
                  <a:cxn ang="0">
                    <a:pos x="344" y="254"/>
                  </a:cxn>
                  <a:cxn ang="0">
                    <a:pos x="296" y="175"/>
                  </a:cxn>
                  <a:cxn ang="0">
                    <a:pos x="235" y="79"/>
                  </a:cxn>
                  <a:cxn ang="0">
                    <a:pos x="185" y="13"/>
                  </a:cxn>
                  <a:cxn ang="0">
                    <a:pos x="190" y="59"/>
                  </a:cxn>
                  <a:cxn ang="0">
                    <a:pos x="239" y="154"/>
                  </a:cxn>
                </a:cxnLst>
                <a:rect l="0" t="0" r="r" b="b"/>
                <a:pathLst>
                  <a:path w="497" h="783">
                    <a:moveTo>
                      <a:pt x="262" y="191"/>
                    </a:moveTo>
                    <a:lnTo>
                      <a:pt x="271" y="203"/>
                    </a:lnTo>
                    <a:lnTo>
                      <a:pt x="279" y="217"/>
                    </a:lnTo>
                    <a:lnTo>
                      <a:pt x="286" y="231"/>
                    </a:lnTo>
                    <a:lnTo>
                      <a:pt x="294" y="246"/>
                    </a:lnTo>
                    <a:lnTo>
                      <a:pt x="301" y="260"/>
                    </a:lnTo>
                    <a:lnTo>
                      <a:pt x="303" y="273"/>
                    </a:lnTo>
                    <a:lnTo>
                      <a:pt x="307" y="285"/>
                    </a:lnTo>
                    <a:lnTo>
                      <a:pt x="295" y="278"/>
                    </a:lnTo>
                    <a:lnTo>
                      <a:pt x="279" y="271"/>
                    </a:lnTo>
                    <a:lnTo>
                      <a:pt x="261" y="263"/>
                    </a:lnTo>
                    <a:lnTo>
                      <a:pt x="243" y="255"/>
                    </a:lnTo>
                    <a:lnTo>
                      <a:pt x="225" y="249"/>
                    </a:lnTo>
                    <a:lnTo>
                      <a:pt x="206" y="239"/>
                    </a:lnTo>
                    <a:lnTo>
                      <a:pt x="190" y="229"/>
                    </a:lnTo>
                    <a:lnTo>
                      <a:pt x="168" y="216"/>
                    </a:lnTo>
                    <a:lnTo>
                      <a:pt x="151" y="202"/>
                    </a:lnTo>
                    <a:lnTo>
                      <a:pt x="129" y="188"/>
                    </a:lnTo>
                    <a:lnTo>
                      <a:pt x="114" y="179"/>
                    </a:lnTo>
                    <a:lnTo>
                      <a:pt x="99" y="163"/>
                    </a:lnTo>
                    <a:lnTo>
                      <a:pt x="87" y="151"/>
                    </a:lnTo>
                    <a:lnTo>
                      <a:pt x="76" y="133"/>
                    </a:lnTo>
                    <a:lnTo>
                      <a:pt x="69" y="118"/>
                    </a:lnTo>
                    <a:lnTo>
                      <a:pt x="64" y="103"/>
                    </a:lnTo>
                    <a:lnTo>
                      <a:pt x="59" y="92"/>
                    </a:lnTo>
                    <a:lnTo>
                      <a:pt x="59" y="104"/>
                    </a:lnTo>
                    <a:lnTo>
                      <a:pt x="59" y="112"/>
                    </a:lnTo>
                    <a:lnTo>
                      <a:pt x="62" y="123"/>
                    </a:lnTo>
                    <a:lnTo>
                      <a:pt x="70" y="136"/>
                    </a:lnTo>
                    <a:lnTo>
                      <a:pt x="82" y="154"/>
                    </a:lnTo>
                    <a:lnTo>
                      <a:pt x="89" y="167"/>
                    </a:lnTo>
                    <a:lnTo>
                      <a:pt x="101" y="176"/>
                    </a:lnTo>
                    <a:lnTo>
                      <a:pt x="116" y="188"/>
                    </a:lnTo>
                    <a:lnTo>
                      <a:pt x="135" y="203"/>
                    </a:lnTo>
                    <a:lnTo>
                      <a:pt x="152" y="218"/>
                    </a:lnTo>
                    <a:lnTo>
                      <a:pt x="170" y="232"/>
                    </a:lnTo>
                    <a:lnTo>
                      <a:pt x="183" y="245"/>
                    </a:lnTo>
                    <a:lnTo>
                      <a:pt x="196" y="259"/>
                    </a:lnTo>
                    <a:lnTo>
                      <a:pt x="212" y="268"/>
                    </a:lnTo>
                    <a:lnTo>
                      <a:pt x="228" y="278"/>
                    </a:lnTo>
                    <a:lnTo>
                      <a:pt x="245" y="288"/>
                    </a:lnTo>
                    <a:lnTo>
                      <a:pt x="261" y="297"/>
                    </a:lnTo>
                    <a:lnTo>
                      <a:pt x="274" y="305"/>
                    </a:lnTo>
                    <a:lnTo>
                      <a:pt x="292" y="314"/>
                    </a:lnTo>
                    <a:lnTo>
                      <a:pt x="303" y="319"/>
                    </a:lnTo>
                    <a:lnTo>
                      <a:pt x="308" y="323"/>
                    </a:lnTo>
                    <a:lnTo>
                      <a:pt x="303" y="332"/>
                    </a:lnTo>
                    <a:lnTo>
                      <a:pt x="297" y="341"/>
                    </a:lnTo>
                    <a:lnTo>
                      <a:pt x="288" y="353"/>
                    </a:lnTo>
                    <a:lnTo>
                      <a:pt x="272" y="356"/>
                    </a:lnTo>
                    <a:lnTo>
                      <a:pt x="261" y="358"/>
                    </a:lnTo>
                    <a:lnTo>
                      <a:pt x="242" y="361"/>
                    </a:lnTo>
                    <a:lnTo>
                      <a:pt x="225" y="363"/>
                    </a:lnTo>
                    <a:lnTo>
                      <a:pt x="225" y="363"/>
                    </a:lnTo>
                    <a:lnTo>
                      <a:pt x="205" y="363"/>
                    </a:lnTo>
                    <a:lnTo>
                      <a:pt x="186" y="364"/>
                    </a:lnTo>
                    <a:lnTo>
                      <a:pt x="166" y="366"/>
                    </a:lnTo>
                    <a:lnTo>
                      <a:pt x="149" y="369"/>
                    </a:lnTo>
                    <a:lnTo>
                      <a:pt x="134" y="371"/>
                    </a:lnTo>
                    <a:lnTo>
                      <a:pt x="118" y="376"/>
                    </a:lnTo>
                    <a:lnTo>
                      <a:pt x="105" y="381"/>
                    </a:lnTo>
                    <a:lnTo>
                      <a:pt x="92" y="387"/>
                    </a:lnTo>
                    <a:lnTo>
                      <a:pt x="81" y="394"/>
                    </a:lnTo>
                    <a:lnTo>
                      <a:pt x="66" y="400"/>
                    </a:lnTo>
                    <a:lnTo>
                      <a:pt x="48" y="410"/>
                    </a:lnTo>
                    <a:lnTo>
                      <a:pt x="29" y="418"/>
                    </a:lnTo>
                    <a:lnTo>
                      <a:pt x="16" y="423"/>
                    </a:lnTo>
                    <a:lnTo>
                      <a:pt x="0" y="429"/>
                    </a:lnTo>
                    <a:lnTo>
                      <a:pt x="12" y="432"/>
                    </a:lnTo>
                    <a:lnTo>
                      <a:pt x="24" y="431"/>
                    </a:lnTo>
                    <a:lnTo>
                      <a:pt x="38" y="428"/>
                    </a:lnTo>
                    <a:lnTo>
                      <a:pt x="53" y="423"/>
                    </a:lnTo>
                    <a:lnTo>
                      <a:pt x="72" y="417"/>
                    </a:lnTo>
                    <a:lnTo>
                      <a:pt x="84" y="413"/>
                    </a:lnTo>
                    <a:lnTo>
                      <a:pt x="96" y="410"/>
                    </a:lnTo>
                    <a:lnTo>
                      <a:pt x="112" y="406"/>
                    </a:lnTo>
                    <a:lnTo>
                      <a:pt x="129" y="404"/>
                    </a:lnTo>
                    <a:lnTo>
                      <a:pt x="150" y="402"/>
                    </a:lnTo>
                    <a:lnTo>
                      <a:pt x="170" y="400"/>
                    </a:lnTo>
                    <a:lnTo>
                      <a:pt x="192" y="399"/>
                    </a:lnTo>
                    <a:lnTo>
                      <a:pt x="210" y="399"/>
                    </a:lnTo>
                    <a:lnTo>
                      <a:pt x="229" y="397"/>
                    </a:lnTo>
                    <a:lnTo>
                      <a:pt x="244" y="396"/>
                    </a:lnTo>
                    <a:lnTo>
                      <a:pt x="262" y="395"/>
                    </a:lnTo>
                    <a:lnTo>
                      <a:pt x="281" y="391"/>
                    </a:lnTo>
                    <a:lnTo>
                      <a:pt x="303" y="386"/>
                    </a:lnTo>
                    <a:lnTo>
                      <a:pt x="322" y="381"/>
                    </a:lnTo>
                    <a:lnTo>
                      <a:pt x="345" y="377"/>
                    </a:lnTo>
                    <a:lnTo>
                      <a:pt x="338" y="391"/>
                    </a:lnTo>
                    <a:lnTo>
                      <a:pt x="329" y="408"/>
                    </a:lnTo>
                    <a:lnTo>
                      <a:pt x="320" y="431"/>
                    </a:lnTo>
                    <a:lnTo>
                      <a:pt x="318" y="448"/>
                    </a:lnTo>
                    <a:lnTo>
                      <a:pt x="317" y="468"/>
                    </a:lnTo>
                    <a:lnTo>
                      <a:pt x="318" y="483"/>
                    </a:lnTo>
                    <a:lnTo>
                      <a:pt x="320" y="499"/>
                    </a:lnTo>
                    <a:lnTo>
                      <a:pt x="321" y="520"/>
                    </a:lnTo>
                    <a:lnTo>
                      <a:pt x="323" y="549"/>
                    </a:lnTo>
                    <a:lnTo>
                      <a:pt x="322" y="572"/>
                    </a:lnTo>
                    <a:lnTo>
                      <a:pt x="321" y="597"/>
                    </a:lnTo>
                    <a:lnTo>
                      <a:pt x="321" y="616"/>
                    </a:lnTo>
                    <a:lnTo>
                      <a:pt x="323" y="635"/>
                    </a:lnTo>
                    <a:lnTo>
                      <a:pt x="329" y="654"/>
                    </a:lnTo>
                    <a:lnTo>
                      <a:pt x="336" y="678"/>
                    </a:lnTo>
                    <a:lnTo>
                      <a:pt x="342" y="695"/>
                    </a:lnTo>
                    <a:lnTo>
                      <a:pt x="349" y="710"/>
                    </a:lnTo>
                    <a:lnTo>
                      <a:pt x="358" y="729"/>
                    </a:lnTo>
                    <a:lnTo>
                      <a:pt x="366" y="740"/>
                    </a:lnTo>
                    <a:lnTo>
                      <a:pt x="379" y="754"/>
                    </a:lnTo>
                    <a:lnTo>
                      <a:pt x="395" y="767"/>
                    </a:lnTo>
                    <a:lnTo>
                      <a:pt x="409" y="782"/>
                    </a:lnTo>
                    <a:lnTo>
                      <a:pt x="411" y="766"/>
                    </a:lnTo>
                    <a:lnTo>
                      <a:pt x="409" y="747"/>
                    </a:lnTo>
                    <a:lnTo>
                      <a:pt x="407" y="726"/>
                    </a:lnTo>
                    <a:lnTo>
                      <a:pt x="405" y="708"/>
                    </a:lnTo>
                    <a:lnTo>
                      <a:pt x="401" y="695"/>
                    </a:lnTo>
                    <a:lnTo>
                      <a:pt x="396" y="677"/>
                    </a:lnTo>
                    <a:lnTo>
                      <a:pt x="389" y="658"/>
                    </a:lnTo>
                    <a:lnTo>
                      <a:pt x="386" y="642"/>
                    </a:lnTo>
                    <a:lnTo>
                      <a:pt x="385" y="627"/>
                    </a:lnTo>
                    <a:lnTo>
                      <a:pt x="381" y="600"/>
                    </a:lnTo>
                    <a:lnTo>
                      <a:pt x="379" y="572"/>
                    </a:lnTo>
                    <a:lnTo>
                      <a:pt x="376" y="547"/>
                    </a:lnTo>
                    <a:lnTo>
                      <a:pt x="373" y="522"/>
                    </a:lnTo>
                    <a:lnTo>
                      <a:pt x="370" y="496"/>
                    </a:lnTo>
                    <a:lnTo>
                      <a:pt x="369" y="478"/>
                    </a:lnTo>
                    <a:lnTo>
                      <a:pt x="369" y="464"/>
                    </a:lnTo>
                    <a:lnTo>
                      <a:pt x="368" y="446"/>
                    </a:lnTo>
                    <a:lnTo>
                      <a:pt x="369" y="425"/>
                    </a:lnTo>
                    <a:lnTo>
                      <a:pt x="371" y="414"/>
                    </a:lnTo>
                    <a:lnTo>
                      <a:pt x="375" y="397"/>
                    </a:lnTo>
                    <a:lnTo>
                      <a:pt x="379" y="376"/>
                    </a:lnTo>
                    <a:lnTo>
                      <a:pt x="386" y="392"/>
                    </a:lnTo>
                    <a:lnTo>
                      <a:pt x="394" y="408"/>
                    </a:lnTo>
                    <a:lnTo>
                      <a:pt x="401" y="425"/>
                    </a:lnTo>
                    <a:lnTo>
                      <a:pt x="405" y="444"/>
                    </a:lnTo>
                    <a:lnTo>
                      <a:pt x="409" y="465"/>
                    </a:lnTo>
                    <a:lnTo>
                      <a:pt x="413" y="480"/>
                    </a:lnTo>
                    <a:lnTo>
                      <a:pt x="414" y="500"/>
                    </a:lnTo>
                    <a:lnTo>
                      <a:pt x="418" y="522"/>
                    </a:lnTo>
                    <a:lnTo>
                      <a:pt x="421" y="547"/>
                    </a:lnTo>
                    <a:lnTo>
                      <a:pt x="423" y="567"/>
                    </a:lnTo>
                    <a:lnTo>
                      <a:pt x="426" y="593"/>
                    </a:lnTo>
                    <a:lnTo>
                      <a:pt x="428" y="611"/>
                    </a:lnTo>
                    <a:lnTo>
                      <a:pt x="432" y="633"/>
                    </a:lnTo>
                    <a:lnTo>
                      <a:pt x="435" y="653"/>
                    </a:lnTo>
                    <a:lnTo>
                      <a:pt x="438" y="667"/>
                    </a:lnTo>
                    <a:lnTo>
                      <a:pt x="446" y="682"/>
                    </a:lnTo>
                    <a:lnTo>
                      <a:pt x="455" y="699"/>
                    </a:lnTo>
                    <a:lnTo>
                      <a:pt x="466" y="715"/>
                    </a:lnTo>
                    <a:lnTo>
                      <a:pt x="476" y="731"/>
                    </a:lnTo>
                    <a:lnTo>
                      <a:pt x="485" y="739"/>
                    </a:lnTo>
                    <a:lnTo>
                      <a:pt x="491" y="731"/>
                    </a:lnTo>
                    <a:lnTo>
                      <a:pt x="491" y="690"/>
                    </a:lnTo>
                    <a:lnTo>
                      <a:pt x="491" y="690"/>
                    </a:lnTo>
                    <a:lnTo>
                      <a:pt x="491" y="731"/>
                    </a:lnTo>
                    <a:lnTo>
                      <a:pt x="491" y="690"/>
                    </a:lnTo>
                    <a:lnTo>
                      <a:pt x="491" y="690"/>
                    </a:lnTo>
                    <a:lnTo>
                      <a:pt x="491" y="690"/>
                    </a:lnTo>
                    <a:lnTo>
                      <a:pt x="491" y="690"/>
                    </a:lnTo>
                    <a:lnTo>
                      <a:pt x="491" y="651"/>
                    </a:lnTo>
                    <a:lnTo>
                      <a:pt x="491" y="651"/>
                    </a:lnTo>
                    <a:lnTo>
                      <a:pt x="486" y="635"/>
                    </a:lnTo>
                    <a:lnTo>
                      <a:pt x="477" y="615"/>
                    </a:lnTo>
                    <a:lnTo>
                      <a:pt x="470" y="597"/>
                    </a:lnTo>
                    <a:lnTo>
                      <a:pt x="463" y="576"/>
                    </a:lnTo>
                    <a:lnTo>
                      <a:pt x="456" y="558"/>
                    </a:lnTo>
                    <a:lnTo>
                      <a:pt x="448" y="538"/>
                    </a:lnTo>
                    <a:lnTo>
                      <a:pt x="442" y="519"/>
                    </a:lnTo>
                    <a:lnTo>
                      <a:pt x="436" y="500"/>
                    </a:lnTo>
                    <a:lnTo>
                      <a:pt x="431" y="480"/>
                    </a:lnTo>
                    <a:lnTo>
                      <a:pt x="428" y="467"/>
                    </a:lnTo>
                    <a:lnTo>
                      <a:pt x="423" y="452"/>
                    </a:lnTo>
                    <a:lnTo>
                      <a:pt x="418" y="434"/>
                    </a:lnTo>
                    <a:lnTo>
                      <a:pt x="413" y="421"/>
                    </a:lnTo>
                    <a:lnTo>
                      <a:pt x="416" y="410"/>
                    </a:lnTo>
                    <a:lnTo>
                      <a:pt x="417" y="396"/>
                    </a:lnTo>
                    <a:lnTo>
                      <a:pt x="416" y="385"/>
                    </a:lnTo>
                    <a:lnTo>
                      <a:pt x="414" y="371"/>
                    </a:lnTo>
                    <a:lnTo>
                      <a:pt x="428" y="369"/>
                    </a:lnTo>
                    <a:lnTo>
                      <a:pt x="445" y="364"/>
                    </a:lnTo>
                    <a:lnTo>
                      <a:pt x="460" y="375"/>
                    </a:lnTo>
                    <a:lnTo>
                      <a:pt x="475" y="382"/>
                    </a:lnTo>
                    <a:lnTo>
                      <a:pt x="490" y="391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3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30"/>
                    </a:lnTo>
                    <a:lnTo>
                      <a:pt x="486" y="330"/>
                    </a:lnTo>
                    <a:lnTo>
                      <a:pt x="470" y="323"/>
                    </a:lnTo>
                    <a:lnTo>
                      <a:pt x="466" y="313"/>
                    </a:lnTo>
                    <a:lnTo>
                      <a:pt x="463" y="304"/>
                    </a:lnTo>
                    <a:lnTo>
                      <a:pt x="460" y="294"/>
                    </a:lnTo>
                    <a:lnTo>
                      <a:pt x="460" y="290"/>
                    </a:lnTo>
                    <a:lnTo>
                      <a:pt x="470" y="278"/>
                    </a:lnTo>
                    <a:lnTo>
                      <a:pt x="484" y="264"/>
                    </a:lnTo>
                    <a:lnTo>
                      <a:pt x="496" y="251"/>
                    </a:lnTo>
                    <a:lnTo>
                      <a:pt x="491" y="25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3" y="207"/>
                    </a:lnTo>
                    <a:lnTo>
                      <a:pt x="475" y="221"/>
                    </a:lnTo>
                    <a:lnTo>
                      <a:pt x="460" y="235"/>
                    </a:lnTo>
                    <a:lnTo>
                      <a:pt x="450" y="245"/>
                    </a:lnTo>
                    <a:lnTo>
                      <a:pt x="442" y="257"/>
                    </a:lnTo>
                    <a:lnTo>
                      <a:pt x="429" y="275"/>
                    </a:lnTo>
                    <a:lnTo>
                      <a:pt x="419" y="288"/>
                    </a:lnTo>
                    <a:lnTo>
                      <a:pt x="409" y="301"/>
                    </a:lnTo>
                    <a:lnTo>
                      <a:pt x="396" y="316"/>
                    </a:lnTo>
                    <a:lnTo>
                      <a:pt x="391" y="311"/>
                    </a:lnTo>
                    <a:lnTo>
                      <a:pt x="385" y="298"/>
                    </a:lnTo>
                    <a:lnTo>
                      <a:pt x="379" y="288"/>
                    </a:lnTo>
                    <a:lnTo>
                      <a:pt x="382" y="278"/>
                    </a:lnTo>
                    <a:lnTo>
                      <a:pt x="391" y="262"/>
                    </a:lnTo>
                    <a:lnTo>
                      <a:pt x="400" y="246"/>
                    </a:lnTo>
                    <a:lnTo>
                      <a:pt x="409" y="232"/>
                    </a:lnTo>
                    <a:lnTo>
                      <a:pt x="419" y="218"/>
                    </a:lnTo>
                    <a:lnTo>
                      <a:pt x="436" y="200"/>
                    </a:lnTo>
                    <a:lnTo>
                      <a:pt x="450" y="182"/>
                    </a:lnTo>
                    <a:lnTo>
                      <a:pt x="462" y="169"/>
                    </a:lnTo>
                    <a:lnTo>
                      <a:pt x="473" y="156"/>
                    </a:lnTo>
                    <a:lnTo>
                      <a:pt x="484" y="141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89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89"/>
                    </a:lnTo>
                    <a:lnTo>
                      <a:pt x="491" y="89"/>
                    </a:lnTo>
                    <a:lnTo>
                      <a:pt x="491" y="108"/>
                    </a:lnTo>
                    <a:lnTo>
                      <a:pt x="491" y="96"/>
                    </a:lnTo>
                    <a:lnTo>
                      <a:pt x="487" y="111"/>
                    </a:lnTo>
                    <a:lnTo>
                      <a:pt x="473" y="127"/>
                    </a:lnTo>
                    <a:lnTo>
                      <a:pt x="463" y="141"/>
                    </a:lnTo>
                    <a:lnTo>
                      <a:pt x="448" y="162"/>
                    </a:lnTo>
                    <a:lnTo>
                      <a:pt x="438" y="174"/>
                    </a:lnTo>
                    <a:lnTo>
                      <a:pt x="426" y="191"/>
                    </a:lnTo>
                    <a:lnTo>
                      <a:pt x="414" y="214"/>
                    </a:lnTo>
                    <a:lnTo>
                      <a:pt x="404" y="231"/>
                    </a:lnTo>
                    <a:lnTo>
                      <a:pt x="394" y="249"/>
                    </a:lnTo>
                    <a:lnTo>
                      <a:pt x="380" y="278"/>
                    </a:lnTo>
                    <a:lnTo>
                      <a:pt x="375" y="294"/>
                    </a:lnTo>
                    <a:lnTo>
                      <a:pt x="372" y="304"/>
                    </a:lnTo>
                    <a:lnTo>
                      <a:pt x="364" y="288"/>
                    </a:lnTo>
                    <a:lnTo>
                      <a:pt x="355" y="271"/>
                    </a:lnTo>
                    <a:lnTo>
                      <a:pt x="344" y="254"/>
                    </a:lnTo>
                    <a:lnTo>
                      <a:pt x="336" y="237"/>
                    </a:lnTo>
                    <a:lnTo>
                      <a:pt x="327" y="221"/>
                    </a:lnTo>
                    <a:lnTo>
                      <a:pt x="318" y="207"/>
                    </a:lnTo>
                    <a:lnTo>
                      <a:pt x="308" y="193"/>
                    </a:lnTo>
                    <a:lnTo>
                      <a:pt x="296" y="175"/>
                    </a:lnTo>
                    <a:lnTo>
                      <a:pt x="283" y="158"/>
                    </a:lnTo>
                    <a:lnTo>
                      <a:pt x="270" y="137"/>
                    </a:lnTo>
                    <a:lnTo>
                      <a:pt x="257" y="117"/>
                    </a:lnTo>
                    <a:lnTo>
                      <a:pt x="248" y="100"/>
                    </a:lnTo>
                    <a:lnTo>
                      <a:pt x="235" y="79"/>
                    </a:lnTo>
                    <a:lnTo>
                      <a:pt x="225" y="66"/>
                    </a:lnTo>
                    <a:lnTo>
                      <a:pt x="213" y="52"/>
                    </a:lnTo>
                    <a:lnTo>
                      <a:pt x="203" y="42"/>
                    </a:lnTo>
                    <a:lnTo>
                      <a:pt x="194" y="30"/>
                    </a:lnTo>
                    <a:lnTo>
                      <a:pt x="185" y="13"/>
                    </a:lnTo>
                    <a:lnTo>
                      <a:pt x="177" y="0"/>
                    </a:lnTo>
                    <a:lnTo>
                      <a:pt x="179" y="11"/>
                    </a:lnTo>
                    <a:lnTo>
                      <a:pt x="181" y="27"/>
                    </a:lnTo>
                    <a:lnTo>
                      <a:pt x="183" y="43"/>
                    </a:lnTo>
                    <a:lnTo>
                      <a:pt x="190" y="59"/>
                    </a:lnTo>
                    <a:lnTo>
                      <a:pt x="196" y="74"/>
                    </a:lnTo>
                    <a:lnTo>
                      <a:pt x="208" y="96"/>
                    </a:lnTo>
                    <a:lnTo>
                      <a:pt x="217" y="114"/>
                    </a:lnTo>
                    <a:lnTo>
                      <a:pt x="227" y="136"/>
                    </a:lnTo>
                    <a:lnTo>
                      <a:pt x="239" y="154"/>
                    </a:lnTo>
                    <a:lnTo>
                      <a:pt x="251" y="175"/>
                    </a:lnTo>
                    <a:lnTo>
                      <a:pt x="262" y="191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53" name="Freeform 33"/>
              <p:cNvSpPr>
                <a:spLocks/>
              </p:cNvSpPr>
              <p:nvPr/>
            </p:nvSpPr>
            <p:spPr bwMode="ltGray">
              <a:xfrm>
                <a:off x="5003" y="1739"/>
                <a:ext cx="768" cy="1071"/>
              </a:xfrm>
              <a:custGeom>
                <a:avLst/>
                <a:gdLst/>
                <a:ahLst/>
                <a:cxnLst>
                  <a:cxn ang="0">
                    <a:pos x="455" y="337"/>
                  </a:cxn>
                  <a:cxn ang="0">
                    <a:pos x="431" y="371"/>
                  </a:cxn>
                  <a:cxn ang="0">
                    <a:pos x="295" y="314"/>
                  </a:cxn>
                  <a:cxn ang="0">
                    <a:pos x="153" y="223"/>
                  </a:cxn>
                  <a:cxn ang="0">
                    <a:pos x="92" y="126"/>
                  </a:cxn>
                  <a:cxn ang="0">
                    <a:pos x="128" y="211"/>
                  </a:cxn>
                  <a:cxn ang="0">
                    <a:pos x="235" y="299"/>
                  </a:cxn>
                  <a:cxn ang="0">
                    <a:pos x="354" y="380"/>
                  </a:cxn>
                  <a:cxn ang="0">
                    <a:pos x="469" y="437"/>
                  </a:cxn>
                  <a:cxn ang="0">
                    <a:pos x="421" y="488"/>
                  </a:cxn>
                  <a:cxn ang="0">
                    <a:pos x="317" y="496"/>
                  </a:cxn>
                  <a:cxn ang="0">
                    <a:pos x="182" y="514"/>
                  </a:cxn>
                  <a:cxn ang="0">
                    <a:pos x="74" y="561"/>
                  </a:cxn>
                  <a:cxn ang="0">
                    <a:pos x="37" y="590"/>
                  </a:cxn>
                  <a:cxn ang="0">
                    <a:pos x="149" y="561"/>
                  </a:cxn>
                  <a:cxn ang="0">
                    <a:pos x="297" y="546"/>
                  </a:cxn>
                  <a:cxn ang="0">
                    <a:pos x="435" y="535"/>
                  </a:cxn>
                  <a:cxn ang="0">
                    <a:pos x="509" y="559"/>
                  </a:cxn>
                  <a:cxn ang="0">
                    <a:pos x="495" y="683"/>
                  </a:cxn>
                  <a:cxn ang="0">
                    <a:pos x="497" y="843"/>
                  </a:cxn>
                  <a:cxn ang="0">
                    <a:pos x="541" y="971"/>
                  </a:cxn>
                  <a:cxn ang="0">
                    <a:pos x="633" y="1070"/>
                  </a:cxn>
                  <a:cxn ang="0">
                    <a:pos x="620" y="951"/>
                  </a:cxn>
                  <a:cxn ang="0">
                    <a:pos x="590" y="821"/>
                  </a:cxn>
                  <a:cxn ang="0">
                    <a:pos x="571" y="655"/>
                  </a:cxn>
                  <a:cxn ang="0">
                    <a:pos x="580" y="544"/>
                  </a:cxn>
                  <a:cxn ang="0">
                    <a:pos x="626" y="608"/>
                  </a:cxn>
                  <a:cxn ang="0">
                    <a:pos x="651" y="749"/>
                  </a:cxn>
                  <a:cxn ang="0">
                    <a:pos x="672" y="894"/>
                  </a:cxn>
                  <a:cxn ang="0">
                    <a:pos x="737" y="1000"/>
                  </a:cxn>
                  <a:cxn ang="0">
                    <a:pos x="760" y="1000"/>
                  </a:cxn>
                  <a:cxn ang="0">
                    <a:pos x="760" y="891"/>
                  </a:cxn>
                  <a:cxn ang="0">
                    <a:pos x="716" y="789"/>
                  </a:cxn>
                  <a:cxn ang="0">
                    <a:pos x="666" y="657"/>
                  </a:cxn>
                  <a:cxn ang="0">
                    <a:pos x="643" y="561"/>
                  </a:cxn>
                  <a:cxn ang="0">
                    <a:pos x="689" y="499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27" y="442"/>
                  </a:cxn>
                  <a:cxn ang="0">
                    <a:pos x="727" y="380"/>
                  </a:cxn>
                  <a:cxn ang="0">
                    <a:pos x="760" y="288"/>
                  </a:cxn>
                  <a:cxn ang="0">
                    <a:pos x="760" y="288"/>
                  </a:cxn>
                  <a:cxn ang="0">
                    <a:pos x="760" y="288"/>
                  </a:cxn>
                  <a:cxn ang="0">
                    <a:pos x="760" y="288"/>
                  </a:cxn>
                  <a:cxn ang="0">
                    <a:pos x="696" y="335"/>
                  </a:cxn>
                  <a:cxn ang="0">
                    <a:pos x="613" y="433"/>
                  </a:cxn>
                  <a:cxn ang="0">
                    <a:pos x="604" y="359"/>
                  </a:cxn>
                  <a:cxn ang="0">
                    <a:pos x="696" y="250"/>
                  </a:cxn>
                  <a:cxn ang="0">
                    <a:pos x="760" y="178"/>
                  </a:cxn>
                  <a:cxn ang="0">
                    <a:pos x="760" y="178"/>
                  </a:cxn>
                  <a:cxn ang="0">
                    <a:pos x="760" y="132"/>
                  </a:cxn>
                  <a:cxn ang="0">
                    <a:pos x="678" y="239"/>
                  </a:cxn>
                  <a:cxn ang="0">
                    <a:pos x="589" y="380"/>
                  </a:cxn>
                  <a:cxn ang="0">
                    <a:pos x="532" y="348"/>
                  </a:cxn>
                  <a:cxn ang="0">
                    <a:pos x="458" y="240"/>
                  </a:cxn>
                  <a:cxn ang="0">
                    <a:pos x="364" y="109"/>
                  </a:cxn>
                  <a:cxn ang="0">
                    <a:pos x="286" y="18"/>
                  </a:cxn>
                  <a:cxn ang="0">
                    <a:pos x="294" y="81"/>
                  </a:cxn>
                  <a:cxn ang="0">
                    <a:pos x="369" y="211"/>
                  </a:cxn>
                </a:cxnLst>
                <a:rect l="0" t="0" r="r" b="b"/>
                <a:pathLst>
                  <a:path w="768" h="1071">
                    <a:moveTo>
                      <a:pt x="405" y="261"/>
                    </a:moveTo>
                    <a:lnTo>
                      <a:pt x="420" y="278"/>
                    </a:lnTo>
                    <a:lnTo>
                      <a:pt x="432" y="297"/>
                    </a:lnTo>
                    <a:lnTo>
                      <a:pt x="443" y="316"/>
                    </a:lnTo>
                    <a:lnTo>
                      <a:pt x="455" y="337"/>
                    </a:lnTo>
                    <a:lnTo>
                      <a:pt x="465" y="356"/>
                    </a:lnTo>
                    <a:lnTo>
                      <a:pt x="469" y="374"/>
                    </a:lnTo>
                    <a:lnTo>
                      <a:pt x="475" y="390"/>
                    </a:lnTo>
                    <a:lnTo>
                      <a:pt x="457" y="380"/>
                    </a:lnTo>
                    <a:lnTo>
                      <a:pt x="431" y="371"/>
                    </a:lnTo>
                    <a:lnTo>
                      <a:pt x="403" y="361"/>
                    </a:lnTo>
                    <a:lnTo>
                      <a:pt x="377" y="350"/>
                    </a:lnTo>
                    <a:lnTo>
                      <a:pt x="348" y="340"/>
                    </a:lnTo>
                    <a:lnTo>
                      <a:pt x="319" y="328"/>
                    </a:lnTo>
                    <a:lnTo>
                      <a:pt x="295" y="314"/>
                    </a:lnTo>
                    <a:lnTo>
                      <a:pt x="259" y="295"/>
                    </a:lnTo>
                    <a:lnTo>
                      <a:pt x="234" y="277"/>
                    </a:lnTo>
                    <a:lnTo>
                      <a:pt x="200" y="257"/>
                    </a:lnTo>
                    <a:lnTo>
                      <a:pt x="177" y="245"/>
                    </a:lnTo>
                    <a:lnTo>
                      <a:pt x="153" y="223"/>
                    </a:lnTo>
                    <a:lnTo>
                      <a:pt x="134" y="206"/>
                    </a:lnTo>
                    <a:lnTo>
                      <a:pt x="118" y="183"/>
                    </a:lnTo>
                    <a:lnTo>
                      <a:pt x="107" y="161"/>
                    </a:lnTo>
                    <a:lnTo>
                      <a:pt x="99" y="141"/>
                    </a:lnTo>
                    <a:lnTo>
                      <a:pt x="92" y="126"/>
                    </a:lnTo>
                    <a:lnTo>
                      <a:pt x="91" y="143"/>
                    </a:lnTo>
                    <a:lnTo>
                      <a:pt x="91" y="154"/>
                    </a:lnTo>
                    <a:lnTo>
                      <a:pt x="96" y="169"/>
                    </a:lnTo>
                    <a:lnTo>
                      <a:pt x="108" y="186"/>
                    </a:lnTo>
                    <a:lnTo>
                      <a:pt x="128" y="211"/>
                    </a:lnTo>
                    <a:lnTo>
                      <a:pt x="138" y="229"/>
                    </a:lnTo>
                    <a:lnTo>
                      <a:pt x="157" y="241"/>
                    </a:lnTo>
                    <a:lnTo>
                      <a:pt x="180" y="258"/>
                    </a:lnTo>
                    <a:lnTo>
                      <a:pt x="209" y="278"/>
                    </a:lnTo>
                    <a:lnTo>
                      <a:pt x="235" y="299"/>
                    </a:lnTo>
                    <a:lnTo>
                      <a:pt x="263" y="318"/>
                    </a:lnTo>
                    <a:lnTo>
                      <a:pt x="283" y="335"/>
                    </a:lnTo>
                    <a:lnTo>
                      <a:pt x="304" y="354"/>
                    </a:lnTo>
                    <a:lnTo>
                      <a:pt x="329" y="367"/>
                    </a:lnTo>
                    <a:lnTo>
                      <a:pt x="354" y="380"/>
                    </a:lnTo>
                    <a:lnTo>
                      <a:pt x="379" y="395"/>
                    </a:lnTo>
                    <a:lnTo>
                      <a:pt x="403" y="406"/>
                    </a:lnTo>
                    <a:lnTo>
                      <a:pt x="424" y="417"/>
                    </a:lnTo>
                    <a:lnTo>
                      <a:pt x="451" y="429"/>
                    </a:lnTo>
                    <a:lnTo>
                      <a:pt x="469" y="437"/>
                    </a:lnTo>
                    <a:lnTo>
                      <a:pt x="477" y="442"/>
                    </a:lnTo>
                    <a:lnTo>
                      <a:pt x="469" y="454"/>
                    </a:lnTo>
                    <a:lnTo>
                      <a:pt x="460" y="467"/>
                    </a:lnTo>
                    <a:lnTo>
                      <a:pt x="446" y="484"/>
                    </a:lnTo>
                    <a:lnTo>
                      <a:pt x="421" y="488"/>
                    </a:lnTo>
                    <a:lnTo>
                      <a:pt x="403" y="490"/>
                    </a:lnTo>
                    <a:lnTo>
                      <a:pt x="375" y="495"/>
                    </a:lnTo>
                    <a:lnTo>
                      <a:pt x="348" y="496"/>
                    </a:lnTo>
                    <a:lnTo>
                      <a:pt x="348" y="496"/>
                    </a:lnTo>
                    <a:lnTo>
                      <a:pt x="317" y="496"/>
                    </a:lnTo>
                    <a:lnTo>
                      <a:pt x="288" y="499"/>
                    </a:lnTo>
                    <a:lnTo>
                      <a:pt x="258" y="501"/>
                    </a:lnTo>
                    <a:lnTo>
                      <a:pt x="231" y="505"/>
                    </a:lnTo>
                    <a:lnTo>
                      <a:pt x="208" y="508"/>
                    </a:lnTo>
                    <a:lnTo>
                      <a:pt x="182" y="514"/>
                    </a:lnTo>
                    <a:lnTo>
                      <a:pt x="163" y="521"/>
                    </a:lnTo>
                    <a:lnTo>
                      <a:pt x="142" y="530"/>
                    </a:lnTo>
                    <a:lnTo>
                      <a:pt x="126" y="539"/>
                    </a:lnTo>
                    <a:lnTo>
                      <a:pt x="102" y="548"/>
                    </a:lnTo>
                    <a:lnTo>
                      <a:pt x="74" y="561"/>
                    </a:lnTo>
                    <a:lnTo>
                      <a:pt x="46" y="572"/>
                    </a:lnTo>
                    <a:lnTo>
                      <a:pt x="24" y="579"/>
                    </a:lnTo>
                    <a:lnTo>
                      <a:pt x="0" y="587"/>
                    </a:lnTo>
                    <a:lnTo>
                      <a:pt x="19" y="591"/>
                    </a:lnTo>
                    <a:lnTo>
                      <a:pt x="37" y="590"/>
                    </a:lnTo>
                    <a:lnTo>
                      <a:pt x="59" y="585"/>
                    </a:lnTo>
                    <a:lnTo>
                      <a:pt x="82" y="579"/>
                    </a:lnTo>
                    <a:lnTo>
                      <a:pt x="112" y="570"/>
                    </a:lnTo>
                    <a:lnTo>
                      <a:pt x="130" y="565"/>
                    </a:lnTo>
                    <a:lnTo>
                      <a:pt x="149" y="561"/>
                    </a:lnTo>
                    <a:lnTo>
                      <a:pt x="174" y="556"/>
                    </a:lnTo>
                    <a:lnTo>
                      <a:pt x="200" y="553"/>
                    </a:lnTo>
                    <a:lnTo>
                      <a:pt x="232" y="550"/>
                    </a:lnTo>
                    <a:lnTo>
                      <a:pt x="263" y="547"/>
                    </a:lnTo>
                    <a:lnTo>
                      <a:pt x="297" y="546"/>
                    </a:lnTo>
                    <a:lnTo>
                      <a:pt x="325" y="546"/>
                    </a:lnTo>
                    <a:lnTo>
                      <a:pt x="354" y="544"/>
                    </a:lnTo>
                    <a:lnTo>
                      <a:pt x="377" y="542"/>
                    </a:lnTo>
                    <a:lnTo>
                      <a:pt x="405" y="540"/>
                    </a:lnTo>
                    <a:lnTo>
                      <a:pt x="435" y="535"/>
                    </a:lnTo>
                    <a:lnTo>
                      <a:pt x="469" y="529"/>
                    </a:lnTo>
                    <a:lnTo>
                      <a:pt x="498" y="521"/>
                    </a:lnTo>
                    <a:lnTo>
                      <a:pt x="534" y="516"/>
                    </a:lnTo>
                    <a:lnTo>
                      <a:pt x="523" y="535"/>
                    </a:lnTo>
                    <a:lnTo>
                      <a:pt x="509" y="559"/>
                    </a:lnTo>
                    <a:lnTo>
                      <a:pt x="495" y="590"/>
                    </a:lnTo>
                    <a:lnTo>
                      <a:pt x="492" y="613"/>
                    </a:lnTo>
                    <a:lnTo>
                      <a:pt x="491" y="640"/>
                    </a:lnTo>
                    <a:lnTo>
                      <a:pt x="492" y="661"/>
                    </a:lnTo>
                    <a:lnTo>
                      <a:pt x="495" y="683"/>
                    </a:lnTo>
                    <a:lnTo>
                      <a:pt x="497" y="712"/>
                    </a:lnTo>
                    <a:lnTo>
                      <a:pt x="500" y="751"/>
                    </a:lnTo>
                    <a:lnTo>
                      <a:pt x="498" y="783"/>
                    </a:lnTo>
                    <a:lnTo>
                      <a:pt x="497" y="817"/>
                    </a:lnTo>
                    <a:lnTo>
                      <a:pt x="497" y="843"/>
                    </a:lnTo>
                    <a:lnTo>
                      <a:pt x="500" y="869"/>
                    </a:lnTo>
                    <a:lnTo>
                      <a:pt x="508" y="896"/>
                    </a:lnTo>
                    <a:lnTo>
                      <a:pt x="519" y="928"/>
                    </a:lnTo>
                    <a:lnTo>
                      <a:pt x="529" y="951"/>
                    </a:lnTo>
                    <a:lnTo>
                      <a:pt x="541" y="971"/>
                    </a:lnTo>
                    <a:lnTo>
                      <a:pt x="554" y="997"/>
                    </a:lnTo>
                    <a:lnTo>
                      <a:pt x="566" y="1013"/>
                    </a:lnTo>
                    <a:lnTo>
                      <a:pt x="586" y="1032"/>
                    </a:lnTo>
                    <a:lnTo>
                      <a:pt x="612" y="1049"/>
                    </a:lnTo>
                    <a:lnTo>
                      <a:pt x="633" y="1070"/>
                    </a:lnTo>
                    <a:lnTo>
                      <a:pt x="636" y="1048"/>
                    </a:lnTo>
                    <a:lnTo>
                      <a:pt x="633" y="1022"/>
                    </a:lnTo>
                    <a:lnTo>
                      <a:pt x="629" y="994"/>
                    </a:lnTo>
                    <a:lnTo>
                      <a:pt x="626" y="969"/>
                    </a:lnTo>
                    <a:lnTo>
                      <a:pt x="620" y="951"/>
                    </a:lnTo>
                    <a:lnTo>
                      <a:pt x="613" y="926"/>
                    </a:lnTo>
                    <a:lnTo>
                      <a:pt x="602" y="900"/>
                    </a:lnTo>
                    <a:lnTo>
                      <a:pt x="597" y="879"/>
                    </a:lnTo>
                    <a:lnTo>
                      <a:pt x="595" y="858"/>
                    </a:lnTo>
                    <a:lnTo>
                      <a:pt x="590" y="821"/>
                    </a:lnTo>
                    <a:lnTo>
                      <a:pt x="586" y="783"/>
                    </a:lnTo>
                    <a:lnTo>
                      <a:pt x="581" y="749"/>
                    </a:lnTo>
                    <a:lnTo>
                      <a:pt x="578" y="715"/>
                    </a:lnTo>
                    <a:lnTo>
                      <a:pt x="572" y="679"/>
                    </a:lnTo>
                    <a:lnTo>
                      <a:pt x="571" y="655"/>
                    </a:lnTo>
                    <a:lnTo>
                      <a:pt x="571" y="635"/>
                    </a:lnTo>
                    <a:lnTo>
                      <a:pt x="569" y="610"/>
                    </a:lnTo>
                    <a:lnTo>
                      <a:pt x="571" y="582"/>
                    </a:lnTo>
                    <a:lnTo>
                      <a:pt x="574" y="567"/>
                    </a:lnTo>
                    <a:lnTo>
                      <a:pt x="580" y="544"/>
                    </a:lnTo>
                    <a:lnTo>
                      <a:pt x="586" y="514"/>
                    </a:lnTo>
                    <a:lnTo>
                      <a:pt x="597" y="536"/>
                    </a:lnTo>
                    <a:lnTo>
                      <a:pt x="609" y="559"/>
                    </a:lnTo>
                    <a:lnTo>
                      <a:pt x="620" y="582"/>
                    </a:lnTo>
                    <a:lnTo>
                      <a:pt x="626" y="608"/>
                    </a:lnTo>
                    <a:lnTo>
                      <a:pt x="633" y="636"/>
                    </a:lnTo>
                    <a:lnTo>
                      <a:pt x="638" y="657"/>
                    </a:lnTo>
                    <a:lnTo>
                      <a:pt x="641" y="684"/>
                    </a:lnTo>
                    <a:lnTo>
                      <a:pt x="647" y="715"/>
                    </a:lnTo>
                    <a:lnTo>
                      <a:pt x="651" y="749"/>
                    </a:lnTo>
                    <a:lnTo>
                      <a:pt x="655" y="776"/>
                    </a:lnTo>
                    <a:lnTo>
                      <a:pt x="659" y="811"/>
                    </a:lnTo>
                    <a:lnTo>
                      <a:pt x="661" y="836"/>
                    </a:lnTo>
                    <a:lnTo>
                      <a:pt x="669" y="866"/>
                    </a:lnTo>
                    <a:lnTo>
                      <a:pt x="672" y="894"/>
                    </a:lnTo>
                    <a:lnTo>
                      <a:pt x="678" y="913"/>
                    </a:lnTo>
                    <a:lnTo>
                      <a:pt x="690" y="934"/>
                    </a:lnTo>
                    <a:lnTo>
                      <a:pt x="704" y="957"/>
                    </a:lnTo>
                    <a:lnTo>
                      <a:pt x="720" y="979"/>
                    </a:lnTo>
                    <a:lnTo>
                      <a:pt x="737" y="1000"/>
                    </a:lnTo>
                    <a:lnTo>
                      <a:pt x="750" y="1011"/>
                    </a:lnTo>
                    <a:lnTo>
                      <a:pt x="760" y="1000"/>
                    </a:lnTo>
                    <a:lnTo>
                      <a:pt x="760" y="945"/>
                    </a:lnTo>
                    <a:lnTo>
                      <a:pt x="760" y="945"/>
                    </a:lnTo>
                    <a:lnTo>
                      <a:pt x="760" y="1000"/>
                    </a:lnTo>
                    <a:lnTo>
                      <a:pt x="760" y="945"/>
                    </a:lnTo>
                    <a:lnTo>
                      <a:pt x="760" y="945"/>
                    </a:lnTo>
                    <a:lnTo>
                      <a:pt x="760" y="945"/>
                    </a:lnTo>
                    <a:lnTo>
                      <a:pt x="760" y="945"/>
                    </a:lnTo>
                    <a:lnTo>
                      <a:pt x="760" y="891"/>
                    </a:lnTo>
                    <a:lnTo>
                      <a:pt x="760" y="891"/>
                    </a:lnTo>
                    <a:lnTo>
                      <a:pt x="752" y="869"/>
                    </a:lnTo>
                    <a:lnTo>
                      <a:pt x="738" y="841"/>
                    </a:lnTo>
                    <a:lnTo>
                      <a:pt x="727" y="817"/>
                    </a:lnTo>
                    <a:lnTo>
                      <a:pt x="716" y="789"/>
                    </a:lnTo>
                    <a:lnTo>
                      <a:pt x="706" y="764"/>
                    </a:lnTo>
                    <a:lnTo>
                      <a:pt x="693" y="736"/>
                    </a:lnTo>
                    <a:lnTo>
                      <a:pt x="684" y="710"/>
                    </a:lnTo>
                    <a:lnTo>
                      <a:pt x="675" y="684"/>
                    </a:lnTo>
                    <a:lnTo>
                      <a:pt x="666" y="657"/>
                    </a:lnTo>
                    <a:lnTo>
                      <a:pt x="661" y="640"/>
                    </a:lnTo>
                    <a:lnTo>
                      <a:pt x="654" y="619"/>
                    </a:lnTo>
                    <a:lnTo>
                      <a:pt x="647" y="595"/>
                    </a:lnTo>
                    <a:lnTo>
                      <a:pt x="638" y="576"/>
                    </a:lnTo>
                    <a:lnTo>
                      <a:pt x="643" y="561"/>
                    </a:lnTo>
                    <a:lnTo>
                      <a:pt x="646" y="542"/>
                    </a:lnTo>
                    <a:lnTo>
                      <a:pt x="644" y="527"/>
                    </a:lnTo>
                    <a:lnTo>
                      <a:pt x="640" y="508"/>
                    </a:lnTo>
                    <a:lnTo>
                      <a:pt x="661" y="505"/>
                    </a:lnTo>
                    <a:lnTo>
                      <a:pt x="689" y="499"/>
                    </a:lnTo>
                    <a:lnTo>
                      <a:pt x="712" y="513"/>
                    </a:lnTo>
                    <a:lnTo>
                      <a:pt x="734" y="523"/>
                    </a:lnTo>
                    <a:lnTo>
                      <a:pt x="757" y="535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451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451"/>
                    </a:lnTo>
                    <a:lnTo>
                      <a:pt x="752" y="451"/>
                    </a:lnTo>
                    <a:lnTo>
                      <a:pt x="727" y="442"/>
                    </a:lnTo>
                    <a:lnTo>
                      <a:pt x="721" y="429"/>
                    </a:lnTo>
                    <a:lnTo>
                      <a:pt x="716" y="416"/>
                    </a:lnTo>
                    <a:lnTo>
                      <a:pt x="711" y="402"/>
                    </a:lnTo>
                    <a:lnTo>
                      <a:pt x="712" y="397"/>
                    </a:lnTo>
                    <a:lnTo>
                      <a:pt x="727" y="380"/>
                    </a:lnTo>
                    <a:lnTo>
                      <a:pt x="749" y="362"/>
                    </a:lnTo>
                    <a:lnTo>
                      <a:pt x="767" y="344"/>
                    </a:lnTo>
                    <a:lnTo>
                      <a:pt x="760" y="342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3" y="284"/>
                    </a:lnTo>
                    <a:lnTo>
                      <a:pt x="734" y="303"/>
                    </a:lnTo>
                    <a:lnTo>
                      <a:pt x="711" y="322"/>
                    </a:lnTo>
                    <a:lnTo>
                      <a:pt x="696" y="335"/>
                    </a:lnTo>
                    <a:lnTo>
                      <a:pt x="684" y="352"/>
                    </a:lnTo>
                    <a:lnTo>
                      <a:pt x="664" y="376"/>
                    </a:lnTo>
                    <a:lnTo>
                      <a:pt x="649" y="395"/>
                    </a:lnTo>
                    <a:lnTo>
                      <a:pt x="633" y="412"/>
                    </a:lnTo>
                    <a:lnTo>
                      <a:pt x="613" y="433"/>
                    </a:lnTo>
                    <a:lnTo>
                      <a:pt x="604" y="425"/>
                    </a:lnTo>
                    <a:lnTo>
                      <a:pt x="595" y="408"/>
                    </a:lnTo>
                    <a:lnTo>
                      <a:pt x="586" y="395"/>
                    </a:lnTo>
                    <a:lnTo>
                      <a:pt x="591" y="380"/>
                    </a:lnTo>
                    <a:lnTo>
                      <a:pt x="604" y="359"/>
                    </a:lnTo>
                    <a:lnTo>
                      <a:pt x="618" y="337"/>
                    </a:lnTo>
                    <a:lnTo>
                      <a:pt x="633" y="317"/>
                    </a:lnTo>
                    <a:lnTo>
                      <a:pt x="649" y="299"/>
                    </a:lnTo>
                    <a:lnTo>
                      <a:pt x="674" y="274"/>
                    </a:lnTo>
                    <a:lnTo>
                      <a:pt x="696" y="250"/>
                    </a:lnTo>
                    <a:lnTo>
                      <a:pt x="715" y="231"/>
                    </a:lnTo>
                    <a:lnTo>
                      <a:pt x="731" y="214"/>
                    </a:lnTo>
                    <a:lnTo>
                      <a:pt x="749" y="194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22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22"/>
                    </a:lnTo>
                    <a:lnTo>
                      <a:pt x="760" y="122"/>
                    </a:lnTo>
                    <a:lnTo>
                      <a:pt x="760" y="148"/>
                    </a:lnTo>
                    <a:lnTo>
                      <a:pt x="760" y="132"/>
                    </a:lnTo>
                    <a:lnTo>
                      <a:pt x="753" y="152"/>
                    </a:lnTo>
                    <a:lnTo>
                      <a:pt x="732" y="173"/>
                    </a:lnTo>
                    <a:lnTo>
                      <a:pt x="716" y="194"/>
                    </a:lnTo>
                    <a:lnTo>
                      <a:pt x="693" y="222"/>
                    </a:lnTo>
                    <a:lnTo>
                      <a:pt x="678" y="239"/>
                    </a:lnTo>
                    <a:lnTo>
                      <a:pt x="659" y="261"/>
                    </a:lnTo>
                    <a:lnTo>
                      <a:pt x="641" y="293"/>
                    </a:lnTo>
                    <a:lnTo>
                      <a:pt x="625" y="316"/>
                    </a:lnTo>
                    <a:lnTo>
                      <a:pt x="610" y="340"/>
                    </a:lnTo>
                    <a:lnTo>
                      <a:pt x="589" y="380"/>
                    </a:lnTo>
                    <a:lnTo>
                      <a:pt x="580" y="402"/>
                    </a:lnTo>
                    <a:lnTo>
                      <a:pt x="575" y="416"/>
                    </a:lnTo>
                    <a:lnTo>
                      <a:pt x="564" y="395"/>
                    </a:lnTo>
                    <a:lnTo>
                      <a:pt x="549" y="371"/>
                    </a:lnTo>
                    <a:lnTo>
                      <a:pt x="532" y="348"/>
                    </a:lnTo>
                    <a:lnTo>
                      <a:pt x="519" y="325"/>
                    </a:lnTo>
                    <a:lnTo>
                      <a:pt x="506" y="303"/>
                    </a:lnTo>
                    <a:lnTo>
                      <a:pt x="492" y="284"/>
                    </a:lnTo>
                    <a:lnTo>
                      <a:pt x="477" y="265"/>
                    </a:lnTo>
                    <a:lnTo>
                      <a:pt x="458" y="240"/>
                    </a:lnTo>
                    <a:lnTo>
                      <a:pt x="437" y="216"/>
                    </a:lnTo>
                    <a:lnTo>
                      <a:pt x="418" y="188"/>
                    </a:lnTo>
                    <a:lnTo>
                      <a:pt x="398" y="160"/>
                    </a:lnTo>
                    <a:lnTo>
                      <a:pt x="383" y="137"/>
                    </a:lnTo>
                    <a:lnTo>
                      <a:pt x="364" y="109"/>
                    </a:lnTo>
                    <a:lnTo>
                      <a:pt x="349" y="90"/>
                    </a:lnTo>
                    <a:lnTo>
                      <a:pt x="330" y="72"/>
                    </a:lnTo>
                    <a:lnTo>
                      <a:pt x="314" y="58"/>
                    </a:lnTo>
                    <a:lnTo>
                      <a:pt x="300" y="41"/>
                    </a:lnTo>
                    <a:lnTo>
                      <a:pt x="286" y="18"/>
                    </a:lnTo>
                    <a:lnTo>
                      <a:pt x="274" y="0"/>
                    </a:lnTo>
                    <a:lnTo>
                      <a:pt x="277" y="15"/>
                    </a:lnTo>
                    <a:lnTo>
                      <a:pt x="280" y="37"/>
                    </a:lnTo>
                    <a:lnTo>
                      <a:pt x="283" y="60"/>
                    </a:lnTo>
                    <a:lnTo>
                      <a:pt x="294" y="81"/>
                    </a:lnTo>
                    <a:lnTo>
                      <a:pt x="304" y="101"/>
                    </a:lnTo>
                    <a:lnTo>
                      <a:pt x="322" y="131"/>
                    </a:lnTo>
                    <a:lnTo>
                      <a:pt x="335" y="156"/>
                    </a:lnTo>
                    <a:lnTo>
                      <a:pt x="352" y="186"/>
                    </a:lnTo>
                    <a:lnTo>
                      <a:pt x="369" y="211"/>
                    </a:lnTo>
                    <a:lnTo>
                      <a:pt x="389" y="240"/>
                    </a:lnTo>
                    <a:lnTo>
                      <a:pt x="405" y="261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5E7E8-6C59-4001-9F8C-46A454546BBB}" type="slidenum">
              <a:rPr lang="en-US"/>
              <a:pPr/>
              <a:t>26</a:t>
            </a:fld>
            <a:endParaRPr 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Family Languages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Jak is a family of related languages</a:t>
            </a:r>
          </a:p>
          <a:p>
            <a:pPr lvl="2"/>
            <a:r>
              <a:rPr lang="en-US"/>
              <a:t>versions with/without constructors </a:t>
            </a:r>
          </a:p>
          <a:p>
            <a:pPr lvl="2"/>
            <a:r>
              <a:rPr lang="en-US"/>
              <a:t>with/without P3 extensions</a:t>
            </a:r>
          </a:p>
          <a:p>
            <a:pPr lvl="2"/>
            <a:r>
              <a:rPr lang="en-US"/>
              <a:t>with/without CORBA IDL extensions…</a:t>
            </a:r>
            <a:br>
              <a:rPr lang="en-US"/>
            </a:br>
            <a:endParaRPr lang="en-US"/>
          </a:p>
          <a:p>
            <a:r>
              <a:rPr lang="en-US"/>
              <a:t>Classic library scalability problem</a:t>
            </a:r>
          </a:p>
          <a:p>
            <a:pPr lvl="2"/>
            <a:r>
              <a:rPr lang="en-US" i="1"/>
              <a:t>n</a:t>
            </a:r>
            <a:r>
              <a:rPr lang="en-US"/>
              <a:t> optional, largely orthogonal features</a:t>
            </a:r>
          </a:p>
          <a:p>
            <a:pPr lvl="2"/>
            <a:r>
              <a:rPr lang="en-US"/>
              <a:t>2</a:t>
            </a:r>
            <a:r>
              <a:rPr lang="en-US" i="1" baseline="30000"/>
              <a:t>n</a:t>
            </a:r>
            <a:r>
              <a:rPr lang="en-US"/>
              <a:t> different possible combinations of features</a:t>
            </a:r>
          </a:p>
          <a:p>
            <a:pPr lvl="2"/>
            <a:r>
              <a:rPr lang="en-US"/>
              <a:t>cannot build all 2</a:t>
            </a:r>
            <a:r>
              <a:rPr lang="en-US" i="1" baseline="30000"/>
              <a:t>n</a:t>
            </a:r>
            <a:r>
              <a:rPr lang="en-US"/>
              <a:t> combinations by hand</a:t>
            </a:r>
          </a:p>
          <a:p>
            <a:pPr lvl="2"/>
            <a:r>
              <a:rPr lang="en-US"/>
              <a:t>can generate them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6C63-97E8-4CA2-AC26-E5AA112F8B4E}" type="slidenum">
              <a:rPr lang="en-US"/>
              <a:pPr/>
              <a:t>27</a:t>
            </a:fld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Bali is a GenVoca Generator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Bali assembles variants of Jak from components</a:t>
            </a:r>
          </a:p>
          <a:p>
            <a:r>
              <a:rPr lang="en-US"/>
              <a:t>Components encapsulate primitive extensions </a:t>
            </a:r>
          </a:p>
          <a:p>
            <a:pPr lvl="2"/>
            <a:r>
              <a:rPr lang="en-US"/>
              <a:t>generation scoping</a:t>
            </a:r>
          </a:p>
          <a:p>
            <a:pPr lvl="2"/>
            <a:r>
              <a:rPr lang="en-US"/>
              <a:t>domain-specific generators like P3</a:t>
            </a:r>
          </a:p>
          <a:p>
            <a:pPr lvl="2"/>
            <a:r>
              <a:rPr lang="en-US"/>
              <a:t>CORBA IDL</a:t>
            </a:r>
          </a:p>
          <a:p>
            <a:pPr lvl="2"/>
            <a:r>
              <a:rPr lang="en-US"/>
              <a:t>…</a:t>
            </a:r>
          </a:p>
          <a:p>
            <a:r>
              <a:rPr lang="en-US"/>
              <a:t>Compositions of components specifies particular variant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2028-7BBF-4015-A0B5-1B82FBDC7302}" type="slidenum">
              <a:rPr lang="en-US"/>
              <a:pPr/>
              <a:t>28</a:t>
            </a:fld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Two Aspects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Tool for writing compilers for </a:t>
            </a:r>
            <a:br>
              <a:rPr lang="en-US"/>
            </a:br>
            <a:r>
              <a:rPr lang="en-US" i="1"/>
              <a:t>Domain-Specific Languages</a:t>
            </a:r>
            <a:r>
              <a:rPr lang="en-US"/>
              <a:t> </a:t>
            </a:r>
            <a:r>
              <a:rPr lang="en-US" i="1"/>
              <a:t>(DSL)</a:t>
            </a:r>
          </a:p>
          <a:p>
            <a:pPr lvl="1"/>
            <a:r>
              <a:rPr lang="en-US"/>
              <a:t>looks similar to other DSL-compiler tools</a:t>
            </a:r>
          </a:p>
          <a:p>
            <a:pPr lvl="1"/>
            <a:r>
              <a:rPr lang="en-US"/>
              <a:t>specify syntax of DSL or language extension</a:t>
            </a:r>
          </a:p>
          <a:p>
            <a:pPr lvl="1"/>
            <a:r>
              <a:rPr lang="en-US"/>
              <a:t>annotated, extended BNF grammars</a:t>
            </a:r>
            <a:br>
              <a:rPr lang="en-US"/>
            </a:br>
            <a:endParaRPr lang="en-US"/>
          </a:p>
          <a:p>
            <a:r>
              <a:rPr lang="en-US"/>
              <a:t>GenVoca generator</a:t>
            </a:r>
          </a:p>
          <a:p>
            <a:pPr lvl="1"/>
            <a:r>
              <a:rPr lang="en-US"/>
              <a:t>software component technology</a:t>
            </a:r>
          </a:p>
          <a:p>
            <a:pPr lvl="1"/>
            <a:r>
              <a:rPr lang="en-US"/>
              <a:t>architectural, extensibility aspects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71AEE385-16B5-48D9-B06E-4F00FC26C0B7}" type="slidenum">
              <a:rPr lang="en-US"/>
              <a:pPr/>
              <a:t>29</a:t>
            </a:fld>
            <a:endParaRPr lang="en-U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subTitle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grpSp>
        <p:nvGrpSpPr>
          <p:cNvPr id="34850" name="Group 34"/>
          <p:cNvGrpSpPr>
            <a:grpSpLocks/>
          </p:cNvGrpSpPr>
          <p:nvPr/>
        </p:nvGrpSpPr>
        <p:grpSpPr bwMode="auto">
          <a:xfrm>
            <a:off x="0" y="533400"/>
            <a:ext cx="9177338" cy="6324600"/>
            <a:chOff x="0" y="336"/>
            <a:chExt cx="5781" cy="3984"/>
          </a:xfrm>
        </p:grpSpPr>
        <p:sp>
          <p:nvSpPr>
            <p:cNvPr id="34819" name="Rectangle 3"/>
            <p:cNvSpPr>
              <a:spLocks noChangeArrowheads="1"/>
            </p:cNvSpPr>
            <p:nvPr/>
          </p:nvSpPr>
          <p:spPr bwMode="ltGray">
            <a:xfrm>
              <a:off x="0" y="3900"/>
              <a:ext cx="5774" cy="4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fol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4829" name="Group 13"/>
            <p:cNvGrpSpPr>
              <a:grpSpLocks/>
            </p:cNvGrpSpPr>
            <p:nvPr/>
          </p:nvGrpSpPr>
          <p:grpSpPr bwMode="auto">
            <a:xfrm>
              <a:off x="0" y="336"/>
              <a:ext cx="1441" cy="3984"/>
              <a:chOff x="0" y="336"/>
              <a:chExt cx="1441" cy="3984"/>
            </a:xfrm>
          </p:grpSpPr>
          <p:sp>
            <p:nvSpPr>
              <p:cNvPr id="34820" name="Freeform 4"/>
              <p:cNvSpPr>
                <a:spLocks/>
              </p:cNvSpPr>
              <p:nvPr/>
            </p:nvSpPr>
            <p:spPr bwMode="ltGray">
              <a:xfrm>
                <a:off x="200" y="1331"/>
                <a:ext cx="237" cy="2989"/>
              </a:xfrm>
              <a:custGeom>
                <a:avLst/>
                <a:gdLst/>
                <a:ahLst/>
                <a:cxnLst>
                  <a:cxn ang="0">
                    <a:pos x="0" y="178"/>
                  </a:cxn>
                  <a:cxn ang="0">
                    <a:pos x="35" y="874"/>
                  </a:cxn>
                  <a:cxn ang="0">
                    <a:pos x="70" y="1436"/>
                  </a:cxn>
                  <a:cxn ang="0">
                    <a:pos x="95" y="1851"/>
                  </a:cxn>
                  <a:cxn ang="0">
                    <a:pos x="88" y="2988"/>
                  </a:cxn>
                  <a:cxn ang="0">
                    <a:pos x="135" y="2988"/>
                  </a:cxn>
                  <a:cxn ang="0">
                    <a:pos x="156" y="1773"/>
                  </a:cxn>
                  <a:cxn ang="0">
                    <a:pos x="165" y="1409"/>
                  </a:cxn>
                  <a:cxn ang="0">
                    <a:pos x="182" y="1069"/>
                  </a:cxn>
                  <a:cxn ang="0">
                    <a:pos x="193" y="812"/>
                  </a:cxn>
                  <a:cxn ang="0">
                    <a:pos x="212" y="440"/>
                  </a:cxn>
                  <a:cxn ang="0">
                    <a:pos x="236" y="120"/>
                  </a:cxn>
                  <a:cxn ang="0">
                    <a:pos x="221" y="38"/>
                  </a:cxn>
                  <a:cxn ang="0">
                    <a:pos x="196" y="0"/>
                  </a:cxn>
                  <a:cxn ang="0">
                    <a:pos x="168" y="394"/>
                  </a:cxn>
                  <a:cxn ang="0">
                    <a:pos x="144" y="729"/>
                  </a:cxn>
                  <a:cxn ang="0">
                    <a:pos x="135" y="991"/>
                  </a:cxn>
                  <a:cxn ang="0">
                    <a:pos x="128" y="1267"/>
                  </a:cxn>
                  <a:cxn ang="0">
                    <a:pos x="107" y="1544"/>
                  </a:cxn>
                  <a:cxn ang="0">
                    <a:pos x="79" y="1063"/>
                  </a:cxn>
                  <a:cxn ang="0">
                    <a:pos x="47" y="609"/>
                  </a:cxn>
                  <a:cxn ang="0">
                    <a:pos x="0" y="178"/>
                  </a:cxn>
                </a:cxnLst>
                <a:rect l="0" t="0" r="r" b="b"/>
                <a:pathLst>
                  <a:path w="237" h="2989">
                    <a:moveTo>
                      <a:pt x="0" y="178"/>
                    </a:moveTo>
                    <a:lnTo>
                      <a:pt x="35" y="874"/>
                    </a:lnTo>
                    <a:lnTo>
                      <a:pt x="70" y="1436"/>
                    </a:lnTo>
                    <a:lnTo>
                      <a:pt x="95" y="1851"/>
                    </a:lnTo>
                    <a:lnTo>
                      <a:pt x="88" y="2988"/>
                    </a:lnTo>
                    <a:lnTo>
                      <a:pt x="135" y="2988"/>
                    </a:lnTo>
                    <a:lnTo>
                      <a:pt x="156" y="1773"/>
                    </a:lnTo>
                    <a:lnTo>
                      <a:pt x="165" y="1409"/>
                    </a:lnTo>
                    <a:lnTo>
                      <a:pt x="182" y="1069"/>
                    </a:lnTo>
                    <a:lnTo>
                      <a:pt x="193" y="812"/>
                    </a:lnTo>
                    <a:lnTo>
                      <a:pt x="212" y="440"/>
                    </a:lnTo>
                    <a:lnTo>
                      <a:pt x="236" y="120"/>
                    </a:lnTo>
                    <a:lnTo>
                      <a:pt x="221" y="38"/>
                    </a:lnTo>
                    <a:lnTo>
                      <a:pt x="196" y="0"/>
                    </a:lnTo>
                    <a:lnTo>
                      <a:pt x="168" y="394"/>
                    </a:lnTo>
                    <a:lnTo>
                      <a:pt x="144" y="729"/>
                    </a:lnTo>
                    <a:lnTo>
                      <a:pt x="135" y="991"/>
                    </a:lnTo>
                    <a:lnTo>
                      <a:pt x="128" y="1267"/>
                    </a:lnTo>
                    <a:lnTo>
                      <a:pt x="107" y="1544"/>
                    </a:lnTo>
                    <a:lnTo>
                      <a:pt x="79" y="1063"/>
                    </a:lnTo>
                    <a:lnTo>
                      <a:pt x="47" y="609"/>
                    </a:lnTo>
                    <a:lnTo>
                      <a:pt x="0" y="178"/>
                    </a:lnTo>
                  </a:path>
                </a:pathLst>
              </a:custGeom>
              <a:solidFill>
                <a:srgbClr val="3C002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21" name="Freeform 5"/>
              <p:cNvSpPr>
                <a:spLocks/>
              </p:cNvSpPr>
              <p:nvPr/>
            </p:nvSpPr>
            <p:spPr bwMode="ltGray">
              <a:xfrm>
                <a:off x="377" y="2153"/>
                <a:ext cx="380" cy="2166"/>
              </a:xfrm>
              <a:custGeom>
                <a:avLst/>
                <a:gdLst/>
                <a:ahLst/>
                <a:cxnLst>
                  <a:cxn ang="0">
                    <a:pos x="0" y="525"/>
                  </a:cxn>
                  <a:cxn ang="0">
                    <a:pos x="32" y="754"/>
                  </a:cxn>
                  <a:cxn ang="0">
                    <a:pos x="64" y="939"/>
                  </a:cxn>
                  <a:cxn ang="0">
                    <a:pos x="85" y="1074"/>
                  </a:cxn>
                  <a:cxn ang="0">
                    <a:pos x="54" y="2165"/>
                  </a:cxn>
                  <a:cxn ang="0">
                    <a:pos x="103" y="2119"/>
                  </a:cxn>
                  <a:cxn ang="0">
                    <a:pos x="140" y="1050"/>
                  </a:cxn>
                  <a:cxn ang="0">
                    <a:pos x="145" y="930"/>
                  </a:cxn>
                  <a:cxn ang="0">
                    <a:pos x="165" y="818"/>
                  </a:cxn>
                  <a:cxn ang="0">
                    <a:pos x="172" y="734"/>
                  </a:cxn>
                  <a:cxn ang="0">
                    <a:pos x="190" y="612"/>
                  </a:cxn>
                  <a:cxn ang="0">
                    <a:pos x="210" y="507"/>
                  </a:cxn>
                  <a:cxn ang="0">
                    <a:pos x="228" y="414"/>
                  </a:cxn>
                  <a:cxn ang="0">
                    <a:pos x="246" y="314"/>
                  </a:cxn>
                  <a:cxn ang="0">
                    <a:pos x="275" y="214"/>
                  </a:cxn>
                  <a:cxn ang="0">
                    <a:pos x="308" y="130"/>
                  </a:cxn>
                  <a:cxn ang="0">
                    <a:pos x="361" y="50"/>
                  </a:cxn>
                  <a:cxn ang="0">
                    <a:pos x="379" y="18"/>
                  </a:cxn>
                  <a:cxn ang="0">
                    <a:pos x="356" y="0"/>
                  </a:cxn>
                  <a:cxn ang="0">
                    <a:pos x="322" y="32"/>
                  </a:cxn>
                  <a:cxn ang="0">
                    <a:pos x="275" y="109"/>
                  </a:cxn>
                  <a:cxn ang="0">
                    <a:pos x="240" y="185"/>
                  </a:cxn>
                  <a:cxn ang="0">
                    <a:pos x="210" y="265"/>
                  </a:cxn>
                  <a:cxn ang="0">
                    <a:pos x="193" y="369"/>
                  </a:cxn>
                  <a:cxn ang="0">
                    <a:pos x="175" y="467"/>
                  </a:cxn>
                  <a:cxn ang="0">
                    <a:pos x="150" y="598"/>
                  </a:cxn>
                  <a:cxn ang="0">
                    <a:pos x="128" y="707"/>
                  </a:cxn>
                  <a:cxn ang="0">
                    <a:pos x="120" y="792"/>
                  </a:cxn>
                  <a:cxn ang="0">
                    <a:pos x="115" y="883"/>
                  </a:cxn>
                  <a:cxn ang="0">
                    <a:pos x="97" y="974"/>
                  </a:cxn>
                  <a:cxn ang="0">
                    <a:pos x="70" y="816"/>
                  </a:cxn>
                  <a:cxn ang="0">
                    <a:pos x="42" y="667"/>
                  </a:cxn>
                  <a:cxn ang="0">
                    <a:pos x="0" y="525"/>
                  </a:cxn>
                </a:cxnLst>
                <a:rect l="0" t="0" r="r" b="b"/>
                <a:pathLst>
                  <a:path w="380" h="2166">
                    <a:moveTo>
                      <a:pt x="0" y="525"/>
                    </a:moveTo>
                    <a:lnTo>
                      <a:pt x="32" y="754"/>
                    </a:lnTo>
                    <a:lnTo>
                      <a:pt x="64" y="939"/>
                    </a:lnTo>
                    <a:lnTo>
                      <a:pt x="85" y="1074"/>
                    </a:lnTo>
                    <a:lnTo>
                      <a:pt x="54" y="2165"/>
                    </a:lnTo>
                    <a:lnTo>
                      <a:pt x="103" y="2119"/>
                    </a:lnTo>
                    <a:lnTo>
                      <a:pt x="140" y="1050"/>
                    </a:lnTo>
                    <a:lnTo>
                      <a:pt x="145" y="930"/>
                    </a:lnTo>
                    <a:lnTo>
                      <a:pt x="165" y="818"/>
                    </a:lnTo>
                    <a:lnTo>
                      <a:pt x="172" y="734"/>
                    </a:lnTo>
                    <a:lnTo>
                      <a:pt x="190" y="612"/>
                    </a:lnTo>
                    <a:lnTo>
                      <a:pt x="210" y="507"/>
                    </a:lnTo>
                    <a:lnTo>
                      <a:pt x="228" y="414"/>
                    </a:lnTo>
                    <a:lnTo>
                      <a:pt x="246" y="314"/>
                    </a:lnTo>
                    <a:lnTo>
                      <a:pt x="275" y="214"/>
                    </a:lnTo>
                    <a:lnTo>
                      <a:pt x="308" y="130"/>
                    </a:lnTo>
                    <a:lnTo>
                      <a:pt x="361" y="50"/>
                    </a:lnTo>
                    <a:lnTo>
                      <a:pt x="379" y="18"/>
                    </a:lnTo>
                    <a:lnTo>
                      <a:pt x="356" y="0"/>
                    </a:lnTo>
                    <a:lnTo>
                      <a:pt x="322" y="32"/>
                    </a:lnTo>
                    <a:lnTo>
                      <a:pt x="275" y="109"/>
                    </a:lnTo>
                    <a:lnTo>
                      <a:pt x="240" y="185"/>
                    </a:lnTo>
                    <a:lnTo>
                      <a:pt x="210" y="265"/>
                    </a:lnTo>
                    <a:lnTo>
                      <a:pt x="193" y="369"/>
                    </a:lnTo>
                    <a:lnTo>
                      <a:pt x="175" y="467"/>
                    </a:lnTo>
                    <a:lnTo>
                      <a:pt x="150" y="598"/>
                    </a:lnTo>
                    <a:lnTo>
                      <a:pt x="128" y="707"/>
                    </a:lnTo>
                    <a:lnTo>
                      <a:pt x="120" y="792"/>
                    </a:lnTo>
                    <a:lnTo>
                      <a:pt x="115" y="883"/>
                    </a:lnTo>
                    <a:lnTo>
                      <a:pt x="97" y="974"/>
                    </a:lnTo>
                    <a:lnTo>
                      <a:pt x="70" y="816"/>
                    </a:lnTo>
                    <a:lnTo>
                      <a:pt x="42" y="667"/>
                    </a:lnTo>
                    <a:lnTo>
                      <a:pt x="0" y="525"/>
                    </a:lnTo>
                  </a:path>
                </a:pathLst>
              </a:custGeom>
              <a:solidFill>
                <a:srgbClr val="3C002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22" name="Freeform 6"/>
              <p:cNvSpPr>
                <a:spLocks/>
              </p:cNvSpPr>
              <p:nvPr/>
            </p:nvSpPr>
            <p:spPr bwMode="ltGray">
              <a:xfrm>
                <a:off x="0" y="1090"/>
                <a:ext cx="833" cy="1263"/>
              </a:xfrm>
              <a:custGeom>
                <a:avLst/>
                <a:gdLst/>
                <a:ahLst/>
                <a:cxnLst>
                  <a:cxn ang="0">
                    <a:pos x="337" y="398"/>
                  </a:cxn>
                  <a:cxn ang="0">
                    <a:pos x="364" y="438"/>
                  </a:cxn>
                  <a:cxn ang="0">
                    <a:pos x="511" y="370"/>
                  </a:cxn>
                  <a:cxn ang="0">
                    <a:pos x="665" y="263"/>
                  </a:cxn>
                  <a:cxn ang="0">
                    <a:pos x="731" y="149"/>
                  </a:cxn>
                  <a:cxn ang="0">
                    <a:pos x="693" y="249"/>
                  </a:cxn>
                  <a:cxn ang="0">
                    <a:pos x="576" y="352"/>
                  </a:cxn>
                  <a:cxn ang="0">
                    <a:pos x="448" y="449"/>
                  </a:cxn>
                  <a:cxn ang="0">
                    <a:pos x="323" y="516"/>
                  </a:cxn>
                  <a:cxn ang="0">
                    <a:pos x="374" y="576"/>
                  </a:cxn>
                  <a:cxn ang="0">
                    <a:pos x="488" y="585"/>
                  </a:cxn>
                  <a:cxn ang="0">
                    <a:pos x="634" y="607"/>
                  </a:cxn>
                  <a:cxn ang="0">
                    <a:pos x="750" y="661"/>
                  </a:cxn>
                  <a:cxn ang="0">
                    <a:pos x="790" y="696"/>
                  </a:cxn>
                  <a:cxn ang="0">
                    <a:pos x="669" y="661"/>
                  </a:cxn>
                  <a:cxn ang="0">
                    <a:pos x="508" y="643"/>
                  </a:cxn>
                  <a:cxn ang="0">
                    <a:pos x="359" y="631"/>
                  </a:cxn>
                  <a:cxn ang="0">
                    <a:pos x="278" y="660"/>
                  </a:cxn>
                  <a:cxn ang="0">
                    <a:pos x="295" y="805"/>
                  </a:cxn>
                  <a:cxn ang="0">
                    <a:pos x="292" y="994"/>
                  </a:cxn>
                  <a:cxn ang="0">
                    <a:pos x="244" y="1145"/>
                  </a:cxn>
                  <a:cxn ang="0">
                    <a:pos x="144" y="1262"/>
                  </a:cxn>
                  <a:cxn ang="0">
                    <a:pos x="159" y="1121"/>
                  </a:cxn>
                  <a:cxn ang="0">
                    <a:pos x="191" y="969"/>
                  </a:cxn>
                  <a:cxn ang="0">
                    <a:pos x="212" y="772"/>
                  </a:cxn>
                  <a:cxn ang="0">
                    <a:pos x="202" y="641"/>
                  </a:cxn>
                  <a:cxn ang="0">
                    <a:pos x="151" y="718"/>
                  </a:cxn>
                  <a:cxn ang="0">
                    <a:pos x="125" y="883"/>
                  </a:cxn>
                  <a:cxn ang="0">
                    <a:pos x="101" y="1054"/>
                  </a:cxn>
                  <a:cxn ang="0">
                    <a:pos x="32" y="1180"/>
                  </a:cxn>
                  <a:cxn ang="0">
                    <a:pos x="7" y="1180"/>
                  </a:cxn>
                  <a:cxn ang="0">
                    <a:pos x="7" y="1051"/>
                  </a:cxn>
                  <a:cxn ang="0">
                    <a:pos x="54" y="931"/>
                  </a:cxn>
                  <a:cxn ang="0">
                    <a:pos x="109" y="776"/>
                  </a:cxn>
                  <a:cxn ang="0">
                    <a:pos x="134" y="661"/>
                  </a:cxn>
                  <a:cxn ang="0">
                    <a:pos x="84" y="589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42" y="521"/>
                  </a:cxn>
                  <a:cxn ang="0">
                    <a:pos x="42" y="449"/>
                  </a:cxn>
                  <a:cxn ang="0">
                    <a:pos x="7" y="340"/>
                  </a:cxn>
                  <a:cxn ang="0">
                    <a:pos x="7" y="340"/>
                  </a:cxn>
                  <a:cxn ang="0">
                    <a:pos x="7" y="340"/>
                  </a:cxn>
                  <a:cxn ang="0">
                    <a:pos x="7" y="340"/>
                  </a:cxn>
                  <a:cxn ang="0">
                    <a:pos x="76" y="396"/>
                  </a:cxn>
                  <a:cxn ang="0">
                    <a:pos x="166" y="510"/>
                  </a:cxn>
                  <a:cxn ang="0">
                    <a:pos x="175" y="423"/>
                  </a:cxn>
                  <a:cxn ang="0">
                    <a:pos x="76" y="294"/>
                  </a:cxn>
                  <a:cxn ang="0">
                    <a:pos x="7" y="210"/>
                  </a:cxn>
                  <a:cxn ang="0">
                    <a:pos x="7" y="210"/>
                  </a:cxn>
                  <a:cxn ang="0">
                    <a:pos x="7" y="156"/>
                  </a:cxn>
                  <a:cxn ang="0">
                    <a:pos x="95" y="281"/>
                  </a:cxn>
                  <a:cxn ang="0">
                    <a:pos x="193" y="449"/>
                  </a:cxn>
                  <a:cxn ang="0">
                    <a:pos x="253" y="410"/>
                  </a:cxn>
                  <a:cxn ang="0">
                    <a:pos x="334" y="283"/>
                  </a:cxn>
                  <a:cxn ang="0">
                    <a:pos x="436" y="129"/>
                  </a:cxn>
                  <a:cxn ang="0">
                    <a:pos x="520" y="21"/>
                  </a:cxn>
                  <a:cxn ang="0">
                    <a:pos x="513" y="96"/>
                  </a:cxn>
                  <a:cxn ang="0">
                    <a:pos x="430" y="249"/>
                  </a:cxn>
                </a:cxnLst>
                <a:rect l="0" t="0" r="r" b="b"/>
                <a:pathLst>
                  <a:path w="833" h="1263">
                    <a:moveTo>
                      <a:pt x="392" y="309"/>
                    </a:moveTo>
                    <a:lnTo>
                      <a:pt x="376" y="329"/>
                    </a:lnTo>
                    <a:lnTo>
                      <a:pt x="362" y="350"/>
                    </a:lnTo>
                    <a:lnTo>
                      <a:pt x="351" y="372"/>
                    </a:lnTo>
                    <a:lnTo>
                      <a:pt x="337" y="398"/>
                    </a:lnTo>
                    <a:lnTo>
                      <a:pt x="327" y="420"/>
                    </a:lnTo>
                    <a:lnTo>
                      <a:pt x="323" y="441"/>
                    </a:lnTo>
                    <a:lnTo>
                      <a:pt x="315" y="460"/>
                    </a:lnTo>
                    <a:lnTo>
                      <a:pt x="336" y="449"/>
                    </a:lnTo>
                    <a:lnTo>
                      <a:pt x="364" y="438"/>
                    </a:lnTo>
                    <a:lnTo>
                      <a:pt x="393" y="425"/>
                    </a:lnTo>
                    <a:lnTo>
                      <a:pt x="423" y="412"/>
                    </a:lnTo>
                    <a:lnTo>
                      <a:pt x="454" y="401"/>
                    </a:lnTo>
                    <a:lnTo>
                      <a:pt x="485" y="387"/>
                    </a:lnTo>
                    <a:lnTo>
                      <a:pt x="511" y="370"/>
                    </a:lnTo>
                    <a:lnTo>
                      <a:pt x="550" y="349"/>
                    </a:lnTo>
                    <a:lnTo>
                      <a:pt x="578" y="327"/>
                    </a:lnTo>
                    <a:lnTo>
                      <a:pt x="615" y="303"/>
                    </a:lnTo>
                    <a:lnTo>
                      <a:pt x="640" y="289"/>
                    </a:lnTo>
                    <a:lnTo>
                      <a:pt x="665" y="263"/>
                    </a:lnTo>
                    <a:lnTo>
                      <a:pt x="685" y="243"/>
                    </a:lnTo>
                    <a:lnTo>
                      <a:pt x="703" y="216"/>
                    </a:lnTo>
                    <a:lnTo>
                      <a:pt x="715" y="190"/>
                    </a:lnTo>
                    <a:lnTo>
                      <a:pt x="724" y="167"/>
                    </a:lnTo>
                    <a:lnTo>
                      <a:pt x="731" y="149"/>
                    </a:lnTo>
                    <a:lnTo>
                      <a:pt x="733" y="169"/>
                    </a:lnTo>
                    <a:lnTo>
                      <a:pt x="733" y="181"/>
                    </a:lnTo>
                    <a:lnTo>
                      <a:pt x="727" y="200"/>
                    </a:lnTo>
                    <a:lnTo>
                      <a:pt x="713" y="220"/>
                    </a:lnTo>
                    <a:lnTo>
                      <a:pt x="693" y="249"/>
                    </a:lnTo>
                    <a:lnTo>
                      <a:pt x="681" y="270"/>
                    </a:lnTo>
                    <a:lnTo>
                      <a:pt x="660" y="285"/>
                    </a:lnTo>
                    <a:lnTo>
                      <a:pt x="635" y="305"/>
                    </a:lnTo>
                    <a:lnTo>
                      <a:pt x="604" y="329"/>
                    </a:lnTo>
                    <a:lnTo>
                      <a:pt x="576" y="352"/>
                    </a:lnTo>
                    <a:lnTo>
                      <a:pt x="545" y="376"/>
                    </a:lnTo>
                    <a:lnTo>
                      <a:pt x="525" y="396"/>
                    </a:lnTo>
                    <a:lnTo>
                      <a:pt x="501" y="418"/>
                    </a:lnTo>
                    <a:lnTo>
                      <a:pt x="475" y="432"/>
                    </a:lnTo>
                    <a:lnTo>
                      <a:pt x="448" y="449"/>
                    </a:lnTo>
                    <a:lnTo>
                      <a:pt x="420" y="465"/>
                    </a:lnTo>
                    <a:lnTo>
                      <a:pt x="393" y="480"/>
                    </a:lnTo>
                    <a:lnTo>
                      <a:pt x="371" y="492"/>
                    </a:lnTo>
                    <a:lnTo>
                      <a:pt x="342" y="507"/>
                    </a:lnTo>
                    <a:lnTo>
                      <a:pt x="323" y="516"/>
                    </a:lnTo>
                    <a:lnTo>
                      <a:pt x="314" y="521"/>
                    </a:lnTo>
                    <a:lnTo>
                      <a:pt x="323" y="536"/>
                    </a:lnTo>
                    <a:lnTo>
                      <a:pt x="333" y="550"/>
                    </a:lnTo>
                    <a:lnTo>
                      <a:pt x="348" y="570"/>
                    </a:lnTo>
                    <a:lnTo>
                      <a:pt x="374" y="576"/>
                    </a:lnTo>
                    <a:lnTo>
                      <a:pt x="393" y="578"/>
                    </a:lnTo>
                    <a:lnTo>
                      <a:pt x="424" y="583"/>
                    </a:lnTo>
                    <a:lnTo>
                      <a:pt x="454" y="585"/>
                    </a:lnTo>
                    <a:lnTo>
                      <a:pt x="454" y="585"/>
                    </a:lnTo>
                    <a:lnTo>
                      <a:pt x="488" y="585"/>
                    </a:lnTo>
                    <a:lnTo>
                      <a:pt x="519" y="589"/>
                    </a:lnTo>
                    <a:lnTo>
                      <a:pt x="551" y="590"/>
                    </a:lnTo>
                    <a:lnTo>
                      <a:pt x="581" y="596"/>
                    </a:lnTo>
                    <a:lnTo>
                      <a:pt x="606" y="600"/>
                    </a:lnTo>
                    <a:lnTo>
                      <a:pt x="634" y="607"/>
                    </a:lnTo>
                    <a:lnTo>
                      <a:pt x="654" y="614"/>
                    </a:lnTo>
                    <a:lnTo>
                      <a:pt x="677" y="625"/>
                    </a:lnTo>
                    <a:lnTo>
                      <a:pt x="694" y="636"/>
                    </a:lnTo>
                    <a:lnTo>
                      <a:pt x="721" y="647"/>
                    </a:lnTo>
                    <a:lnTo>
                      <a:pt x="750" y="661"/>
                    </a:lnTo>
                    <a:lnTo>
                      <a:pt x="781" y="674"/>
                    </a:lnTo>
                    <a:lnTo>
                      <a:pt x="805" y="683"/>
                    </a:lnTo>
                    <a:lnTo>
                      <a:pt x="832" y="692"/>
                    </a:lnTo>
                    <a:lnTo>
                      <a:pt x="811" y="698"/>
                    </a:lnTo>
                    <a:lnTo>
                      <a:pt x="790" y="696"/>
                    </a:lnTo>
                    <a:lnTo>
                      <a:pt x="767" y="691"/>
                    </a:lnTo>
                    <a:lnTo>
                      <a:pt x="743" y="683"/>
                    </a:lnTo>
                    <a:lnTo>
                      <a:pt x="709" y="672"/>
                    </a:lnTo>
                    <a:lnTo>
                      <a:pt x="690" y="667"/>
                    </a:lnTo>
                    <a:lnTo>
                      <a:pt x="669" y="661"/>
                    </a:lnTo>
                    <a:lnTo>
                      <a:pt x="643" y="656"/>
                    </a:lnTo>
                    <a:lnTo>
                      <a:pt x="613" y="652"/>
                    </a:lnTo>
                    <a:lnTo>
                      <a:pt x="579" y="649"/>
                    </a:lnTo>
                    <a:lnTo>
                      <a:pt x="545" y="645"/>
                    </a:lnTo>
                    <a:lnTo>
                      <a:pt x="508" y="643"/>
                    </a:lnTo>
                    <a:lnTo>
                      <a:pt x="479" y="643"/>
                    </a:lnTo>
                    <a:lnTo>
                      <a:pt x="446" y="641"/>
                    </a:lnTo>
                    <a:lnTo>
                      <a:pt x="421" y="640"/>
                    </a:lnTo>
                    <a:lnTo>
                      <a:pt x="392" y="638"/>
                    </a:lnTo>
                    <a:lnTo>
                      <a:pt x="359" y="631"/>
                    </a:lnTo>
                    <a:lnTo>
                      <a:pt x="323" y="623"/>
                    </a:lnTo>
                    <a:lnTo>
                      <a:pt x="290" y="614"/>
                    </a:lnTo>
                    <a:lnTo>
                      <a:pt x="252" y="609"/>
                    </a:lnTo>
                    <a:lnTo>
                      <a:pt x="264" y="631"/>
                    </a:lnTo>
                    <a:lnTo>
                      <a:pt x="278" y="660"/>
                    </a:lnTo>
                    <a:lnTo>
                      <a:pt x="293" y="696"/>
                    </a:lnTo>
                    <a:lnTo>
                      <a:pt x="297" y="723"/>
                    </a:lnTo>
                    <a:lnTo>
                      <a:pt x="299" y="756"/>
                    </a:lnTo>
                    <a:lnTo>
                      <a:pt x="297" y="780"/>
                    </a:lnTo>
                    <a:lnTo>
                      <a:pt x="295" y="805"/>
                    </a:lnTo>
                    <a:lnTo>
                      <a:pt x="292" y="840"/>
                    </a:lnTo>
                    <a:lnTo>
                      <a:pt x="289" y="885"/>
                    </a:lnTo>
                    <a:lnTo>
                      <a:pt x="290" y="923"/>
                    </a:lnTo>
                    <a:lnTo>
                      <a:pt x="292" y="963"/>
                    </a:lnTo>
                    <a:lnTo>
                      <a:pt x="292" y="994"/>
                    </a:lnTo>
                    <a:lnTo>
                      <a:pt x="289" y="1025"/>
                    </a:lnTo>
                    <a:lnTo>
                      <a:pt x="280" y="1056"/>
                    </a:lnTo>
                    <a:lnTo>
                      <a:pt x="268" y="1094"/>
                    </a:lnTo>
                    <a:lnTo>
                      <a:pt x="258" y="1121"/>
                    </a:lnTo>
                    <a:lnTo>
                      <a:pt x="244" y="1145"/>
                    </a:lnTo>
                    <a:lnTo>
                      <a:pt x="230" y="1176"/>
                    </a:lnTo>
                    <a:lnTo>
                      <a:pt x="218" y="1194"/>
                    </a:lnTo>
                    <a:lnTo>
                      <a:pt x="196" y="1218"/>
                    </a:lnTo>
                    <a:lnTo>
                      <a:pt x="168" y="1238"/>
                    </a:lnTo>
                    <a:lnTo>
                      <a:pt x="144" y="1262"/>
                    </a:lnTo>
                    <a:lnTo>
                      <a:pt x="141" y="1236"/>
                    </a:lnTo>
                    <a:lnTo>
                      <a:pt x="144" y="1205"/>
                    </a:lnTo>
                    <a:lnTo>
                      <a:pt x="148" y="1172"/>
                    </a:lnTo>
                    <a:lnTo>
                      <a:pt x="151" y="1143"/>
                    </a:lnTo>
                    <a:lnTo>
                      <a:pt x="159" y="1121"/>
                    </a:lnTo>
                    <a:lnTo>
                      <a:pt x="166" y="1092"/>
                    </a:lnTo>
                    <a:lnTo>
                      <a:pt x="178" y="1061"/>
                    </a:lnTo>
                    <a:lnTo>
                      <a:pt x="184" y="1036"/>
                    </a:lnTo>
                    <a:lnTo>
                      <a:pt x="185" y="1012"/>
                    </a:lnTo>
                    <a:lnTo>
                      <a:pt x="191" y="969"/>
                    </a:lnTo>
                    <a:lnTo>
                      <a:pt x="196" y="923"/>
                    </a:lnTo>
                    <a:lnTo>
                      <a:pt x="200" y="883"/>
                    </a:lnTo>
                    <a:lnTo>
                      <a:pt x="205" y="843"/>
                    </a:lnTo>
                    <a:lnTo>
                      <a:pt x="210" y="801"/>
                    </a:lnTo>
                    <a:lnTo>
                      <a:pt x="212" y="772"/>
                    </a:lnTo>
                    <a:lnTo>
                      <a:pt x="212" y="749"/>
                    </a:lnTo>
                    <a:lnTo>
                      <a:pt x="213" y="720"/>
                    </a:lnTo>
                    <a:lnTo>
                      <a:pt x="212" y="687"/>
                    </a:lnTo>
                    <a:lnTo>
                      <a:pt x="209" y="669"/>
                    </a:lnTo>
                    <a:lnTo>
                      <a:pt x="202" y="641"/>
                    </a:lnTo>
                    <a:lnTo>
                      <a:pt x="196" y="607"/>
                    </a:lnTo>
                    <a:lnTo>
                      <a:pt x="184" y="632"/>
                    </a:lnTo>
                    <a:lnTo>
                      <a:pt x="171" y="660"/>
                    </a:lnTo>
                    <a:lnTo>
                      <a:pt x="159" y="687"/>
                    </a:lnTo>
                    <a:lnTo>
                      <a:pt x="151" y="718"/>
                    </a:lnTo>
                    <a:lnTo>
                      <a:pt x="144" y="751"/>
                    </a:lnTo>
                    <a:lnTo>
                      <a:pt x="138" y="776"/>
                    </a:lnTo>
                    <a:lnTo>
                      <a:pt x="135" y="807"/>
                    </a:lnTo>
                    <a:lnTo>
                      <a:pt x="129" y="843"/>
                    </a:lnTo>
                    <a:lnTo>
                      <a:pt x="125" y="883"/>
                    </a:lnTo>
                    <a:lnTo>
                      <a:pt x="120" y="916"/>
                    </a:lnTo>
                    <a:lnTo>
                      <a:pt x="116" y="956"/>
                    </a:lnTo>
                    <a:lnTo>
                      <a:pt x="113" y="987"/>
                    </a:lnTo>
                    <a:lnTo>
                      <a:pt x="106" y="1021"/>
                    </a:lnTo>
                    <a:lnTo>
                      <a:pt x="101" y="1054"/>
                    </a:lnTo>
                    <a:lnTo>
                      <a:pt x="95" y="1078"/>
                    </a:lnTo>
                    <a:lnTo>
                      <a:pt x="82" y="1101"/>
                    </a:lnTo>
                    <a:lnTo>
                      <a:pt x="67" y="1129"/>
                    </a:lnTo>
                    <a:lnTo>
                      <a:pt x="50" y="1154"/>
                    </a:lnTo>
                    <a:lnTo>
                      <a:pt x="32" y="1180"/>
                    </a:lnTo>
                    <a:lnTo>
                      <a:pt x="17" y="1192"/>
                    </a:lnTo>
                    <a:lnTo>
                      <a:pt x="7" y="1180"/>
                    </a:lnTo>
                    <a:lnTo>
                      <a:pt x="7" y="1114"/>
                    </a:lnTo>
                    <a:lnTo>
                      <a:pt x="7" y="1114"/>
                    </a:lnTo>
                    <a:lnTo>
                      <a:pt x="7" y="1180"/>
                    </a:lnTo>
                    <a:lnTo>
                      <a:pt x="7" y="1114"/>
                    </a:lnTo>
                    <a:lnTo>
                      <a:pt x="7" y="1114"/>
                    </a:lnTo>
                    <a:lnTo>
                      <a:pt x="7" y="1114"/>
                    </a:lnTo>
                    <a:lnTo>
                      <a:pt x="7" y="1114"/>
                    </a:lnTo>
                    <a:lnTo>
                      <a:pt x="7" y="1051"/>
                    </a:lnTo>
                    <a:lnTo>
                      <a:pt x="7" y="1051"/>
                    </a:lnTo>
                    <a:lnTo>
                      <a:pt x="16" y="1025"/>
                    </a:lnTo>
                    <a:lnTo>
                      <a:pt x="30" y="992"/>
                    </a:lnTo>
                    <a:lnTo>
                      <a:pt x="42" y="963"/>
                    </a:lnTo>
                    <a:lnTo>
                      <a:pt x="54" y="931"/>
                    </a:lnTo>
                    <a:lnTo>
                      <a:pt x="66" y="901"/>
                    </a:lnTo>
                    <a:lnTo>
                      <a:pt x="79" y="869"/>
                    </a:lnTo>
                    <a:lnTo>
                      <a:pt x="88" y="838"/>
                    </a:lnTo>
                    <a:lnTo>
                      <a:pt x="98" y="807"/>
                    </a:lnTo>
                    <a:lnTo>
                      <a:pt x="109" y="776"/>
                    </a:lnTo>
                    <a:lnTo>
                      <a:pt x="113" y="754"/>
                    </a:lnTo>
                    <a:lnTo>
                      <a:pt x="122" y="731"/>
                    </a:lnTo>
                    <a:lnTo>
                      <a:pt x="129" y="701"/>
                    </a:lnTo>
                    <a:lnTo>
                      <a:pt x="138" y="680"/>
                    </a:lnTo>
                    <a:lnTo>
                      <a:pt x="134" y="661"/>
                    </a:lnTo>
                    <a:lnTo>
                      <a:pt x="131" y="640"/>
                    </a:lnTo>
                    <a:lnTo>
                      <a:pt x="132" y="621"/>
                    </a:lnTo>
                    <a:lnTo>
                      <a:pt x="137" y="600"/>
                    </a:lnTo>
                    <a:lnTo>
                      <a:pt x="113" y="596"/>
                    </a:lnTo>
                    <a:lnTo>
                      <a:pt x="84" y="589"/>
                    </a:lnTo>
                    <a:lnTo>
                      <a:pt x="59" y="605"/>
                    </a:lnTo>
                    <a:lnTo>
                      <a:pt x="35" y="618"/>
                    </a:lnTo>
                    <a:lnTo>
                      <a:pt x="10" y="631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32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32"/>
                    </a:lnTo>
                    <a:lnTo>
                      <a:pt x="16" y="532"/>
                    </a:lnTo>
                    <a:lnTo>
                      <a:pt x="42" y="521"/>
                    </a:lnTo>
                    <a:lnTo>
                      <a:pt x="48" y="505"/>
                    </a:lnTo>
                    <a:lnTo>
                      <a:pt x="54" y="490"/>
                    </a:lnTo>
                    <a:lnTo>
                      <a:pt x="60" y="474"/>
                    </a:lnTo>
                    <a:lnTo>
                      <a:pt x="59" y="469"/>
                    </a:lnTo>
                    <a:lnTo>
                      <a:pt x="42" y="449"/>
                    </a:lnTo>
                    <a:lnTo>
                      <a:pt x="19" y="427"/>
                    </a:lnTo>
                    <a:lnTo>
                      <a:pt x="0" y="405"/>
                    </a:lnTo>
                    <a:lnTo>
                      <a:pt x="7" y="403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4" y="334"/>
                    </a:lnTo>
                    <a:lnTo>
                      <a:pt x="35" y="358"/>
                    </a:lnTo>
                    <a:lnTo>
                      <a:pt x="60" y="380"/>
                    </a:lnTo>
                    <a:lnTo>
                      <a:pt x="76" y="396"/>
                    </a:lnTo>
                    <a:lnTo>
                      <a:pt x="89" y="416"/>
                    </a:lnTo>
                    <a:lnTo>
                      <a:pt x="110" y="443"/>
                    </a:lnTo>
                    <a:lnTo>
                      <a:pt x="128" y="465"/>
                    </a:lnTo>
                    <a:lnTo>
                      <a:pt x="144" y="485"/>
                    </a:lnTo>
                    <a:lnTo>
                      <a:pt x="166" y="510"/>
                    </a:lnTo>
                    <a:lnTo>
                      <a:pt x="175" y="501"/>
                    </a:lnTo>
                    <a:lnTo>
                      <a:pt x="185" y="481"/>
                    </a:lnTo>
                    <a:lnTo>
                      <a:pt x="196" y="465"/>
                    </a:lnTo>
                    <a:lnTo>
                      <a:pt x="190" y="449"/>
                    </a:lnTo>
                    <a:lnTo>
                      <a:pt x="175" y="423"/>
                    </a:lnTo>
                    <a:lnTo>
                      <a:pt x="160" y="398"/>
                    </a:lnTo>
                    <a:lnTo>
                      <a:pt x="144" y="374"/>
                    </a:lnTo>
                    <a:lnTo>
                      <a:pt x="128" y="352"/>
                    </a:lnTo>
                    <a:lnTo>
                      <a:pt x="100" y="323"/>
                    </a:lnTo>
                    <a:lnTo>
                      <a:pt x="76" y="294"/>
                    </a:lnTo>
                    <a:lnTo>
                      <a:pt x="56" y="272"/>
                    </a:lnTo>
                    <a:lnTo>
                      <a:pt x="38" y="252"/>
                    </a:lnTo>
                    <a:lnTo>
                      <a:pt x="19" y="229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145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145"/>
                    </a:lnTo>
                    <a:lnTo>
                      <a:pt x="7" y="145"/>
                    </a:lnTo>
                    <a:lnTo>
                      <a:pt x="7" y="174"/>
                    </a:lnTo>
                    <a:lnTo>
                      <a:pt x="7" y="156"/>
                    </a:lnTo>
                    <a:lnTo>
                      <a:pt x="14" y="180"/>
                    </a:lnTo>
                    <a:lnTo>
                      <a:pt x="36" y="205"/>
                    </a:lnTo>
                    <a:lnTo>
                      <a:pt x="54" y="229"/>
                    </a:lnTo>
                    <a:lnTo>
                      <a:pt x="79" y="261"/>
                    </a:lnTo>
                    <a:lnTo>
                      <a:pt x="95" y="281"/>
                    </a:lnTo>
                    <a:lnTo>
                      <a:pt x="116" y="309"/>
                    </a:lnTo>
                    <a:lnTo>
                      <a:pt x="135" y="345"/>
                    </a:lnTo>
                    <a:lnTo>
                      <a:pt x="153" y="372"/>
                    </a:lnTo>
                    <a:lnTo>
                      <a:pt x="169" y="401"/>
                    </a:lnTo>
                    <a:lnTo>
                      <a:pt x="193" y="449"/>
                    </a:lnTo>
                    <a:lnTo>
                      <a:pt x="202" y="474"/>
                    </a:lnTo>
                    <a:lnTo>
                      <a:pt x="208" y="490"/>
                    </a:lnTo>
                    <a:lnTo>
                      <a:pt x="219" y="465"/>
                    </a:lnTo>
                    <a:lnTo>
                      <a:pt x="236" y="438"/>
                    </a:lnTo>
                    <a:lnTo>
                      <a:pt x="253" y="410"/>
                    </a:lnTo>
                    <a:lnTo>
                      <a:pt x="268" y="383"/>
                    </a:lnTo>
                    <a:lnTo>
                      <a:pt x="283" y="358"/>
                    </a:lnTo>
                    <a:lnTo>
                      <a:pt x="297" y="334"/>
                    </a:lnTo>
                    <a:lnTo>
                      <a:pt x="314" y="312"/>
                    </a:lnTo>
                    <a:lnTo>
                      <a:pt x="334" y="283"/>
                    </a:lnTo>
                    <a:lnTo>
                      <a:pt x="356" y="254"/>
                    </a:lnTo>
                    <a:lnTo>
                      <a:pt x="377" y="221"/>
                    </a:lnTo>
                    <a:lnTo>
                      <a:pt x="399" y="189"/>
                    </a:lnTo>
                    <a:lnTo>
                      <a:pt x="416" y="161"/>
                    </a:lnTo>
                    <a:lnTo>
                      <a:pt x="436" y="129"/>
                    </a:lnTo>
                    <a:lnTo>
                      <a:pt x="452" y="107"/>
                    </a:lnTo>
                    <a:lnTo>
                      <a:pt x="473" y="85"/>
                    </a:lnTo>
                    <a:lnTo>
                      <a:pt x="491" y="69"/>
                    </a:lnTo>
                    <a:lnTo>
                      <a:pt x="505" y="49"/>
                    </a:lnTo>
                    <a:lnTo>
                      <a:pt x="520" y="21"/>
                    </a:lnTo>
                    <a:lnTo>
                      <a:pt x="534" y="0"/>
                    </a:lnTo>
                    <a:lnTo>
                      <a:pt x="531" y="18"/>
                    </a:lnTo>
                    <a:lnTo>
                      <a:pt x="528" y="43"/>
                    </a:lnTo>
                    <a:lnTo>
                      <a:pt x="523" y="70"/>
                    </a:lnTo>
                    <a:lnTo>
                      <a:pt x="513" y="96"/>
                    </a:lnTo>
                    <a:lnTo>
                      <a:pt x="501" y="120"/>
                    </a:lnTo>
                    <a:lnTo>
                      <a:pt x="482" y="154"/>
                    </a:lnTo>
                    <a:lnTo>
                      <a:pt x="467" y="183"/>
                    </a:lnTo>
                    <a:lnTo>
                      <a:pt x="449" y="220"/>
                    </a:lnTo>
                    <a:lnTo>
                      <a:pt x="430" y="249"/>
                    </a:lnTo>
                    <a:lnTo>
                      <a:pt x="410" y="283"/>
                    </a:lnTo>
                    <a:lnTo>
                      <a:pt x="392" y="309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4827" name="Group 11"/>
              <p:cNvGrpSpPr>
                <a:grpSpLocks/>
              </p:cNvGrpSpPr>
              <p:nvPr/>
            </p:nvGrpSpPr>
            <p:grpSpPr bwMode="auto">
              <a:xfrm>
                <a:off x="215" y="1772"/>
                <a:ext cx="1226" cy="1195"/>
                <a:chOff x="215" y="1772"/>
                <a:chExt cx="1226" cy="1195"/>
              </a:xfrm>
            </p:grpSpPr>
            <p:sp>
              <p:nvSpPr>
                <p:cNvPr id="34823" name="Freeform 7"/>
                <p:cNvSpPr>
                  <a:spLocks/>
                </p:cNvSpPr>
                <p:nvPr/>
              </p:nvSpPr>
              <p:spPr bwMode="ltGray">
                <a:xfrm>
                  <a:off x="331" y="1772"/>
                  <a:ext cx="1110" cy="1113"/>
                </a:xfrm>
                <a:custGeom>
                  <a:avLst/>
                  <a:gdLst/>
                  <a:ahLst/>
                  <a:cxnLst>
                    <a:cxn ang="0">
                      <a:pos x="422" y="140"/>
                    </a:cxn>
                    <a:cxn ang="0">
                      <a:pos x="512" y="47"/>
                    </a:cxn>
                    <a:cxn ang="0">
                      <a:pos x="619" y="10"/>
                    </a:cxn>
                    <a:cxn ang="0">
                      <a:pos x="738" y="9"/>
                    </a:cxn>
                    <a:cxn ang="0">
                      <a:pos x="768" y="23"/>
                    </a:cxn>
                    <a:cxn ang="0">
                      <a:pos x="688" y="49"/>
                    </a:cxn>
                    <a:cxn ang="0">
                      <a:pos x="596" y="85"/>
                    </a:cxn>
                    <a:cxn ang="0">
                      <a:pos x="493" y="180"/>
                    </a:cxn>
                    <a:cxn ang="0">
                      <a:pos x="484" y="307"/>
                    </a:cxn>
                    <a:cxn ang="0">
                      <a:pos x="637" y="229"/>
                    </a:cxn>
                    <a:cxn ang="0">
                      <a:pos x="762" y="220"/>
                    </a:cxn>
                    <a:cxn ang="0">
                      <a:pos x="895" y="236"/>
                    </a:cxn>
                    <a:cxn ang="0">
                      <a:pos x="1052" y="260"/>
                    </a:cxn>
                    <a:cxn ang="0">
                      <a:pos x="1055" y="262"/>
                    </a:cxn>
                    <a:cxn ang="0">
                      <a:pos x="903" y="271"/>
                    </a:cxn>
                    <a:cxn ang="0">
                      <a:pos x="764" y="274"/>
                    </a:cxn>
                    <a:cxn ang="0">
                      <a:pos x="643" y="294"/>
                    </a:cxn>
                    <a:cxn ang="0">
                      <a:pos x="507" y="338"/>
                    </a:cxn>
                    <a:cxn ang="0">
                      <a:pos x="562" y="404"/>
                    </a:cxn>
                    <a:cxn ang="0">
                      <a:pos x="601" y="465"/>
                    </a:cxn>
                    <a:cxn ang="0">
                      <a:pos x="465" y="407"/>
                    </a:cxn>
                    <a:cxn ang="0">
                      <a:pos x="438" y="444"/>
                    </a:cxn>
                    <a:cxn ang="0">
                      <a:pos x="586" y="475"/>
                    </a:cxn>
                    <a:cxn ang="0">
                      <a:pos x="712" y="515"/>
                    </a:cxn>
                    <a:cxn ang="0">
                      <a:pos x="811" y="620"/>
                    </a:cxn>
                    <a:cxn ang="0">
                      <a:pos x="886" y="766"/>
                    </a:cxn>
                    <a:cxn ang="0">
                      <a:pos x="871" y="789"/>
                    </a:cxn>
                    <a:cxn ang="0">
                      <a:pos x="768" y="698"/>
                    </a:cxn>
                    <a:cxn ang="0">
                      <a:pos x="656" y="598"/>
                    </a:cxn>
                    <a:cxn ang="0">
                      <a:pos x="534" y="529"/>
                    </a:cxn>
                    <a:cxn ang="0">
                      <a:pos x="457" y="507"/>
                    </a:cxn>
                    <a:cxn ang="0">
                      <a:pos x="521" y="618"/>
                    </a:cxn>
                    <a:cxn ang="0">
                      <a:pos x="602" y="766"/>
                    </a:cxn>
                    <a:cxn ang="0">
                      <a:pos x="647" y="899"/>
                    </a:cxn>
                    <a:cxn ang="0">
                      <a:pos x="644" y="1022"/>
                    </a:cxn>
                    <a:cxn ang="0">
                      <a:pos x="587" y="886"/>
                    </a:cxn>
                    <a:cxn ang="0">
                      <a:pos x="526" y="737"/>
                    </a:cxn>
                    <a:cxn ang="0">
                      <a:pos x="458" y="606"/>
                    </a:cxn>
                    <a:cxn ang="0">
                      <a:pos x="397" y="487"/>
                    </a:cxn>
                    <a:cxn ang="0">
                      <a:pos x="291" y="555"/>
                    </a:cxn>
                    <a:cxn ang="0">
                      <a:pos x="204" y="722"/>
                    </a:cxn>
                    <a:cxn ang="0">
                      <a:pos x="130" y="891"/>
                    </a:cxn>
                    <a:cxn ang="0">
                      <a:pos x="47" y="1048"/>
                    </a:cxn>
                    <a:cxn ang="0">
                      <a:pos x="22" y="1030"/>
                    </a:cxn>
                    <a:cxn ang="0">
                      <a:pos x="120" y="833"/>
                    </a:cxn>
                    <a:cxn ang="0">
                      <a:pos x="207" y="678"/>
                    </a:cxn>
                    <a:cxn ang="0">
                      <a:pos x="284" y="529"/>
                    </a:cxn>
                    <a:cxn ang="0">
                      <a:pos x="352" y="411"/>
                    </a:cxn>
                    <a:cxn ang="0">
                      <a:pos x="251" y="272"/>
                    </a:cxn>
                    <a:cxn ang="0">
                      <a:pos x="111" y="196"/>
                    </a:cxn>
                    <a:cxn ang="0">
                      <a:pos x="52" y="156"/>
                    </a:cxn>
                    <a:cxn ang="0">
                      <a:pos x="159" y="200"/>
                    </a:cxn>
                    <a:cxn ang="0">
                      <a:pos x="309" y="296"/>
                    </a:cxn>
                  </a:cxnLst>
                  <a:rect l="0" t="0" r="r" b="b"/>
                  <a:pathLst>
                    <a:path w="1110" h="1113">
                      <a:moveTo>
                        <a:pt x="349" y="283"/>
                      </a:moveTo>
                      <a:lnTo>
                        <a:pt x="358" y="256"/>
                      </a:lnTo>
                      <a:lnTo>
                        <a:pt x="371" y="225"/>
                      </a:lnTo>
                      <a:lnTo>
                        <a:pt x="386" y="194"/>
                      </a:lnTo>
                      <a:lnTo>
                        <a:pt x="404" y="167"/>
                      </a:lnTo>
                      <a:lnTo>
                        <a:pt x="422" y="140"/>
                      </a:lnTo>
                      <a:lnTo>
                        <a:pt x="435" y="120"/>
                      </a:lnTo>
                      <a:lnTo>
                        <a:pt x="450" y="101"/>
                      </a:lnTo>
                      <a:lnTo>
                        <a:pt x="466" y="85"/>
                      </a:lnTo>
                      <a:lnTo>
                        <a:pt x="481" y="70"/>
                      </a:lnTo>
                      <a:lnTo>
                        <a:pt x="495" y="58"/>
                      </a:lnTo>
                      <a:lnTo>
                        <a:pt x="512" y="47"/>
                      </a:lnTo>
                      <a:lnTo>
                        <a:pt x="527" y="36"/>
                      </a:lnTo>
                      <a:lnTo>
                        <a:pt x="543" y="29"/>
                      </a:lnTo>
                      <a:lnTo>
                        <a:pt x="562" y="23"/>
                      </a:lnTo>
                      <a:lnTo>
                        <a:pt x="582" y="18"/>
                      </a:lnTo>
                      <a:lnTo>
                        <a:pt x="600" y="12"/>
                      </a:lnTo>
                      <a:lnTo>
                        <a:pt x="619" y="10"/>
                      </a:lnTo>
                      <a:lnTo>
                        <a:pt x="638" y="9"/>
                      </a:lnTo>
                      <a:lnTo>
                        <a:pt x="658" y="7"/>
                      </a:lnTo>
                      <a:lnTo>
                        <a:pt x="684" y="3"/>
                      </a:lnTo>
                      <a:lnTo>
                        <a:pt x="703" y="7"/>
                      </a:lnTo>
                      <a:lnTo>
                        <a:pt x="721" y="9"/>
                      </a:lnTo>
                      <a:lnTo>
                        <a:pt x="738" y="9"/>
                      </a:lnTo>
                      <a:lnTo>
                        <a:pt x="755" y="7"/>
                      </a:lnTo>
                      <a:lnTo>
                        <a:pt x="775" y="3"/>
                      </a:lnTo>
                      <a:lnTo>
                        <a:pt x="795" y="0"/>
                      </a:lnTo>
                      <a:lnTo>
                        <a:pt x="785" y="7"/>
                      </a:lnTo>
                      <a:lnTo>
                        <a:pt x="775" y="14"/>
                      </a:lnTo>
                      <a:lnTo>
                        <a:pt x="768" y="23"/>
                      </a:lnTo>
                      <a:lnTo>
                        <a:pt x="760" y="34"/>
                      </a:lnTo>
                      <a:lnTo>
                        <a:pt x="746" y="34"/>
                      </a:lnTo>
                      <a:lnTo>
                        <a:pt x="729" y="36"/>
                      </a:lnTo>
                      <a:lnTo>
                        <a:pt x="717" y="40"/>
                      </a:lnTo>
                      <a:lnTo>
                        <a:pt x="703" y="45"/>
                      </a:lnTo>
                      <a:lnTo>
                        <a:pt x="688" y="49"/>
                      </a:lnTo>
                      <a:lnTo>
                        <a:pt x="674" y="52"/>
                      </a:lnTo>
                      <a:lnTo>
                        <a:pt x="658" y="58"/>
                      </a:lnTo>
                      <a:lnTo>
                        <a:pt x="643" y="63"/>
                      </a:lnTo>
                      <a:lnTo>
                        <a:pt x="626" y="70"/>
                      </a:lnTo>
                      <a:lnTo>
                        <a:pt x="611" y="78"/>
                      </a:lnTo>
                      <a:lnTo>
                        <a:pt x="596" y="85"/>
                      </a:lnTo>
                      <a:lnTo>
                        <a:pt x="578" y="96"/>
                      </a:lnTo>
                      <a:lnTo>
                        <a:pt x="562" y="107"/>
                      </a:lnTo>
                      <a:lnTo>
                        <a:pt x="544" y="120"/>
                      </a:lnTo>
                      <a:lnTo>
                        <a:pt x="527" y="134"/>
                      </a:lnTo>
                      <a:lnTo>
                        <a:pt x="508" y="156"/>
                      </a:lnTo>
                      <a:lnTo>
                        <a:pt x="493" y="180"/>
                      </a:lnTo>
                      <a:lnTo>
                        <a:pt x="477" y="211"/>
                      </a:lnTo>
                      <a:lnTo>
                        <a:pt x="459" y="251"/>
                      </a:lnTo>
                      <a:lnTo>
                        <a:pt x="442" y="294"/>
                      </a:lnTo>
                      <a:lnTo>
                        <a:pt x="422" y="347"/>
                      </a:lnTo>
                      <a:lnTo>
                        <a:pt x="456" y="325"/>
                      </a:lnTo>
                      <a:lnTo>
                        <a:pt x="484" y="307"/>
                      </a:lnTo>
                      <a:lnTo>
                        <a:pt x="522" y="282"/>
                      </a:lnTo>
                      <a:lnTo>
                        <a:pt x="562" y="256"/>
                      </a:lnTo>
                      <a:lnTo>
                        <a:pt x="578" y="251"/>
                      </a:lnTo>
                      <a:lnTo>
                        <a:pt x="596" y="242"/>
                      </a:lnTo>
                      <a:lnTo>
                        <a:pt x="615" y="236"/>
                      </a:lnTo>
                      <a:lnTo>
                        <a:pt x="637" y="229"/>
                      </a:lnTo>
                      <a:lnTo>
                        <a:pt x="660" y="223"/>
                      </a:lnTo>
                      <a:lnTo>
                        <a:pt x="680" y="222"/>
                      </a:lnTo>
                      <a:lnTo>
                        <a:pt x="697" y="220"/>
                      </a:lnTo>
                      <a:lnTo>
                        <a:pt x="722" y="216"/>
                      </a:lnTo>
                      <a:lnTo>
                        <a:pt x="744" y="218"/>
                      </a:lnTo>
                      <a:lnTo>
                        <a:pt x="762" y="220"/>
                      </a:lnTo>
                      <a:lnTo>
                        <a:pt x="786" y="223"/>
                      </a:lnTo>
                      <a:lnTo>
                        <a:pt x="808" y="225"/>
                      </a:lnTo>
                      <a:lnTo>
                        <a:pt x="829" y="227"/>
                      </a:lnTo>
                      <a:lnTo>
                        <a:pt x="851" y="231"/>
                      </a:lnTo>
                      <a:lnTo>
                        <a:pt x="872" y="232"/>
                      </a:lnTo>
                      <a:lnTo>
                        <a:pt x="895" y="236"/>
                      </a:lnTo>
                      <a:lnTo>
                        <a:pt x="917" y="238"/>
                      </a:lnTo>
                      <a:lnTo>
                        <a:pt x="939" y="242"/>
                      </a:lnTo>
                      <a:lnTo>
                        <a:pt x="964" y="245"/>
                      </a:lnTo>
                      <a:lnTo>
                        <a:pt x="990" y="249"/>
                      </a:lnTo>
                      <a:lnTo>
                        <a:pt x="1014" y="252"/>
                      </a:lnTo>
                      <a:lnTo>
                        <a:pt x="1052" y="260"/>
                      </a:lnTo>
                      <a:lnTo>
                        <a:pt x="1066" y="258"/>
                      </a:lnTo>
                      <a:lnTo>
                        <a:pt x="1075" y="260"/>
                      </a:lnTo>
                      <a:lnTo>
                        <a:pt x="1087" y="265"/>
                      </a:lnTo>
                      <a:lnTo>
                        <a:pt x="1109" y="274"/>
                      </a:lnTo>
                      <a:lnTo>
                        <a:pt x="1071" y="265"/>
                      </a:lnTo>
                      <a:lnTo>
                        <a:pt x="1055" y="262"/>
                      </a:lnTo>
                      <a:lnTo>
                        <a:pt x="1038" y="262"/>
                      </a:lnTo>
                      <a:lnTo>
                        <a:pt x="1005" y="265"/>
                      </a:lnTo>
                      <a:lnTo>
                        <a:pt x="982" y="267"/>
                      </a:lnTo>
                      <a:lnTo>
                        <a:pt x="952" y="269"/>
                      </a:lnTo>
                      <a:lnTo>
                        <a:pt x="927" y="269"/>
                      </a:lnTo>
                      <a:lnTo>
                        <a:pt x="903" y="271"/>
                      </a:lnTo>
                      <a:lnTo>
                        <a:pt x="880" y="272"/>
                      </a:lnTo>
                      <a:lnTo>
                        <a:pt x="859" y="269"/>
                      </a:lnTo>
                      <a:lnTo>
                        <a:pt x="834" y="267"/>
                      </a:lnTo>
                      <a:lnTo>
                        <a:pt x="808" y="269"/>
                      </a:lnTo>
                      <a:lnTo>
                        <a:pt x="785" y="272"/>
                      </a:lnTo>
                      <a:lnTo>
                        <a:pt x="764" y="274"/>
                      </a:lnTo>
                      <a:lnTo>
                        <a:pt x="740" y="276"/>
                      </a:lnTo>
                      <a:lnTo>
                        <a:pt x="722" y="276"/>
                      </a:lnTo>
                      <a:lnTo>
                        <a:pt x="699" y="278"/>
                      </a:lnTo>
                      <a:lnTo>
                        <a:pt x="680" y="283"/>
                      </a:lnTo>
                      <a:lnTo>
                        <a:pt x="661" y="289"/>
                      </a:lnTo>
                      <a:lnTo>
                        <a:pt x="643" y="294"/>
                      </a:lnTo>
                      <a:lnTo>
                        <a:pt x="623" y="300"/>
                      </a:lnTo>
                      <a:lnTo>
                        <a:pt x="602" y="307"/>
                      </a:lnTo>
                      <a:lnTo>
                        <a:pt x="580" y="314"/>
                      </a:lnTo>
                      <a:lnTo>
                        <a:pt x="562" y="320"/>
                      </a:lnTo>
                      <a:lnTo>
                        <a:pt x="527" y="333"/>
                      </a:lnTo>
                      <a:lnTo>
                        <a:pt x="507" y="338"/>
                      </a:lnTo>
                      <a:lnTo>
                        <a:pt x="477" y="354"/>
                      </a:lnTo>
                      <a:lnTo>
                        <a:pt x="435" y="376"/>
                      </a:lnTo>
                      <a:lnTo>
                        <a:pt x="479" y="382"/>
                      </a:lnTo>
                      <a:lnTo>
                        <a:pt x="528" y="385"/>
                      </a:lnTo>
                      <a:lnTo>
                        <a:pt x="538" y="387"/>
                      </a:lnTo>
                      <a:lnTo>
                        <a:pt x="562" y="404"/>
                      </a:lnTo>
                      <a:lnTo>
                        <a:pt x="577" y="413"/>
                      </a:lnTo>
                      <a:lnTo>
                        <a:pt x="592" y="422"/>
                      </a:lnTo>
                      <a:lnTo>
                        <a:pt x="594" y="427"/>
                      </a:lnTo>
                      <a:lnTo>
                        <a:pt x="602" y="447"/>
                      </a:lnTo>
                      <a:lnTo>
                        <a:pt x="619" y="478"/>
                      </a:lnTo>
                      <a:lnTo>
                        <a:pt x="601" y="465"/>
                      </a:lnTo>
                      <a:lnTo>
                        <a:pt x="580" y="449"/>
                      </a:lnTo>
                      <a:lnTo>
                        <a:pt x="562" y="442"/>
                      </a:lnTo>
                      <a:lnTo>
                        <a:pt x="528" y="431"/>
                      </a:lnTo>
                      <a:lnTo>
                        <a:pt x="503" y="422"/>
                      </a:lnTo>
                      <a:lnTo>
                        <a:pt x="479" y="413"/>
                      </a:lnTo>
                      <a:lnTo>
                        <a:pt x="465" y="407"/>
                      </a:lnTo>
                      <a:lnTo>
                        <a:pt x="436" y="413"/>
                      </a:lnTo>
                      <a:lnTo>
                        <a:pt x="417" y="416"/>
                      </a:lnTo>
                      <a:lnTo>
                        <a:pt x="393" y="422"/>
                      </a:lnTo>
                      <a:lnTo>
                        <a:pt x="405" y="427"/>
                      </a:lnTo>
                      <a:lnTo>
                        <a:pt x="420" y="433"/>
                      </a:lnTo>
                      <a:lnTo>
                        <a:pt x="438" y="444"/>
                      </a:lnTo>
                      <a:lnTo>
                        <a:pt x="459" y="442"/>
                      </a:lnTo>
                      <a:lnTo>
                        <a:pt x="494" y="444"/>
                      </a:lnTo>
                      <a:lnTo>
                        <a:pt x="514" y="449"/>
                      </a:lnTo>
                      <a:lnTo>
                        <a:pt x="543" y="458"/>
                      </a:lnTo>
                      <a:lnTo>
                        <a:pt x="562" y="467"/>
                      </a:lnTo>
                      <a:lnTo>
                        <a:pt x="586" y="475"/>
                      </a:lnTo>
                      <a:lnTo>
                        <a:pt x="612" y="484"/>
                      </a:lnTo>
                      <a:lnTo>
                        <a:pt x="636" y="493"/>
                      </a:lnTo>
                      <a:lnTo>
                        <a:pt x="656" y="496"/>
                      </a:lnTo>
                      <a:lnTo>
                        <a:pt x="674" y="500"/>
                      </a:lnTo>
                      <a:lnTo>
                        <a:pt x="691" y="507"/>
                      </a:lnTo>
                      <a:lnTo>
                        <a:pt x="712" y="515"/>
                      </a:lnTo>
                      <a:lnTo>
                        <a:pt x="735" y="527"/>
                      </a:lnTo>
                      <a:lnTo>
                        <a:pt x="756" y="540"/>
                      </a:lnTo>
                      <a:lnTo>
                        <a:pt x="766" y="551"/>
                      </a:lnTo>
                      <a:lnTo>
                        <a:pt x="780" y="573"/>
                      </a:lnTo>
                      <a:lnTo>
                        <a:pt x="799" y="598"/>
                      </a:lnTo>
                      <a:lnTo>
                        <a:pt x="811" y="620"/>
                      </a:lnTo>
                      <a:lnTo>
                        <a:pt x="824" y="644"/>
                      </a:lnTo>
                      <a:lnTo>
                        <a:pt x="836" y="667"/>
                      </a:lnTo>
                      <a:lnTo>
                        <a:pt x="848" y="691"/>
                      </a:lnTo>
                      <a:lnTo>
                        <a:pt x="859" y="713"/>
                      </a:lnTo>
                      <a:lnTo>
                        <a:pt x="872" y="737"/>
                      </a:lnTo>
                      <a:lnTo>
                        <a:pt x="886" y="766"/>
                      </a:lnTo>
                      <a:lnTo>
                        <a:pt x="900" y="793"/>
                      </a:lnTo>
                      <a:lnTo>
                        <a:pt x="913" y="817"/>
                      </a:lnTo>
                      <a:lnTo>
                        <a:pt x="931" y="842"/>
                      </a:lnTo>
                      <a:lnTo>
                        <a:pt x="908" y="820"/>
                      </a:lnTo>
                      <a:lnTo>
                        <a:pt x="892" y="808"/>
                      </a:lnTo>
                      <a:lnTo>
                        <a:pt x="871" y="789"/>
                      </a:lnTo>
                      <a:lnTo>
                        <a:pt x="851" y="771"/>
                      </a:lnTo>
                      <a:lnTo>
                        <a:pt x="834" y="753"/>
                      </a:lnTo>
                      <a:lnTo>
                        <a:pt x="817" y="738"/>
                      </a:lnTo>
                      <a:lnTo>
                        <a:pt x="802" y="726"/>
                      </a:lnTo>
                      <a:lnTo>
                        <a:pt x="786" y="713"/>
                      </a:lnTo>
                      <a:lnTo>
                        <a:pt x="768" y="698"/>
                      </a:lnTo>
                      <a:lnTo>
                        <a:pt x="752" y="686"/>
                      </a:lnTo>
                      <a:lnTo>
                        <a:pt x="736" y="671"/>
                      </a:lnTo>
                      <a:lnTo>
                        <a:pt x="717" y="655"/>
                      </a:lnTo>
                      <a:lnTo>
                        <a:pt x="697" y="636"/>
                      </a:lnTo>
                      <a:lnTo>
                        <a:pt x="676" y="616"/>
                      </a:lnTo>
                      <a:lnTo>
                        <a:pt x="656" y="598"/>
                      </a:lnTo>
                      <a:lnTo>
                        <a:pt x="638" y="584"/>
                      </a:lnTo>
                      <a:lnTo>
                        <a:pt x="620" y="569"/>
                      </a:lnTo>
                      <a:lnTo>
                        <a:pt x="599" y="556"/>
                      </a:lnTo>
                      <a:lnTo>
                        <a:pt x="580" y="547"/>
                      </a:lnTo>
                      <a:lnTo>
                        <a:pt x="562" y="538"/>
                      </a:lnTo>
                      <a:lnTo>
                        <a:pt x="534" y="529"/>
                      </a:lnTo>
                      <a:lnTo>
                        <a:pt x="509" y="520"/>
                      </a:lnTo>
                      <a:lnTo>
                        <a:pt x="491" y="513"/>
                      </a:lnTo>
                      <a:lnTo>
                        <a:pt x="471" y="505"/>
                      </a:lnTo>
                      <a:lnTo>
                        <a:pt x="442" y="487"/>
                      </a:lnTo>
                      <a:lnTo>
                        <a:pt x="414" y="471"/>
                      </a:lnTo>
                      <a:lnTo>
                        <a:pt x="457" y="507"/>
                      </a:lnTo>
                      <a:lnTo>
                        <a:pt x="461" y="515"/>
                      </a:lnTo>
                      <a:lnTo>
                        <a:pt x="471" y="531"/>
                      </a:lnTo>
                      <a:lnTo>
                        <a:pt x="482" y="549"/>
                      </a:lnTo>
                      <a:lnTo>
                        <a:pt x="494" y="573"/>
                      </a:lnTo>
                      <a:lnTo>
                        <a:pt x="508" y="595"/>
                      </a:lnTo>
                      <a:lnTo>
                        <a:pt x="521" y="618"/>
                      </a:lnTo>
                      <a:lnTo>
                        <a:pt x="537" y="644"/>
                      </a:lnTo>
                      <a:lnTo>
                        <a:pt x="549" y="666"/>
                      </a:lnTo>
                      <a:lnTo>
                        <a:pt x="562" y="686"/>
                      </a:lnTo>
                      <a:lnTo>
                        <a:pt x="574" y="709"/>
                      </a:lnTo>
                      <a:lnTo>
                        <a:pt x="589" y="740"/>
                      </a:lnTo>
                      <a:lnTo>
                        <a:pt x="602" y="766"/>
                      </a:lnTo>
                      <a:lnTo>
                        <a:pt x="613" y="786"/>
                      </a:lnTo>
                      <a:lnTo>
                        <a:pt x="623" y="809"/>
                      </a:lnTo>
                      <a:lnTo>
                        <a:pt x="632" y="833"/>
                      </a:lnTo>
                      <a:lnTo>
                        <a:pt x="638" y="857"/>
                      </a:lnTo>
                      <a:lnTo>
                        <a:pt x="643" y="873"/>
                      </a:lnTo>
                      <a:lnTo>
                        <a:pt x="647" y="899"/>
                      </a:lnTo>
                      <a:lnTo>
                        <a:pt x="649" y="930"/>
                      </a:lnTo>
                      <a:lnTo>
                        <a:pt x="651" y="960"/>
                      </a:lnTo>
                      <a:lnTo>
                        <a:pt x="656" y="993"/>
                      </a:lnTo>
                      <a:lnTo>
                        <a:pt x="660" y="1022"/>
                      </a:lnTo>
                      <a:lnTo>
                        <a:pt x="662" y="1055"/>
                      </a:lnTo>
                      <a:lnTo>
                        <a:pt x="644" y="1022"/>
                      </a:lnTo>
                      <a:lnTo>
                        <a:pt x="631" y="1002"/>
                      </a:lnTo>
                      <a:lnTo>
                        <a:pt x="619" y="980"/>
                      </a:lnTo>
                      <a:lnTo>
                        <a:pt x="611" y="962"/>
                      </a:lnTo>
                      <a:lnTo>
                        <a:pt x="602" y="940"/>
                      </a:lnTo>
                      <a:lnTo>
                        <a:pt x="596" y="915"/>
                      </a:lnTo>
                      <a:lnTo>
                        <a:pt x="587" y="886"/>
                      </a:lnTo>
                      <a:lnTo>
                        <a:pt x="577" y="859"/>
                      </a:lnTo>
                      <a:lnTo>
                        <a:pt x="568" y="829"/>
                      </a:lnTo>
                      <a:lnTo>
                        <a:pt x="559" y="804"/>
                      </a:lnTo>
                      <a:lnTo>
                        <a:pt x="549" y="778"/>
                      </a:lnTo>
                      <a:lnTo>
                        <a:pt x="537" y="757"/>
                      </a:lnTo>
                      <a:lnTo>
                        <a:pt x="526" y="737"/>
                      </a:lnTo>
                      <a:lnTo>
                        <a:pt x="512" y="713"/>
                      </a:lnTo>
                      <a:lnTo>
                        <a:pt x="495" y="689"/>
                      </a:lnTo>
                      <a:lnTo>
                        <a:pt x="483" y="671"/>
                      </a:lnTo>
                      <a:lnTo>
                        <a:pt x="470" y="651"/>
                      </a:lnTo>
                      <a:lnTo>
                        <a:pt x="467" y="633"/>
                      </a:lnTo>
                      <a:lnTo>
                        <a:pt x="458" y="606"/>
                      </a:lnTo>
                      <a:lnTo>
                        <a:pt x="448" y="584"/>
                      </a:lnTo>
                      <a:lnTo>
                        <a:pt x="441" y="560"/>
                      </a:lnTo>
                      <a:lnTo>
                        <a:pt x="435" y="551"/>
                      </a:lnTo>
                      <a:lnTo>
                        <a:pt x="419" y="529"/>
                      </a:lnTo>
                      <a:lnTo>
                        <a:pt x="408" y="507"/>
                      </a:lnTo>
                      <a:lnTo>
                        <a:pt x="397" y="487"/>
                      </a:lnTo>
                      <a:lnTo>
                        <a:pt x="386" y="467"/>
                      </a:lnTo>
                      <a:lnTo>
                        <a:pt x="366" y="478"/>
                      </a:lnTo>
                      <a:lnTo>
                        <a:pt x="347" y="495"/>
                      </a:lnTo>
                      <a:lnTo>
                        <a:pt x="327" y="516"/>
                      </a:lnTo>
                      <a:lnTo>
                        <a:pt x="306" y="536"/>
                      </a:lnTo>
                      <a:lnTo>
                        <a:pt x="291" y="555"/>
                      </a:lnTo>
                      <a:lnTo>
                        <a:pt x="278" y="576"/>
                      </a:lnTo>
                      <a:lnTo>
                        <a:pt x="263" y="604"/>
                      </a:lnTo>
                      <a:lnTo>
                        <a:pt x="247" y="636"/>
                      </a:lnTo>
                      <a:lnTo>
                        <a:pt x="232" y="662"/>
                      </a:lnTo>
                      <a:lnTo>
                        <a:pt x="216" y="693"/>
                      </a:lnTo>
                      <a:lnTo>
                        <a:pt x="204" y="722"/>
                      </a:lnTo>
                      <a:lnTo>
                        <a:pt x="192" y="748"/>
                      </a:lnTo>
                      <a:lnTo>
                        <a:pt x="180" y="773"/>
                      </a:lnTo>
                      <a:lnTo>
                        <a:pt x="169" y="800"/>
                      </a:lnTo>
                      <a:lnTo>
                        <a:pt x="157" y="829"/>
                      </a:lnTo>
                      <a:lnTo>
                        <a:pt x="146" y="859"/>
                      </a:lnTo>
                      <a:lnTo>
                        <a:pt x="130" y="891"/>
                      </a:lnTo>
                      <a:lnTo>
                        <a:pt x="115" y="924"/>
                      </a:lnTo>
                      <a:lnTo>
                        <a:pt x="97" y="959"/>
                      </a:lnTo>
                      <a:lnTo>
                        <a:pt x="83" y="990"/>
                      </a:lnTo>
                      <a:lnTo>
                        <a:pt x="72" y="1008"/>
                      </a:lnTo>
                      <a:lnTo>
                        <a:pt x="60" y="1028"/>
                      </a:lnTo>
                      <a:lnTo>
                        <a:pt x="47" y="1048"/>
                      </a:lnTo>
                      <a:lnTo>
                        <a:pt x="33" y="1068"/>
                      </a:lnTo>
                      <a:lnTo>
                        <a:pt x="19" y="1086"/>
                      </a:lnTo>
                      <a:lnTo>
                        <a:pt x="0" y="1112"/>
                      </a:lnTo>
                      <a:lnTo>
                        <a:pt x="7" y="1081"/>
                      </a:lnTo>
                      <a:lnTo>
                        <a:pt x="13" y="1057"/>
                      </a:lnTo>
                      <a:lnTo>
                        <a:pt x="22" y="1030"/>
                      </a:lnTo>
                      <a:lnTo>
                        <a:pt x="33" y="1008"/>
                      </a:lnTo>
                      <a:lnTo>
                        <a:pt x="51" y="973"/>
                      </a:lnTo>
                      <a:lnTo>
                        <a:pt x="69" y="939"/>
                      </a:lnTo>
                      <a:lnTo>
                        <a:pt x="89" y="899"/>
                      </a:lnTo>
                      <a:lnTo>
                        <a:pt x="105" y="864"/>
                      </a:lnTo>
                      <a:lnTo>
                        <a:pt x="120" y="833"/>
                      </a:lnTo>
                      <a:lnTo>
                        <a:pt x="137" y="804"/>
                      </a:lnTo>
                      <a:lnTo>
                        <a:pt x="149" y="778"/>
                      </a:lnTo>
                      <a:lnTo>
                        <a:pt x="163" y="753"/>
                      </a:lnTo>
                      <a:lnTo>
                        <a:pt x="175" y="733"/>
                      </a:lnTo>
                      <a:lnTo>
                        <a:pt x="192" y="706"/>
                      </a:lnTo>
                      <a:lnTo>
                        <a:pt x="207" y="678"/>
                      </a:lnTo>
                      <a:lnTo>
                        <a:pt x="223" y="651"/>
                      </a:lnTo>
                      <a:lnTo>
                        <a:pt x="241" y="622"/>
                      </a:lnTo>
                      <a:lnTo>
                        <a:pt x="254" y="596"/>
                      </a:lnTo>
                      <a:lnTo>
                        <a:pt x="266" y="571"/>
                      </a:lnTo>
                      <a:lnTo>
                        <a:pt x="278" y="547"/>
                      </a:lnTo>
                      <a:lnTo>
                        <a:pt x="284" y="529"/>
                      </a:lnTo>
                      <a:lnTo>
                        <a:pt x="290" y="511"/>
                      </a:lnTo>
                      <a:lnTo>
                        <a:pt x="298" y="493"/>
                      </a:lnTo>
                      <a:lnTo>
                        <a:pt x="309" y="475"/>
                      </a:lnTo>
                      <a:lnTo>
                        <a:pt x="325" y="451"/>
                      </a:lnTo>
                      <a:lnTo>
                        <a:pt x="339" y="427"/>
                      </a:lnTo>
                      <a:lnTo>
                        <a:pt x="352" y="411"/>
                      </a:lnTo>
                      <a:lnTo>
                        <a:pt x="362" y="391"/>
                      </a:lnTo>
                      <a:lnTo>
                        <a:pt x="358" y="373"/>
                      </a:lnTo>
                      <a:lnTo>
                        <a:pt x="352" y="345"/>
                      </a:lnTo>
                      <a:lnTo>
                        <a:pt x="321" y="333"/>
                      </a:lnTo>
                      <a:lnTo>
                        <a:pt x="287" y="302"/>
                      </a:lnTo>
                      <a:lnTo>
                        <a:pt x="251" y="272"/>
                      </a:lnTo>
                      <a:lnTo>
                        <a:pt x="232" y="256"/>
                      </a:lnTo>
                      <a:lnTo>
                        <a:pt x="217" y="243"/>
                      </a:lnTo>
                      <a:lnTo>
                        <a:pt x="189" y="229"/>
                      </a:lnTo>
                      <a:lnTo>
                        <a:pt x="162" y="216"/>
                      </a:lnTo>
                      <a:lnTo>
                        <a:pt x="132" y="205"/>
                      </a:lnTo>
                      <a:lnTo>
                        <a:pt x="111" y="196"/>
                      </a:lnTo>
                      <a:lnTo>
                        <a:pt x="84" y="183"/>
                      </a:lnTo>
                      <a:lnTo>
                        <a:pt x="62" y="174"/>
                      </a:lnTo>
                      <a:lnTo>
                        <a:pt x="39" y="169"/>
                      </a:lnTo>
                      <a:lnTo>
                        <a:pt x="20" y="161"/>
                      </a:lnTo>
                      <a:lnTo>
                        <a:pt x="38" y="160"/>
                      </a:lnTo>
                      <a:lnTo>
                        <a:pt x="52" y="156"/>
                      </a:lnTo>
                      <a:lnTo>
                        <a:pt x="63" y="154"/>
                      </a:lnTo>
                      <a:lnTo>
                        <a:pt x="75" y="152"/>
                      </a:lnTo>
                      <a:lnTo>
                        <a:pt x="87" y="154"/>
                      </a:lnTo>
                      <a:lnTo>
                        <a:pt x="114" y="169"/>
                      </a:lnTo>
                      <a:lnTo>
                        <a:pt x="136" y="183"/>
                      </a:lnTo>
                      <a:lnTo>
                        <a:pt x="159" y="200"/>
                      </a:lnTo>
                      <a:lnTo>
                        <a:pt x="183" y="216"/>
                      </a:lnTo>
                      <a:lnTo>
                        <a:pt x="212" y="234"/>
                      </a:lnTo>
                      <a:lnTo>
                        <a:pt x="236" y="252"/>
                      </a:lnTo>
                      <a:lnTo>
                        <a:pt x="256" y="265"/>
                      </a:lnTo>
                      <a:lnTo>
                        <a:pt x="291" y="287"/>
                      </a:lnTo>
                      <a:lnTo>
                        <a:pt x="309" y="296"/>
                      </a:lnTo>
                      <a:lnTo>
                        <a:pt x="323" y="293"/>
                      </a:lnTo>
                      <a:lnTo>
                        <a:pt x="336" y="289"/>
                      </a:lnTo>
                      <a:lnTo>
                        <a:pt x="349" y="283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824" name="Freeform 8"/>
                <p:cNvSpPr>
                  <a:spLocks/>
                </p:cNvSpPr>
                <p:nvPr/>
              </p:nvSpPr>
              <p:spPr bwMode="ltGray">
                <a:xfrm>
                  <a:off x="709" y="2342"/>
                  <a:ext cx="99" cy="625"/>
                </a:xfrm>
                <a:custGeom>
                  <a:avLst/>
                  <a:gdLst/>
                  <a:ahLst/>
                  <a:cxnLst>
                    <a:cxn ang="0">
                      <a:pos x="53" y="0"/>
                    </a:cxn>
                    <a:cxn ang="0">
                      <a:pos x="64" y="30"/>
                    </a:cxn>
                    <a:cxn ang="0">
                      <a:pos x="72" y="50"/>
                    </a:cxn>
                    <a:cxn ang="0">
                      <a:pos x="88" y="80"/>
                    </a:cxn>
                    <a:cxn ang="0">
                      <a:pos x="93" y="107"/>
                    </a:cxn>
                    <a:cxn ang="0">
                      <a:pos x="96" y="141"/>
                    </a:cxn>
                    <a:cxn ang="0">
                      <a:pos x="96" y="183"/>
                    </a:cxn>
                    <a:cxn ang="0">
                      <a:pos x="98" y="211"/>
                    </a:cxn>
                    <a:cxn ang="0">
                      <a:pos x="96" y="243"/>
                    </a:cxn>
                    <a:cxn ang="0">
                      <a:pos x="93" y="281"/>
                    </a:cxn>
                    <a:cxn ang="0">
                      <a:pos x="89" y="316"/>
                    </a:cxn>
                    <a:cxn ang="0">
                      <a:pos x="82" y="369"/>
                    </a:cxn>
                    <a:cxn ang="0">
                      <a:pos x="75" y="396"/>
                    </a:cxn>
                    <a:cxn ang="0">
                      <a:pos x="63" y="431"/>
                    </a:cxn>
                    <a:cxn ang="0">
                      <a:pos x="46" y="469"/>
                    </a:cxn>
                    <a:cxn ang="0">
                      <a:pos x="33" y="505"/>
                    </a:cxn>
                    <a:cxn ang="0">
                      <a:pos x="20" y="538"/>
                    </a:cxn>
                    <a:cxn ang="0">
                      <a:pos x="9" y="567"/>
                    </a:cxn>
                    <a:cxn ang="0">
                      <a:pos x="0" y="624"/>
                    </a:cxn>
                    <a:cxn ang="0">
                      <a:pos x="4" y="567"/>
                    </a:cxn>
                    <a:cxn ang="0">
                      <a:pos x="8" y="527"/>
                    </a:cxn>
                    <a:cxn ang="0">
                      <a:pos x="10" y="491"/>
                    </a:cxn>
                    <a:cxn ang="0">
                      <a:pos x="13" y="452"/>
                    </a:cxn>
                    <a:cxn ang="0">
                      <a:pos x="19" y="405"/>
                    </a:cxn>
                    <a:cxn ang="0">
                      <a:pos x="26" y="369"/>
                    </a:cxn>
                    <a:cxn ang="0">
                      <a:pos x="33" y="334"/>
                    </a:cxn>
                    <a:cxn ang="0">
                      <a:pos x="40" y="303"/>
                    </a:cxn>
                    <a:cxn ang="0">
                      <a:pos x="46" y="269"/>
                    </a:cxn>
                    <a:cxn ang="0">
                      <a:pos x="53" y="234"/>
                    </a:cxn>
                    <a:cxn ang="0">
                      <a:pos x="57" y="200"/>
                    </a:cxn>
                    <a:cxn ang="0">
                      <a:pos x="59" y="171"/>
                    </a:cxn>
                    <a:cxn ang="0">
                      <a:pos x="62" y="136"/>
                    </a:cxn>
                    <a:cxn ang="0">
                      <a:pos x="62" y="98"/>
                    </a:cxn>
                    <a:cxn ang="0">
                      <a:pos x="62" y="50"/>
                    </a:cxn>
                    <a:cxn ang="0">
                      <a:pos x="58" y="29"/>
                    </a:cxn>
                    <a:cxn ang="0">
                      <a:pos x="53" y="0"/>
                    </a:cxn>
                  </a:cxnLst>
                  <a:rect l="0" t="0" r="r" b="b"/>
                  <a:pathLst>
                    <a:path w="99" h="625">
                      <a:moveTo>
                        <a:pt x="53" y="0"/>
                      </a:moveTo>
                      <a:lnTo>
                        <a:pt x="64" y="30"/>
                      </a:lnTo>
                      <a:lnTo>
                        <a:pt x="72" y="50"/>
                      </a:lnTo>
                      <a:lnTo>
                        <a:pt x="88" y="80"/>
                      </a:lnTo>
                      <a:lnTo>
                        <a:pt x="93" y="107"/>
                      </a:lnTo>
                      <a:lnTo>
                        <a:pt x="96" y="141"/>
                      </a:lnTo>
                      <a:lnTo>
                        <a:pt x="96" y="183"/>
                      </a:lnTo>
                      <a:lnTo>
                        <a:pt x="98" y="211"/>
                      </a:lnTo>
                      <a:lnTo>
                        <a:pt x="96" y="243"/>
                      </a:lnTo>
                      <a:lnTo>
                        <a:pt x="93" y="281"/>
                      </a:lnTo>
                      <a:lnTo>
                        <a:pt x="89" y="316"/>
                      </a:lnTo>
                      <a:lnTo>
                        <a:pt x="82" y="369"/>
                      </a:lnTo>
                      <a:lnTo>
                        <a:pt x="75" y="396"/>
                      </a:lnTo>
                      <a:lnTo>
                        <a:pt x="63" y="431"/>
                      </a:lnTo>
                      <a:lnTo>
                        <a:pt x="46" y="469"/>
                      </a:lnTo>
                      <a:lnTo>
                        <a:pt x="33" y="505"/>
                      </a:lnTo>
                      <a:lnTo>
                        <a:pt x="20" y="538"/>
                      </a:lnTo>
                      <a:lnTo>
                        <a:pt x="9" y="567"/>
                      </a:lnTo>
                      <a:lnTo>
                        <a:pt x="0" y="624"/>
                      </a:lnTo>
                      <a:lnTo>
                        <a:pt x="4" y="567"/>
                      </a:lnTo>
                      <a:lnTo>
                        <a:pt x="8" y="527"/>
                      </a:lnTo>
                      <a:lnTo>
                        <a:pt x="10" y="491"/>
                      </a:lnTo>
                      <a:lnTo>
                        <a:pt x="13" y="452"/>
                      </a:lnTo>
                      <a:lnTo>
                        <a:pt x="19" y="405"/>
                      </a:lnTo>
                      <a:lnTo>
                        <a:pt x="26" y="369"/>
                      </a:lnTo>
                      <a:lnTo>
                        <a:pt x="33" y="334"/>
                      </a:lnTo>
                      <a:lnTo>
                        <a:pt x="40" y="303"/>
                      </a:lnTo>
                      <a:lnTo>
                        <a:pt x="46" y="269"/>
                      </a:lnTo>
                      <a:lnTo>
                        <a:pt x="53" y="234"/>
                      </a:lnTo>
                      <a:lnTo>
                        <a:pt x="57" y="200"/>
                      </a:lnTo>
                      <a:lnTo>
                        <a:pt x="59" y="171"/>
                      </a:lnTo>
                      <a:lnTo>
                        <a:pt x="62" y="136"/>
                      </a:lnTo>
                      <a:lnTo>
                        <a:pt x="62" y="98"/>
                      </a:lnTo>
                      <a:lnTo>
                        <a:pt x="62" y="50"/>
                      </a:lnTo>
                      <a:lnTo>
                        <a:pt x="58" y="29"/>
                      </a:lnTo>
                      <a:lnTo>
                        <a:pt x="53" y="0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825" name="Freeform 9"/>
                <p:cNvSpPr>
                  <a:spLocks/>
                </p:cNvSpPr>
                <p:nvPr/>
              </p:nvSpPr>
              <p:spPr bwMode="ltGray">
                <a:xfrm>
                  <a:off x="235" y="1998"/>
                  <a:ext cx="436" cy="159"/>
                </a:xfrm>
                <a:custGeom>
                  <a:avLst/>
                  <a:gdLst/>
                  <a:ahLst/>
                  <a:cxnLst>
                    <a:cxn ang="0">
                      <a:pos x="435" y="158"/>
                    </a:cxn>
                    <a:cxn ang="0">
                      <a:pos x="427" y="130"/>
                    </a:cxn>
                    <a:cxn ang="0">
                      <a:pos x="418" y="107"/>
                    </a:cxn>
                    <a:cxn ang="0">
                      <a:pos x="409" y="101"/>
                    </a:cxn>
                    <a:cxn ang="0">
                      <a:pos x="393" y="94"/>
                    </a:cxn>
                    <a:cxn ang="0">
                      <a:pos x="376" y="88"/>
                    </a:cxn>
                    <a:cxn ang="0">
                      <a:pos x="359" y="94"/>
                    </a:cxn>
                    <a:cxn ang="0">
                      <a:pos x="339" y="98"/>
                    </a:cxn>
                    <a:cxn ang="0">
                      <a:pos x="316" y="87"/>
                    </a:cxn>
                    <a:cxn ang="0">
                      <a:pos x="285" y="72"/>
                    </a:cxn>
                    <a:cxn ang="0">
                      <a:pos x="258" y="59"/>
                    </a:cxn>
                    <a:cxn ang="0">
                      <a:pos x="237" y="52"/>
                    </a:cxn>
                    <a:cxn ang="0">
                      <a:pos x="205" y="39"/>
                    </a:cxn>
                    <a:cxn ang="0">
                      <a:pos x="173" y="27"/>
                    </a:cxn>
                    <a:cxn ang="0">
                      <a:pos x="141" y="16"/>
                    </a:cxn>
                    <a:cxn ang="0">
                      <a:pos x="109" y="5"/>
                    </a:cxn>
                    <a:cxn ang="0">
                      <a:pos x="72" y="3"/>
                    </a:cxn>
                    <a:cxn ang="0">
                      <a:pos x="40" y="0"/>
                    </a:cxn>
                    <a:cxn ang="0">
                      <a:pos x="32" y="5"/>
                    </a:cxn>
                    <a:cxn ang="0">
                      <a:pos x="19" y="14"/>
                    </a:cxn>
                    <a:cxn ang="0">
                      <a:pos x="8" y="25"/>
                    </a:cxn>
                    <a:cxn ang="0">
                      <a:pos x="0" y="36"/>
                    </a:cxn>
                    <a:cxn ang="0">
                      <a:pos x="14" y="38"/>
                    </a:cxn>
                    <a:cxn ang="0">
                      <a:pos x="32" y="39"/>
                    </a:cxn>
                    <a:cxn ang="0">
                      <a:pos x="48" y="39"/>
                    </a:cxn>
                    <a:cxn ang="0">
                      <a:pos x="60" y="38"/>
                    </a:cxn>
                    <a:cxn ang="0">
                      <a:pos x="77" y="38"/>
                    </a:cxn>
                    <a:cxn ang="0">
                      <a:pos x="100" y="36"/>
                    </a:cxn>
                    <a:cxn ang="0">
                      <a:pos x="131" y="38"/>
                    </a:cxn>
                    <a:cxn ang="0">
                      <a:pos x="157" y="39"/>
                    </a:cxn>
                    <a:cxn ang="0">
                      <a:pos x="182" y="47"/>
                    </a:cxn>
                    <a:cxn ang="0">
                      <a:pos x="209" y="50"/>
                    </a:cxn>
                    <a:cxn ang="0">
                      <a:pos x="234" y="54"/>
                    </a:cxn>
                    <a:cxn ang="0">
                      <a:pos x="255" y="63"/>
                    </a:cxn>
                    <a:cxn ang="0">
                      <a:pos x="277" y="76"/>
                    </a:cxn>
                    <a:cxn ang="0">
                      <a:pos x="297" y="88"/>
                    </a:cxn>
                    <a:cxn ang="0">
                      <a:pos x="320" y="101"/>
                    </a:cxn>
                    <a:cxn ang="0">
                      <a:pos x="331" y="103"/>
                    </a:cxn>
                    <a:cxn ang="0">
                      <a:pos x="342" y="101"/>
                    </a:cxn>
                    <a:cxn ang="0">
                      <a:pos x="358" y="110"/>
                    </a:cxn>
                    <a:cxn ang="0">
                      <a:pos x="375" y="119"/>
                    </a:cxn>
                    <a:cxn ang="0">
                      <a:pos x="390" y="130"/>
                    </a:cxn>
                    <a:cxn ang="0">
                      <a:pos x="413" y="143"/>
                    </a:cxn>
                    <a:cxn ang="0">
                      <a:pos x="427" y="150"/>
                    </a:cxn>
                    <a:cxn ang="0">
                      <a:pos x="435" y="158"/>
                    </a:cxn>
                  </a:cxnLst>
                  <a:rect l="0" t="0" r="r" b="b"/>
                  <a:pathLst>
                    <a:path w="436" h="159">
                      <a:moveTo>
                        <a:pt x="435" y="158"/>
                      </a:moveTo>
                      <a:lnTo>
                        <a:pt x="427" y="130"/>
                      </a:lnTo>
                      <a:lnTo>
                        <a:pt x="418" y="107"/>
                      </a:lnTo>
                      <a:lnTo>
                        <a:pt x="409" y="101"/>
                      </a:lnTo>
                      <a:lnTo>
                        <a:pt x="393" y="94"/>
                      </a:lnTo>
                      <a:lnTo>
                        <a:pt x="376" y="88"/>
                      </a:lnTo>
                      <a:lnTo>
                        <a:pt x="359" y="94"/>
                      </a:lnTo>
                      <a:lnTo>
                        <a:pt x="339" y="98"/>
                      </a:lnTo>
                      <a:lnTo>
                        <a:pt x="316" y="87"/>
                      </a:lnTo>
                      <a:lnTo>
                        <a:pt x="285" y="72"/>
                      </a:lnTo>
                      <a:lnTo>
                        <a:pt x="258" y="59"/>
                      </a:lnTo>
                      <a:lnTo>
                        <a:pt x="237" y="52"/>
                      </a:lnTo>
                      <a:lnTo>
                        <a:pt x="205" y="39"/>
                      </a:lnTo>
                      <a:lnTo>
                        <a:pt x="173" y="27"/>
                      </a:lnTo>
                      <a:lnTo>
                        <a:pt x="141" y="16"/>
                      </a:lnTo>
                      <a:lnTo>
                        <a:pt x="109" y="5"/>
                      </a:lnTo>
                      <a:lnTo>
                        <a:pt x="72" y="3"/>
                      </a:lnTo>
                      <a:lnTo>
                        <a:pt x="40" y="0"/>
                      </a:lnTo>
                      <a:lnTo>
                        <a:pt x="32" y="5"/>
                      </a:lnTo>
                      <a:lnTo>
                        <a:pt x="19" y="14"/>
                      </a:lnTo>
                      <a:lnTo>
                        <a:pt x="8" y="25"/>
                      </a:lnTo>
                      <a:lnTo>
                        <a:pt x="0" y="36"/>
                      </a:lnTo>
                      <a:lnTo>
                        <a:pt x="14" y="38"/>
                      </a:lnTo>
                      <a:lnTo>
                        <a:pt x="32" y="39"/>
                      </a:lnTo>
                      <a:lnTo>
                        <a:pt x="48" y="39"/>
                      </a:lnTo>
                      <a:lnTo>
                        <a:pt x="60" y="38"/>
                      </a:lnTo>
                      <a:lnTo>
                        <a:pt x="77" y="38"/>
                      </a:lnTo>
                      <a:lnTo>
                        <a:pt x="100" y="36"/>
                      </a:lnTo>
                      <a:lnTo>
                        <a:pt x="131" y="38"/>
                      </a:lnTo>
                      <a:lnTo>
                        <a:pt x="157" y="39"/>
                      </a:lnTo>
                      <a:lnTo>
                        <a:pt x="182" y="47"/>
                      </a:lnTo>
                      <a:lnTo>
                        <a:pt x="209" y="50"/>
                      </a:lnTo>
                      <a:lnTo>
                        <a:pt x="234" y="54"/>
                      </a:lnTo>
                      <a:lnTo>
                        <a:pt x="255" y="63"/>
                      </a:lnTo>
                      <a:lnTo>
                        <a:pt x="277" y="76"/>
                      </a:lnTo>
                      <a:lnTo>
                        <a:pt x="297" y="88"/>
                      </a:lnTo>
                      <a:lnTo>
                        <a:pt x="320" y="101"/>
                      </a:lnTo>
                      <a:lnTo>
                        <a:pt x="331" y="103"/>
                      </a:lnTo>
                      <a:lnTo>
                        <a:pt x="342" y="101"/>
                      </a:lnTo>
                      <a:lnTo>
                        <a:pt x="358" y="110"/>
                      </a:lnTo>
                      <a:lnTo>
                        <a:pt x="375" y="119"/>
                      </a:lnTo>
                      <a:lnTo>
                        <a:pt x="390" y="130"/>
                      </a:lnTo>
                      <a:lnTo>
                        <a:pt x="413" y="143"/>
                      </a:lnTo>
                      <a:lnTo>
                        <a:pt x="427" y="150"/>
                      </a:lnTo>
                      <a:lnTo>
                        <a:pt x="435" y="158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826" name="Freeform 10"/>
                <p:cNvSpPr>
                  <a:spLocks/>
                </p:cNvSpPr>
                <p:nvPr/>
              </p:nvSpPr>
              <p:spPr bwMode="ltGray">
                <a:xfrm>
                  <a:off x="215" y="2093"/>
                  <a:ext cx="451" cy="67"/>
                </a:xfrm>
                <a:custGeom>
                  <a:avLst/>
                  <a:gdLst/>
                  <a:ahLst/>
                  <a:cxnLst>
                    <a:cxn ang="0">
                      <a:pos x="450" y="66"/>
                    </a:cxn>
                    <a:cxn ang="0">
                      <a:pos x="439" y="60"/>
                    </a:cxn>
                    <a:cxn ang="0">
                      <a:pos x="426" y="53"/>
                    </a:cxn>
                    <a:cxn ang="0">
                      <a:pos x="411" y="45"/>
                    </a:cxn>
                    <a:cxn ang="0">
                      <a:pos x="398" y="40"/>
                    </a:cxn>
                    <a:cxn ang="0">
                      <a:pos x="381" y="33"/>
                    </a:cxn>
                    <a:cxn ang="0">
                      <a:pos x="361" y="20"/>
                    </a:cxn>
                    <a:cxn ang="0">
                      <a:pos x="344" y="11"/>
                    </a:cxn>
                    <a:cxn ang="0">
                      <a:pos x="328" y="9"/>
                    </a:cxn>
                    <a:cxn ang="0">
                      <a:pos x="309" y="12"/>
                    </a:cxn>
                    <a:cxn ang="0">
                      <a:pos x="282" y="18"/>
                    </a:cxn>
                    <a:cxn ang="0">
                      <a:pos x="272" y="16"/>
                    </a:cxn>
                    <a:cxn ang="0">
                      <a:pos x="238" y="11"/>
                    </a:cxn>
                    <a:cxn ang="0">
                      <a:pos x="201" y="5"/>
                    </a:cxn>
                    <a:cxn ang="0">
                      <a:pos x="177" y="1"/>
                    </a:cxn>
                    <a:cxn ang="0">
                      <a:pos x="146" y="0"/>
                    </a:cxn>
                    <a:cxn ang="0">
                      <a:pos x="113" y="1"/>
                    </a:cxn>
                    <a:cxn ang="0">
                      <a:pos x="93" y="5"/>
                    </a:cxn>
                    <a:cxn ang="0">
                      <a:pos x="69" y="9"/>
                    </a:cxn>
                    <a:cxn ang="0">
                      <a:pos x="47" y="11"/>
                    </a:cxn>
                    <a:cxn ang="0">
                      <a:pos x="25" y="14"/>
                    </a:cxn>
                    <a:cxn ang="0">
                      <a:pos x="22" y="29"/>
                    </a:cxn>
                    <a:cxn ang="0">
                      <a:pos x="17" y="38"/>
                    </a:cxn>
                    <a:cxn ang="0">
                      <a:pos x="10" y="49"/>
                    </a:cxn>
                    <a:cxn ang="0">
                      <a:pos x="0" y="58"/>
                    </a:cxn>
                    <a:cxn ang="0">
                      <a:pos x="17" y="53"/>
                    </a:cxn>
                    <a:cxn ang="0">
                      <a:pos x="39" y="47"/>
                    </a:cxn>
                    <a:cxn ang="0">
                      <a:pos x="57" y="42"/>
                    </a:cxn>
                    <a:cxn ang="0">
                      <a:pos x="76" y="38"/>
                    </a:cxn>
                    <a:cxn ang="0">
                      <a:pos x="96" y="34"/>
                    </a:cxn>
                    <a:cxn ang="0">
                      <a:pos x="128" y="33"/>
                    </a:cxn>
                    <a:cxn ang="0">
                      <a:pos x="163" y="29"/>
                    </a:cxn>
                    <a:cxn ang="0">
                      <a:pos x="202" y="27"/>
                    </a:cxn>
                    <a:cxn ang="0">
                      <a:pos x="242" y="23"/>
                    </a:cxn>
                    <a:cxn ang="0">
                      <a:pos x="278" y="20"/>
                    </a:cxn>
                    <a:cxn ang="0">
                      <a:pos x="309" y="25"/>
                    </a:cxn>
                    <a:cxn ang="0">
                      <a:pos x="330" y="33"/>
                    </a:cxn>
                    <a:cxn ang="0">
                      <a:pos x="354" y="40"/>
                    </a:cxn>
                    <a:cxn ang="0">
                      <a:pos x="379" y="47"/>
                    </a:cxn>
                    <a:cxn ang="0">
                      <a:pos x="407" y="56"/>
                    </a:cxn>
                    <a:cxn ang="0">
                      <a:pos x="427" y="62"/>
                    </a:cxn>
                    <a:cxn ang="0">
                      <a:pos x="450" y="66"/>
                    </a:cxn>
                  </a:cxnLst>
                  <a:rect l="0" t="0" r="r" b="b"/>
                  <a:pathLst>
                    <a:path w="451" h="67">
                      <a:moveTo>
                        <a:pt x="450" y="66"/>
                      </a:moveTo>
                      <a:lnTo>
                        <a:pt x="439" y="60"/>
                      </a:lnTo>
                      <a:lnTo>
                        <a:pt x="426" y="53"/>
                      </a:lnTo>
                      <a:lnTo>
                        <a:pt x="411" y="45"/>
                      </a:lnTo>
                      <a:lnTo>
                        <a:pt x="398" y="40"/>
                      </a:lnTo>
                      <a:lnTo>
                        <a:pt x="381" y="33"/>
                      </a:lnTo>
                      <a:lnTo>
                        <a:pt x="361" y="20"/>
                      </a:lnTo>
                      <a:lnTo>
                        <a:pt x="344" y="11"/>
                      </a:lnTo>
                      <a:lnTo>
                        <a:pt x="328" y="9"/>
                      </a:lnTo>
                      <a:lnTo>
                        <a:pt x="309" y="12"/>
                      </a:lnTo>
                      <a:lnTo>
                        <a:pt x="282" y="18"/>
                      </a:lnTo>
                      <a:lnTo>
                        <a:pt x="272" y="16"/>
                      </a:lnTo>
                      <a:lnTo>
                        <a:pt x="238" y="11"/>
                      </a:lnTo>
                      <a:lnTo>
                        <a:pt x="201" y="5"/>
                      </a:lnTo>
                      <a:lnTo>
                        <a:pt x="177" y="1"/>
                      </a:lnTo>
                      <a:lnTo>
                        <a:pt x="146" y="0"/>
                      </a:lnTo>
                      <a:lnTo>
                        <a:pt x="113" y="1"/>
                      </a:lnTo>
                      <a:lnTo>
                        <a:pt x="93" y="5"/>
                      </a:lnTo>
                      <a:lnTo>
                        <a:pt x="69" y="9"/>
                      </a:lnTo>
                      <a:lnTo>
                        <a:pt x="47" y="11"/>
                      </a:lnTo>
                      <a:lnTo>
                        <a:pt x="25" y="14"/>
                      </a:lnTo>
                      <a:lnTo>
                        <a:pt x="22" y="29"/>
                      </a:lnTo>
                      <a:lnTo>
                        <a:pt x="17" y="38"/>
                      </a:lnTo>
                      <a:lnTo>
                        <a:pt x="10" y="49"/>
                      </a:lnTo>
                      <a:lnTo>
                        <a:pt x="0" y="58"/>
                      </a:lnTo>
                      <a:lnTo>
                        <a:pt x="17" y="53"/>
                      </a:lnTo>
                      <a:lnTo>
                        <a:pt x="39" y="47"/>
                      </a:lnTo>
                      <a:lnTo>
                        <a:pt x="57" y="42"/>
                      </a:lnTo>
                      <a:lnTo>
                        <a:pt x="76" y="38"/>
                      </a:lnTo>
                      <a:lnTo>
                        <a:pt x="96" y="34"/>
                      </a:lnTo>
                      <a:lnTo>
                        <a:pt x="128" y="33"/>
                      </a:lnTo>
                      <a:lnTo>
                        <a:pt x="163" y="29"/>
                      </a:lnTo>
                      <a:lnTo>
                        <a:pt x="202" y="27"/>
                      </a:lnTo>
                      <a:lnTo>
                        <a:pt x="242" y="23"/>
                      </a:lnTo>
                      <a:lnTo>
                        <a:pt x="278" y="20"/>
                      </a:lnTo>
                      <a:lnTo>
                        <a:pt x="309" y="25"/>
                      </a:lnTo>
                      <a:lnTo>
                        <a:pt x="330" y="33"/>
                      </a:lnTo>
                      <a:lnTo>
                        <a:pt x="354" y="40"/>
                      </a:lnTo>
                      <a:lnTo>
                        <a:pt x="379" y="47"/>
                      </a:lnTo>
                      <a:lnTo>
                        <a:pt x="407" y="56"/>
                      </a:lnTo>
                      <a:lnTo>
                        <a:pt x="427" y="62"/>
                      </a:lnTo>
                      <a:lnTo>
                        <a:pt x="450" y="66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4828" name="Freeform 12"/>
              <p:cNvSpPr>
                <a:spLocks/>
              </p:cNvSpPr>
              <p:nvPr/>
            </p:nvSpPr>
            <p:spPr bwMode="ltGray">
              <a:xfrm>
                <a:off x="66" y="336"/>
                <a:ext cx="821" cy="1213"/>
              </a:xfrm>
              <a:custGeom>
                <a:avLst/>
                <a:gdLst/>
                <a:ahLst/>
                <a:cxnLst>
                  <a:cxn ang="0">
                    <a:pos x="259" y="527"/>
                  </a:cxn>
                  <a:cxn ang="0">
                    <a:pos x="286" y="500"/>
                  </a:cxn>
                  <a:cxn ang="0">
                    <a:pos x="240" y="340"/>
                  </a:cxn>
                  <a:cxn ang="0">
                    <a:pos x="172" y="181"/>
                  </a:cxn>
                  <a:cxn ang="0">
                    <a:pos x="98" y="109"/>
                  </a:cxn>
                  <a:cxn ang="0">
                    <a:pos x="162" y="147"/>
                  </a:cxn>
                  <a:cxn ang="0">
                    <a:pos x="230" y="272"/>
                  </a:cxn>
                  <a:cxn ang="0">
                    <a:pos x="292" y="409"/>
                  </a:cxn>
                  <a:cxn ang="0">
                    <a:pos x="336" y="545"/>
                  </a:cxn>
                  <a:cxn ang="0">
                    <a:pos x="374" y="489"/>
                  </a:cxn>
                  <a:cxn ang="0">
                    <a:pos x="381" y="371"/>
                  </a:cxn>
                  <a:cxn ang="0">
                    <a:pos x="395" y="212"/>
                  </a:cxn>
                  <a:cxn ang="0">
                    <a:pos x="430" y="85"/>
                  </a:cxn>
                  <a:cxn ang="0">
                    <a:pos x="452" y="41"/>
                  </a:cxn>
                  <a:cxn ang="0">
                    <a:pos x="430" y="174"/>
                  </a:cxn>
                  <a:cxn ang="0">
                    <a:pos x="418" y="347"/>
                  </a:cxn>
                  <a:cxn ang="0">
                    <a:pos x="411" y="504"/>
                  </a:cxn>
                  <a:cxn ang="0">
                    <a:pos x="429" y="595"/>
                  </a:cxn>
                  <a:cxn ang="0">
                    <a:pos x="523" y="576"/>
                  </a:cxn>
                  <a:cxn ang="0">
                    <a:pos x="647" y="580"/>
                  </a:cxn>
                  <a:cxn ang="0">
                    <a:pos x="744" y="629"/>
                  </a:cxn>
                  <a:cxn ang="0">
                    <a:pos x="820" y="738"/>
                  </a:cxn>
                  <a:cxn ang="0">
                    <a:pos x="728" y="722"/>
                  </a:cxn>
                  <a:cxn ang="0">
                    <a:pos x="631" y="686"/>
                  </a:cxn>
                  <a:cxn ang="0">
                    <a:pos x="502" y="666"/>
                  </a:cxn>
                  <a:cxn ang="0">
                    <a:pos x="417" y="676"/>
                  </a:cxn>
                  <a:cxn ang="0">
                    <a:pos x="466" y="729"/>
                  </a:cxn>
                  <a:cxn ang="0">
                    <a:pos x="575" y="758"/>
                  </a:cxn>
                  <a:cxn ang="0">
                    <a:pos x="685" y="782"/>
                  </a:cxn>
                  <a:cxn ang="0">
                    <a:pos x="766" y="858"/>
                  </a:cxn>
                  <a:cxn ang="0">
                    <a:pos x="808" y="966"/>
                  </a:cxn>
                  <a:cxn ang="0">
                    <a:pos x="707" y="900"/>
                  </a:cxn>
                  <a:cxn ang="0">
                    <a:pos x="604" y="833"/>
                  </a:cxn>
                  <a:cxn ang="0">
                    <a:pos x="505" y="775"/>
                  </a:cxn>
                  <a:cxn ang="0">
                    <a:pos x="430" y="747"/>
                  </a:cxn>
                  <a:cxn ang="0">
                    <a:pos x="383" y="802"/>
                  </a:cxn>
                  <a:cxn ang="0">
                    <a:pos x="426" y="942"/>
                  </a:cxn>
                  <a:cxn ang="0">
                    <a:pos x="460" y="1111"/>
                  </a:cxn>
                  <a:cxn ang="0">
                    <a:pos x="401" y="1126"/>
                  </a:cxn>
                  <a:cxn ang="0">
                    <a:pos x="367" y="942"/>
                  </a:cxn>
                  <a:cxn ang="0">
                    <a:pos x="318" y="833"/>
                  </a:cxn>
                  <a:cxn ang="0">
                    <a:pos x="263" y="893"/>
                  </a:cxn>
                  <a:cxn ang="0">
                    <a:pos x="203" y="1006"/>
                  </a:cxn>
                  <a:cxn ang="0">
                    <a:pos x="140" y="1170"/>
                  </a:cxn>
                  <a:cxn ang="0">
                    <a:pos x="162" y="1020"/>
                  </a:cxn>
                  <a:cxn ang="0">
                    <a:pos x="218" y="886"/>
                  </a:cxn>
                  <a:cxn ang="0">
                    <a:pos x="287" y="775"/>
                  </a:cxn>
                  <a:cxn ang="0">
                    <a:pos x="314" y="691"/>
                  </a:cxn>
                  <a:cxn ang="0">
                    <a:pos x="244" y="737"/>
                  </a:cxn>
                  <a:cxn ang="0">
                    <a:pos x="165" y="849"/>
                  </a:cxn>
                  <a:cxn ang="0">
                    <a:pos x="89" y="979"/>
                  </a:cxn>
                  <a:cxn ang="0">
                    <a:pos x="78" y="939"/>
                  </a:cxn>
                  <a:cxn ang="0">
                    <a:pos x="134" y="853"/>
                  </a:cxn>
                  <a:cxn ang="0">
                    <a:pos x="225" y="746"/>
                  </a:cxn>
                  <a:cxn ang="0">
                    <a:pos x="318" y="669"/>
                  </a:cxn>
                  <a:cxn ang="0">
                    <a:pos x="233" y="587"/>
                  </a:cxn>
                  <a:cxn ang="0">
                    <a:pos x="146" y="484"/>
                  </a:cxn>
                  <a:cxn ang="0">
                    <a:pos x="56" y="383"/>
                  </a:cxn>
                  <a:cxn ang="0">
                    <a:pos x="11" y="320"/>
                  </a:cxn>
                  <a:cxn ang="0">
                    <a:pos x="101" y="374"/>
                  </a:cxn>
                  <a:cxn ang="0">
                    <a:pos x="202" y="471"/>
                  </a:cxn>
                </a:cxnLst>
                <a:rect l="0" t="0" r="r" b="b"/>
                <a:pathLst>
                  <a:path w="821" h="1213">
                    <a:moveTo>
                      <a:pt x="202" y="471"/>
                    </a:moveTo>
                    <a:lnTo>
                      <a:pt x="216" y="489"/>
                    </a:lnTo>
                    <a:lnTo>
                      <a:pt x="230" y="502"/>
                    </a:lnTo>
                    <a:lnTo>
                      <a:pt x="243" y="513"/>
                    </a:lnTo>
                    <a:lnTo>
                      <a:pt x="259" y="527"/>
                    </a:lnTo>
                    <a:lnTo>
                      <a:pt x="274" y="538"/>
                    </a:lnTo>
                    <a:lnTo>
                      <a:pt x="287" y="545"/>
                    </a:lnTo>
                    <a:lnTo>
                      <a:pt x="299" y="555"/>
                    </a:lnTo>
                    <a:lnTo>
                      <a:pt x="292" y="527"/>
                    </a:lnTo>
                    <a:lnTo>
                      <a:pt x="286" y="500"/>
                    </a:lnTo>
                    <a:lnTo>
                      <a:pt x="277" y="467"/>
                    </a:lnTo>
                    <a:lnTo>
                      <a:pt x="268" y="436"/>
                    </a:lnTo>
                    <a:lnTo>
                      <a:pt x="261" y="405"/>
                    </a:lnTo>
                    <a:lnTo>
                      <a:pt x="253" y="373"/>
                    </a:lnTo>
                    <a:lnTo>
                      <a:pt x="240" y="340"/>
                    </a:lnTo>
                    <a:lnTo>
                      <a:pt x="227" y="303"/>
                    </a:lnTo>
                    <a:lnTo>
                      <a:pt x="215" y="272"/>
                    </a:lnTo>
                    <a:lnTo>
                      <a:pt x="199" y="232"/>
                    </a:lnTo>
                    <a:lnTo>
                      <a:pt x="188" y="205"/>
                    </a:lnTo>
                    <a:lnTo>
                      <a:pt x="172" y="181"/>
                    </a:lnTo>
                    <a:lnTo>
                      <a:pt x="159" y="158"/>
                    </a:lnTo>
                    <a:lnTo>
                      <a:pt x="140" y="138"/>
                    </a:lnTo>
                    <a:lnTo>
                      <a:pt x="125" y="123"/>
                    </a:lnTo>
                    <a:lnTo>
                      <a:pt x="109" y="114"/>
                    </a:lnTo>
                    <a:lnTo>
                      <a:pt x="98" y="109"/>
                    </a:lnTo>
                    <a:lnTo>
                      <a:pt x="110" y="105"/>
                    </a:lnTo>
                    <a:lnTo>
                      <a:pt x="117" y="107"/>
                    </a:lnTo>
                    <a:lnTo>
                      <a:pt x="131" y="111"/>
                    </a:lnTo>
                    <a:lnTo>
                      <a:pt x="144" y="127"/>
                    </a:lnTo>
                    <a:lnTo>
                      <a:pt x="162" y="147"/>
                    </a:lnTo>
                    <a:lnTo>
                      <a:pt x="175" y="163"/>
                    </a:lnTo>
                    <a:lnTo>
                      <a:pt x="185" y="183"/>
                    </a:lnTo>
                    <a:lnTo>
                      <a:pt x="200" y="211"/>
                    </a:lnTo>
                    <a:lnTo>
                      <a:pt x="216" y="243"/>
                    </a:lnTo>
                    <a:lnTo>
                      <a:pt x="230" y="272"/>
                    </a:lnTo>
                    <a:lnTo>
                      <a:pt x="244" y="305"/>
                    </a:lnTo>
                    <a:lnTo>
                      <a:pt x="258" y="329"/>
                    </a:lnTo>
                    <a:lnTo>
                      <a:pt x="272" y="354"/>
                    </a:lnTo>
                    <a:lnTo>
                      <a:pt x="283" y="382"/>
                    </a:lnTo>
                    <a:lnTo>
                      <a:pt x="292" y="409"/>
                    </a:lnTo>
                    <a:lnTo>
                      <a:pt x="302" y="440"/>
                    </a:lnTo>
                    <a:lnTo>
                      <a:pt x="312" y="467"/>
                    </a:lnTo>
                    <a:lnTo>
                      <a:pt x="321" y="493"/>
                    </a:lnTo>
                    <a:lnTo>
                      <a:pt x="330" y="524"/>
                    </a:lnTo>
                    <a:lnTo>
                      <a:pt x="336" y="545"/>
                    </a:lnTo>
                    <a:lnTo>
                      <a:pt x="339" y="556"/>
                    </a:lnTo>
                    <a:lnTo>
                      <a:pt x="348" y="545"/>
                    </a:lnTo>
                    <a:lnTo>
                      <a:pt x="358" y="533"/>
                    </a:lnTo>
                    <a:lnTo>
                      <a:pt x="371" y="516"/>
                    </a:lnTo>
                    <a:lnTo>
                      <a:pt x="374" y="489"/>
                    </a:lnTo>
                    <a:lnTo>
                      <a:pt x="376" y="467"/>
                    </a:lnTo>
                    <a:lnTo>
                      <a:pt x="380" y="434"/>
                    </a:lnTo>
                    <a:lnTo>
                      <a:pt x="381" y="405"/>
                    </a:lnTo>
                    <a:lnTo>
                      <a:pt x="380" y="405"/>
                    </a:lnTo>
                    <a:lnTo>
                      <a:pt x="381" y="371"/>
                    </a:lnTo>
                    <a:lnTo>
                      <a:pt x="383" y="334"/>
                    </a:lnTo>
                    <a:lnTo>
                      <a:pt x="384" y="300"/>
                    </a:lnTo>
                    <a:lnTo>
                      <a:pt x="387" y="269"/>
                    </a:lnTo>
                    <a:lnTo>
                      <a:pt x="390" y="243"/>
                    </a:lnTo>
                    <a:lnTo>
                      <a:pt x="395" y="212"/>
                    </a:lnTo>
                    <a:lnTo>
                      <a:pt x="401" y="191"/>
                    </a:lnTo>
                    <a:lnTo>
                      <a:pt x="405" y="165"/>
                    </a:lnTo>
                    <a:lnTo>
                      <a:pt x="414" y="145"/>
                    </a:lnTo>
                    <a:lnTo>
                      <a:pt x="421" y="120"/>
                    </a:lnTo>
                    <a:lnTo>
                      <a:pt x="430" y="85"/>
                    </a:lnTo>
                    <a:lnTo>
                      <a:pt x="439" y="54"/>
                    </a:lnTo>
                    <a:lnTo>
                      <a:pt x="443" y="25"/>
                    </a:lnTo>
                    <a:lnTo>
                      <a:pt x="451" y="0"/>
                    </a:lnTo>
                    <a:lnTo>
                      <a:pt x="454" y="20"/>
                    </a:lnTo>
                    <a:lnTo>
                      <a:pt x="452" y="41"/>
                    </a:lnTo>
                    <a:lnTo>
                      <a:pt x="449" y="69"/>
                    </a:lnTo>
                    <a:lnTo>
                      <a:pt x="443" y="92"/>
                    </a:lnTo>
                    <a:lnTo>
                      <a:pt x="438" y="131"/>
                    </a:lnTo>
                    <a:lnTo>
                      <a:pt x="433" y="152"/>
                    </a:lnTo>
                    <a:lnTo>
                      <a:pt x="430" y="174"/>
                    </a:lnTo>
                    <a:lnTo>
                      <a:pt x="426" y="202"/>
                    </a:lnTo>
                    <a:lnTo>
                      <a:pt x="424" y="234"/>
                    </a:lnTo>
                    <a:lnTo>
                      <a:pt x="423" y="271"/>
                    </a:lnTo>
                    <a:lnTo>
                      <a:pt x="420" y="307"/>
                    </a:lnTo>
                    <a:lnTo>
                      <a:pt x="418" y="347"/>
                    </a:lnTo>
                    <a:lnTo>
                      <a:pt x="418" y="378"/>
                    </a:lnTo>
                    <a:lnTo>
                      <a:pt x="417" y="411"/>
                    </a:lnTo>
                    <a:lnTo>
                      <a:pt x="415" y="438"/>
                    </a:lnTo>
                    <a:lnTo>
                      <a:pt x="415" y="471"/>
                    </a:lnTo>
                    <a:lnTo>
                      <a:pt x="411" y="504"/>
                    </a:lnTo>
                    <a:lnTo>
                      <a:pt x="405" y="545"/>
                    </a:lnTo>
                    <a:lnTo>
                      <a:pt x="401" y="580"/>
                    </a:lnTo>
                    <a:lnTo>
                      <a:pt x="395" y="620"/>
                    </a:lnTo>
                    <a:lnTo>
                      <a:pt x="411" y="607"/>
                    </a:lnTo>
                    <a:lnTo>
                      <a:pt x="429" y="595"/>
                    </a:lnTo>
                    <a:lnTo>
                      <a:pt x="452" y="578"/>
                    </a:lnTo>
                    <a:lnTo>
                      <a:pt x="471" y="573"/>
                    </a:lnTo>
                    <a:lnTo>
                      <a:pt x="492" y="573"/>
                    </a:lnTo>
                    <a:lnTo>
                      <a:pt x="507" y="573"/>
                    </a:lnTo>
                    <a:lnTo>
                      <a:pt x="523" y="576"/>
                    </a:lnTo>
                    <a:lnTo>
                      <a:pt x="547" y="580"/>
                    </a:lnTo>
                    <a:lnTo>
                      <a:pt x="576" y="582"/>
                    </a:lnTo>
                    <a:lnTo>
                      <a:pt x="601" y="580"/>
                    </a:lnTo>
                    <a:lnTo>
                      <a:pt x="626" y="580"/>
                    </a:lnTo>
                    <a:lnTo>
                      <a:pt x="647" y="580"/>
                    </a:lnTo>
                    <a:lnTo>
                      <a:pt x="668" y="582"/>
                    </a:lnTo>
                    <a:lnTo>
                      <a:pt x="687" y="593"/>
                    </a:lnTo>
                    <a:lnTo>
                      <a:pt x="710" y="604"/>
                    </a:lnTo>
                    <a:lnTo>
                      <a:pt x="728" y="616"/>
                    </a:lnTo>
                    <a:lnTo>
                      <a:pt x="744" y="629"/>
                    </a:lnTo>
                    <a:lnTo>
                      <a:pt x="765" y="647"/>
                    </a:lnTo>
                    <a:lnTo>
                      <a:pt x="775" y="658"/>
                    </a:lnTo>
                    <a:lnTo>
                      <a:pt x="791" y="684"/>
                    </a:lnTo>
                    <a:lnTo>
                      <a:pt x="805" y="711"/>
                    </a:lnTo>
                    <a:lnTo>
                      <a:pt x="820" y="738"/>
                    </a:lnTo>
                    <a:lnTo>
                      <a:pt x="803" y="740"/>
                    </a:lnTo>
                    <a:lnTo>
                      <a:pt x="783" y="737"/>
                    </a:lnTo>
                    <a:lnTo>
                      <a:pt x="762" y="729"/>
                    </a:lnTo>
                    <a:lnTo>
                      <a:pt x="743" y="729"/>
                    </a:lnTo>
                    <a:lnTo>
                      <a:pt x="728" y="722"/>
                    </a:lnTo>
                    <a:lnTo>
                      <a:pt x="709" y="711"/>
                    </a:lnTo>
                    <a:lnTo>
                      <a:pt x="690" y="702"/>
                    </a:lnTo>
                    <a:lnTo>
                      <a:pt x="673" y="693"/>
                    </a:lnTo>
                    <a:lnTo>
                      <a:pt x="659" y="691"/>
                    </a:lnTo>
                    <a:lnTo>
                      <a:pt x="631" y="686"/>
                    </a:lnTo>
                    <a:lnTo>
                      <a:pt x="601" y="684"/>
                    </a:lnTo>
                    <a:lnTo>
                      <a:pt x="575" y="676"/>
                    </a:lnTo>
                    <a:lnTo>
                      <a:pt x="547" y="671"/>
                    </a:lnTo>
                    <a:lnTo>
                      <a:pt x="522" y="667"/>
                    </a:lnTo>
                    <a:lnTo>
                      <a:pt x="502" y="666"/>
                    </a:lnTo>
                    <a:lnTo>
                      <a:pt x="488" y="664"/>
                    </a:lnTo>
                    <a:lnTo>
                      <a:pt x="467" y="662"/>
                    </a:lnTo>
                    <a:lnTo>
                      <a:pt x="448" y="666"/>
                    </a:lnTo>
                    <a:lnTo>
                      <a:pt x="435" y="667"/>
                    </a:lnTo>
                    <a:lnTo>
                      <a:pt x="417" y="676"/>
                    </a:lnTo>
                    <a:lnTo>
                      <a:pt x="395" y="682"/>
                    </a:lnTo>
                    <a:lnTo>
                      <a:pt x="411" y="693"/>
                    </a:lnTo>
                    <a:lnTo>
                      <a:pt x="430" y="707"/>
                    </a:lnTo>
                    <a:lnTo>
                      <a:pt x="446" y="722"/>
                    </a:lnTo>
                    <a:lnTo>
                      <a:pt x="466" y="729"/>
                    </a:lnTo>
                    <a:lnTo>
                      <a:pt x="488" y="738"/>
                    </a:lnTo>
                    <a:lnTo>
                      <a:pt x="505" y="744"/>
                    </a:lnTo>
                    <a:lnTo>
                      <a:pt x="525" y="746"/>
                    </a:lnTo>
                    <a:lnTo>
                      <a:pt x="548" y="753"/>
                    </a:lnTo>
                    <a:lnTo>
                      <a:pt x="575" y="758"/>
                    </a:lnTo>
                    <a:lnTo>
                      <a:pt x="597" y="764"/>
                    </a:lnTo>
                    <a:lnTo>
                      <a:pt x="622" y="766"/>
                    </a:lnTo>
                    <a:lnTo>
                      <a:pt x="643" y="771"/>
                    </a:lnTo>
                    <a:lnTo>
                      <a:pt x="665" y="777"/>
                    </a:lnTo>
                    <a:lnTo>
                      <a:pt x="685" y="782"/>
                    </a:lnTo>
                    <a:lnTo>
                      <a:pt x="700" y="789"/>
                    </a:lnTo>
                    <a:lnTo>
                      <a:pt x="716" y="804"/>
                    </a:lnTo>
                    <a:lnTo>
                      <a:pt x="732" y="818"/>
                    </a:lnTo>
                    <a:lnTo>
                      <a:pt x="750" y="837"/>
                    </a:lnTo>
                    <a:lnTo>
                      <a:pt x="766" y="858"/>
                    </a:lnTo>
                    <a:lnTo>
                      <a:pt x="775" y="873"/>
                    </a:lnTo>
                    <a:lnTo>
                      <a:pt x="783" y="895"/>
                    </a:lnTo>
                    <a:lnTo>
                      <a:pt x="790" y="920"/>
                    </a:lnTo>
                    <a:lnTo>
                      <a:pt x="800" y="946"/>
                    </a:lnTo>
                    <a:lnTo>
                      <a:pt x="808" y="966"/>
                    </a:lnTo>
                    <a:lnTo>
                      <a:pt x="790" y="953"/>
                    </a:lnTo>
                    <a:lnTo>
                      <a:pt x="768" y="940"/>
                    </a:lnTo>
                    <a:lnTo>
                      <a:pt x="750" y="929"/>
                    </a:lnTo>
                    <a:lnTo>
                      <a:pt x="730" y="915"/>
                    </a:lnTo>
                    <a:lnTo>
                      <a:pt x="707" y="900"/>
                    </a:lnTo>
                    <a:lnTo>
                      <a:pt x="688" y="889"/>
                    </a:lnTo>
                    <a:lnTo>
                      <a:pt x="666" y="875"/>
                    </a:lnTo>
                    <a:lnTo>
                      <a:pt x="645" y="858"/>
                    </a:lnTo>
                    <a:lnTo>
                      <a:pt x="626" y="848"/>
                    </a:lnTo>
                    <a:lnTo>
                      <a:pt x="604" y="833"/>
                    </a:lnTo>
                    <a:lnTo>
                      <a:pt x="586" y="820"/>
                    </a:lnTo>
                    <a:lnTo>
                      <a:pt x="566" y="808"/>
                    </a:lnTo>
                    <a:lnTo>
                      <a:pt x="545" y="797"/>
                    </a:lnTo>
                    <a:lnTo>
                      <a:pt x="525" y="786"/>
                    </a:lnTo>
                    <a:lnTo>
                      <a:pt x="505" y="775"/>
                    </a:lnTo>
                    <a:lnTo>
                      <a:pt x="491" y="771"/>
                    </a:lnTo>
                    <a:lnTo>
                      <a:pt x="474" y="762"/>
                    </a:lnTo>
                    <a:lnTo>
                      <a:pt x="457" y="753"/>
                    </a:lnTo>
                    <a:lnTo>
                      <a:pt x="442" y="744"/>
                    </a:lnTo>
                    <a:lnTo>
                      <a:pt x="430" y="747"/>
                    </a:lnTo>
                    <a:lnTo>
                      <a:pt x="415" y="751"/>
                    </a:lnTo>
                    <a:lnTo>
                      <a:pt x="404" y="751"/>
                    </a:lnTo>
                    <a:lnTo>
                      <a:pt x="390" y="746"/>
                    </a:lnTo>
                    <a:lnTo>
                      <a:pt x="389" y="771"/>
                    </a:lnTo>
                    <a:lnTo>
                      <a:pt x="383" y="802"/>
                    </a:lnTo>
                    <a:lnTo>
                      <a:pt x="393" y="828"/>
                    </a:lnTo>
                    <a:lnTo>
                      <a:pt x="402" y="855"/>
                    </a:lnTo>
                    <a:lnTo>
                      <a:pt x="411" y="880"/>
                    </a:lnTo>
                    <a:lnTo>
                      <a:pt x="418" y="911"/>
                    </a:lnTo>
                    <a:lnTo>
                      <a:pt x="426" y="942"/>
                    </a:lnTo>
                    <a:lnTo>
                      <a:pt x="438" y="982"/>
                    </a:lnTo>
                    <a:lnTo>
                      <a:pt x="440" y="1013"/>
                    </a:lnTo>
                    <a:lnTo>
                      <a:pt x="448" y="1044"/>
                    </a:lnTo>
                    <a:lnTo>
                      <a:pt x="452" y="1073"/>
                    </a:lnTo>
                    <a:lnTo>
                      <a:pt x="460" y="1111"/>
                    </a:lnTo>
                    <a:lnTo>
                      <a:pt x="467" y="1153"/>
                    </a:lnTo>
                    <a:lnTo>
                      <a:pt x="473" y="1212"/>
                    </a:lnTo>
                    <a:lnTo>
                      <a:pt x="412" y="1212"/>
                    </a:lnTo>
                    <a:lnTo>
                      <a:pt x="405" y="1162"/>
                    </a:lnTo>
                    <a:lnTo>
                      <a:pt x="401" y="1126"/>
                    </a:lnTo>
                    <a:lnTo>
                      <a:pt x="392" y="1080"/>
                    </a:lnTo>
                    <a:lnTo>
                      <a:pt x="386" y="1037"/>
                    </a:lnTo>
                    <a:lnTo>
                      <a:pt x="379" y="1002"/>
                    </a:lnTo>
                    <a:lnTo>
                      <a:pt x="374" y="969"/>
                    </a:lnTo>
                    <a:lnTo>
                      <a:pt x="367" y="942"/>
                    </a:lnTo>
                    <a:lnTo>
                      <a:pt x="356" y="908"/>
                    </a:lnTo>
                    <a:lnTo>
                      <a:pt x="346" y="875"/>
                    </a:lnTo>
                    <a:lnTo>
                      <a:pt x="339" y="848"/>
                    </a:lnTo>
                    <a:lnTo>
                      <a:pt x="330" y="838"/>
                    </a:lnTo>
                    <a:lnTo>
                      <a:pt x="318" y="833"/>
                    </a:lnTo>
                    <a:lnTo>
                      <a:pt x="309" y="826"/>
                    </a:lnTo>
                    <a:lnTo>
                      <a:pt x="305" y="829"/>
                    </a:lnTo>
                    <a:lnTo>
                      <a:pt x="293" y="848"/>
                    </a:lnTo>
                    <a:lnTo>
                      <a:pt x="277" y="871"/>
                    </a:lnTo>
                    <a:lnTo>
                      <a:pt x="263" y="893"/>
                    </a:lnTo>
                    <a:lnTo>
                      <a:pt x="252" y="911"/>
                    </a:lnTo>
                    <a:lnTo>
                      <a:pt x="240" y="937"/>
                    </a:lnTo>
                    <a:lnTo>
                      <a:pt x="230" y="953"/>
                    </a:lnTo>
                    <a:lnTo>
                      <a:pt x="216" y="979"/>
                    </a:lnTo>
                    <a:lnTo>
                      <a:pt x="203" y="1006"/>
                    </a:lnTo>
                    <a:lnTo>
                      <a:pt x="193" y="1033"/>
                    </a:lnTo>
                    <a:lnTo>
                      <a:pt x="181" y="1062"/>
                    </a:lnTo>
                    <a:lnTo>
                      <a:pt x="168" y="1095"/>
                    </a:lnTo>
                    <a:lnTo>
                      <a:pt x="156" y="1133"/>
                    </a:lnTo>
                    <a:lnTo>
                      <a:pt x="140" y="1170"/>
                    </a:lnTo>
                    <a:lnTo>
                      <a:pt x="146" y="1124"/>
                    </a:lnTo>
                    <a:lnTo>
                      <a:pt x="148" y="1093"/>
                    </a:lnTo>
                    <a:lnTo>
                      <a:pt x="153" y="1059"/>
                    </a:lnTo>
                    <a:lnTo>
                      <a:pt x="157" y="1037"/>
                    </a:lnTo>
                    <a:lnTo>
                      <a:pt x="162" y="1020"/>
                    </a:lnTo>
                    <a:lnTo>
                      <a:pt x="172" y="991"/>
                    </a:lnTo>
                    <a:lnTo>
                      <a:pt x="181" y="960"/>
                    </a:lnTo>
                    <a:lnTo>
                      <a:pt x="187" y="939"/>
                    </a:lnTo>
                    <a:lnTo>
                      <a:pt x="203" y="911"/>
                    </a:lnTo>
                    <a:lnTo>
                      <a:pt x="218" y="886"/>
                    </a:lnTo>
                    <a:lnTo>
                      <a:pt x="233" y="855"/>
                    </a:lnTo>
                    <a:lnTo>
                      <a:pt x="246" y="826"/>
                    </a:lnTo>
                    <a:lnTo>
                      <a:pt x="258" y="809"/>
                    </a:lnTo>
                    <a:lnTo>
                      <a:pt x="271" y="795"/>
                    </a:lnTo>
                    <a:lnTo>
                      <a:pt x="287" y="775"/>
                    </a:lnTo>
                    <a:lnTo>
                      <a:pt x="302" y="755"/>
                    </a:lnTo>
                    <a:lnTo>
                      <a:pt x="317" y="737"/>
                    </a:lnTo>
                    <a:lnTo>
                      <a:pt x="331" y="711"/>
                    </a:lnTo>
                    <a:lnTo>
                      <a:pt x="325" y="704"/>
                    </a:lnTo>
                    <a:lnTo>
                      <a:pt x="314" y="691"/>
                    </a:lnTo>
                    <a:lnTo>
                      <a:pt x="303" y="684"/>
                    </a:lnTo>
                    <a:lnTo>
                      <a:pt x="293" y="687"/>
                    </a:lnTo>
                    <a:lnTo>
                      <a:pt x="275" y="704"/>
                    </a:lnTo>
                    <a:lnTo>
                      <a:pt x="259" y="720"/>
                    </a:lnTo>
                    <a:lnTo>
                      <a:pt x="244" y="737"/>
                    </a:lnTo>
                    <a:lnTo>
                      <a:pt x="230" y="755"/>
                    </a:lnTo>
                    <a:lnTo>
                      <a:pt x="212" y="784"/>
                    </a:lnTo>
                    <a:lnTo>
                      <a:pt x="193" y="811"/>
                    </a:lnTo>
                    <a:lnTo>
                      <a:pt x="176" y="831"/>
                    </a:lnTo>
                    <a:lnTo>
                      <a:pt x="165" y="849"/>
                    </a:lnTo>
                    <a:lnTo>
                      <a:pt x="148" y="871"/>
                    </a:lnTo>
                    <a:lnTo>
                      <a:pt x="132" y="898"/>
                    </a:lnTo>
                    <a:lnTo>
                      <a:pt x="120" y="924"/>
                    </a:lnTo>
                    <a:lnTo>
                      <a:pt x="104" y="953"/>
                    </a:lnTo>
                    <a:lnTo>
                      <a:pt x="89" y="979"/>
                    </a:lnTo>
                    <a:lnTo>
                      <a:pt x="76" y="1010"/>
                    </a:lnTo>
                    <a:lnTo>
                      <a:pt x="57" y="1044"/>
                    </a:lnTo>
                    <a:lnTo>
                      <a:pt x="66" y="999"/>
                    </a:lnTo>
                    <a:lnTo>
                      <a:pt x="72" y="966"/>
                    </a:lnTo>
                    <a:lnTo>
                      <a:pt x="78" y="939"/>
                    </a:lnTo>
                    <a:lnTo>
                      <a:pt x="81" y="929"/>
                    </a:lnTo>
                    <a:lnTo>
                      <a:pt x="89" y="915"/>
                    </a:lnTo>
                    <a:lnTo>
                      <a:pt x="103" y="895"/>
                    </a:lnTo>
                    <a:lnTo>
                      <a:pt x="117" y="877"/>
                    </a:lnTo>
                    <a:lnTo>
                      <a:pt x="134" y="853"/>
                    </a:lnTo>
                    <a:lnTo>
                      <a:pt x="148" y="833"/>
                    </a:lnTo>
                    <a:lnTo>
                      <a:pt x="171" y="808"/>
                    </a:lnTo>
                    <a:lnTo>
                      <a:pt x="184" y="789"/>
                    </a:lnTo>
                    <a:lnTo>
                      <a:pt x="203" y="767"/>
                    </a:lnTo>
                    <a:lnTo>
                      <a:pt x="225" y="746"/>
                    </a:lnTo>
                    <a:lnTo>
                      <a:pt x="243" y="727"/>
                    </a:lnTo>
                    <a:lnTo>
                      <a:pt x="262" y="709"/>
                    </a:lnTo>
                    <a:lnTo>
                      <a:pt x="293" y="684"/>
                    </a:lnTo>
                    <a:lnTo>
                      <a:pt x="309" y="676"/>
                    </a:lnTo>
                    <a:lnTo>
                      <a:pt x="318" y="669"/>
                    </a:lnTo>
                    <a:lnTo>
                      <a:pt x="302" y="656"/>
                    </a:lnTo>
                    <a:lnTo>
                      <a:pt x="286" y="638"/>
                    </a:lnTo>
                    <a:lnTo>
                      <a:pt x="266" y="618"/>
                    </a:lnTo>
                    <a:lnTo>
                      <a:pt x="250" y="602"/>
                    </a:lnTo>
                    <a:lnTo>
                      <a:pt x="233" y="587"/>
                    </a:lnTo>
                    <a:lnTo>
                      <a:pt x="218" y="573"/>
                    </a:lnTo>
                    <a:lnTo>
                      <a:pt x="205" y="555"/>
                    </a:lnTo>
                    <a:lnTo>
                      <a:pt x="184" y="531"/>
                    </a:lnTo>
                    <a:lnTo>
                      <a:pt x="166" y="509"/>
                    </a:lnTo>
                    <a:lnTo>
                      <a:pt x="146" y="484"/>
                    </a:lnTo>
                    <a:lnTo>
                      <a:pt x="123" y="460"/>
                    </a:lnTo>
                    <a:lnTo>
                      <a:pt x="106" y="444"/>
                    </a:lnTo>
                    <a:lnTo>
                      <a:pt x="84" y="422"/>
                    </a:lnTo>
                    <a:lnTo>
                      <a:pt x="70" y="407"/>
                    </a:lnTo>
                    <a:lnTo>
                      <a:pt x="56" y="383"/>
                    </a:lnTo>
                    <a:lnTo>
                      <a:pt x="45" y="365"/>
                    </a:lnTo>
                    <a:lnTo>
                      <a:pt x="32" y="351"/>
                    </a:lnTo>
                    <a:lnTo>
                      <a:pt x="14" y="333"/>
                    </a:lnTo>
                    <a:lnTo>
                      <a:pt x="0" y="318"/>
                    </a:lnTo>
                    <a:lnTo>
                      <a:pt x="11" y="320"/>
                    </a:lnTo>
                    <a:lnTo>
                      <a:pt x="29" y="325"/>
                    </a:lnTo>
                    <a:lnTo>
                      <a:pt x="47" y="331"/>
                    </a:lnTo>
                    <a:lnTo>
                      <a:pt x="63" y="340"/>
                    </a:lnTo>
                    <a:lnTo>
                      <a:pt x="79" y="354"/>
                    </a:lnTo>
                    <a:lnTo>
                      <a:pt x="101" y="374"/>
                    </a:lnTo>
                    <a:lnTo>
                      <a:pt x="120" y="391"/>
                    </a:lnTo>
                    <a:lnTo>
                      <a:pt x="143" y="407"/>
                    </a:lnTo>
                    <a:lnTo>
                      <a:pt x="162" y="429"/>
                    </a:lnTo>
                    <a:lnTo>
                      <a:pt x="184" y="453"/>
                    </a:lnTo>
                    <a:lnTo>
                      <a:pt x="202" y="471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4830" name="Arc 14"/>
            <p:cNvSpPr>
              <a:spLocks/>
            </p:cNvSpPr>
            <p:nvPr/>
          </p:nvSpPr>
          <p:spPr bwMode="ltGray">
            <a:xfrm>
              <a:off x="1" y="4174"/>
              <a:ext cx="5753" cy="138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 w 43200"/>
                <a:gd name="T1" fmla="*/ 21918 h 21918"/>
                <a:gd name="T2" fmla="*/ 43198 w 43200"/>
                <a:gd name="T3" fmla="*/ 21918 h 21918"/>
                <a:gd name="T4" fmla="*/ 21600 w 43200"/>
                <a:gd name="T5" fmla="*/ 21600 h 219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918" fill="none" extrusionOk="0">
                  <a:moveTo>
                    <a:pt x="2" y="21917"/>
                  </a:moveTo>
                  <a:cubicBezTo>
                    <a:pt x="0" y="21812"/>
                    <a:pt x="0" y="21706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706"/>
                    <a:pt x="43199" y="21812"/>
                    <a:pt x="43197" y="21917"/>
                  </a:cubicBezTo>
                </a:path>
                <a:path w="43200" h="21918" stroke="0" extrusionOk="0">
                  <a:moveTo>
                    <a:pt x="2" y="21917"/>
                  </a:moveTo>
                  <a:cubicBezTo>
                    <a:pt x="0" y="21812"/>
                    <a:pt x="0" y="21706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706"/>
                    <a:pt x="43199" y="21812"/>
                    <a:pt x="43197" y="21917"/>
                  </a:cubicBezTo>
                  <a:lnTo>
                    <a:pt x="2160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731D06"/>
                </a:gs>
                <a:gs pos="100000">
                  <a:srgbClr val="731D06">
                    <a:gamma/>
                    <a:shade val="69804"/>
                    <a:invGamma/>
                  </a:srgbClr>
                </a:gs>
              </a:gsLst>
              <a:lin ang="540000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1" name="Line 15"/>
            <p:cNvSpPr>
              <a:spLocks noChangeShapeType="1"/>
            </p:cNvSpPr>
            <p:nvPr/>
          </p:nvSpPr>
          <p:spPr bwMode="ltGray">
            <a:xfrm>
              <a:off x="0" y="4312"/>
              <a:ext cx="5752" cy="0"/>
            </a:xfrm>
            <a:prstGeom prst="line">
              <a:avLst/>
            </a:prstGeom>
            <a:noFill/>
            <a:ln w="50800">
              <a:solidFill>
                <a:srgbClr val="3C0023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4834" name="Group 18"/>
            <p:cNvGrpSpPr>
              <a:grpSpLocks/>
            </p:cNvGrpSpPr>
            <p:nvPr/>
          </p:nvGrpSpPr>
          <p:grpSpPr bwMode="auto">
            <a:xfrm>
              <a:off x="2256" y="3360"/>
              <a:ext cx="1145" cy="839"/>
              <a:chOff x="2256" y="3360"/>
              <a:chExt cx="1145" cy="839"/>
            </a:xfrm>
          </p:grpSpPr>
          <p:sp>
            <p:nvSpPr>
              <p:cNvPr id="34832" name="Oval 16"/>
              <p:cNvSpPr>
                <a:spLocks noChangeArrowheads="1"/>
              </p:cNvSpPr>
              <p:nvPr/>
            </p:nvSpPr>
            <p:spPr bwMode="ltGray">
              <a:xfrm>
                <a:off x="2356" y="3360"/>
                <a:ext cx="992" cy="788"/>
              </a:xfrm>
              <a:prstGeom prst="ellipse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hlink">
                      <a:gamma/>
                      <a:tint val="70196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33" name="Freeform 17" descr="Narrow horizontal"/>
              <p:cNvSpPr>
                <a:spLocks/>
              </p:cNvSpPr>
              <p:nvPr/>
            </p:nvSpPr>
            <p:spPr bwMode="ltGray">
              <a:xfrm>
                <a:off x="2256" y="3893"/>
                <a:ext cx="1145" cy="306"/>
              </a:xfrm>
              <a:custGeom>
                <a:avLst/>
                <a:gdLst/>
                <a:ahLst/>
                <a:cxnLst>
                  <a:cxn ang="0">
                    <a:pos x="1036" y="0"/>
                  </a:cxn>
                  <a:cxn ang="0">
                    <a:pos x="978" y="26"/>
                  </a:cxn>
                  <a:cxn ang="0">
                    <a:pos x="1036" y="41"/>
                  </a:cxn>
                  <a:cxn ang="0">
                    <a:pos x="1022" y="77"/>
                  </a:cxn>
                  <a:cxn ang="0">
                    <a:pos x="950" y="93"/>
                  </a:cxn>
                  <a:cxn ang="0">
                    <a:pos x="1050" y="108"/>
                  </a:cxn>
                  <a:cxn ang="0">
                    <a:pos x="1144" y="124"/>
                  </a:cxn>
                  <a:cxn ang="0">
                    <a:pos x="1050" y="139"/>
                  </a:cxn>
                  <a:cxn ang="0">
                    <a:pos x="950" y="133"/>
                  </a:cxn>
                  <a:cxn ang="0">
                    <a:pos x="992" y="175"/>
                  </a:cxn>
                  <a:cxn ang="0">
                    <a:pos x="1080" y="180"/>
                  </a:cxn>
                  <a:cxn ang="0">
                    <a:pos x="992" y="202"/>
                  </a:cxn>
                  <a:cxn ang="0">
                    <a:pos x="884" y="202"/>
                  </a:cxn>
                  <a:cxn ang="0">
                    <a:pos x="928" y="232"/>
                  </a:cxn>
                  <a:cxn ang="0">
                    <a:pos x="892" y="253"/>
                  </a:cxn>
                  <a:cxn ang="0">
                    <a:pos x="821" y="269"/>
                  </a:cxn>
                  <a:cxn ang="0">
                    <a:pos x="769" y="284"/>
                  </a:cxn>
                  <a:cxn ang="0">
                    <a:pos x="683" y="284"/>
                  </a:cxn>
                  <a:cxn ang="0">
                    <a:pos x="633" y="305"/>
                  </a:cxn>
                  <a:cxn ang="0">
                    <a:pos x="504" y="305"/>
                  </a:cxn>
                  <a:cxn ang="0">
                    <a:pos x="452" y="305"/>
                  </a:cxn>
                  <a:cxn ang="0">
                    <a:pos x="474" y="289"/>
                  </a:cxn>
                  <a:cxn ang="0">
                    <a:pos x="360" y="284"/>
                  </a:cxn>
                  <a:cxn ang="0">
                    <a:pos x="410" y="278"/>
                  </a:cxn>
                  <a:cxn ang="0">
                    <a:pos x="488" y="263"/>
                  </a:cxn>
                  <a:cxn ang="0">
                    <a:pos x="380" y="258"/>
                  </a:cxn>
                  <a:cxn ang="0">
                    <a:pos x="273" y="253"/>
                  </a:cxn>
                  <a:cxn ang="0">
                    <a:pos x="215" y="232"/>
                  </a:cxn>
                  <a:cxn ang="0">
                    <a:pos x="322" y="232"/>
                  </a:cxn>
                  <a:cxn ang="0">
                    <a:pos x="273" y="217"/>
                  </a:cxn>
                  <a:cxn ang="0">
                    <a:pos x="165" y="217"/>
                  </a:cxn>
                  <a:cxn ang="0">
                    <a:pos x="49" y="211"/>
                  </a:cxn>
                  <a:cxn ang="0">
                    <a:pos x="101" y="206"/>
                  </a:cxn>
                  <a:cxn ang="0">
                    <a:pos x="215" y="206"/>
                  </a:cxn>
                  <a:cxn ang="0">
                    <a:pos x="245" y="180"/>
                  </a:cxn>
                  <a:cxn ang="0">
                    <a:pos x="129" y="175"/>
                  </a:cxn>
                  <a:cxn ang="0">
                    <a:pos x="35" y="175"/>
                  </a:cxn>
                  <a:cxn ang="0">
                    <a:pos x="85" y="160"/>
                  </a:cxn>
                  <a:cxn ang="0">
                    <a:pos x="201" y="160"/>
                  </a:cxn>
                  <a:cxn ang="0">
                    <a:pos x="165" y="144"/>
                  </a:cxn>
                  <a:cxn ang="0">
                    <a:pos x="63" y="133"/>
                  </a:cxn>
                  <a:cxn ang="0">
                    <a:pos x="137" y="113"/>
                  </a:cxn>
                  <a:cxn ang="0">
                    <a:pos x="231" y="113"/>
                  </a:cxn>
                  <a:cxn ang="0">
                    <a:pos x="215" y="93"/>
                  </a:cxn>
                  <a:cxn ang="0">
                    <a:pos x="107" y="93"/>
                  </a:cxn>
                  <a:cxn ang="0">
                    <a:pos x="157" y="82"/>
                  </a:cxn>
                  <a:cxn ang="0">
                    <a:pos x="129" y="62"/>
                  </a:cxn>
                  <a:cxn ang="0">
                    <a:pos x="43" y="62"/>
                  </a:cxn>
                  <a:cxn ang="0">
                    <a:pos x="43" y="35"/>
                  </a:cxn>
                  <a:cxn ang="0">
                    <a:pos x="151" y="35"/>
                  </a:cxn>
                  <a:cxn ang="0">
                    <a:pos x="107" y="20"/>
                  </a:cxn>
                </a:cxnLst>
                <a:rect l="0" t="0" r="r" b="b"/>
                <a:pathLst>
                  <a:path w="1145" h="306">
                    <a:moveTo>
                      <a:pt x="101" y="4"/>
                    </a:moveTo>
                    <a:lnTo>
                      <a:pt x="1006" y="4"/>
                    </a:lnTo>
                    <a:lnTo>
                      <a:pt x="1006" y="0"/>
                    </a:lnTo>
                    <a:lnTo>
                      <a:pt x="1036" y="0"/>
                    </a:lnTo>
                    <a:lnTo>
                      <a:pt x="1050" y="15"/>
                    </a:lnTo>
                    <a:lnTo>
                      <a:pt x="1028" y="20"/>
                    </a:lnTo>
                    <a:lnTo>
                      <a:pt x="1000" y="26"/>
                    </a:lnTo>
                    <a:lnTo>
                      <a:pt x="978" y="26"/>
                    </a:lnTo>
                    <a:lnTo>
                      <a:pt x="970" y="41"/>
                    </a:lnTo>
                    <a:lnTo>
                      <a:pt x="992" y="41"/>
                    </a:lnTo>
                    <a:lnTo>
                      <a:pt x="1014" y="41"/>
                    </a:lnTo>
                    <a:lnTo>
                      <a:pt x="1036" y="41"/>
                    </a:lnTo>
                    <a:lnTo>
                      <a:pt x="1058" y="46"/>
                    </a:lnTo>
                    <a:lnTo>
                      <a:pt x="1064" y="62"/>
                    </a:lnTo>
                    <a:lnTo>
                      <a:pt x="1042" y="77"/>
                    </a:lnTo>
                    <a:lnTo>
                      <a:pt x="1022" y="77"/>
                    </a:lnTo>
                    <a:lnTo>
                      <a:pt x="1000" y="77"/>
                    </a:lnTo>
                    <a:lnTo>
                      <a:pt x="978" y="77"/>
                    </a:lnTo>
                    <a:lnTo>
                      <a:pt x="956" y="77"/>
                    </a:lnTo>
                    <a:lnTo>
                      <a:pt x="950" y="93"/>
                    </a:lnTo>
                    <a:lnTo>
                      <a:pt x="978" y="102"/>
                    </a:lnTo>
                    <a:lnTo>
                      <a:pt x="1006" y="108"/>
                    </a:lnTo>
                    <a:lnTo>
                      <a:pt x="1028" y="108"/>
                    </a:lnTo>
                    <a:lnTo>
                      <a:pt x="1050" y="108"/>
                    </a:lnTo>
                    <a:lnTo>
                      <a:pt x="1080" y="108"/>
                    </a:lnTo>
                    <a:lnTo>
                      <a:pt x="1100" y="108"/>
                    </a:lnTo>
                    <a:lnTo>
                      <a:pt x="1122" y="108"/>
                    </a:lnTo>
                    <a:lnTo>
                      <a:pt x="1144" y="124"/>
                    </a:lnTo>
                    <a:lnTo>
                      <a:pt x="1122" y="139"/>
                    </a:lnTo>
                    <a:lnTo>
                      <a:pt x="1100" y="139"/>
                    </a:lnTo>
                    <a:lnTo>
                      <a:pt x="1080" y="139"/>
                    </a:lnTo>
                    <a:lnTo>
                      <a:pt x="1050" y="139"/>
                    </a:lnTo>
                    <a:lnTo>
                      <a:pt x="1028" y="139"/>
                    </a:lnTo>
                    <a:lnTo>
                      <a:pt x="1006" y="133"/>
                    </a:lnTo>
                    <a:lnTo>
                      <a:pt x="978" y="133"/>
                    </a:lnTo>
                    <a:lnTo>
                      <a:pt x="950" y="133"/>
                    </a:lnTo>
                    <a:lnTo>
                      <a:pt x="942" y="149"/>
                    </a:lnTo>
                    <a:lnTo>
                      <a:pt x="934" y="165"/>
                    </a:lnTo>
                    <a:lnTo>
                      <a:pt x="970" y="171"/>
                    </a:lnTo>
                    <a:lnTo>
                      <a:pt x="992" y="175"/>
                    </a:lnTo>
                    <a:lnTo>
                      <a:pt x="1014" y="175"/>
                    </a:lnTo>
                    <a:lnTo>
                      <a:pt x="1036" y="180"/>
                    </a:lnTo>
                    <a:lnTo>
                      <a:pt x="1058" y="180"/>
                    </a:lnTo>
                    <a:lnTo>
                      <a:pt x="1080" y="180"/>
                    </a:lnTo>
                    <a:lnTo>
                      <a:pt x="1080" y="196"/>
                    </a:lnTo>
                    <a:lnTo>
                      <a:pt x="1050" y="202"/>
                    </a:lnTo>
                    <a:lnTo>
                      <a:pt x="1022" y="202"/>
                    </a:lnTo>
                    <a:lnTo>
                      <a:pt x="992" y="202"/>
                    </a:lnTo>
                    <a:lnTo>
                      <a:pt x="970" y="202"/>
                    </a:lnTo>
                    <a:lnTo>
                      <a:pt x="934" y="202"/>
                    </a:lnTo>
                    <a:lnTo>
                      <a:pt x="906" y="202"/>
                    </a:lnTo>
                    <a:lnTo>
                      <a:pt x="884" y="202"/>
                    </a:lnTo>
                    <a:lnTo>
                      <a:pt x="862" y="202"/>
                    </a:lnTo>
                    <a:lnTo>
                      <a:pt x="870" y="217"/>
                    </a:lnTo>
                    <a:lnTo>
                      <a:pt x="898" y="232"/>
                    </a:lnTo>
                    <a:lnTo>
                      <a:pt x="928" y="232"/>
                    </a:lnTo>
                    <a:lnTo>
                      <a:pt x="950" y="232"/>
                    </a:lnTo>
                    <a:lnTo>
                      <a:pt x="950" y="247"/>
                    </a:lnTo>
                    <a:lnTo>
                      <a:pt x="920" y="253"/>
                    </a:lnTo>
                    <a:lnTo>
                      <a:pt x="892" y="253"/>
                    </a:lnTo>
                    <a:lnTo>
                      <a:pt x="862" y="253"/>
                    </a:lnTo>
                    <a:lnTo>
                      <a:pt x="841" y="253"/>
                    </a:lnTo>
                    <a:lnTo>
                      <a:pt x="821" y="253"/>
                    </a:lnTo>
                    <a:lnTo>
                      <a:pt x="821" y="269"/>
                    </a:lnTo>
                    <a:lnTo>
                      <a:pt x="841" y="273"/>
                    </a:lnTo>
                    <a:lnTo>
                      <a:pt x="821" y="278"/>
                    </a:lnTo>
                    <a:lnTo>
                      <a:pt x="791" y="284"/>
                    </a:lnTo>
                    <a:lnTo>
                      <a:pt x="769" y="284"/>
                    </a:lnTo>
                    <a:lnTo>
                      <a:pt x="747" y="284"/>
                    </a:lnTo>
                    <a:lnTo>
                      <a:pt x="727" y="284"/>
                    </a:lnTo>
                    <a:lnTo>
                      <a:pt x="705" y="284"/>
                    </a:lnTo>
                    <a:lnTo>
                      <a:pt x="683" y="284"/>
                    </a:lnTo>
                    <a:lnTo>
                      <a:pt x="661" y="284"/>
                    </a:lnTo>
                    <a:lnTo>
                      <a:pt x="683" y="294"/>
                    </a:lnTo>
                    <a:lnTo>
                      <a:pt x="661" y="305"/>
                    </a:lnTo>
                    <a:lnTo>
                      <a:pt x="633" y="305"/>
                    </a:lnTo>
                    <a:lnTo>
                      <a:pt x="603" y="305"/>
                    </a:lnTo>
                    <a:lnTo>
                      <a:pt x="568" y="305"/>
                    </a:lnTo>
                    <a:lnTo>
                      <a:pt x="532" y="305"/>
                    </a:lnTo>
                    <a:lnTo>
                      <a:pt x="504" y="305"/>
                    </a:lnTo>
                    <a:lnTo>
                      <a:pt x="474" y="305"/>
                    </a:lnTo>
                    <a:lnTo>
                      <a:pt x="452" y="305"/>
                    </a:lnTo>
                    <a:lnTo>
                      <a:pt x="432" y="305"/>
                    </a:lnTo>
                    <a:lnTo>
                      <a:pt x="452" y="305"/>
                    </a:lnTo>
                    <a:lnTo>
                      <a:pt x="474" y="305"/>
                    </a:lnTo>
                    <a:lnTo>
                      <a:pt x="496" y="305"/>
                    </a:lnTo>
                    <a:lnTo>
                      <a:pt x="496" y="289"/>
                    </a:lnTo>
                    <a:lnTo>
                      <a:pt x="474" y="289"/>
                    </a:lnTo>
                    <a:lnTo>
                      <a:pt x="446" y="289"/>
                    </a:lnTo>
                    <a:lnTo>
                      <a:pt x="424" y="289"/>
                    </a:lnTo>
                    <a:lnTo>
                      <a:pt x="388" y="289"/>
                    </a:lnTo>
                    <a:lnTo>
                      <a:pt x="360" y="284"/>
                    </a:lnTo>
                    <a:lnTo>
                      <a:pt x="330" y="284"/>
                    </a:lnTo>
                    <a:lnTo>
                      <a:pt x="360" y="278"/>
                    </a:lnTo>
                    <a:lnTo>
                      <a:pt x="388" y="278"/>
                    </a:lnTo>
                    <a:lnTo>
                      <a:pt x="410" y="278"/>
                    </a:lnTo>
                    <a:lnTo>
                      <a:pt x="438" y="278"/>
                    </a:lnTo>
                    <a:lnTo>
                      <a:pt x="468" y="278"/>
                    </a:lnTo>
                    <a:lnTo>
                      <a:pt x="488" y="278"/>
                    </a:lnTo>
                    <a:lnTo>
                      <a:pt x="488" y="263"/>
                    </a:lnTo>
                    <a:lnTo>
                      <a:pt x="468" y="258"/>
                    </a:lnTo>
                    <a:lnTo>
                      <a:pt x="438" y="258"/>
                    </a:lnTo>
                    <a:lnTo>
                      <a:pt x="416" y="258"/>
                    </a:lnTo>
                    <a:lnTo>
                      <a:pt x="380" y="258"/>
                    </a:lnTo>
                    <a:lnTo>
                      <a:pt x="352" y="258"/>
                    </a:lnTo>
                    <a:lnTo>
                      <a:pt x="330" y="258"/>
                    </a:lnTo>
                    <a:lnTo>
                      <a:pt x="302" y="258"/>
                    </a:lnTo>
                    <a:lnTo>
                      <a:pt x="273" y="253"/>
                    </a:lnTo>
                    <a:lnTo>
                      <a:pt x="245" y="253"/>
                    </a:lnTo>
                    <a:lnTo>
                      <a:pt x="223" y="253"/>
                    </a:lnTo>
                    <a:lnTo>
                      <a:pt x="187" y="247"/>
                    </a:lnTo>
                    <a:lnTo>
                      <a:pt x="215" y="232"/>
                    </a:lnTo>
                    <a:lnTo>
                      <a:pt x="245" y="232"/>
                    </a:lnTo>
                    <a:lnTo>
                      <a:pt x="273" y="232"/>
                    </a:lnTo>
                    <a:lnTo>
                      <a:pt x="302" y="232"/>
                    </a:lnTo>
                    <a:lnTo>
                      <a:pt x="322" y="232"/>
                    </a:lnTo>
                    <a:lnTo>
                      <a:pt x="344" y="232"/>
                    </a:lnTo>
                    <a:lnTo>
                      <a:pt x="322" y="217"/>
                    </a:lnTo>
                    <a:lnTo>
                      <a:pt x="302" y="217"/>
                    </a:lnTo>
                    <a:lnTo>
                      <a:pt x="273" y="217"/>
                    </a:lnTo>
                    <a:lnTo>
                      <a:pt x="245" y="217"/>
                    </a:lnTo>
                    <a:lnTo>
                      <a:pt x="215" y="217"/>
                    </a:lnTo>
                    <a:lnTo>
                      <a:pt x="187" y="217"/>
                    </a:lnTo>
                    <a:lnTo>
                      <a:pt x="165" y="217"/>
                    </a:lnTo>
                    <a:lnTo>
                      <a:pt x="143" y="217"/>
                    </a:lnTo>
                    <a:lnTo>
                      <a:pt x="101" y="211"/>
                    </a:lnTo>
                    <a:lnTo>
                      <a:pt x="71" y="211"/>
                    </a:lnTo>
                    <a:lnTo>
                      <a:pt x="49" y="211"/>
                    </a:lnTo>
                    <a:lnTo>
                      <a:pt x="27" y="211"/>
                    </a:lnTo>
                    <a:lnTo>
                      <a:pt x="57" y="206"/>
                    </a:lnTo>
                    <a:lnTo>
                      <a:pt x="79" y="206"/>
                    </a:lnTo>
                    <a:lnTo>
                      <a:pt x="101" y="206"/>
                    </a:lnTo>
                    <a:lnTo>
                      <a:pt x="137" y="206"/>
                    </a:lnTo>
                    <a:lnTo>
                      <a:pt x="173" y="206"/>
                    </a:lnTo>
                    <a:lnTo>
                      <a:pt x="193" y="206"/>
                    </a:lnTo>
                    <a:lnTo>
                      <a:pt x="215" y="206"/>
                    </a:lnTo>
                    <a:lnTo>
                      <a:pt x="237" y="206"/>
                    </a:lnTo>
                    <a:lnTo>
                      <a:pt x="259" y="206"/>
                    </a:lnTo>
                    <a:lnTo>
                      <a:pt x="267" y="191"/>
                    </a:lnTo>
                    <a:lnTo>
                      <a:pt x="245" y="180"/>
                    </a:lnTo>
                    <a:lnTo>
                      <a:pt x="209" y="175"/>
                    </a:lnTo>
                    <a:lnTo>
                      <a:pt x="187" y="175"/>
                    </a:lnTo>
                    <a:lnTo>
                      <a:pt x="157" y="175"/>
                    </a:lnTo>
                    <a:lnTo>
                      <a:pt x="129" y="175"/>
                    </a:lnTo>
                    <a:lnTo>
                      <a:pt x="101" y="175"/>
                    </a:lnTo>
                    <a:lnTo>
                      <a:pt x="79" y="175"/>
                    </a:lnTo>
                    <a:lnTo>
                      <a:pt x="57" y="175"/>
                    </a:lnTo>
                    <a:lnTo>
                      <a:pt x="35" y="175"/>
                    </a:lnTo>
                    <a:lnTo>
                      <a:pt x="13" y="171"/>
                    </a:lnTo>
                    <a:lnTo>
                      <a:pt x="43" y="165"/>
                    </a:lnTo>
                    <a:lnTo>
                      <a:pt x="63" y="165"/>
                    </a:lnTo>
                    <a:lnTo>
                      <a:pt x="85" y="160"/>
                    </a:lnTo>
                    <a:lnTo>
                      <a:pt x="115" y="160"/>
                    </a:lnTo>
                    <a:lnTo>
                      <a:pt x="151" y="160"/>
                    </a:lnTo>
                    <a:lnTo>
                      <a:pt x="173" y="160"/>
                    </a:lnTo>
                    <a:lnTo>
                      <a:pt x="201" y="160"/>
                    </a:lnTo>
                    <a:lnTo>
                      <a:pt x="223" y="160"/>
                    </a:lnTo>
                    <a:lnTo>
                      <a:pt x="209" y="144"/>
                    </a:lnTo>
                    <a:lnTo>
                      <a:pt x="187" y="144"/>
                    </a:lnTo>
                    <a:lnTo>
                      <a:pt x="165" y="144"/>
                    </a:lnTo>
                    <a:lnTo>
                      <a:pt x="137" y="144"/>
                    </a:lnTo>
                    <a:lnTo>
                      <a:pt x="115" y="144"/>
                    </a:lnTo>
                    <a:lnTo>
                      <a:pt x="85" y="144"/>
                    </a:lnTo>
                    <a:lnTo>
                      <a:pt x="63" y="133"/>
                    </a:lnTo>
                    <a:lnTo>
                      <a:pt x="63" y="118"/>
                    </a:lnTo>
                    <a:lnTo>
                      <a:pt x="85" y="113"/>
                    </a:lnTo>
                    <a:lnTo>
                      <a:pt x="107" y="113"/>
                    </a:lnTo>
                    <a:lnTo>
                      <a:pt x="137" y="113"/>
                    </a:lnTo>
                    <a:lnTo>
                      <a:pt x="157" y="113"/>
                    </a:lnTo>
                    <a:lnTo>
                      <a:pt x="187" y="113"/>
                    </a:lnTo>
                    <a:lnTo>
                      <a:pt x="209" y="113"/>
                    </a:lnTo>
                    <a:lnTo>
                      <a:pt x="231" y="113"/>
                    </a:lnTo>
                    <a:lnTo>
                      <a:pt x="251" y="113"/>
                    </a:lnTo>
                    <a:lnTo>
                      <a:pt x="259" y="98"/>
                    </a:lnTo>
                    <a:lnTo>
                      <a:pt x="237" y="93"/>
                    </a:lnTo>
                    <a:lnTo>
                      <a:pt x="215" y="93"/>
                    </a:lnTo>
                    <a:lnTo>
                      <a:pt x="179" y="93"/>
                    </a:lnTo>
                    <a:lnTo>
                      <a:pt x="157" y="93"/>
                    </a:lnTo>
                    <a:lnTo>
                      <a:pt x="129" y="93"/>
                    </a:lnTo>
                    <a:lnTo>
                      <a:pt x="107" y="93"/>
                    </a:lnTo>
                    <a:lnTo>
                      <a:pt x="85" y="93"/>
                    </a:lnTo>
                    <a:lnTo>
                      <a:pt x="107" y="82"/>
                    </a:lnTo>
                    <a:lnTo>
                      <a:pt x="137" y="82"/>
                    </a:lnTo>
                    <a:lnTo>
                      <a:pt x="157" y="82"/>
                    </a:lnTo>
                    <a:lnTo>
                      <a:pt x="179" y="82"/>
                    </a:lnTo>
                    <a:lnTo>
                      <a:pt x="187" y="66"/>
                    </a:lnTo>
                    <a:lnTo>
                      <a:pt x="165" y="62"/>
                    </a:lnTo>
                    <a:lnTo>
                      <a:pt x="129" y="62"/>
                    </a:lnTo>
                    <a:lnTo>
                      <a:pt x="107" y="62"/>
                    </a:lnTo>
                    <a:lnTo>
                      <a:pt x="85" y="62"/>
                    </a:lnTo>
                    <a:lnTo>
                      <a:pt x="63" y="62"/>
                    </a:lnTo>
                    <a:lnTo>
                      <a:pt x="43" y="62"/>
                    </a:lnTo>
                    <a:lnTo>
                      <a:pt x="21" y="62"/>
                    </a:lnTo>
                    <a:lnTo>
                      <a:pt x="0" y="62"/>
                    </a:lnTo>
                    <a:lnTo>
                      <a:pt x="13" y="41"/>
                    </a:lnTo>
                    <a:lnTo>
                      <a:pt x="43" y="35"/>
                    </a:lnTo>
                    <a:lnTo>
                      <a:pt x="71" y="35"/>
                    </a:lnTo>
                    <a:lnTo>
                      <a:pt x="101" y="35"/>
                    </a:lnTo>
                    <a:lnTo>
                      <a:pt x="129" y="35"/>
                    </a:lnTo>
                    <a:lnTo>
                      <a:pt x="151" y="35"/>
                    </a:lnTo>
                    <a:lnTo>
                      <a:pt x="173" y="35"/>
                    </a:lnTo>
                    <a:lnTo>
                      <a:pt x="157" y="20"/>
                    </a:lnTo>
                    <a:lnTo>
                      <a:pt x="129" y="20"/>
                    </a:lnTo>
                    <a:lnTo>
                      <a:pt x="107" y="20"/>
                    </a:lnTo>
                    <a:lnTo>
                      <a:pt x="85" y="20"/>
                    </a:lnTo>
                    <a:lnTo>
                      <a:pt x="101" y="4"/>
                    </a:lnTo>
                  </a:path>
                </a:pathLst>
              </a:custGeom>
              <a:pattFill prst="narHorz">
                <a:fgClr>
                  <a:schemeClr val="hlink"/>
                </a:fgClr>
                <a:bgClr>
                  <a:schemeClr val="folHlink"/>
                </a:bgClr>
              </a:patt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4849" name="Group 33"/>
            <p:cNvGrpSpPr>
              <a:grpSpLocks/>
            </p:cNvGrpSpPr>
            <p:nvPr/>
          </p:nvGrpSpPr>
          <p:grpSpPr bwMode="auto">
            <a:xfrm>
              <a:off x="4080" y="1488"/>
              <a:ext cx="1701" cy="2825"/>
              <a:chOff x="4080" y="1488"/>
              <a:chExt cx="1701" cy="2825"/>
            </a:xfrm>
          </p:grpSpPr>
          <p:grpSp>
            <p:nvGrpSpPr>
              <p:cNvPr id="34846" name="Group 30"/>
              <p:cNvGrpSpPr>
                <a:grpSpLocks/>
              </p:cNvGrpSpPr>
              <p:nvPr/>
            </p:nvGrpSpPr>
            <p:grpSpPr bwMode="auto">
              <a:xfrm>
                <a:off x="4080" y="1488"/>
                <a:ext cx="1657" cy="2825"/>
                <a:chOff x="4080" y="1488"/>
                <a:chExt cx="1657" cy="2825"/>
              </a:xfrm>
            </p:grpSpPr>
            <p:grpSp>
              <p:nvGrpSpPr>
                <p:cNvPr id="34837" name="Group 21"/>
                <p:cNvGrpSpPr>
                  <a:grpSpLocks/>
                </p:cNvGrpSpPr>
                <p:nvPr/>
              </p:nvGrpSpPr>
              <p:grpSpPr bwMode="auto">
                <a:xfrm>
                  <a:off x="4927" y="1488"/>
                  <a:ext cx="810" cy="2784"/>
                  <a:chOff x="4927" y="1488"/>
                  <a:chExt cx="810" cy="2784"/>
                </a:xfrm>
              </p:grpSpPr>
              <p:sp>
                <p:nvSpPr>
                  <p:cNvPr id="34835" name="Freeform 19"/>
                  <p:cNvSpPr>
                    <a:spLocks/>
                  </p:cNvSpPr>
                  <p:nvPr/>
                </p:nvSpPr>
                <p:spPr bwMode="ltGray">
                  <a:xfrm>
                    <a:off x="5412" y="2077"/>
                    <a:ext cx="291" cy="2195"/>
                  </a:xfrm>
                  <a:custGeom>
                    <a:avLst/>
                    <a:gdLst/>
                    <a:ahLst/>
                    <a:cxnLst>
                      <a:cxn ang="0">
                        <a:pos x="290" y="1020"/>
                      </a:cxn>
                      <a:cxn ang="0">
                        <a:pos x="265" y="1466"/>
                      </a:cxn>
                      <a:cxn ang="0">
                        <a:pos x="241" y="1825"/>
                      </a:cxn>
                      <a:cxn ang="0">
                        <a:pos x="224" y="2089"/>
                      </a:cxn>
                      <a:cxn ang="0">
                        <a:pos x="228" y="2194"/>
                      </a:cxn>
                      <a:cxn ang="0">
                        <a:pos x="193" y="2194"/>
                      </a:cxn>
                      <a:cxn ang="0">
                        <a:pos x="183" y="2041"/>
                      </a:cxn>
                      <a:cxn ang="0">
                        <a:pos x="177" y="1808"/>
                      </a:cxn>
                      <a:cxn ang="0">
                        <a:pos x="164" y="1590"/>
                      </a:cxn>
                      <a:cxn ang="0">
                        <a:pos x="158" y="1427"/>
                      </a:cxn>
                      <a:cxn ang="0">
                        <a:pos x="145" y="1190"/>
                      </a:cxn>
                      <a:cxn ang="0">
                        <a:pos x="128" y="984"/>
                      </a:cxn>
                      <a:cxn ang="0">
                        <a:pos x="114" y="804"/>
                      </a:cxn>
                      <a:cxn ang="0">
                        <a:pos x="100" y="609"/>
                      </a:cxn>
                      <a:cxn ang="0">
                        <a:pos x="79" y="418"/>
                      </a:cxn>
                      <a:cxn ang="0">
                        <a:pos x="54" y="256"/>
                      </a:cxn>
                      <a:cxn ang="0">
                        <a:pos x="13" y="98"/>
                      </a:cxn>
                      <a:cxn ang="0">
                        <a:pos x="0" y="36"/>
                      </a:cxn>
                      <a:cxn ang="0">
                        <a:pos x="16" y="0"/>
                      </a:cxn>
                      <a:cxn ang="0">
                        <a:pos x="42" y="63"/>
                      </a:cxn>
                      <a:cxn ang="0">
                        <a:pos x="79" y="210"/>
                      </a:cxn>
                      <a:cxn ang="0">
                        <a:pos x="106" y="360"/>
                      </a:cxn>
                      <a:cxn ang="0">
                        <a:pos x="128" y="517"/>
                      </a:cxn>
                      <a:cxn ang="0">
                        <a:pos x="141" y="717"/>
                      </a:cxn>
                      <a:cxn ang="0">
                        <a:pos x="155" y="906"/>
                      </a:cxn>
                      <a:cxn ang="0">
                        <a:pos x="175" y="1163"/>
                      </a:cxn>
                      <a:cxn ang="0">
                        <a:pos x="190" y="1373"/>
                      </a:cxn>
                      <a:cxn ang="0">
                        <a:pos x="196" y="1541"/>
                      </a:cxn>
                      <a:cxn ang="0">
                        <a:pos x="203" y="1715"/>
                      </a:cxn>
                      <a:cxn ang="0">
                        <a:pos x="216" y="1894"/>
                      </a:cxn>
                      <a:cxn ang="0">
                        <a:pos x="235" y="1586"/>
                      </a:cxn>
                      <a:cxn ang="0">
                        <a:pos x="257" y="1296"/>
                      </a:cxn>
                      <a:cxn ang="0">
                        <a:pos x="290" y="1020"/>
                      </a:cxn>
                    </a:cxnLst>
                    <a:rect l="0" t="0" r="r" b="b"/>
                    <a:pathLst>
                      <a:path w="291" h="2195">
                        <a:moveTo>
                          <a:pt x="290" y="1020"/>
                        </a:moveTo>
                        <a:lnTo>
                          <a:pt x="265" y="1466"/>
                        </a:lnTo>
                        <a:lnTo>
                          <a:pt x="241" y="1825"/>
                        </a:lnTo>
                        <a:lnTo>
                          <a:pt x="224" y="2089"/>
                        </a:lnTo>
                        <a:lnTo>
                          <a:pt x="228" y="2194"/>
                        </a:lnTo>
                        <a:lnTo>
                          <a:pt x="193" y="2194"/>
                        </a:lnTo>
                        <a:lnTo>
                          <a:pt x="183" y="2041"/>
                        </a:lnTo>
                        <a:lnTo>
                          <a:pt x="177" y="1808"/>
                        </a:lnTo>
                        <a:lnTo>
                          <a:pt x="164" y="1590"/>
                        </a:lnTo>
                        <a:lnTo>
                          <a:pt x="158" y="1427"/>
                        </a:lnTo>
                        <a:lnTo>
                          <a:pt x="145" y="1190"/>
                        </a:lnTo>
                        <a:lnTo>
                          <a:pt x="128" y="984"/>
                        </a:lnTo>
                        <a:lnTo>
                          <a:pt x="114" y="804"/>
                        </a:lnTo>
                        <a:lnTo>
                          <a:pt x="100" y="609"/>
                        </a:lnTo>
                        <a:lnTo>
                          <a:pt x="79" y="418"/>
                        </a:lnTo>
                        <a:lnTo>
                          <a:pt x="54" y="256"/>
                        </a:lnTo>
                        <a:lnTo>
                          <a:pt x="13" y="98"/>
                        </a:lnTo>
                        <a:lnTo>
                          <a:pt x="0" y="36"/>
                        </a:lnTo>
                        <a:lnTo>
                          <a:pt x="16" y="0"/>
                        </a:lnTo>
                        <a:lnTo>
                          <a:pt x="42" y="63"/>
                        </a:lnTo>
                        <a:lnTo>
                          <a:pt x="79" y="210"/>
                        </a:lnTo>
                        <a:lnTo>
                          <a:pt x="106" y="360"/>
                        </a:lnTo>
                        <a:lnTo>
                          <a:pt x="128" y="517"/>
                        </a:lnTo>
                        <a:lnTo>
                          <a:pt x="141" y="717"/>
                        </a:lnTo>
                        <a:lnTo>
                          <a:pt x="155" y="906"/>
                        </a:lnTo>
                        <a:lnTo>
                          <a:pt x="175" y="1163"/>
                        </a:lnTo>
                        <a:lnTo>
                          <a:pt x="190" y="1373"/>
                        </a:lnTo>
                        <a:lnTo>
                          <a:pt x="196" y="1541"/>
                        </a:lnTo>
                        <a:lnTo>
                          <a:pt x="203" y="1715"/>
                        </a:lnTo>
                        <a:lnTo>
                          <a:pt x="216" y="1894"/>
                        </a:lnTo>
                        <a:lnTo>
                          <a:pt x="235" y="1586"/>
                        </a:lnTo>
                        <a:lnTo>
                          <a:pt x="257" y="1296"/>
                        </a:lnTo>
                        <a:lnTo>
                          <a:pt x="290" y="1020"/>
                        </a:lnTo>
                      </a:path>
                    </a:pathLst>
                  </a:custGeom>
                  <a:solidFill>
                    <a:srgbClr val="3C0023"/>
                  </a:solidFill>
                  <a:ln w="9525" cap="rnd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4836" name="Freeform 20"/>
                  <p:cNvSpPr>
                    <a:spLocks/>
                  </p:cNvSpPr>
                  <p:nvPr/>
                </p:nvSpPr>
                <p:spPr bwMode="ltGray">
                  <a:xfrm>
                    <a:off x="4927" y="1488"/>
                    <a:ext cx="810" cy="1601"/>
                  </a:xfrm>
                  <a:custGeom>
                    <a:avLst/>
                    <a:gdLst/>
                    <a:ahLst/>
                    <a:cxnLst>
                      <a:cxn ang="0">
                        <a:pos x="449" y="233"/>
                      </a:cxn>
                      <a:cxn ang="0">
                        <a:pos x="348" y="44"/>
                      </a:cxn>
                      <a:cxn ang="0">
                        <a:pos x="181" y="3"/>
                      </a:cxn>
                      <a:cxn ang="0">
                        <a:pos x="192" y="44"/>
                      </a:cxn>
                      <a:cxn ang="0">
                        <a:pos x="319" y="135"/>
                      </a:cxn>
                      <a:cxn ang="0">
                        <a:pos x="431" y="461"/>
                      </a:cxn>
                      <a:cxn ang="0">
                        <a:pos x="241" y="293"/>
                      </a:cxn>
                      <a:cxn ang="0">
                        <a:pos x="108" y="260"/>
                      </a:cxn>
                      <a:cxn ang="0">
                        <a:pos x="24" y="357"/>
                      </a:cxn>
                      <a:cxn ang="0">
                        <a:pos x="126" y="357"/>
                      </a:cxn>
                      <a:cxn ang="0">
                        <a:pos x="359" y="445"/>
                      </a:cxn>
                      <a:cxn ang="0">
                        <a:pos x="344" y="505"/>
                      </a:cxn>
                      <a:cxn ang="0">
                        <a:pos x="305" y="588"/>
                      </a:cxn>
                      <a:cxn ang="0">
                        <a:pos x="417" y="586"/>
                      </a:cxn>
                      <a:cxn ang="0">
                        <a:pos x="227" y="665"/>
                      </a:cxn>
                      <a:cxn ang="0">
                        <a:pos x="125" y="804"/>
                      </a:cxn>
                      <a:cxn ang="0">
                        <a:pos x="22" y="1121"/>
                      </a:cxn>
                      <a:cxn ang="0">
                        <a:pos x="240" y="797"/>
                      </a:cxn>
                      <a:cxn ang="0">
                        <a:pos x="391" y="667"/>
                      </a:cxn>
                      <a:cxn ang="0">
                        <a:pos x="313" y="928"/>
                      </a:cxn>
                      <a:cxn ang="0">
                        <a:pos x="253" y="1165"/>
                      </a:cxn>
                      <a:cxn ang="0">
                        <a:pos x="237" y="1405"/>
                      </a:cxn>
                      <a:cxn ang="0">
                        <a:pos x="325" y="1044"/>
                      </a:cxn>
                      <a:cxn ang="0">
                        <a:pos x="409" y="814"/>
                      </a:cxn>
                      <a:cxn ang="0">
                        <a:pos x="415" y="739"/>
                      </a:cxn>
                      <a:cxn ang="0">
                        <a:pos x="389" y="1113"/>
                      </a:cxn>
                      <a:cxn ang="0">
                        <a:pos x="458" y="1513"/>
                      </a:cxn>
                      <a:cxn ang="0">
                        <a:pos x="423" y="1078"/>
                      </a:cxn>
                      <a:cxn ang="0">
                        <a:pos x="420" y="768"/>
                      </a:cxn>
                      <a:cxn ang="0">
                        <a:pos x="487" y="652"/>
                      </a:cxn>
                      <a:cxn ang="0">
                        <a:pos x="622" y="1026"/>
                      </a:cxn>
                      <a:cxn ang="0">
                        <a:pos x="738" y="1416"/>
                      </a:cxn>
                      <a:cxn ang="0">
                        <a:pos x="639" y="1005"/>
                      </a:cxn>
                      <a:cxn ang="0">
                        <a:pos x="530" y="654"/>
                      </a:cxn>
                      <a:cxn ang="0">
                        <a:pos x="542" y="418"/>
                      </a:cxn>
                      <a:cxn ang="0">
                        <a:pos x="642" y="449"/>
                      </a:cxn>
                      <a:cxn ang="0">
                        <a:pos x="793" y="430"/>
                      </a:cxn>
                      <a:cxn ang="0">
                        <a:pos x="715" y="422"/>
                      </a:cxn>
                      <a:cxn ang="0">
                        <a:pos x="541" y="496"/>
                      </a:cxn>
                      <a:cxn ang="0">
                        <a:pos x="640" y="376"/>
                      </a:cxn>
                      <a:cxn ang="0">
                        <a:pos x="807" y="349"/>
                      </a:cxn>
                      <a:cxn ang="0">
                        <a:pos x="758" y="303"/>
                      </a:cxn>
                      <a:cxn ang="0">
                        <a:pos x="539" y="476"/>
                      </a:cxn>
                      <a:cxn ang="0">
                        <a:pos x="570" y="343"/>
                      </a:cxn>
                      <a:cxn ang="0">
                        <a:pos x="749" y="212"/>
                      </a:cxn>
                      <a:cxn ang="0">
                        <a:pos x="622" y="283"/>
                      </a:cxn>
                      <a:cxn ang="0">
                        <a:pos x="487" y="376"/>
                      </a:cxn>
                    </a:cxnLst>
                    <a:rect l="0" t="0" r="r" b="b"/>
                    <a:pathLst>
                      <a:path w="810" h="1601">
                        <a:moveTo>
                          <a:pt x="487" y="376"/>
                        </a:moveTo>
                        <a:lnTo>
                          <a:pt x="472" y="303"/>
                        </a:lnTo>
                        <a:lnTo>
                          <a:pt x="449" y="233"/>
                        </a:lnTo>
                        <a:lnTo>
                          <a:pt x="420" y="154"/>
                        </a:lnTo>
                        <a:lnTo>
                          <a:pt x="386" y="94"/>
                        </a:lnTo>
                        <a:lnTo>
                          <a:pt x="348" y="44"/>
                        </a:lnTo>
                        <a:lnTo>
                          <a:pt x="296" y="17"/>
                        </a:lnTo>
                        <a:lnTo>
                          <a:pt x="227" y="1"/>
                        </a:lnTo>
                        <a:lnTo>
                          <a:pt x="181" y="3"/>
                        </a:lnTo>
                        <a:lnTo>
                          <a:pt x="129" y="0"/>
                        </a:lnTo>
                        <a:lnTo>
                          <a:pt x="163" y="38"/>
                        </a:lnTo>
                        <a:lnTo>
                          <a:pt x="192" y="44"/>
                        </a:lnTo>
                        <a:lnTo>
                          <a:pt x="230" y="65"/>
                        </a:lnTo>
                        <a:lnTo>
                          <a:pt x="266" y="86"/>
                        </a:lnTo>
                        <a:lnTo>
                          <a:pt x="319" y="135"/>
                        </a:lnTo>
                        <a:lnTo>
                          <a:pt x="362" y="200"/>
                        </a:lnTo>
                        <a:lnTo>
                          <a:pt x="389" y="283"/>
                        </a:lnTo>
                        <a:lnTo>
                          <a:pt x="431" y="461"/>
                        </a:lnTo>
                        <a:lnTo>
                          <a:pt x="319" y="343"/>
                        </a:lnTo>
                        <a:lnTo>
                          <a:pt x="282" y="314"/>
                        </a:lnTo>
                        <a:lnTo>
                          <a:pt x="241" y="293"/>
                        </a:lnTo>
                        <a:lnTo>
                          <a:pt x="203" y="285"/>
                        </a:lnTo>
                        <a:lnTo>
                          <a:pt x="180" y="275"/>
                        </a:lnTo>
                        <a:lnTo>
                          <a:pt x="108" y="260"/>
                        </a:lnTo>
                        <a:lnTo>
                          <a:pt x="0" y="248"/>
                        </a:lnTo>
                        <a:lnTo>
                          <a:pt x="0" y="357"/>
                        </a:lnTo>
                        <a:lnTo>
                          <a:pt x="24" y="357"/>
                        </a:lnTo>
                        <a:lnTo>
                          <a:pt x="58" y="360"/>
                        </a:lnTo>
                        <a:lnTo>
                          <a:pt x="97" y="355"/>
                        </a:lnTo>
                        <a:lnTo>
                          <a:pt x="126" y="357"/>
                        </a:lnTo>
                        <a:lnTo>
                          <a:pt x="207" y="368"/>
                        </a:lnTo>
                        <a:lnTo>
                          <a:pt x="240" y="382"/>
                        </a:lnTo>
                        <a:lnTo>
                          <a:pt x="359" y="445"/>
                        </a:lnTo>
                        <a:lnTo>
                          <a:pt x="420" y="496"/>
                        </a:lnTo>
                        <a:lnTo>
                          <a:pt x="376" y="503"/>
                        </a:lnTo>
                        <a:lnTo>
                          <a:pt x="344" y="505"/>
                        </a:lnTo>
                        <a:lnTo>
                          <a:pt x="296" y="555"/>
                        </a:lnTo>
                        <a:lnTo>
                          <a:pt x="273" y="633"/>
                        </a:lnTo>
                        <a:lnTo>
                          <a:pt x="305" y="588"/>
                        </a:lnTo>
                        <a:lnTo>
                          <a:pt x="397" y="536"/>
                        </a:lnTo>
                        <a:lnTo>
                          <a:pt x="454" y="559"/>
                        </a:lnTo>
                        <a:lnTo>
                          <a:pt x="417" y="586"/>
                        </a:lnTo>
                        <a:lnTo>
                          <a:pt x="373" y="588"/>
                        </a:lnTo>
                        <a:lnTo>
                          <a:pt x="261" y="650"/>
                        </a:lnTo>
                        <a:lnTo>
                          <a:pt x="227" y="665"/>
                        </a:lnTo>
                        <a:lnTo>
                          <a:pt x="191" y="687"/>
                        </a:lnTo>
                        <a:lnTo>
                          <a:pt x="159" y="721"/>
                        </a:lnTo>
                        <a:lnTo>
                          <a:pt x="125" y="804"/>
                        </a:lnTo>
                        <a:lnTo>
                          <a:pt x="105" y="866"/>
                        </a:lnTo>
                        <a:lnTo>
                          <a:pt x="44" y="1067"/>
                        </a:lnTo>
                        <a:lnTo>
                          <a:pt x="22" y="1121"/>
                        </a:lnTo>
                        <a:lnTo>
                          <a:pt x="120" y="968"/>
                        </a:lnTo>
                        <a:lnTo>
                          <a:pt x="166" y="912"/>
                        </a:lnTo>
                        <a:lnTo>
                          <a:pt x="240" y="797"/>
                        </a:lnTo>
                        <a:lnTo>
                          <a:pt x="275" y="752"/>
                        </a:lnTo>
                        <a:lnTo>
                          <a:pt x="305" y="721"/>
                        </a:lnTo>
                        <a:lnTo>
                          <a:pt x="391" y="667"/>
                        </a:lnTo>
                        <a:lnTo>
                          <a:pt x="438" y="623"/>
                        </a:lnTo>
                        <a:lnTo>
                          <a:pt x="402" y="671"/>
                        </a:lnTo>
                        <a:lnTo>
                          <a:pt x="313" y="928"/>
                        </a:lnTo>
                        <a:lnTo>
                          <a:pt x="278" y="1040"/>
                        </a:lnTo>
                        <a:lnTo>
                          <a:pt x="263" y="1103"/>
                        </a:lnTo>
                        <a:lnTo>
                          <a:pt x="253" y="1165"/>
                        </a:lnTo>
                        <a:lnTo>
                          <a:pt x="247" y="1237"/>
                        </a:lnTo>
                        <a:lnTo>
                          <a:pt x="246" y="1293"/>
                        </a:lnTo>
                        <a:lnTo>
                          <a:pt x="237" y="1405"/>
                        </a:lnTo>
                        <a:lnTo>
                          <a:pt x="278" y="1293"/>
                        </a:lnTo>
                        <a:lnTo>
                          <a:pt x="305" y="1138"/>
                        </a:lnTo>
                        <a:lnTo>
                          <a:pt x="325" y="1044"/>
                        </a:lnTo>
                        <a:lnTo>
                          <a:pt x="344" y="984"/>
                        </a:lnTo>
                        <a:lnTo>
                          <a:pt x="389" y="870"/>
                        </a:lnTo>
                        <a:lnTo>
                          <a:pt x="409" y="814"/>
                        </a:lnTo>
                        <a:lnTo>
                          <a:pt x="425" y="744"/>
                        </a:lnTo>
                        <a:lnTo>
                          <a:pt x="454" y="648"/>
                        </a:lnTo>
                        <a:lnTo>
                          <a:pt x="415" y="739"/>
                        </a:lnTo>
                        <a:lnTo>
                          <a:pt x="394" y="839"/>
                        </a:lnTo>
                        <a:lnTo>
                          <a:pt x="386" y="1040"/>
                        </a:lnTo>
                        <a:lnTo>
                          <a:pt x="389" y="1113"/>
                        </a:lnTo>
                        <a:lnTo>
                          <a:pt x="399" y="1246"/>
                        </a:lnTo>
                        <a:lnTo>
                          <a:pt x="408" y="1298"/>
                        </a:lnTo>
                        <a:lnTo>
                          <a:pt x="458" y="1513"/>
                        </a:lnTo>
                        <a:lnTo>
                          <a:pt x="466" y="1600"/>
                        </a:lnTo>
                        <a:lnTo>
                          <a:pt x="452" y="1304"/>
                        </a:lnTo>
                        <a:lnTo>
                          <a:pt x="423" y="1078"/>
                        </a:lnTo>
                        <a:lnTo>
                          <a:pt x="419" y="1001"/>
                        </a:lnTo>
                        <a:lnTo>
                          <a:pt x="415" y="822"/>
                        </a:lnTo>
                        <a:lnTo>
                          <a:pt x="420" y="768"/>
                        </a:lnTo>
                        <a:lnTo>
                          <a:pt x="440" y="677"/>
                        </a:lnTo>
                        <a:lnTo>
                          <a:pt x="458" y="617"/>
                        </a:lnTo>
                        <a:lnTo>
                          <a:pt x="487" y="652"/>
                        </a:lnTo>
                        <a:lnTo>
                          <a:pt x="533" y="731"/>
                        </a:lnTo>
                        <a:lnTo>
                          <a:pt x="587" y="893"/>
                        </a:lnTo>
                        <a:lnTo>
                          <a:pt x="622" y="1026"/>
                        </a:lnTo>
                        <a:lnTo>
                          <a:pt x="651" y="1146"/>
                        </a:lnTo>
                        <a:lnTo>
                          <a:pt x="703" y="1324"/>
                        </a:lnTo>
                        <a:lnTo>
                          <a:pt x="738" y="1416"/>
                        </a:lnTo>
                        <a:lnTo>
                          <a:pt x="767" y="1476"/>
                        </a:lnTo>
                        <a:lnTo>
                          <a:pt x="755" y="1389"/>
                        </a:lnTo>
                        <a:lnTo>
                          <a:pt x="639" y="1005"/>
                        </a:lnTo>
                        <a:lnTo>
                          <a:pt x="567" y="800"/>
                        </a:lnTo>
                        <a:lnTo>
                          <a:pt x="545" y="723"/>
                        </a:lnTo>
                        <a:lnTo>
                          <a:pt x="530" y="654"/>
                        </a:lnTo>
                        <a:lnTo>
                          <a:pt x="477" y="517"/>
                        </a:lnTo>
                        <a:lnTo>
                          <a:pt x="486" y="455"/>
                        </a:lnTo>
                        <a:lnTo>
                          <a:pt x="542" y="418"/>
                        </a:lnTo>
                        <a:lnTo>
                          <a:pt x="570" y="432"/>
                        </a:lnTo>
                        <a:lnTo>
                          <a:pt x="605" y="436"/>
                        </a:lnTo>
                        <a:lnTo>
                          <a:pt x="642" y="449"/>
                        </a:lnTo>
                        <a:lnTo>
                          <a:pt x="790" y="470"/>
                        </a:lnTo>
                        <a:lnTo>
                          <a:pt x="781" y="468"/>
                        </a:lnTo>
                        <a:lnTo>
                          <a:pt x="793" y="430"/>
                        </a:lnTo>
                        <a:lnTo>
                          <a:pt x="799" y="430"/>
                        </a:lnTo>
                        <a:lnTo>
                          <a:pt x="761" y="422"/>
                        </a:lnTo>
                        <a:lnTo>
                          <a:pt x="715" y="422"/>
                        </a:lnTo>
                        <a:lnTo>
                          <a:pt x="657" y="438"/>
                        </a:lnTo>
                        <a:lnTo>
                          <a:pt x="594" y="465"/>
                        </a:lnTo>
                        <a:lnTo>
                          <a:pt x="541" y="496"/>
                        </a:lnTo>
                        <a:lnTo>
                          <a:pt x="498" y="515"/>
                        </a:lnTo>
                        <a:lnTo>
                          <a:pt x="556" y="443"/>
                        </a:lnTo>
                        <a:lnTo>
                          <a:pt x="640" y="376"/>
                        </a:lnTo>
                        <a:lnTo>
                          <a:pt x="729" y="347"/>
                        </a:lnTo>
                        <a:lnTo>
                          <a:pt x="769" y="345"/>
                        </a:lnTo>
                        <a:lnTo>
                          <a:pt x="807" y="349"/>
                        </a:lnTo>
                        <a:lnTo>
                          <a:pt x="792" y="349"/>
                        </a:lnTo>
                        <a:lnTo>
                          <a:pt x="809" y="295"/>
                        </a:lnTo>
                        <a:lnTo>
                          <a:pt x="758" y="303"/>
                        </a:lnTo>
                        <a:lnTo>
                          <a:pt x="700" y="335"/>
                        </a:lnTo>
                        <a:lnTo>
                          <a:pt x="637" y="382"/>
                        </a:lnTo>
                        <a:lnTo>
                          <a:pt x="539" y="476"/>
                        </a:lnTo>
                        <a:lnTo>
                          <a:pt x="495" y="513"/>
                        </a:lnTo>
                        <a:lnTo>
                          <a:pt x="519" y="393"/>
                        </a:lnTo>
                        <a:lnTo>
                          <a:pt x="570" y="343"/>
                        </a:lnTo>
                        <a:lnTo>
                          <a:pt x="628" y="293"/>
                        </a:lnTo>
                        <a:lnTo>
                          <a:pt x="709" y="233"/>
                        </a:lnTo>
                        <a:lnTo>
                          <a:pt x="749" y="212"/>
                        </a:lnTo>
                        <a:lnTo>
                          <a:pt x="700" y="196"/>
                        </a:lnTo>
                        <a:lnTo>
                          <a:pt x="662" y="233"/>
                        </a:lnTo>
                        <a:lnTo>
                          <a:pt x="622" y="283"/>
                        </a:lnTo>
                        <a:lnTo>
                          <a:pt x="590" y="320"/>
                        </a:lnTo>
                        <a:lnTo>
                          <a:pt x="538" y="397"/>
                        </a:lnTo>
                        <a:lnTo>
                          <a:pt x="487" y="376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4845" name="Group 29"/>
                <p:cNvGrpSpPr>
                  <a:grpSpLocks/>
                </p:cNvGrpSpPr>
                <p:nvPr/>
              </p:nvGrpSpPr>
              <p:grpSpPr bwMode="auto">
                <a:xfrm>
                  <a:off x="4080" y="2243"/>
                  <a:ext cx="1515" cy="2070"/>
                  <a:chOff x="4080" y="2243"/>
                  <a:chExt cx="1515" cy="2070"/>
                </a:xfrm>
              </p:grpSpPr>
              <p:sp>
                <p:nvSpPr>
                  <p:cNvPr id="34838" name="Freeform 22"/>
                  <p:cNvSpPr>
                    <a:spLocks/>
                  </p:cNvSpPr>
                  <p:nvPr/>
                </p:nvSpPr>
                <p:spPr bwMode="ltGray">
                  <a:xfrm>
                    <a:off x="4661" y="2606"/>
                    <a:ext cx="417" cy="1707"/>
                  </a:xfrm>
                  <a:custGeom>
                    <a:avLst/>
                    <a:gdLst/>
                    <a:ahLst/>
                    <a:cxnLst>
                      <a:cxn ang="0">
                        <a:pos x="416" y="793"/>
                      </a:cxn>
                      <a:cxn ang="0">
                        <a:pos x="380" y="1140"/>
                      </a:cxn>
                      <a:cxn ang="0">
                        <a:pos x="345" y="1418"/>
                      </a:cxn>
                      <a:cxn ang="0">
                        <a:pos x="322" y="1624"/>
                      </a:cxn>
                      <a:cxn ang="0">
                        <a:pos x="328" y="1706"/>
                      </a:cxn>
                      <a:cxn ang="0">
                        <a:pos x="278" y="1706"/>
                      </a:cxn>
                      <a:cxn ang="0">
                        <a:pos x="261" y="1586"/>
                      </a:cxn>
                      <a:cxn ang="0">
                        <a:pos x="255" y="1406"/>
                      </a:cxn>
                      <a:cxn ang="0">
                        <a:pos x="235" y="1237"/>
                      </a:cxn>
                      <a:cxn ang="0">
                        <a:pos x="226" y="1109"/>
                      </a:cxn>
                      <a:cxn ang="0">
                        <a:pos x="208" y="924"/>
                      </a:cxn>
                      <a:cxn ang="0">
                        <a:pos x="183" y="766"/>
                      </a:cxn>
                      <a:cxn ang="0">
                        <a:pos x="165" y="625"/>
                      </a:cxn>
                      <a:cxn ang="0">
                        <a:pos x="145" y="474"/>
                      </a:cxn>
                      <a:cxn ang="0">
                        <a:pos x="113" y="324"/>
                      </a:cxn>
                      <a:cxn ang="0">
                        <a:pos x="78" y="198"/>
                      </a:cxn>
                      <a:cxn ang="0">
                        <a:pos x="19" y="75"/>
                      </a:cxn>
                      <a:cxn ang="0">
                        <a:pos x="0" y="28"/>
                      </a:cxn>
                      <a:cxn ang="0">
                        <a:pos x="24" y="0"/>
                      </a:cxn>
                      <a:cxn ang="0">
                        <a:pos x="62" y="50"/>
                      </a:cxn>
                      <a:cxn ang="0">
                        <a:pos x="113" y="164"/>
                      </a:cxn>
                      <a:cxn ang="0">
                        <a:pos x="152" y="279"/>
                      </a:cxn>
                      <a:cxn ang="0">
                        <a:pos x="183" y="401"/>
                      </a:cxn>
                      <a:cxn ang="0">
                        <a:pos x="203" y="557"/>
                      </a:cxn>
                      <a:cxn ang="0">
                        <a:pos x="223" y="704"/>
                      </a:cxn>
                      <a:cxn ang="0">
                        <a:pos x="250" y="903"/>
                      </a:cxn>
                      <a:cxn ang="0">
                        <a:pos x="273" y="1067"/>
                      </a:cxn>
                      <a:cxn ang="0">
                        <a:pos x="282" y="1198"/>
                      </a:cxn>
                      <a:cxn ang="0">
                        <a:pos x="290" y="1333"/>
                      </a:cxn>
                      <a:cxn ang="0">
                        <a:pos x="310" y="1472"/>
                      </a:cxn>
                      <a:cxn ang="0">
                        <a:pos x="338" y="1233"/>
                      </a:cxn>
                      <a:cxn ang="0">
                        <a:pos x="370" y="1009"/>
                      </a:cxn>
                      <a:cxn ang="0">
                        <a:pos x="416" y="793"/>
                      </a:cxn>
                    </a:cxnLst>
                    <a:rect l="0" t="0" r="r" b="b"/>
                    <a:pathLst>
                      <a:path w="417" h="1707">
                        <a:moveTo>
                          <a:pt x="416" y="793"/>
                        </a:moveTo>
                        <a:lnTo>
                          <a:pt x="380" y="1140"/>
                        </a:lnTo>
                        <a:lnTo>
                          <a:pt x="345" y="1418"/>
                        </a:lnTo>
                        <a:lnTo>
                          <a:pt x="322" y="1624"/>
                        </a:lnTo>
                        <a:lnTo>
                          <a:pt x="328" y="1706"/>
                        </a:lnTo>
                        <a:lnTo>
                          <a:pt x="278" y="1706"/>
                        </a:lnTo>
                        <a:lnTo>
                          <a:pt x="261" y="1586"/>
                        </a:lnTo>
                        <a:lnTo>
                          <a:pt x="255" y="1406"/>
                        </a:lnTo>
                        <a:lnTo>
                          <a:pt x="235" y="1237"/>
                        </a:lnTo>
                        <a:lnTo>
                          <a:pt x="226" y="1109"/>
                        </a:lnTo>
                        <a:lnTo>
                          <a:pt x="208" y="924"/>
                        </a:lnTo>
                        <a:lnTo>
                          <a:pt x="183" y="766"/>
                        </a:lnTo>
                        <a:lnTo>
                          <a:pt x="165" y="625"/>
                        </a:lnTo>
                        <a:lnTo>
                          <a:pt x="145" y="474"/>
                        </a:lnTo>
                        <a:lnTo>
                          <a:pt x="113" y="324"/>
                        </a:lnTo>
                        <a:lnTo>
                          <a:pt x="78" y="198"/>
                        </a:lnTo>
                        <a:lnTo>
                          <a:pt x="19" y="75"/>
                        </a:lnTo>
                        <a:lnTo>
                          <a:pt x="0" y="28"/>
                        </a:lnTo>
                        <a:lnTo>
                          <a:pt x="24" y="0"/>
                        </a:lnTo>
                        <a:lnTo>
                          <a:pt x="62" y="50"/>
                        </a:lnTo>
                        <a:lnTo>
                          <a:pt x="113" y="164"/>
                        </a:lnTo>
                        <a:lnTo>
                          <a:pt x="152" y="279"/>
                        </a:lnTo>
                        <a:lnTo>
                          <a:pt x="183" y="401"/>
                        </a:lnTo>
                        <a:lnTo>
                          <a:pt x="203" y="557"/>
                        </a:lnTo>
                        <a:lnTo>
                          <a:pt x="223" y="704"/>
                        </a:lnTo>
                        <a:lnTo>
                          <a:pt x="250" y="903"/>
                        </a:lnTo>
                        <a:lnTo>
                          <a:pt x="273" y="1067"/>
                        </a:lnTo>
                        <a:lnTo>
                          <a:pt x="282" y="1198"/>
                        </a:lnTo>
                        <a:lnTo>
                          <a:pt x="290" y="1333"/>
                        </a:lnTo>
                        <a:lnTo>
                          <a:pt x="310" y="1472"/>
                        </a:lnTo>
                        <a:lnTo>
                          <a:pt x="338" y="1233"/>
                        </a:lnTo>
                        <a:lnTo>
                          <a:pt x="370" y="1009"/>
                        </a:lnTo>
                        <a:lnTo>
                          <a:pt x="416" y="793"/>
                        </a:lnTo>
                      </a:path>
                    </a:pathLst>
                  </a:custGeom>
                  <a:solidFill>
                    <a:srgbClr val="3C0023"/>
                  </a:solidFill>
                  <a:ln w="9525" cap="rnd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4839" name="Freeform 23"/>
                  <p:cNvSpPr>
                    <a:spLocks/>
                  </p:cNvSpPr>
                  <p:nvPr/>
                </p:nvSpPr>
                <p:spPr bwMode="ltGray">
                  <a:xfrm>
                    <a:off x="4788" y="2882"/>
                    <a:ext cx="746" cy="1228"/>
                  </a:xfrm>
                  <a:custGeom>
                    <a:avLst/>
                    <a:gdLst/>
                    <a:ahLst/>
                    <a:cxnLst>
                      <a:cxn ang="0">
                        <a:pos x="197" y="200"/>
                      </a:cxn>
                      <a:cxn ang="0">
                        <a:pos x="221" y="154"/>
                      </a:cxn>
                      <a:cxn ang="0">
                        <a:pos x="211" y="17"/>
                      </a:cxn>
                      <a:cxn ang="0">
                        <a:pos x="211" y="17"/>
                      </a:cxn>
                      <a:cxn ang="0">
                        <a:pos x="211" y="17"/>
                      </a:cxn>
                      <a:cxn ang="0">
                        <a:pos x="211" y="17"/>
                      </a:cxn>
                      <a:cxn ang="0">
                        <a:pos x="211" y="17"/>
                      </a:cxn>
                      <a:cxn ang="0">
                        <a:pos x="229" y="7"/>
                      </a:cxn>
                      <a:cxn ang="0">
                        <a:pos x="270" y="227"/>
                      </a:cxn>
                      <a:cxn ang="0">
                        <a:pos x="309" y="136"/>
                      </a:cxn>
                      <a:cxn ang="0">
                        <a:pos x="331" y="17"/>
                      </a:cxn>
                      <a:cxn ang="0">
                        <a:pos x="342" y="17"/>
                      </a:cxn>
                      <a:cxn ang="0">
                        <a:pos x="338" y="17"/>
                      </a:cxn>
                      <a:cxn ang="0">
                        <a:pos x="342" y="17"/>
                      </a:cxn>
                      <a:cxn ang="0">
                        <a:pos x="336" y="17"/>
                      </a:cxn>
                      <a:cxn ang="0">
                        <a:pos x="338" y="17"/>
                      </a:cxn>
                      <a:cxn ang="0">
                        <a:pos x="345" y="162"/>
                      </a:cxn>
                      <a:cxn ang="0">
                        <a:pos x="364" y="304"/>
                      </a:cxn>
                      <a:cxn ang="0">
                        <a:pos x="454" y="273"/>
                      </a:cxn>
                      <a:cxn ang="0">
                        <a:pos x="575" y="281"/>
                      </a:cxn>
                      <a:cxn ang="0">
                        <a:pos x="671" y="360"/>
                      </a:cxn>
                      <a:cxn ang="0">
                        <a:pos x="745" y="534"/>
                      </a:cxn>
                      <a:cxn ang="0">
                        <a:pos x="656" y="507"/>
                      </a:cxn>
                      <a:cxn ang="0">
                        <a:pos x="559" y="451"/>
                      </a:cxn>
                      <a:cxn ang="0">
                        <a:pos x="434" y="416"/>
                      </a:cxn>
                      <a:cxn ang="0">
                        <a:pos x="351" y="432"/>
                      </a:cxn>
                      <a:cxn ang="0">
                        <a:pos x="400" y="517"/>
                      </a:cxn>
                      <a:cxn ang="0">
                        <a:pos x="504" y="567"/>
                      </a:cxn>
                      <a:cxn ang="0">
                        <a:pos x="613" y="603"/>
                      </a:cxn>
                      <a:cxn ang="0">
                        <a:pos x="692" y="729"/>
                      </a:cxn>
                      <a:cxn ang="0">
                        <a:pos x="732" y="902"/>
                      </a:cxn>
                      <a:cxn ang="0">
                        <a:pos x="634" y="794"/>
                      </a:cxn>
                      <a:cxn ang="0">
                        <a:pos x="535" y="684"/>
                      </a:cxn>
                      <a:cxn ang="0">
                        <a:pos x="437" y="594"/>
                      </a:cxn>
                      <a:cxn ang="0">
                        <a:pos x="365" y="549"/>
                      </a:cxn>
                      <a:cxn ang="0">
                        <a:pos x="319" y="636"/>
                      </a:cxn>
                      <a:cxn ang="0">
                        <a:pos x="377" y="843"/>
                      </a:cxn>
                      <a:cxn ang="0">
                        <a:pos x="432" y="1074"/>
                      </a:cxn>
                      <a:cxn ang="0">
                        <a:pos x="374" y="1128"/>
                      </a:cxn>
                      <a:cxn ang="0">
                        <a:pos x="313" y="814"/>
                      </a:cxn>
                      <a:cxn ang="0">
                        <a:pos x="255" y="617"/>
                      </a:cxn>
                      <a:cxn ang="0">
                        <a:pos x="241" y="677"/>
                      </a:cxn>
                      <a:cxn ang="0">
                        <a:pos x="244" y="642"/>
                      </a:cxn>
                      <a:cxn ang="0">
                        <a:pos x="229" y="709"/>
                      </a:cxn>
                      <a:cxn ang="0">
                        <a:pos x="166" y="885"/>
                      </a:cxn>
                      <a:cxn ang="0">
                        <a:pos x="107" y="1109"/>
                      </a:cxn>
                      <a:cxn ang="0">
                        <a:pos x="93" y="1047"/>
                      </a:cxn>
                      <a:cxn ang="0">
                        <a:pos x="126" y="856"/>
                      </a:cxn>
                      <a:cxn ang="0">
                        <a:pos x="195" y="650"/>
                      </a:cxn>
                      <a:cxn ang="0">
                        <a:pos x="269" y="491"/>
                      </a:cxn>
                      <a:cxn ang="0">
                        <a:pos x="212" y="480"/>
                      </a:cxn>
                      <a:cxn ang="0">
                        <a:pos x="131" y="652"/>
                      </a:cxn>
                      <a:cxn ang="0">
                        <a:pos x="61" y="835"/>
                      </a:cxn>
                      <a:cxn ang="0">
                        <a:pos x="9" y="956"/>
                      </a:cxn>
                      <a:cxn ang="0">
                        <a:pos x="42" y="787"/>
                      </a:cxn>
                      <a:cxn ang="0">
                        <a:pos x="123" y="617"/>
                      </a:cxn>
                      <a:cxn ang="0">
                        <a:pos x="229" y="449"/>
                      </a:cxn>
                      <a:cxn ang="0">
                        <a:pos x="204" y="341"/>
                      </a:cxn>
                      <a:cxn ang="0">
                        <a:pos x="123" y="204"/>
                      </a:cxn>
                      <a:cxn ang="0">
                        <a:pos x="38" y="42"/>
                      </a:cxn>
                      <a:cxn ang="0">
                        <a:pos x="47" y="17"/>
                      </a:cxn>
                      <a:cxn ang="0">
                        <a:pos x="88" y="17"/>
                      </a:cxn>
                      <a:cxn ang="0">
                        <a:pos x="102" y="36"/>
                      </a:cxn>
                    </a:cxnLst>
                    <a:rect l="0" t="0" r="r" b="b"/>
                    <a:pathLst>
                      <a:path w="746" h="1228">
                        <a:moveTo>
                          <a:pt x="140" y="108"/>
                        </a:moveTo>
                        <a:lnTo>
                          <a:pt x="154" y="135"/>
                        </a:lnTo>
                        <a:lnTo>
                          <a:pt x="166" y="154"/>
                        </a:lnTo>
                        <a:lnTo>
                          <a:pt x="182" y="175"/>
                        </a:lnTo>
                        <a:lnTo>
                          <a:pt x="197" y="200"/>
                        </a:lnTo>
                        <a:lnTo>
                          <a:pt x="211" y="218"/>
                        </a:lnTo>
                        <a:lnTo>
                          <a:pt x="223" y="229"/>
                        </a:lnTo>
                        <a:lnTo>
                          <a:pt x="237" y="239"/>
                        </a:lnTo>
                        <a:lnTo>
                          <a:pt x="229" y="202"/>
                        </a:lnTo>
                        <a:lnTo>
                          <a:pt x="221" y="154"/>
                        </a:lnTo>
                        <a:lnTo>
                          <a:pt x="214" y="104"/>
                        </a:lnTo>
                        <a:lnTo>
                          <a:pt x="206" y="52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27" y="17"/>
                        </a:lnTo>
                        <a:lnTo>
                          <a:pt x="229" y="17"/>
                        </a:lnTo>
                        <a:lnTo>
                          <a:pt x="229" y="7"/>
                        </a:lnTo>
                        <a:lnTo>
                          <a:pt x="240" y="57"/>
                        </a:lnTo>
                        <a:lnTo>
                          <a:pt x="249" y="104"/>
                        </a:lnTo>
                        <a:lnTo>
                          <a:pt x="257" y="142"/>
                        </a:lnTo>
                        <a:lnTo>
                          <a:pt x="266" y="194"/>
                        </a:lnTo>
                        <a:lnTo>
                          <a:pt x="270" y="227"/>
                        </a:lnTo>
                        <a:lnTo>
                          <a:pt x="276" y="245"/>
                        </a:lnTo>
                        <a:lnTo>
                          <a:pt x="284" y="227"/>
                        </a:lnTo>
                        <a:lnTo>
                          <a:pt x="293" y="204"/>
                        </a:lnTo>
                        <a:lnTo>
                          <a:pt x="305" y="179"/>
                        </a:lnTo>
                        <a:lnTo>
                          <a:pt x="309" y="136"/>
                        </a:lnTo>
                        <a:lnTo>
                          <a:pt x="312" y="104"/>
                        </a:lnTo>
                        <a:lnTo>
                          <a:pt x="315" y="50"/>
                        </a:lnTo>
                        <a:lnTo>
                          <a:pt x="316" y="0"/>
                        </a:lnTo>
                        <a:lnTo>
                          <a:pt x="315" y="0"/>
                        </a:lnTo>
                        <a:lnTo>
                          <a:pt x="331" y="17"/>
                        </a:lnTo>
                        <a:lnTo>
                          <a:pt x="336" y="17"/>
                        </a:lnTo>
                        <a:lnTo>
                          <a:pt x="339" y="17"/>
                        </a:lnTo>
                        <a:lnTo>
                          <a:pt x="341" y="17"/>
                        </a:lnTo>
                        <a:lnTo>
                          <a:pt x="344" y="17"/>
                        </a:lnTo>
                        <a:lnTo>
                          <a:pt x="342" y="17"/>
                        </a:lnTo>
                        <a:lnTo>
                          <a:pt x="336" y="17"/>
                        </a:lnTo>
                        <a:lnTo>
                          <a:pt x="338" y="17"/>
                        </a:lnTo>
                        <a:lnTo>
                          <a:pt x="338" y="17"/>
                        </a:lnTo>
                        <a:lnTo>
                          <a:pt x="345" y="17"/>
                        </a:lnTo>
                        <a:lnTo>
                          <a:pt x="338" y="17"/>
                        </a:lnTo>
                        <a:lnTo>
                          <a:pt x="331" y="17"/>
                        </a:lnTo>
                        <a:lnTo>
                          <a:pt x="335" y="17"/>
                        </a:lnTo>
                        <a:lnTo>
                          <a:pt x="336" y="17"/>
                        </a:lnTo>
                        <a:lnTo>
                          <a:pt x="330" y="17"/>
                        </a:lnTo>
                        <a:lnTo>
                          <a:pt x="342" y="17"/>
                        </a:lnTo>
                        <a:lnTo>
                          <a:pt x="338" y="17"/>
                        </a:lnTo>
                        <a:lnTo>
                          <a:pt x="328" y="17"/>
                        </a:lnTo>
                        <a:lnTo>
                          <a:pt x="330" y="17"/>
                        </a:lnTo>
                        <a:lnTo>
                          <a:pt x="338" y="17"/>
                        </a:lnTo>
                        <a:lnTo>
                          <a:pt x="336" y="17"/>
                        </a:lnTo>
                        <a:lnTo>
                          <a:pt x="342" y="17"/>
                        </a:lnTo>
                        <a:lnTo>
                          <a:pt x="342" y="17"/>
                        </a:lnTo>
                        <a:lnTo>
                          <a:pt x="333" y="17"/>
                        </a:lnTo>
                        <a:lnTo>
                          <a:pt x="351" y="17"/>
                        </a:lnTo>
                        <a:lnTo>
                          <a:pt x="338" y="17"/>
                        </a:lnTo>
                        <a:lnTo>
                          <a:pt x="341" y="17"/>
                        </a:lnTo>
                        <a:lnTo>
                          <a:pt x="351" y="9"/>
                        </a:lnTo>
                        <a:lnTo>
                          <a:pt x="350" y="54"/>
                        </a:lnTo>
                        <a:lnTo>
                          <a:pt x="348" y="108"/>
                        </a:lnTo>
                        <a:lnTo>
                          <a:pt x="345" y="162"/>
                        </a:lnTo>
                        <a:lnTo>
                          <a:pt x="339" y="227"/>
                        </a:lnTo>
                        <a:lnTo>
                          <a:pt x="335" y="285"/>
                        </a:lnTo>
                        <a:lnTo>
                          <a:pt x="330" y="345"/>
                        </a:lnTo>
                        <a:lnTo>
                          <a:pt x="345" y="327"/>
                        </a:lnTo>
                        <a:lnTo>
                          <a:pt x="364" y="304"/>
                        </a:lnTo>
                        <a:lnTo>
                          <a:pt x="387" y="277"/>
                        </a:lnTo>
                        <a:lnTo>
                          <a:pt x="403" y="268"/>
                        </a:lnTo>
                        <a:lnTo>
                          <a:pt x="423" y="264"/>
                        </a:lnTo>
                        <a:lnTo>
                          <a:pt x="439" y="272"/>
                        </a:lnTo>
                        <a:lnTo>
                          <a:pt x="454" y="273"/>
                        </a:lnTo>
                        <a:lnTo>
                          <a:pt x="477" y="279"/>
                        </a:lnTo>
                        <a:lnTo>
                          <a:pt x="506" y="285"/>
                        </a:lnTo>
                        <a:lnTo>
                          <a:pt x="530" y="285"/>
                        </a:lnTo>
                        <a:lnTo>
                          <a:pt x="555" y="279"/>
                        </a:lnTo>
                        <a:lnTo>
                          <a:pt x="575" y="281"/>
                        </a:lnTo>
                        <a:lnTo>
                          <a:pt x="596" y="285"/>
                        </a:lnTo>
                        <a:lnTo>
                          <a:pt x="614" y="302"/>
                        </a:lnTo>
                        <a:lnTo>
                          <a:pt x="639" y="320"/>
                        </a:lnTo>
                        <a:lnTo>
                          <a:pt x="656" y="337"/>
                        </a:lnTo>
                        <a:lnTo>
                          <a:pt x="671" y="360"/>
                        </a:lnTo>
                        <a:lnTo>
                          <a:pt x="691" y="387"/>
                        </a:lnTo>
                        <a:lnTo>
                          <a:pt x="702" y="405"/>
                        </a:lnTo>
                        <a:lnTo>
                          <a:pt x="718" y="445"/>
                        </a:lnTo>
                        <a:lnTo>
                          <a:pt x="731" y="490"/>
                        </a:lnTo>
                        <a:lnTo>
                          <a:pt x="745" y="534"/>
                        </a:lnTo>
                        <a:lnTo>
                          <a:pt x="729" y="536"/>
                        </a:lnTo>
                        <a:lnTo>
                          <a:pt x="709" y="532"/>
                        </a:lnTo>
                        <a:lnTo>
                          <a:pt x="688" y="524"/>
                        </a:lnTo>
                        <a:lnTo>
                          <a:pt x="671" y="517"/>
                        </a:lnTo>
                        <a:lnTo>
                          <a:pt x="656" y="507"/>
                        </a:lnTo>
                        <a:lnTo>
                          <a:pt x="637" y="491"/>
                        </a:lnTo>
                        <a:lnTo>
                          <a:pt x="618" y="474"/>
                        </a:lnTo>
                        <a:lnTo>
                          <a:pt x="602" y="464"/>
                        </a:lnTo>
                        <a:lnTo>
                          <a:pt x="587" y="459"/>
                        </a:lnTo>
                        <a:lnTo>
                          <a:pt x="559" y="451"/>
                        </a:lnTo>
                        <a:lnTo>
                          <a:pt x="530" y="445"/>
                        </a:lnTo>
                        <a:lnTo>
                          <a:pt x="504" y="434"/>
                        </a:lnTo>
                        <a:lnTo>
                          <a:pt x="478" y="426"/>
                        </a:lnTo>
                        <a:lnTo>
                          <a:pt x="452" y="420"/>
                        </a:lnTo>
                        <a:lnTo>
                          <a:pt x="434" y="416"/>
                        </a:lnTo>
                        <a:lnTo>
                          <a:pt x="420" y="414"/>
                        </a:lnTo>
                        <a:lnTo>
                          <a:pt x="400" y="414"/>
                        </a:lnTo>
                        <a:lnTo>
                          <a:pt x="380" y="416"/>
                        </a:lnTo>
                        <a:lnTo>
                          <a:pt x="368" y="422"/>
                        </a:lnTo>
                        <a:lnTo>
                          <a:pt x="351" y="432"/>
                        </a:lnTo>
                        <a:lnTo>
                          <a:pt x="328" y="445"/>
                        </a:lnTo>
                        <a:lnTo>
                          <a:pt x="345" y="464"/>
                        </a:lnTo>
                        <a:lnTo>
                          <a:pt x="364" y="484"/>
                        </a:lnTo>
                        <a:lnTo>
                          <a:pt x="380" y="507"/>
                        </a:lnTo>
                        <a:lnTo>
                          <a:pt x="400" y="517"/>
                        </a:lnTo>
                        <a:lnTo>
                          <a:pt x="422" y="534"/>
                        </a:lnTo>
                        <a:lnTo>
                          <a:pt x="437" y="544"/>
                        </a:lnTo>
                        <a:lnTo>
                          <a:pt x="457" y="547"/>
                        </a:lnTo>
                        <a:lnTo>
                          <a:pt x="480" y="559"/>
                        </a:lnTo>
                        <a:lnTo>
                          <a:pt x="504" y="567"/>
                        </a:lnTo>
                        <a:lnTo>
                          <a:pt x="527" y="574"/>
                        </a:lnTo>
                        <a:lnTo>
                          <a:pt x="550" y="582"/>
                        </a:lnTo>
                        <a:lnTo>
                          <a:pt x="570" y="586"/>
                        </a:lnTo>
                        <a:lnTo>
                          <a:pt x="592" y="598"/>
                        </a:lnTo>
                        <a:lnTo>
                          <a:pt x="613" y="603"/>
                        </a:lnTo>
                        <a:lnTo>
                          <a:pt x="627" y="617"/>
                        </a:lnTo>
                        <a:lnTo>
                          <a:pt x="644" y="640"/>
                        </a:lnTo>
                        <a:lnTo>
                          <a:pt x="660" y="665"/>
                        </a:lnTo>
                        <a:lnTo>
                          <a:pt x="676" y="694"/>
                        </a:lnTo>
                        <a:lnTo>
                          <a:pt x="692" y="729"/>
                        </a:lnTo>
                        <a:lnTo>
                          <a:pt x="702" y="752"/>
                        </a:lnTo>
                        <a:lnTo>
                          <a:pt x="709" y="787"/>
                        </a:lnTo>
                        <a:lnTo>
                          <a:pt x="717" y="827"/>
                        </a:lnTo>
                        <a:lnTo>
                          <a:pt x="725" y="870"/>
                        </a:lnTo>
                        <a:lnTo>
                          <a:pt x="732" y="902"/>
                        </a:lnTo>
                        <a:lnTo>
                          <a:pt x="717" y="885"/>
                        </a:lnTo>
                        <a:lnTo>
                          <a:pt x="694" y="860"/>
                        </a:lnTo>
                        <a:lnTo>
                          <a:pt x="676" y="843"/>
                        </a:lnTo>
                        <a:lnTo>
                          <a:pt x="656" y="818"/>
                        </a:lnTo>
                        <a:lnTo>
                          <a:pt x="634" y="794"/>
                        </a:lnTo>
                        <a:lnTo>
                          <a:pt x="616" y="777"/>
                        </a:lnTo>
                        <a:lnTo>
                          <a:pt x="595" y="754"/>
                        </a:lnTo>
                        <a:lnTo>
                          <a:pt x="575" y="733"/>
                        </a:lnTo>
                        <a:lnTo>
                          <a:pt x="555" y="709"/>
                        </a:lnTo>
                        <a:lnTo>
                          <a:pt x="535" y="684"/>
                        </a:lnTo>
                        <a:lnTo>
                          <a:pt x="517" y="667"/>
                        </a:lnTo>
                        <a:lnTo>
                          <a:pt x="495" y="644"/>
                        </a:lnTo>
                        <a:lnTo>
                          <a:pt x="475" y="627"/>
                        </a:lnTo>
                        <a:lnTo>
                          <a:pt x="455" y="611"/>
                        </a:lnTo>
                        <a:lnTo>
                          <a:pt x="437" y="594"/>
                        </a:lnTo>
                        <a:lnTo>
                          <a:pt x="423" y="586"/>
                        </a:lnTo>
                        <a:lnTo>
                          <a:pt x="408" y="572"/>
                        </a:lnTo>
                        <a:lnTo>
                          <a:pt x="391" y="559"/>
                        </a:lnTo>
                        <a:lnTo>
                          <a:pt x="376" y="544"/>
                        </a:lnTo>
                        <a:lnTo>
                          <a:pt x="365" y="549"/>
                        </a:lnTo>
                        <a:lnTo>
                          <a:pt x="350" y="557"/>
                        </a:lnTo>
                        <a:lnTo>
                          <a:pt x="338" y="555"/>
                        </a:lnTo>
                        <a:lnTo>
                          <a:pt x="325" y="544"/>
                        </a:lnTo>
                        <a:lnTo>
                          <a:pt x="322" y="586"/>
                        </a:lnTo>
                        <a:lnTo>
                          <a:pt x="319" y="636"/>
                        </a:lnTo>
                        <a:lnTo>
                          <a:pt x="328" y="679"/>
                        </a:lnTo>
                        <a:lnTo>
                          <a:pt x="336" y="725"/>
                        </a:lnTo>
                        <a:lnTo>
                          <a:pt x="350" y="756"/>
                        </a:lnTo>
                        <a:lnTo>
                          <a:pt x="364" y="796"/>
                        </a:lnTo>
                        <a:lnTo>
                          <a:pt x="377" y="843"/>
                        </a:lnTo>
                        <a:lnTo>
                          <a:pt x="391" y="891"/>
                        </a:lnTo>
                        <a:lnTo>
                          <a:pt x="403" y="924"/>
                        </a:lnTo>
                        <a:lnTo>
                          <a:pt x="417" y="956"/>
                        </a:lnTo>
                        <a:lnTo>
                          <a:pt x="428" y="1022"/>
                        </a:lnTo>
                        <a:lnTo>
                          <a:pt x="432" y="1074"/>
                        </a:lnTo>
                        <a:lnTo>
                          <a:pt x="443" y="1140"/>
                        </a:lnTo>
                        <a:lnTo>
                          <a:pt x="452" y="1199"/>
                        </a:lnTo>
                        <a:lnTo>
                          <a:pt x="408" y="1199"/>
                        </a:lnTo>
                        <a:lnTo>
                          <a:pt x="400" y="1199"/>
                        </a:lnTo>
                        <a:lnTo>
                          <a:pt x="374" y="1128"/>
                        </a:lnTo>
                        <a:lnTo>
                          <a:pt x="353" y="1057"/>
                        </a:lnTo>
                        <a:lnTo>
                          <a:pt x="338" y="999"/>
                        </a:lnTo>
                        <a:lnTo>
                          <a:pt x="327" y="939"/>
                        </a:lnTo>
                        <a:lnTo>
                          <a:pt x="321" y="877"/>
                        </a:lnTo>
                        <a:lnTo>
                          <a:pt x="313" y="814"/>
                        </a:lnTo>
                        <a:lnTo>
                          <a:pt x="296" y="719"/>
                        </a:lnTo>
                        <a:lnTo>
                          <a:pt x="284" y="690"/>
                        </a:lnTo>
                        <a:lnTo>
                          <a:pt x="276" y="632"/>
                        </a:lnTo>
                        <a:lnTo>
                          <a:pt x="266" y="609"/>
                        </a:lnTo>
                        <a:lnTo>
                          <a:pt x="255" y="617"/>
                        </a:lnTo>
                        <a:lnTo>
                          <a:pt x="247" y="623"/>
                        </a:lnTo>
                        <a:lnTo>
                          <a:pt x="243" y="659"/>
                        </a:lnTo>
                        <a:lnTo>
                          <a:pt x="244" y="642"/>
                        </a:lnTo>
                        <a:lnTo>
                          <a:pt x="243" y="661"/>
                        </a:lnTo>
                        <a:lnTo>
                          <a:pt x="241" y="677"/>
                        </a:lnTo>
                        <a:lnTo>
                          <a:pt x="237" y="682"/>
                        </a:lnTo>
                        <a:lnTo>
                          <a:pt x="243" y="677"/>
                        </a:lnTo>
                        <a:lnTo>
                          <a:pt x="240" y="669"/>
                        </a:lnTo>
                        <a:lnTo>
                          <a:pt x="243" y="650"/>
                        </a:lnTo>
                        <a:lnTo>
                          <a:pt x="244" y="642"/>
                        </a:lnTo>
                        <a:lnTo>
                          <a:pt x="244" y="644"/>
                        </a:lnTo>
                        <a:lnTo>
                          <a:pt x="244" y="661"/>
                        </a:lnTo>
                        <a:lnTo>
                          <a:pt x="247" y="677"/>
                        </a:lnTo>
                        <a:lnTo>
                          <a:pt x="241" y="682"/>
                        </a:lnTo>
                        <a:lnTo>
                          <a:pt x="229" y="709"/>
                        </a:lnTo>
                        <a:lnTo>
                          <a:pt x="214" y="750"/>
                        </a:lnTo>
                        <a:lnTo>
                          <a:pt x="201" y="781"/>
                        </a:lnTo>
                        <a:lnTo>
                          <a:pt x="189" y="814"/>
                        </a:lnTo>
                        <a:lnTo>
                          <a:pt x="178" y="852"/>
                        </a:lnTo>
                        <a:lnTo>
                          <a:pt x="166" y="885"/>
                        </a:lnTo>
                        <a:lnTo>
                          <a:pt x="154" y="924"/>
                        </a:lnTo>
                        <a:lnTo>
                          <a:pt x="142" y="964"/>
                        </a:lnTo>
                        <a:lnTo>
                          <a:pt x="131" y="1007"/>
                        </a:lnTo>
                        <a:lnTo>
                          <a:pt x="119" y="1055"/>
                        </a:lnTo>
                        <a:lnTo>
                          <a:pt x="107" y="1109"/>
                        </a:lnTo>
                        <a:lnTo>
                          <a:pt x="94" y="1165"/>
                        </a:lnTo>
                        <a:lnTo>
                          <a:pt x="81" y="1227"/>
                        </a:lnTo>
                        <a:lnTo>
                          <a:pt x="85" y="1153"/>
                        </a:lnTo>
                        <a:lnTo>
                          <a:pt x="90" y="1105"/>
                        </a:lnTo>
                        <a:lnTo>
                          <a:pt x="93" y="1047"/>
                        </a:lnTo>
                        <a:lnTo>
                          <a:pt x="96" y="1014"/>
                        </a:lnTo>
                        <a:lnTo>
                          <a:pt x="102" y="989"/>
                        </a:lnTo>
                        <a:lnTo>
                          <a:pt x="110" y="941"/>
                        </a:lnTo>
                        <a:lnTo>
                          <a:pt x="119" y="895"/>
                        </a:lnTo>
                        <a:lnTo>
                          <a:pt x="126" y="856"/>
                        </a:lnTo>
                        <a:lnTo>
                          <a:pt x="140" y="814"/>
                        </a:lnTo>
                        <a:lnTo>
                          <a:pt x="154" y="771"/>
                        </a:lnTo>
                        <a:lnTo>
                          <a:pt x="171" y="725"/>
                        </a:lnTo>
                        <a:lnTo>
                          <a:pt x="185" y="677"/>
                        </a:lnTo>
                        <a:lnTo>
                          <a:pt x="195" y="650"/>
                        </a:lnTo>
                        <a:lnTo>
                          <a:pt x="208" y="625"/>
                        </a:lnTo>
                        <a:lnTo>
                          <a:pt x="224" y="594"/>
                        </a:lnTo>
                        <a:lnTo>
                          <a:pt x="240" y="565"/>
                        </a:lnTo>
                        <a:lnTo>
                          <a:pt x="253" y="532"/>
                        </a:lnTo>
                        <a:lnTo>
                          <a:pt x="269" y="491"/>
                        </a:lnTo>
                        <a:lnTo>
                          <a:pt x="263" y="480"/>
                        </a:lnTo>
                        <a:lnTo>
                          <a:pt x="250" y="459"/>
                        </a:lnTo>
                        <a:lnTo>
                          <a:pt x="240" y="445"/>
                        </a:lnTo>
                        <a:lnTo>
                          <a:pt x="229" y="455"/>
                        </a:lnTo>
                        <a:lnTo>
                          <a:pt x="212" y="480"/>
                        </a:lnTo>
                        <a:lnTo>
                          <a:pt x="197" y="505"/>
                        </a:lnTo>
                        <a:lnTo>
                          <a:pt x="182" y="532"/>
                        </a:lnTo>
                        <a:lnTo>
                          <a:pt x="168" y="565"/>
                        </a:lnTo>
                        <a:lnTo>
                          <a:pt x="149" y="609"/>
                        </a:lnTo>
                        <a:lnTo>
                          <a:pt x="131" y="652"/>
                        </a:lnTo>
                        <a:lnTo>
                          <a:pt x="117" y="684"/>
                        </a:lnTo>
                        <a:lnTo>
                          <a:pt x="104" y="713"/>
                        </a:lnTo>
                        <a:lnTo>
                          <a:pt x="88" y="750"/>
                        </a:lnTo>
                        <a:lnTo>
                          <a:pt x="73" y="792"/>
                        </a:lnTo>
                        <a:lnTo>
                          <a:pt x="61" y="835"/>
                        </a:lnTo>
                        <a:lnTo>
                          <a:pt x="45" y="879"/>
                        </a:lnTo>
                        <a:lnTo>
                          <a:pt x="32" y="924"/>
                        </a:lnTo>
                        <a:lnTo>
                          <a:pt x="18" y="972"/>
                        </a:lnTo>
                        <a:lnTo>
                          <a:pt x="0" y="1026"/>
                        </a:lnTo>
                        <a:lnTo>
                          <a:pt x="9" y="956"/>
                        </a:lnTo>
                        <a:lnTo>
                          <a:pt x="13" y="902"/>
                        </a:lnTo>
                        <a:lnTo>
                          <a:pt x="18" y="854"/>
                        </a:lnTo>
                        <a:lnTo>
                          <a:pt x="21" y="839"/>
                        </a:lnTo>
                        <a:lnTo>
                          <a:pt x="30" y="818"/>
                        </a:lnTo>
                        <a:lnTo>
                          <a:pt x="42" y="787"/>
                        </a:lnTo>
                        <a:lnTo>
                          <a:pt x="58" y="754"/>
                        </a:lnTo>
                        <a:lnTo>
                          <a:pt x="74" y="719"/>
                        </a:lnTo>
                        <a:lnTo>
                          <a:pt x="90" y="684"/>
                        </a:lnTo>
                        <a:lnTo>
                          <a:pt x="110" y="644"/>
                        </a:lnTo>
                        <a:lnTo>
                          <a:pt x="123" y="617"/>
                        </a:lnTo>
                        <a:lnTo>
                          <a:pt x="140" y="584"/>
                        </a:lnTo>
                        <a:lnTo>
                          <a:pt x="162" y="547"/>
                        </a:lnTo>
                        <a:lnTo>
                          <a:pt x="182" y="515"/>
                        </a:lnTo>
                        <a:lnTo>
                          <a:pt x="198" y="488"/>
                        </a:lnTo>
                        <a:lnTo>
                          <a:pt x="229" y="449"/>
                        </a:lnTo>
                        <a:lnTo>
                          <a:pt x="246" y="432"/>
                        </a:lnTo>
                        <a:lnTo>
                          <a:pt x="255" y="424"/>
                        </a:lnTo>
                        <a:lnTo>
                          <a:pt x="240" y="403"/>
                        </a:lnTo>
                        <a:lnTo>
                          <a:pt x="221" y="372"/>
                        </a:lnTo>
                        <a:lnTo>
                          <a:pt x="204" y="341"/>
                        </a:lnTo>
                        <a:lnTo>
                          <a:pt x="188" y="318"/>
                        </a:lnTo>
                        <a:lnTo>
                          <a:pt x="171" y="295"/>
                        </a:lnTo>
                        <a:lnTo>
                          <a:pt x="156" y="268"/>
                        </a:lnTo>
                        <a:lnTo>
                          <a:pt x="142" y="245"/>
                        </a:lnTo>
                        <a:lnTo>
                          <a:pt x="123" y="204"/>
                        </a:lnTo>
                        <a:lnTo>
                          <a:pt x="105" y="167"/>
                        </a:lnTo>
                        <a:lnTo>
                          <a:pt x="85" y="133"/>
                        </a:lnTo>
                        <a:lnTo>
                          <a:pt x="64" y="92"/>
                        </a:lnTo>
                        <a:lnTo>
                          <a:pt x="47" y="65"/>
                        </a:lnTo>
                        <a:lnTo>
                          <a:pt x="38" y="42"/>
                        </a:lnTo>
                        <a:lnTo>
                          <a:pt x="26" y="15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88" y="17"/>
                        </a:lnTo>
                        <a:lnTo>
                          <a:pt x="88" y="17"/>
                        </a:lnTo>
                        <a:lnTo>
                          <a:pt x="88" y="17"/>
                        </a:lnTo>
                        <a:lnTo>
                          <a:pt x="88" y="17"/>
                        </a:lnTo>
                        <a:lnTo>
                          <a:pt x="88" y="17"/>
                        </a:lnTo>
                        <a:lnTo>
                          <a:pt x="102" y="36"/>
                        </a:lnTo>
                        <a:lnTo>
                          <a:pt x="123" y="77"/>
                        </a:lnTo>
                        <a:lnTo>
                          <a:pt x="140" y="108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34844" name="Group 28"/>
                  <p:cNvGrpSpPr>
                    <a:grpSpLocks/>
                  </p:cNvGrpSpPr>
                  <p:nvPr/>
                </p:nvGrpSpPr>
                <p:grpSpPr bwMode="auto">
                  <a:xfrm>
                    <a:off x="4080" y="2243"/>
                    <a:ext cx="1515" cy="1198"/>
                    <a:chOff x="4080" y="2243"/>
                    <a:chExt cx="1515" cy="1198"/>
                  </a:xfrm>
                </p:grpSpPr>
                <p:sp>
                  <p:nvSpPr>
                    <p:cNvPr id="34840" name="Freeform 24"/>
                    <p:cNvSpPr>
                      <a:spLocks/>
                    </p:cNvSpPr>
                    <p:nvPr/>
                  </p:nvSpPr>
                  <p:spPr bwMode="ltGray">
                    <a:xfrm>
                      <a:off x="4224" y="2243"/>
                      <a:ext cx="1371" cy="1116"/>
                    </a:xfrm>
                    <a:custGeom>
                      <a:avLst/>
                      <a:gdLst/>
                      <a:ahLst/>
                      <a:cxnLst>
                        <a:cxn ang="0">
                          <a:pos x="521" y="140"/>
                        </a:cxn>
                        <a:cxn ang="0">
                          <a:pos x="633" y="46"/>
                        </a:cxn>
                        <a:cxn ang="0">
                          <a:pos x="764" y="9"/>
                        </a:cxn>
                        <a:cxn ang="0">
                          <a:pos x="912" y="9"/>
                        </a:cxn>
                        <a:cxn ang="0">
                          <a:pos x="949" y="23"/>
                        </a:cxn>
                        <a:cxn ang="0">
                          <a:pos x="851" y="48"/>
                        </a:cxn>
                        <a:cxn ang="0">
                          <a:pos x="738" y="86"/>
                        </a:cxn>
                        <a:cxn ang="0">
                          <a:pos x="608" y="181"/>
                        </a:cxn>
                        <a:cxn ang="0">
                          <a:pos x="599" y="306"/>
                        </a:cxn>
                        <a:cxn ang="0">
                          <a:pos x="787" y="229"/>
                        </a:cxn>
                        <a:cxn ang="0">
                          <a:pos x="943" y="221"/>
                        </a:cxn>
                        <a:cxn ang="0">
                          <a:pos x="1105" y="237"/>
                        </a:cxn>
                        <a:cxn ang="0">
                          <a:pos x="1301" y="260"/>
                        </a:cxn>
                        <a:cxn ang="0">
                          <a:pos x="1302" y="262"/>
                        </a:cxn>
                        <a:cxn ang="0">
                          <a:pos x="1116" y="271"/>
                        </a:cxn>
                        <a:cxn ang="0">
                          <a:pos x="943" y="275"/>
                        </a:cxn>
                        <a:cxn ang="0">
                          <a:pos x="793" y="295"/>
                        </a:cxn>
                        <a:cxn ang="0">
                          <a:pos x="626" y="339"/>
                        </a:cxn>
                        <a:cxn ang="0">
                          <a:pos x="694" y="405"/>
                        </a:cxn>
                        <a:cxn ang="0">
                          <a:pos x="743" y="466"/>
                        </a:cxn>
                        <a:cxn ang="0">
                          <a:pos x="574" y="408"/>
                        </a:cxn>
                        <a:cxn ang="0">
                          <a:pos x="541" y="445"/>
                        </a:cxn>
                        <a:cxn ang="0">
                          <a:pos x="723" y="476"/>
                        </a:cxn>
                        <a:cxn ang="0">
                          <a:pos x="880" y="516"/>
                        </a:cxn>
                        <a:cxn ang="0">
                          <a:pos x="1003" y="621"/>
                        </a:cxn>
                        <a:cxn ang="0">
                          <a:pos x="1096" y="767"/>
                        </a:cxn>
                        <a:cxn ang="0">
                          <a:pos x="1076" y="792"/>
                        </a:cxn>
                        <a:cxn ang="0">
                          <a:pos x="949" y="700"/>
                        </a:cxn>
                        <a:cxn ang="0">
                          <a:pos x="811" y="599"/>
                        </a:cxn>
                        <a:cxn ang="0">
                          <a:pos x="660" y="530"/>
                        </a:cxn>
                        <a:cxn ang="0">
                          <a:pos x="565" y="509"/>
                        </a:cxn>
                        <a:cxn ang="0">
                          <a:pos x="643" y="621"/>
                        </a:cxn>
                        <a:cxn ang="0">
                          <a:pos x="744" y="767"/>
                        </a:cxn>
                        <a:cxn ang="0">
                          <a:pos x="799" y="900"/>
                        </a:cxn>
                        <a:cxn ang="0">
                          <a:pos x="796" y="1026"/>
                        </a:cxn>
                        <a:cxn ang="0">
                          <a:pos x="726" y="889"/>
                        </a:cxn>
                        <a:cxn ang="0">
                          <a:pos x="651" y="738"/>
                        </a:cxn>
                        <a:cxn ang="0">
                          <a:pos x="567" y="607"/>
                        </a:cxn>
                        <a:cxn ang="0">
                          <a:pos x="490" y="488"/>
                        </a:cxn>
                        <a:cxn ang="0">
                          <a:pos x="359" y="557"/>
                        </a:cxn>
                        <a:cxn ang="0">
                          <a:pos x="252" y="723"/>
                        </a:cxn>
                        <a:cxn ang="0">
                          <a:pos x="160" y="893"/>
                        </a:cxn>
                        <a:cxn ang="0">
                          <a:pos x="59" y="1051"/>
                        </a:cxn>
                        <a:cxn ang="0">
                          <a:pos x="27" y="1033"/>
                        </a:cxn>
                        <a:cxn ang="0">
                          <a:pos x="149" y="835"/>
                        </a:cxn>
                        <a:cxn ang="0">
                          <a:pos x="256" y="680"/>
                        </a:cxn>
                        <a:cxn ang="0">
                          <a:pos x="350" y="530"/>
                        </a:cxn>
                        <a:cxn ang="0">
                          <a:pos x="434" y="412"/>
                        </a:cxn>
                        <a:cxn ang="0">
                          <a:pos x="311" y="273"/>
                        </a:cxn>
                        <a:cxn ang="0">
                          <a:pos x="137" y="196"/>
                        </a:cxn>
                        <a:cxn ang="0">
                          <a:pos x="64" y="156"/>
                        </a:cxn>
                        <a:cxn ang="0">
                          <a:pos x="197" y="200"/>
                        </a:cxn>
                        <a:cxn ang="0">
                          <a:pos x="382" y="297"/>
                        </a:cxn>
                      </a:cxnLst>
                      <a:rect l="0" t="0" r="r" b="b"/>
                      <a:pathLst>
                        <a:path w="1371" h="1116">
                          <a:moveTo>
                            <a:pt x="432" y="285"/>
                          </a:moveTo>
                          <a:lnTo>
                            <a:pt x="443" y="256"/>
                          </a:lnTo>
                          <a:lnTo>
                            <a:pt x="458" y="225"/>
                          </a:lnTo>
                          <a:lnTo>
                            <a:pt x="478" y="196"/>
                          </a:lnTo>
                          <a:lnTo>
                            <a:pt x="499" y="167"/>
                          </a:lnTo>
                          <a:lnTo>
                            <a:pt x="521" y="140"/>
                          </a:lnTo>
                          <a:lnTo>
                            <a:pt x="538" y="119"/>
                          </a:lnTo>
                          <a:lnTo>
                            <a:pt x="556" y="102"/>
                          </a:lnTo>
                          <a:lnTo>
                            <a:pt x="576" y="86"/>
                          </a:lnTo>
                          <a:lnTo>
                            <a:pt x="594" y="71"/>
                          </a:lnTo>
                          <a:lnTo>
                            <a:pt x="611" y="59"/>
                          </a:lnTo>
                          <a:lnTo>
                            <a:pt x="633" y="46"/>
                          </a:lnTo>
                          <a:lnTo>
                            <a:pt x="651" y="36"/>
                          </a:lnTo>
                          <a:lnTo>
                            <a:pt x="669" y="28"/>
                          </a:lnTo>
                          <a:lnTo>
                            <a:pt x="694" y="23"/>
                          </a:lnTo>
                          <a:lnTo>
                            <a:pt x="720" y="17"/>
                          </a:lnTo>
                          <a:lnTo>
                            <a:pt x="741" y="13"/>
                          </a:lnTo>
                          <a:lnTo>
                            <a:pt x="764" y="9"/>
                          </a:lnTo>
                          <a:lnTo>
                            <a:pt x="788" y="7"/>
                          </a:lnTo>
                          <a:lnTo>
                            <a:pt x="813" y="5"/>
                          </a:lnTo>
                          <a:lnTo>
                            <a:pt x="845" y="3"/>
                          </a:lnTo>
                          <a:lnTo>
                            <a:pt x="868" y="5"/>
                          </a:lnTo>
                          <a:lnTo>
                            <a:pt x="891" y="7"/>
                          </a:lnTo>
                          <a:lnTo>
                            <a:pt x="912" y="9"/>
                          </a:lnTo>
                          <a:lnTo>
                            <a:pt x="932" y="5"/>
                          </a:lnTo>
                          <a:lnTo>
                            <a:pt x="958" y="3"/>
                          </a:lnTo>
                          <a:lnTo>
                            <a:pt x="981" y="0"/>
                          </a:lnTo>
                          <a:lnTo>
                            <a:pt x="970" y="7"/>
                          </a:lnTo>
                          <a:lnTo>
                            <a:pt x="958" y="13"/>
                          </a:lnTo>
                          <a:lnTo>
                            <a:pt x="949" y="23"/>
                          </a:lnTo>
                          <a:lnTo>
                            <a:pt x="940" y="34"/>
                          </a:lnTo>
                          <a:lnTo>
                            <a:pt x="920" y="34"/>
                          </a:lnTo>
                          <a:lnTo>
                            <a:pt x="900" y="36"/>
                          </a:lnTo>
                          <a:lnTo>
                            <a:pt x="885" y="40"/>
                          </a:lnTo>
                          <a:lnTo>
                            <a:pt x="868" y="44"/>
                          </a:lnTo>
                          <a:lnTo>
                            <a:pt x="851" y="48"/>
                          </a:lnTo>
                          <a:lnTo>
                            <a:pt x="833" y="54"/>
                          </a:lnTo>
                          <a:lnTo>
                            <a:pt x="813" y="59"/>
                          </a:lnTo>
                          <a:lnTo>
                            <a:pt x="793" y="65"/>
                          </a:lnTo>
                          <a:lnTo>
                            <a:pt x="773" y="71"/>
                          </a:lnTo>
                          <a:lnTo>
                            <a:pt x="755" y="77"/>
                          </a:lnTo>
                          <a:lnTo>
                            <a:pt x="738" y="86"/>
                          </a:lnTo>
                          <a:lnTo>
                            <a:pt x="715" y="96"/>
                          </a:lnTo>
                          <a:lnTo>
                            <a:pt x="694" y="108"/>
                          </a:lnTo>
                          <a:lnTo>
                            <a:pt x="672" y="121"/>
                          </a:lnTo>
                          <a:lnTo>
                            <a:pt x="651" y="135"/>
                          </a:lnTo>
                          <a:lnTo>
                            <a:pt x="628" y="156"/>
                          </a:lnTo>
                          <a:lnTo>
                            <a:pt x="608" y="181"/>
                          </a:lnTo>
                          <a:lnTo>
                            <a:pt x="588" y="212"/>
                          </a:lnTo>
                          <a:lnTo>
                            <a:pt x="567" y="250"/>
                          </a:lnTo>
                          <a:lnTo>
                            <a:pt x="547" y="297"/>
                          </a:lnTo>
                          <a:lnTo>
                            <a:pt x="521" y="349"/>
                          </a:lnTo>
                          <a:lnTo>
                            <a:pt x="562" y="327"/>
                          </a:lnTo>
                          <a:lnTo>
                            <a:pt x="599" y="306"/>
                          </a:lnTo>
                          <a:lnTo>
                            <a:pt x="646" y="283"/>
                          </a:lnTo>
                          <a:lnTo>
                            <a:pt x="694" y="258"/>
                          </a:lnTo>
                          <a:lnTo>
                            <a:pt x="715" y="250"/>
                          </a:lnTo>
                          <a:lnTo>
                            <a:pt x="736" y="243"/>
                          </a:lnTo>
                          <a:lnTo>
                            <a:pt x="761" y="237"/>
                          </a:lnTo>
                          <a:lnTo>
                            <a:pt x="787" y="229"/>
                          </a:lnTo>
                          <a:lnTo>
                            <a:pt x="814" y="223"/>
                          </a:lnTo>
                          <a:lnTo>
                            <a:pt x="839" y="221"/>
                          </a:lnTo>
                          <a:lnTo>
                            <a:pt x="860" y="219"/>
                          </a:lnTo>
                          <a:lnTo>
                            <a:pt x="891" y="217"/>
                          </a:lnTo>
                          <a:lnTo>
                            <a:pt x="920" y="219"/>
                          </a:lnTo>
                          <a:lnTo>
                            <a:pt x="943" y="221"/>
                          </a:lnTo>
                          <a:lnTo>
                            <a:pt x="972" y="223"/>
                          </a:lnTo>
                          <a:lnTo>
                            <a:pt x="998" y="225"/>
                          </a:lnTo>
                          <a:lnTo>
                            <a:pt x="1024" y="227"/>
                          </a:lnTo>
                          <a:lnTo>
                            <a:pt x="1051" y="231"/>
                          </a:lnTo>
                          <a:lnTo>
                            <a:pt x="1077" y="233"/>
                          </a:lnTo>
                          <a:lnTo>
                            <a:pt x="1105" y="237"/>
                          </a:lnTo>
                          <a:lnTo>
                            <a:pt x="1134" y="239"/>
                          </a:lnTo>
                          <a:lnTo>
                            <a:pt x="1160" y="243"/>
                          </a:lnTo>
                          <a:lnTo>
                            <a:pt x="1192" y="246"/>
                          </a:lnTo>
                          <a:lnTo>
                            <a:pt x="1223" y="248"/>
                          </a:lnTo>
                          <a:lnTo>
                            <a:pt x="1253" y="254"/>
                          </a:lnTo>
                          <a:lnTo>
                            <a:pt x="1301" y="260"/>
                          </a:lnTo>
                          <a:lnTo>
                            <a:pt x="1316" y="260"/>
                          </a:lnTo>
                          <a:lnTo>
                            <a:pt x="1328" y="260"/>
                          </a:lnTo>
                          <a:lnTo>
                            <a:pt x="1344" y="266"/>
                          </a:lnTo>
                          <a:lnTo>
                            <a:pt x="1370" y="275"/>
                          </a:lnTo>
                          <a:lnTo>
                            <a:pt x="1324" y="266"/>
                          </a:lnTo>
                          <a:lnTo>
                            <a:pt x="1302" y="262"/>
                          </a:lnTo>
                          <a:lnTo>
                            <a:pt x="1284" y="262"/>
                          </a:lnTo>
                          <a:lnTo>
                            <a:pt x="1241" y="266"/>
                          </a:lnTo>
                          <a:lnTo>
                            <a:pt x="1212" y="268"/>
                          </a:lnTo>
                          <a:lnTo>
                            <a:pt x="1177" y="270"/>
                          </a:lnTo>
                          <a:lnTo>
                            <a:pt x="1146" y="270"/>
                          </a:lnTo>
                          <a:lnTo>
                            <a:pt x="1116" y="271"/>
                          </a:lnTo>
                          <a:lnTo>
                            <a:pt x="1088" y="273"/>
                          </a:lnTo>
                          <a:lnTo>
                            <a:pt x="1062" y="270"/>
                          </a:lnTo>
                          <a:lnTo>
                            <a:pt x="1030" y="268"/>
                          </a:lnTo>
                          <a:lnTo>
                            <a:pt x="998" y="270"/>
                          </a:lnTo>
                          <a:lnTo>
                            <a:pt x="969" y="273"/>
                          </a:lnTo>
                          <a:lnTo>
                            <a:pt x="943" y="275"/>
                          </a:lnTo>
                          <a:lnTo>
                            <a:pt x="914" y="277"/>
                          </a:lnTo>
                          <a:lnTo>
                            <a:pt x="891" y="277"/>
                          </a:lnTo>
                          <a:lnTo>
                            <a:pt x="863" y="279"/>
                          </a:lnTo>
                          <a:lnTo>
                            <a:pt x="839" y="285"/>
                          </a:lnTo>
                          <a:lnTo>
                            <a:pt x="816" y="289"/>
                          </a:lnTo>
                          <a:lnTo>
                            <a:pt x="793" y="295"/>
                          </a:lnTo>
                          <a:lnTo>
                            <a:pt x="769" y="300"/>
                          </a:lnTo>
                          <a:lnTo>
                            <a:pt x="744" y="308"/>
                          </a:lnTo>
                          <a:lnTo>
                            <a:pt x="717" y="316"/>
                          </a:lnTo>
                          <a:lnTo>
                            <a:pt x="694" y="322"/>
                          </a:lnTo>
                          <a:lnTo>
                            <a:pt x="651" y="333"/>
                          </a:lnTo>
                          <a:lnTo>
                            <a:pt x="626" y="339"/>
                          </a:lnTo>
                          <a:lnTo>
                            <a:pt x="588" y="356"/>
                          </a:lnTo>
                          <a:lnTo>
                            <a:pt x="538" y="376"/>
                          </a:lnTo>
                          <a:lnTo>
                            <a:pt x="591" y="381"/>
                          </a:lnTo>
                          <a:lnTo>
                            <a:pt x="652" y="385"/>
                          </a:lnTo>
                          <a:lnTo>
                            <a:pt x="665" y="389"/>
                          </a:lnTo>
                          <a:lnTo>
                            <a:pt x="694" y="405"/>
                          </a:lnTo>
                          <a:lnTo>
                            <a:pt x="712" y="414"/>
                          </a:lnTo>
                          <a:lnTo>
                            <a:pt x="730" y="424"/>
                          </a:lnTo>
                          <a:lnTo>
                            <a:pt x="735" y="430"/>
                          </a:lnTo>
                          <a:lnTo>
                            <a:pt x="744" y="447"/>
                          </a:lnTo>
                          <a:lnTo>
                            <a:pt x="764" y="480"/>
                          </a:lnTo>
                          <a:lnTo>
                            <a:pt x="743" y="466"/>
                          </a:lnTo>
                          <a:lnTo>
                            <a:pt x="717" y="449"/>
                          </a:lnTo>
                          <a:lnTo>
                            <a:pt x="694" y="443"/>
                          </a:lnTo>
                          <a:lnTo>
                            <a:pt x="652" y="432"/>
                          </a:lnTo>
                          <a:lnTo>
                            <a:pt x="622" y="424"/>
                          </a:lnTo>
                          <a:lnTo>
                            <a:pt x="591" y="414"/>
                          </a:lnTo>
                          <a:lnTo>
                            <a:pt x="574" y="408"/>
                          </a:lnTo>
                          <a:lnTo>
                            <a:pt x="539" y="414"/>
                          </a:lnTo>
                          <a:lnTo>
                            <a:pt x="516" y="418"/>
                          </a:lnTo>
                          <a:lnTo>
                            <a:pt x="486" y="424"/>
                          </a:lnTo>
                          <a:lnTo>
                            <a:pt x="501" y="430"/>
                          </a:lnTo>
                          <a:lnTo>
                            <a:pt x="518" y="435"/>
                          </a:lnTo>
                          <a:lnTo>
                            <a:pt x="541" y="445"/>
                          </a:lnTo>
                          <a:lnTo>
                            <a:pt x="567" y="443"/>
                          </a:lnTo>
                          <a:lnTo>
                            <a:pt x="610" y="445"/>
                          </a:lnTo>
                          <a:lnTo>
                            <a:pt x="636" y="451"/>
                          </a:lnTo>
                          <a:lnTo>
                            <a:pt x="669" y="459"/>
                          </a:lnTo>
                          <a:lnTo>
                            <a:pt x="694" y="468"/>
                          </a:lnTo>
                          <a:lnTo>
                            <a:pt x="723" y="476"/>
                          </a:lnTo>
                          <a:lnTo>
                            <a:pt x="756" y="486"/>
                          </a:lnTo>
                          <a:lnTo>
                            <a:pt x="785" y="493"/>
                          </a:lnTo>
                          <a:lnTo>
                            <a:pt x="811" y="497"/>
                          </a:lnTo>
                          <a:lnTo>
                            <a:pt x="833" y="503"/>
                          </a:lnTo>
                          <a:lnTo>
                            <a:pt x="854" y="509"/>
                          </a:lnTo>
                          <a:lnTo>
                            <a:pt x="880" y="516"/>
                          </a:lnTo>
                          <a:lnTo>
                            <a:pt x="908" y="528"/>
                          </a:lnTo>
                          <a:lnTo>
                            <a:pt x="934" y="542"/>
                          </a:lnTo>
                          <a:lnTo>
                            <a:pt x="946" y="551"/>
                          </a:lnTo>
                          <a:lnTo>
                            <a:pt x="964" y="574"/>
                          </a:lnTo>
                          <a:lnTo>
                            <a:pt x="987" y="599"/>
                          </a:lnTo>
                          <a:lnTo>
                            <a:pt x="1003" y="621"/>
                          </a:lnTo>
                          <a:lnTo>
                            <a:pt x="1018" y="646"/>
                          </a:lnTo>
                          <a:lnTo>
                            <a:pt x="1033" y="669"/>
                          </a:lnTo>
                          <a:lnTo>
                            <a:pt x="1048" y="694"/>
                          </a:lnTo>
                          <a:lnTo>
                            <a:pt x="1062" y="715"/>
                          </a:lnTo>
                          <a:lnTo>
                            <a:pt x="1077" y="740"/>
                          </a:lnTo>
                          <a:lnTo>
                            <a:pt x="1096" y="767"/>
                          </a:lnTo>
                          <a:lnTo>
                            <a:pt x="1111" y="796"/>
                          </a:lnTo>
                          <a:lnTo>
                            <a:pt x="1128" y="817"/>
                          </a:lnTo>
                          <a:lnTo>
                            <a:pt x="1149" y="844"/>
                          </a:lnTo>
                          <a:lnTo>
                            <a:pt x="1122" y="823"/>
                          </a:lnTo>
                          <a:lnTo>
                            <a:pt x="1102" y="810"/>
                          </a:lnTo>
                          <a:lnTo>
                            <a:pt x="1076" y="792"/>
                          </a:lnTo>
                          <a:lnTo>
                            <a:pt x="1051" y="773"/>
                          </a:lnTo>
                          <a:lnTo>
                            <a:pt x="1030" y="756"/>
                          </a:lnTo>
                          <a:lnTo>
                            <a:pt x="1010" y="740"/>
                          </a:lnTo>
                          <a:lnTo>
                            <a:pt x="992" y="729"/>
                          </a:lnTo>
                          <a:lnTo>
                            <a:pt x="972" y="715"/>
                          </a:lnTo>
                          <a:lnTo>
                            <a:pt x="949" y="700"/>
                          </a:lnTo>
                          <a:lnTo>
                            <a:pt x="929" y="686"/>
                          </a:lnTo>
                          <a:lnTo>
                            <a:pt x="911" y="673"/>
                          </a:lnTo>
                          <a:lnTo>
                            <a:pt x="886" y="655"/>
                          </a:lnTo>
                          <a:lnTo>
                            <a:pt x="860" y="638"/>
                          </a:lnTo>
                          <a:lnTo>
                            <a:pt x="836" y="617"/>
                          </a:lnTo>
                          <a:lnTo>
                            <a:pt x="811" y="599"/>
                          </a:lnTo>
                          <a:lnTo>
                            <a:pt x="788" y="586"/>
                          </a:lnTo>
                          <a:lnTo>
                            <a:pt x="767" y="571"/>
                          </a:lnTo>
                          <a:lnTo>
                            <a:pt x="740" y="557"/>
                          </a:lnTo>
                          <a:lnTo>
                            <a:pt x="717" y="547"/>
                          </a:lnTo>
                          <a:lnTo>
                            <a:pt x="694" y="540"/>
                          </a:lnTo>
                          <a:lnTo>
                            <a:pt x="660" y="530"/>
                          </a:lnTo>
                          <a:lnTo>
                            <a:pt x="629" y="520"/>
                          </a:lnTo>
                          <a:lnTo>
                            <a:pt x="607" y="515"/>
                          </a:lnTo>
                          <a:lnTo>
                            <a:pt x="582" y="507"/>
                          </a:lnTo>
                          <a:lnTo>
                            <a:pt x="547" y="489"/>
                          </a:lnTo>
                          <a:lnTo>
                            <a:pt x="510" y="472"/>
                          </a:lnTo>
                          <a:lnTo>
                            <a:pt x="565" y="509"/>
                          </a:lnTo>
                          <a:lnTo>
                            <a:pt x="570" y="516"/>
                          </a:lnTo>
                          <a:lnTo>
                            <a:pt x="582" y="532"/>
                          </a:lnTo>
                          <a:lnTo>
                            <a:pt x="596" y="551"/>
                          </a:lnTo>
                          <a:lnTo>
                            <a:pt x="611" y="574"/>
                          </a:lnTo>
                          <a:lnTo>
                            <a:pt x="628" y="596"/>
                          </a:lnTo>
                          <a:lnTo>
                            <a:pt x="643" y="621"/>
                          </a:lnTo>
                          <a:lnTo>
                            <a:pt x="663" y="646"/>
                          </a:lnTo>
                          <a:lnTo>
                            <a:pt x="678" y="667"/>
                          </a:lnTo>
                          <a:lnTo>
                            <a:pt x="694" y="688"/>
                          </a:lnTo>
                          <a:lnTo>
                            <a:pt x="709" y="711"/>
                          </a:lnTo>
                          <a:lnTo>
                            <a:pt x="729" y="742"/>
                          </a:lnTo>
                          <a:lnTo>
                            <a:pt x="744" y="767"/>
                          </a:lnTo>
                          <a:lnTo>
                            <a:pt x="758" y="787"/>
                          </a:lnTo>
                          <a:lnTo>
                            <a:pt x="769" y="812"/>
                          </a:lnTo>
                          <a:lnTo>
                            <a:pt x="781" y="835"/>
                          </a:lnTo>
                          <a:lnTo>
                            <a:pt x="788" y="858"/>
                          </a:lnTo>
                          <a:lnTo>
                            <a:pt x="795" y="875"/>
                          </a:lnTo>
                          <a:lnTo>
                            <a:pt x="799" y="900"/>
                          </a:lnTo>
                          <a:lnTo>
                            <a:pt x="802" y="933"/>
                          </a:lnTo>
                          <a:lnTo>
                            <a:pt x="805" y="964"/>
                          </a:lnTo>
                          <a:lnTo>
                            <a:pt x="810" y="997"/>
                          </a:lnTo>
                          <a:lnTo>
                            <a:pt x="814" y="1026"/>
                          </a:lnTo>
                          <a:lnTo>
                            <a:pt x="818" y="1057"/>
                          </a:lnTo>
                          <a:lnTo>
                            <a:pt x="796" y="1026"/>
                          </a:lnTo>
                          <a:lnTo>
                            <a:pt x="781" y="1005"/>
                          </a:lnTo>
                          <a:lnTo>
                            <a:pt x="764" y="983"/>
                          </a:lnTo>
                          <a:lnTo>
                            <a:pt x="755" y="966"/>
                          </a:lnTo>
                          <a:lnTo>
                            <a:pt x="744" y="943"/>
                          </a:lnTo>
                          <a:lnTo>
                            <a:pt x="736" y="918"/>
                          </a:lnTo>
                          <a:lnTo>
                            <a:pt x="726" y="889"/>
                          </a:lnTo>
                          <a:lnTo>
                            <a:pt x="714" y="862"/>
                          </a:lnTo>
                          <a:lnTo>
                            <a:pt x="701" y="831"/>
                          </a:lnTo>
                          <a:lnTo>
                            <a:pt x="691" y="806"/>
                          </a:lnTo>
                          <a:lnTo>
                            <a:pt x="678" y="781"/>
                          </a:lnTo>
                          <a:lnTo>
                            <a:pt x="663" y="758"/>
                          </a:lnTo>
                          <a:lnTo>
                            <a:pt x="651" y="738"/>
                          </a:lnTo>
                          <a:lnTo>
                            <a:pt x="633" y="715"/>
                          </a:lnTo>
                          <a:lnTo>
                            <a:pt x="611" y="692"/>
                          </a:lnTo>
                          <a:lnTo>
                            <a:pt x="597" y="673"/>
                          </a:lnTo>
                          <a:lnTo>
                            <a:pt x="581" y="653"/>
                          </a:lnTo>
                          <a:lnTo>
                            <a:pt x="577" y="634"/>
                          </a:lnTo>
                          <a:lnTo>
                            <a:pt x="567" y="607"/>
                          </a:lnTo>
                          <a:lnTo>
                            <a:pt x="555" y="586"/>
                          </a:lnTo>
                          <a:lnTo>
                            <a:pt x="545" y="561"/>
                          </a:lnTo>
                          <a:lnTo>
                            <a:pt x="538" y="553"/>
                          </a:lnTo>
                          <a:lnTo>
                            <a:pt x="518" y="530"/>
                          </a:lnTo>
                          <a:lnTo>
                            <a:pt x="504" y="509"/>
                          </a:lnTo>
                          <a:lnTo>
                            <a:pt x="490" y="488"/>
                          </a:lnTo>
                          <a:lnTo>
                            <a:pt x="477" y="468"/>
                          </a:lnTo>
                          <a:lnTo>
                            <a:pt x="452" y="480"/>
                          </a:lnTo>
                          <a:lnTo>
                            <a:pt x="429" y="495"/>
                          </a:lnTo>
                          <a:lnTo>
                            <a:pt x="403" y="518"/>
                          </a:lnTo>
                          <a:lnTo>
                            <a:pt x="377" y="538"/>
                          </a:lnTo>
                          <a:lnTo>
                            <a:pt x="359" y="557"/>
                          </a:lnTo>
                          <a:lnTo>
                            <a:pt x="344" y="578"/>
                          </a:lnTo>
                          <a:lnTo>
                            <a:pt x="325" y="605"/>
                          </a:lnTo>
                          <a:lnTo>
                            <a:pt x="304" y="638"/>
                          </a:lnTo>
                          <a:lnTo>
                            <a:pt x="287" y="663"/>
                          </a:lnTo>
                          <a:lnTo>
                            <a:pt x="267" y="696"/>
                          </a:lnTo>
                          <a:lnTo>
                            <a:pt x="252" y="723"/>
                          </a:lnTo>
                          <a:lnTo>
                            <a:pt x="236" y="748"/>
                          </a:lnTo>
                          <a:lnTo>
                            <a:pt x="221" y="775"/>
                          </a:lnTo>
                          <a:lnTo>
                            <a:pt x="209" y="802"/>
                          </a:lnTo>
                          <a:lnTo>
                            <a:pt x="194" y="831"/>
                          </a:lnTo>
                          <a:lnTo>
                            <a:pt x="180" y="860"/>
                          </a:lnTo>
                          <a:lnTo>
                            <a:pt x="160" y="893"/>
                          </a:lnTo>
                          <a:lnTo>
                            <a:pt x="142" y="925"/>
                          </a:lnTo>
                          <a:lnTo>
                            <a:pt x="122" y="962"/>
                          </a:lnTo>
                          <a:lnTo>
                            <a:pt x="103" y="991"/>
                          </a:lnTo>
                          <a:lnTo>
                            <a:pt x="90" y="1010"/>
                          </a:lnTo>
                          <a:lnTo>
                            <a:pt x="74" y="1032"/>
                          </a:lnTo>
                          <a:lnTo>
                            <a:pt x="59" y="1051"/>
                          </a:lnTo>
                          <a:lnTo>
                            <a:pt x="41" y="1070"/>
                          </a:lnTo>
                          <a:lnTo>
                            <a:pt x="22" y="1089"/>
                          </a:lnTo>
                          <a:lnTo>
                            <a:pt x="0" y="1115"/>
                          </a:lnTo>
                          <a:lnTo>
                            <a:pt x="7" y="1084"/>
                          </a:lnTo>
                          <a:lnTo>
                            <a:pt x="15" y="1060"/>
                          </a:lnTo>
                          <a:lnTo>
                            <a:pt x="27" y="1033"/>
                          </a:lnTo>
                          <a:lnTo>
                            <a:pt x="41" y="1010"/>
                          </a:lnTo>
                          <a:lnTo>
                            <a:pt x="62" y="976"/>
                          </a:lnTo>
                          <a:lnTo>
                            <a:pt x="85" y="941"/>
                          </a:lnTo>
                          <a:lnTo>
                            <a:pt x="110" y="900"/>
                          </a:lnTo>
                          <a:lnTo>
                            <a:pt x="129" y="868"/>
                          </a:lnTo>
                          <a:lnTo>
                            <a:pt x="149" y="835"/>
                          </a:lnTo>
                          <a:lnTo>
                            <a:pt x="169" y="806"/>
                          </a:lnTo>
                          <a:lnTo>
                            <a:pt x="183" y="781"/>
                          </a:lnTo>
                          <a:lnTo>
                            <a:pt x="201" y="756"/>
                          </a:lnTo>
                          <a:lnTo>
                            <a:pt x="217" y="734"/>
                          </a:lnTo>
                          <a:lnTo>
                            <a:pt x="236" y="707"/>
                          </a:lnTo>
                          <a:lnTo>
                            <a:pt x="256" y="680"/>
                          </a:lnTo>
                          <a:lnTo>
                            <a:pt x="276" y="653"/>
                          </a:lnTo>
                          <a:lnTo>
                            <a:pt x="296" y="623"/>
                          </a:lnTo>
                          <a:lnTo>
                            <a:pt x="313" y="598"/>
                          </a:lnTo>
                          <a:lnTo>
                            <a:pt x="330" y="572"/>
                          </a:lnTo>
                          <a:lnTo>
                            <a:pt x="342" y="549"/>
                          </a:lnTo>
                          <a:lnTo>
                            <a:pt x="350" y="530"/>
                          </a:lnTo>
                          <a:lnTo>
                            <a:pt x="359" y="513"/>
                          </a:lnTo>
                          <a:lnTo>
                            <a:pt x="368" y="493"/>
                          </a:lnTo>
                          <a:lnTo>
                            <a:pt x="382" y="476"/>
                          </a:lnTo>
                          <a:lnTo>
                            <a:pt x="402" y="451"/>
                          </a:lnTo>
                          <a:lnTo>
                            <a:pt x="418" y="430"/>
                          </a:lnTo>
                          <a:lnTo>
                            <a:pt x="434" y="412"/>
                          </a:lnTo>
                          <a:lnTo>
                            <a:pt x="448" y="393"/>
                          </a:lnTo>
                          <a:lnTo>
                            <a:pt x="443" y="374"/>
                          </a:lnTo>
                          <a:lnTo>
                            <a:pt x="435" y="347"/>
                          </a:lnTo>
                          <a:lnTo>
                            <a:pt x="397" y="333"/>
                          </a:lnTo>
                          <a:lnTo>
                            <a:pt x="354" y="302"/>
                          </a:lnTo>
                          <a:lnTo>
                            <a:pt x="311" y="273"/>
                          </a:lnTo>
                          <a:lnTo>
                            <a:pt x="287" y="256"/>
                          </a:lnTo>
                          <a:lnTo>
                            <a:pt x="267" y="244"/>
                          </a:lnTo>
                          <a:lnTo>
                            <a:pt x="233" y="229"/>
                          </a:lnTo>
                          <a:lnTo>
                            <a:pt x="200" y="217"/>
                          </a:lnTo>
                          <a:lnTo>
                            <a:pt x="163" y="206"/>
                          </a:lnTo>
                          <a:lnTo>
                            <a:pt x="137" y="196"/>
                          </a:lnTo>
                          <a:lnTo>
                            <a:pt x="105" y="185"/>
                          </a:lnTo>
                          <a:lnTo>
                            <a:pt x="76" y="175"/>
                          </a:lnTo>
                          <a:lnTo>
                            <a:pt x="48" y="169"/>
                          </a:lnTo>
                          <a:lnTo>
                            <a:pt x="24" y="162"/>
                          </a:lnTo>
                          <a:lnTo>
                            <a:pt x="47" y="160"/>
                          </a:lnTo>
                          <a:lnTo>
                            <a:pt x="64" y="156"/>
                          </a:lnTo>
                          <a:lnTo>
                            <a:pt x="77" y="154"/>
                          </a:lnTo>
                          <a:lnTo>
                            <a:pt x="93" y="152"/>
                          </a:lnTo>
                          <a:lnTo>
                            <a:pt x="108" y="154"/>
                          </a:lnTo>
                          <a:lnTo>
                            <a:pt x="140" y="169"/>
                          </a:lnTo>
                          <a:lnTo>
                            <a:pt x="168" y="183"/>
                          </a:lnTo>
                          <a:lnTo>
                            <a:pt x="197" y="200"/>
                          </a:lnTo>
                          <a:lnTo>
                            <a:pt x="226" y="217"/>
                          </a:lnTo>
                          <a:lnTo>
                            <a:pt x="261" y="235"/>
                          </a:lnTo>
                          <a:lnTo>
                            <a:pt x="292" y="254"/>
                          </a:lnTo>
                          <a:lnTo>
                            <a:pt x="316" y="266"/>
                          </a:lnTo>
                          <a:lnTo>
                            <a:pt x="359" y="289"/>
                          </a:lnTo>
                          <a:lnTo>
                            <a:pt x="382" y="297"/>
                          </a:lnTo>
                          <a:lnTo>
                            <a:pt x="399" y="293"/>
                          </a:lnTo>
                          <a:lnTo>
                            <a:pt x="415" y="289"/>
                          </a:lnTo>
                          <a:lnTo>
                            <a:pt x="432" y="285"/>
                          </a:lnTo>
                        </a:path>
                      </a:pathLst>
                    </a:custGeom>
                    <a:solidFill>
                      <a:srgbClr val="037C03"/>
                    </a:solidFill>
                    <a:ln w="9525" cap="rnd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4841" name="Freeform 25"/>
                    <p:cNvSpPr>
                      <a:spLocks/>
                    </p:cNvSpPr>
                    <p:nvPr/>
                  </p:nvSpPr>
                  <p:spPr bwMode="ltGray">
                    <a:xfrm>
                      <a:off x="4692" y="2814"/>
                      <a:ext cx="121" cy="627"/>
                    </a:xfrm>
                    <a:custGeom>
                      <a:avLst/>
                      <a:gdLst/>
                      <a:ahLst/>
                      <a:cxnLst>
                        <a:cxn ang="0">
                          <a:pos x="65" y="0"/>
                        </a:cxn>
                        <a:cxn ang="0">
                          <a:pos x="78" y="30"/>
                        </a:cxn>
                        <a:cxn ang="0">
                          <a:pos x="89" y="50"/>
                        </a:cxn>
                        <a:cxn ang="0">
                          <a:pos x="109" y="79"/>
                        </a:cxn>
                        <a:cxn ang="0">
                          <a:pos x="113" y="106"/>
                        </a:cxn>
                        <a:cxn ang="0">
                          <a:pos x="118" y="142"/>
                        </a:cxn>
                        <a:cxn ang="0">
                          <a:pos x="118" y="185"/>
                        </a:cxn>
                        <a:cxn ang="0">
                          <a:pos x="120" y="212"/>
                        </a:cxn>
                        <a:cxn ang="0">
                          <a:pos x="118" y="243"/>
                        </a:cxn>
                        <a:cxn ang="0">
                          <a:pos x="113" y="284"/>
                        </a:cxn>
                        <a:cxn ang="0">
                          <a:pos x="109" y="316"/>
                        </a:cxn>
                        <a:cxn ang="0">
                          <a:pos x="100" y="370"/>
                        </a:cxn>
                        <a:cxn ang="0">
                          <a:pos x="92" y="398"/>
                        </a:cxn>
                        <a:cxn ang="0">
                          <a:pos x="77" y="432"/>
                        </a:cxn>
                        <a:cxn ang="0">
                          <a:pos x="57" y="471"/>
                        </a:cxn>
                        <a:cxn ang="0">
                          <a:pos x="41" y="506"/>
                        </a:cxn>
                        <a:cxn ang="0">
                          <a:pos x="24" y="540"/>
                        </a:cxn>
                        <a:cxn ang="0">
                          <a:pos x="10" y="569"/>
                        </a:cxn>
                        <a:cxn ang="0">
                          <a:pos x="0" y="626"/>
                        </a:cxn>
                        <a:cxn ang="0">
                          <a:pos x="6" y="569"/>
                        </a:cxn>
                        <a:cxn ang="0">
                          <a:pos x="10" y="529"/>
                        </a:cxn>
                        <a:cxn ang="0">
                          <a:pos x="13" y="492"/>
                        </a:cxn>
                        <a:cxn ang="0">
                          <a:pos x="16" y="454"/>
                        </a:cxn>
                        <a:cxn ang="0">
                          <a:pos x="22" y="405"/>
                        </a:cxn>
                        <a:cxn ang="0">
                          <a:pos x="31" y="370"/>
                        </a:cxn>
                        <a:cxn ang="0">
                          <a:pos x="41" y="336"/>
                        </a:cxn>
                        <a:cxn ang="0">
                          <a:pos x="50" y="303"/>
                        </a:cxn>
                        <a:cxn ang="0">
                          <a:pos x="57" y="270"/>
                        </a:cxn>
                        <a:cxn ang="0">
                          <a:pos x="65" y="235"/>
                        </a:cxn>
                        <a:cxn ang="0">
                          <a:pos x="69" y="200"/>
                        </a:cxn>
                        <a:cxn ang="0">
                          <a:pos x="72" y="171"/>
                        </a:cxn>
                        <a:cxn ang="0">
                          <a:pos x="75" y="137"/>
                        </a:cxn>
                        <a:cxn ang="0">
                          <a:pos x="75" y="98"/>
                        </a:cxn>
                        <a:cxn ang="0">
                          <a:pos x="75" y="50"/>
                        </a:cxn>
                        <a:cxn ang="0">
                          <a:pos x="71" y="28"/>
                        </a:cxn>
                        <a:cxn ang="0">
                          <a:pos x="65" y="0"/>
                        </a:cxn>
                      </a:cxnLst>
                      <a:rect l="0" t="0" r="r" b="b"/>
                      <a:pathLst>
                        <a:path w="121" h="627">
                          <a:moveTo>
                            <a:pt x="65" y="0"/>
                          </a:moveTo>
                          <a:lnTo>
                            <a:pt x="78" y="30"/>
                          </a:lnTo>
                          <a:lnTo>
                            <a:pt x="89" y="50"/>
                          </a:lnTo>
                          <a:lnTo>
                            <a:pt x="109" y="79"/>
                          </a:lnTo>
                          <a:lnTo>
                            <a:pt x="113" y="106"/>
                          </a:lnTo>
                          <a:lnTo>
                            <a:pt x="118" y="142"/>
                          </a:lnTo>
                          <a:lnTo>
                            <a:pt x="118" y="185"/>
                          </a:lnTo>
                          <a:lnTo>
                            <a:pt x="120" y="212"/>
                          </a:lnTo>
                          <a:lnTo>
                            <a:pt x="118" y="243"/>
                          </a:lnTo>
                          <a:lnTo>
                            <a:pt x="113" y="284"/>
                          </a:lnTo>
                          <a:lnTo>
                            <a:pt x="109" y="316"/>
                          </a:lnTo>
                          <a:lnTo>
                            <a:pt x="100" y="370"/>
                          </a:lnTo>
                          <a:lnTo>
                            <a:pt x="92" y="398"/>
                          </a:lnTo>
                          <a:lnTo>
                            <a:pt x="77" y="432"/>
                          </a:lnTo>
                          <a:lnTo>
                            <a:pt x="57" y="471"/>
                          </a:lnTo>
                          <a:lnTo>
                            <a:pt x="41" y="506"/>
                          </a:lnTo>
                          <a:lnTo>
                            <a:pt x="24" y="540"/>
                          </a:lnTo>
                          <a:lnTo>
                            <a:pt x="10" y="569"/>
                          </a:lnTo>
                          <a:lnTo>
                            <a:pt x="0" y="626"/>
                          </a:lnTo>
                          <a:lnTo>
                            <a:pt x="6" y="569"/>
                          </a:lnTo>
                          <a:lnTo>
                            <a:pt x="10" y="529"/>
                          </a:lnTo>
                          <a:lnTo>
                            <a:pt x="13" y="492"/>
                          </a:lnTo>
                          <a:lnTo>
                            <a:pt x="16" y="454"/>
                          </a:lnTo>
                          <a:lnTo>
                            <a:pt x="22" y="405"/>
                          </a:lnTo>
                          <a:lnTo>
                            <a:pt x="31" y="370"/>
                          </a:lnTo>
                          <a:lnTo>
                            <a:pt x="41" y="336"/>
                          </a:lnTo>
                          <a:lnTo>
                            <a:pt x="50" y="303"/>
                          </a:lnTo>
                          <a:lnTo>
                            <a:pt x="57" y="270"/>
                          </a:lnTo>
                          <a:lnTo>
                            <a:pt x="65" y="235"/>
                          </a:lnTo>
                          <a:lnTo>
                            <a:pt x="69" y="200"/>
                          </a:lnTo>
                          <a:lnTo>
                            <a:pt x="72" y="171"/>
                          </a:lnTo>
                          <a:lnTo>
                            <a:pt x="75" y="137"/>
                          </a:lnTo>
                          <a:lnTo>
                            <a:pt x="75" y="98"/>
                          </a:lnTo>
                          <a:lnTo>
                            <a:pt x="75" y="50"/>
                          </a:lnTo>
                          <a:lnTo>
                            <a:pt x="71" y="28"/>
                          </a:lnTo>
                          <a:lnTo>
                            <a:pt x="65" y="0"/>
                          </a:lnTo>
                        </a:path>
                      </a:pathLst>
                    </a:custGeom>
                    <a:solidFill>
                      <a:srgbClr val="037C03"/>
                    </a:solidFill>
                    <a:ln w="9525" cap="rnd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4842" name="Freeform 26"/>
                    <p:cNvSpPr>
                      <a:spLocks/>
                    </p:cNvSpPr>
                    <p:nvPr/>
                  </p:nvSpPr>
                  <p:spPr bwMode="ltGray">
                    <a:xfrm>
                      <a:off x="4104" y="2469"/>
                      <a:ext cx="538" cy="159"/>
                    </a:xfrm>
                    <a:custGeom>
                      <a:avLst/>
                      <a:gdLst/>
                      <a:ahLst/>
                      <a:cxnLst>
                        <a:cxn ang="0">
                          <a:pos x="537" y="158"/>
                        </a:cxn>
                        <a:cxn ang="0">
                          <a:pos x="527" y="131"/>
                        </a:cxn>
                        <a:cxn ang="0">
                          <a:pos x="515" y="105"/>
                        </a:cxn>
                        <a:cxn ang="0">
                          <a:pos x="506" y="102"/>
                        </a:cxn>
                        <a:cxn ang="0">
                          <a:pos x="484" y="94"/>
                        </a:cxn>
                        <a:cxn ang="0">
                          <a:pos x="463" y="88"/>
                        </a:cxn>
                        <a:cxn ang="0">
                          <a:pos x="443" y="94"/>
                        </a:cxn>
                        <a:cxn ang="0">
                          <a:pos x="419" y="98"/>
                        </a:cxn>
                        <a:cxn ang="0">
                          <a:pos x="390" y="86"/>
                        </a:cxn>
                        <a:cxn ang="0">
                          <a:pos x="353" y="73"/>
                        </a:cxn>
                        <a:cxn ang="0">
                          <a:pos x="318" y="59"/>
                        </a:cxn>
                        <a:cxn ang="0">
                          <a:pos x="293" y="52"/>
                        </a:cxn>
                        <a:cxn ang="0">
                          <a:pos x="253" y="40"/>
                        </a:cxn>
                        <a:cxn ang="0">
                          <a:pos x="214" y="26"/>
                        </a:cxn>
                        <a:cxn ang="0">
                          <a:pos x="174" y="15"/>
                        </a:cxn>
                        <a:cxn ang="0">
                          <a:pos x="134" y="5"/>
                        </a:cxn>
                        <a:cxn ang="0">
                          <a:pos x="90" y="1"/>
                        </a:cxn>
                        <a:cxn ang="0">
                          <a:pos x="50" y="0"/>
                        </a:cxn>
                        <a:cxn ang="0">
                          <a:pos x="39" y="3"/>
                        </a:cxn>
                        <a:cxn ang="0">
                          <a:pos x="24" y="13"/>
                        </a:cxn>
                        <a:cxn ang="0">
                          <a:pos x="10" y="25"/>
                        </a:cxn>
                        <a:cxn ang="0">
                          <a:pos x="0" y="34"/>
                        </a:cxn>
                        <a:cxn ang="0">
                          <a:pos x="18" y="36"/>
                        </a:cxn>
                        <a:cxn ang="0">
                          <a:pos x="39" y="38"/>
                        </a:cxn>
                        <a:cxn ang="0">
                          <a:pos x="59" y="40"/>
                        </a:cxn>
                        <a:cxn ang="0">
                          <a:pos x="74" y="38"/>
                        </a:cxn>
                        <a:cxn ang="0">
                          <a:pos x="94" y="36"/>
                        </a:cxn>
                        <a:cxn ang="0">
                          <a:pos x="123" y="34"/>
                        </a:cxn>
                        <a:cxn ang="0">
                          <a:pos x="162" y="36"/>
                        </a:cxn>
                        <a:cxn ang="0">
                          <a:pos x="195" y="40"/>
                        </a:cxn>
                        <a:cxn ang="0">
                          <a:pos x="226" y="46"/>
                        </a:cxn>
                        <a:cxn ang="0">
                          <a:pos x="257" y="52"/>
                        </a:cxn>
                        <a:cxn ang="0">
                          <a:pos x="289" y="53"/>
                        </a:cxn>
                        <a:cxn ang="0">
                          <a:pos x="315" y="63"/>
                        </a:cxn>
                        <a:cxn ang="0">
                          <a:pos x="342" y="75"/>
                        </a:cxn>
                        <a:cxn ang="0">
                          <a:pos x="367" y="88"/>
                        </a:cxn>
                        <a:cxn ang="0">
                          <a:pos x="396" y="102"/>
                        </a:cxn>
                        <a:cxn ang="0">
                          <a:pos x="408" y="104"/>
                        </a:cxn>
                        <a:cxn ang="0">
                          <a:pos x="422" y="102"/>
                        </a:cxn>
                        <a:cxn ang="0">
                          <a:pos x="442" y="111"/>
                        </a:cxn>
                        <a:cxn ang="0">
                          <a:pos x="463" y="121"/>
                        </a:cxn>
                        <a:cxn ang="0">
                          <a:pos x="483" y="131"/>
                        </a:cxn>
                        <a:cxn ang="0">
                          <a:pos x="510" y="144"/>
                        </a:cxn>
                        <a:cxn ang="0">
                          <a:pos x="527" y="152"/>
                        </a:cxn>
                        <a:cxn ang="0">
                          <a:pos x="537" y="158"/>
                        </a:cxn>
                      </a:cxnLst>
                      <a:rect l="0" t="0" r="r" b="b"/>
                      <a:pathLst>
                        <a:path w="538" h="159">
                          <a:moveTo>
                            <a:pt x="537" y="158"/>
                          </a:moveTo>
                          <a:lnTo>
                            <a:pt x="527" y="131"/>
                          </a:lnTo>
                          <a:lnTo>
                            <a:pt x="515" y="105"/>
                          </a:lnTo>
                          <a:lnTo>
                            <a:pt x="506" y="102"/>
                          </a:lnTo>
                          <a:lnTo>
                            <a:pt x="484" y="94"/>
                          </a:lnTo>
                          <a:lnTo>
                            <a:pt x="463" y="88"/>
                          </a:lnTo>
                          <a:lnTo>
                            <a:pt x="443" y="94"/>
                          </a:lnTo>
                          <a:lnTo>
                            <a:pt x="419" y="98"/>
                          </a:lnTo>
                          <a:lnTo>
                            <a:pt x="390" y="86"/>
                          </a:lnTo>
                          <a:lnTo>
                            <a:pt x="353" y="73"/>
                          </a:lnTo>
                          <a:lnTo>
                            <a:pt x="318" y="59"/>
                          </a:lnTo>
                          <a:lnTo>
                            <a:pt x="293" y="52"/>
                          </a:lnTo>
                          <a:lnTo>
                            <a:pt x="253" y="40"/>
                          </a:lnTo>
                          <a:lnTo>
                            <a:pt x="214" y="26"/>
                          </a:lnTo>
                          <a:lnTo>
                            <a:pt x="174" y="15"/>
                          </a:lnTo>
                          <a:lnTo>
                            <a:pt x="134" y="5"/>
                          </a:lnTo>
                          <a:lnTo>
                            <a:pt x="90" y="1"/>
                          </a:lnTo>
                          <a:lnTo>
                            <a:pt x="50" y="0"/>
                          </a:lnTo>
                          <a:lnTo>
                            <a:pt x="39" y="3"/>
                          </a:lnTo>
                          <a:lnTo>
                            <a:pt x="24" y="13"/>
                          </a:lnTo>
                          <a:lnTo>
                            <a:pt x="10" y="25"/>
                          </a:lnTo>
                          <a:lnTo>
                            <a:pt x="0" y="34"/>
                          </a:lnTo>
                          <a:lnTo>
                            <a:pt x="18" y="36"/>
                          </a:lnTo>
                          <a:lnTo>
                            <a:pt x="39" y="38"/>
                          </a:lnTo>
                          <a:lnTo>
                            <a:pt x="59" y="40"/>
                          </a:lnTo>
                          <a:lnTo>
                            <a:pt x="74" y="38"/>
                          </a:lnTo>
                          <a:lnTo>
                            <a:pt x="94" y="36"/>
                          </a:lnTo>
                          <a:lnTo>
                            <a:pt x="123" y="34"/>
                          </a:lnTo>
                          <a:lnTo>
                            <a:pt x="162" y="36"/>
                          </a:lnTo>
                          <a:lnTo>
                            <a:pt x="195" y="40"/>
                          </a:lnTo>
                          <a:lnTo>
                            <a:pt x="226" y="46"/>
                          </a:lnTo>
                          <a:lnTo>
                            <a:pt x="257" y="52"/>
                          </a:lnTo>
                          <a:lnTo>
                            <a:pt x="289" y="53"/>
                          </a:lnTo>
                          <a:lnTo>
                            <a:pt x="315" y="63"/>
                          </a:lnTo>
                          <a:lnTo>
                            <a:pt x="342" y="75"/>
                          </a:lnTo>
                          <a:lnTo>
                            <a:pt x="367" y="88"/>
                          </a:lnTo>
                          <a:lnTo>
                            <a:pt x="396" y="102"/>
                          </a:lnTo>
                          <a:lnTo>
                            <a:pt x="408" y="104"/>
                          </a:lnTo>
                          <a:lnTo>
                            <a:pt x="422" y="102"/>
                          </a:lnTo>
                          <a:lnTo>
                            <a:pt x="442" y="111"/>
                          </a:lnTo>
                          <a:lnTo>
                            <a:pt x="463" y="121"/>
                          </a:lnTo>
                          <a:lnTo>
                            <a:pt x="483" y="131"/>
                          </a:lnTo>
                          <a:lnTo>
                            <a:pt x="510" y="144"/>
                          </a:lnTo>
                          <a:lnTo>
                            <a:pt x="527" y="152"/>
                          </a:lnTo>
                          <a:lnTo>
                            <a:pt x="537" y="158"/>
                          </a:lnTo>
                        </a:path>
                      </a:pathLst>
                    </a:custGeom>
                    <a:solidFill>
                      <a:srgbClr val="037C03"/>
                    </a:solidFill>
                    <a:ln w="9525" cap="rnd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4843" name="Freeform 27"/>
                    <p:cNvSpPr>
                      <a:spLocks/>
                    </p:cNvSpPr>
                    <p:nvPr/>
                  </p:nvSpPr>
                  <p:spPr bwMode="ltGray">
                    <a:xfrm>
                      <a:off x="4080" y="2563"/>
                      <a:ext cx="558" cy="67"/>
                    </a:xfrm>
                    <a:custGeom>
                      <a:avLst/>
                      <a:gdLst/>
                      <a:ahLst/>
                      <a:cxnLst>
                        <a:cxn ang="0">
                          <a:pos x="557" y="66"/>
                        </a:cxn>
                        <a:cxn ang="0">
                          <a:pos x="543" y="60"/>
                        </a:cxn>
                        <a:cxn ang="0">
                          <a:pos x="527" y="52"/>
                        </a:cxn>
                        <a:cxn ang="0">
                          <a:pos x="509" y="46"/>
                        </a:cxn>
                        <a:cxn ang="0">
                          <a:pos x="494" y="40"/>
                        </a:cxn>
                        <a:cxn ang="0">
                          <a:pos x="472" y="33"/>
                        </a:cxn>
                        <a:cxn ang="0">
                          <a:pos x="448" y="21"/>
                        </a:cxn>
                        <a:cxn ang="0">
                          <a:pos x="426" y="9"/>
                        </a:cxn>
                        <a:cxn ang="0">
                          <a:pos x="405" y="9"/>
                        </a:cxn>
                        <a:cxn ang="0">
                          <a:pos x="382" y="13"/>
                        </a:cxn>
                        <a:cxn ang="0">
                          <a:pos x="350" y="17"/>
                        </a:cxn>
                        <a:cxn ang="0">
                          <a:pos x="336" y="17"/>
                        </a:cxn>
                        <a:cxn ang="0">
                          <a:pos x="295" y="11"/>
                        </a:cxn>
                        <a:cxn ang="0">
                          <a:pos x="249" y="5"/>
                        </a:cxn>
                        <a:cxn ang="0">
                          <a:pos x="218" y="1"/>
                        </a:cxn>
                        <a:cxn ang="0">
                          <a:pos x="180" y="0"/>
                        </a:cxn>
                        <a:cxn ang="0">
                          <a:pos x="139" y="1"/>
                        </a:cxn>
                        <a:cxn ang="0">
                          <a:pos x="116" y="5"/>
                        </a:cxn>
                        <a:cxn ang="0">
                          <a:pos x="85" y="7"/>
                        </a:cxn>
                        <a:cxn ang="0">
                          <a:pos x="59" y="11"/>
                        </a:cxn>
                        <a:cxn ang="0">
                          <a:pos x="30" y="15"/>
                        </a:cxn>
                        <a:cxn ang="0">
                          <a:pos x="27" y="29"/>
                        </a:cxn>
                        <a:cxn ang="0">
                          <a:pos x="21" y="38"/>
                        </a:cxn>
                        <a:cxn ang="0">
                          <a:pos x="13" y="50"/>
                        </a:cxn>
                        <a:cxn ang="0">
                          <a:pos x="0" y="58"/>
                        </a:cxn>
                        <a:cxn ang="0">
                          <a:pos x="22" y="52"/>
                        </a:cxn>
                        <a:cxn ang="0">
                          <a:pos x="48" y="48"/>
                        </a:cxn>
                        <a:cxn ang="0">
                          <a:pos x="70" y="42"/>
                        </a:cxn>
                        <a:cxn ang="0">
                          <a:pos x="94" y="38"/>
                        </a:cxn>
                        <a:cxn ang="0">
                          <a:pos x="119" y="34"/>
                        </a:cxn>
                        <a:cxn ang="0">
                          <a:pos x="159" y="33"/>
                        </a:cxn>
                        <a:cxn ang="0">
                          <a:pos x="203" y="29"/>
                        </a:cxn>
                        <a:cxn ang="0">
                          <a:pos x="250" y="27"/>
                        </a:cxn>
                        <a:cxn ang="0">
                          <a:pos x="299" y="23"/>
                        </a:cxn>
                        <a:cxn ang="0">
                          <a:pos x="344" y="21"/>
                        </a:cxn>
                        <a:cxn ang="0">
                          <a:pos x="382" y="25"/>
                        </a:cxn>
                        <a:cxn ang="0">
                          <a:pos x="410" y="33"/>
                        </a:cxn>
                        <a:cxn ang="0">
                          <a:pos x="439" y="40"/>
                        </a:cxn>
                        <a:cxn ang="0">
                          <a:pos x="469" y="48"/>
                        </a:cxn>
                        <a:cxn ang="0">
                          <a:pos x="503" y="58"/>
                        </a:cxn>
                        <a:cxn ang="0">
                          <a:pos x="529" y="62"/>
                        </a:cxn>
                        <a:cxn ang="0">
                          <a:pos x="557" y="66"/>
                        </a:cxn>
                      </a:cxnLst>
                      <a:rect l="0" t="0" r="r" b="b"/>
                      <a:pathLst>
                        <a:path w="558" h="67">
                          <a:moveTo>
                            <a:pt x="557" y="66"/>
                          </a:moveTo>
                          <a:lnTo>
                            <a:pt x="543" y="60"/>
                          </a:lnTo>
                          <a:lnTo>
                            <a:pt x="527" y="52"/>
                          </a:lnTo>
                          <a:lnTo>
                            <a:pt x="509" y="46"/>
                          </a:lnTo>
                          <a:lnTo>
                            <a:pt x="494" y="40"/>
                          </a:lnTo>
                          <a:lnTo>
                            <a:pt x="472" y="33"/>
                          </a:lnTo>
                          <a:lnTo>
                            <a:pt x="448" y="21"/>
                          </a:lnTo>
                          <a:lnTo>
                            <a:pt x="426" y="9"/>
                          </a:lnTo>
                          <a:lnTo>
                            <a:pt x="405" y="9"/>
                          </a:lnTo>
                          <a:lnTo>
                            <a:pt x="382" y="13"/>
                          </a:lnTo>
                          <a:lnTo>
                            <a:pt x="350" y="17"/>
                          </a:lnTo>
                          <a:lnTo>
                            <a:pt x="336" y="17"/>
                          </a:lnTo>
                          <a:lnTo>
                            <a:pt x="295" y="11"/>
                          </a:lnTo>
                          <a:lnTo>
                            <a:pt x="249" y="5"/>
                          </a:lnTo>
                          <a:lnTo>
                            <a:pt x="218" y="1"/>
                          </a:lnTo>
                          <a:lnTo>
                            <a:pt x="180" y="0"/>
                          </a:lnTo>
                          <a:lnTo>
                            <a:pt x="139" y="1"/>
                          </a:lnTo>
                          <a:lnTo>
                            <a:pt x="116" y="5"/>
                          </a:lnTo>
                          <a:lnTo>
                            <a:pt x="85" y="7"/>
                          </a:lnTo>
                          <a:lnTo>
                            <a:pt x="59" y="11"/>
                          </a:lnTo>
                          <a:lnTo>
                            <a:pt x="30" y="15"/>
                          </a:lnTo>
                          <a:lnTo>
                            <a:pt x="27" y="29"/>
                          </a:lnTo>
                          <a:lnTo>
                            <a:pt x="21" y="38"/>
                          </a:lnTo>
                          <a:lnTo>
                            <a:pt x="13" y="50"/>
                          </a:lnTo>
                          <a:lnTo>
                            <a:pt x="0" y="58"/>
                          </a:lnTo>
                          <a:lnTo>
                            <a:pt x="22" y="52"/>
                          </a:lnTo>
                          <a:lnTo>
                            <a:pt x="48" y="48"/>
                          </a:lnTo>
                          <a:lnTo>
                            <a:pt x="70" y="42"/>
                          </a:lnTo>
                          <a:lnTo>
                            <a:pt x="94" y="38"/>
                          </a:lnTo>
                          <a:lnTo>
                            <a:pt x="119" y="34"/>
                          </a:lnTo>
                          <a:lnTo>
                            <a:pt x="159" y="33"/>
                          </a:lnTo>
                          <a:lnTo>
                            <a:pt x="203" y="29"/>
                          </a:lnTo>
                          <a:lnTo>
                            <a:pt x="250" y="27"/>
                          </a:lnTo>
                          <a:lnTo>
                            <a:pt x="299" y="23"/>
                          </a:lnTo>
                          <a:lnTo>
                            <a:pt x="344" y="21"/>
                          </a:lnTo>
                          <a:lnTo>
                            <a:pt x="382" y="25"/>
                          </a:lnTo>
                          <a:lnTo>
                            <a:pt x="410" y="33"/>
                          </a:lnTo>
                          <a:lnTo>
                            <a:pt x="439" y="40"/>
                          </a:lnTo>
                          <a:lnTo>
                            <a:pt x="469" y="48"/>
                          </a:lnTo>
                          <a:lnTo>
                            <a:pt x="503" y="58"/>
                          </a:lnTo>
                          <a:lnTo>
                            <a:pt x="529" y="62"/>
                          </a:lnTo>
                          <a:lnTo>
                            <a:pt x="557" y="66"/>
                          </a:lnTo>
                        </a:path>
                      </a:pathLst>
                    </a:custGeom>
                    <a:solidFill>
                      <a:srgbClr val="037C03"/>
                    </a:solidFill>
                    <a:ln w="9525" cap="rnd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  <p:sp>
            <p:nvSpPr>
              <p:cNvPr id="34847" name="Freeform 31"/>
              <p:cNvSpPr>
                <a:spLocks/>
              </p:cNvSpPr>
              <p:nvPr/>
            </p:nvSpPr>
            <p:spPr bwMode="ltGray">
              <a:xfrm>
                <a:off x="5284" y="2832"/>
                <a:ext cx="497" cy="783"/>
              </a:xfrm>
              <a:custGeom>
                <a:avLst/>
                <a:gdLst/>
                <a:ahLst/>
                <a:cxnLst>
                  <a:cxn ang="0">
                    <a:pos x="294" y="246"/>
                  </a:cxn>
                  <a:cxn ang="0">
                    <a:pos x="279" y="271"/>
                  </a:cxn>
                  <a:cxn ang="0">
                    <a:pos x="190" y="229"/>
                  </a:cxn>
                  <a:cxn ang="0">
                    <a:pos x="99" y="163"/>
                  </a:cxn>
                  <a:cxn ang="0">
                    <a:pos x="59" y="92"/>
                  </a:cxn>
                  <a:cxn ang="0">
                    <a:pos x="82" y="154"/>
                  </a:cxn>
                  <a:cxn ang="0">
                    <a:pos x="152" y="218"/>
                  </a:cxn>
                  <a:cxn ang="0">
                    <a:pos x="228" y="278"/>
                  </a:cxn>
                  <a:cxn ang="0">
                    <a:pos x="303" y="319"/>
                  </a:cxn>
                  <a:cxn ang="0">
                    <a:pos x="272" y="356"/>
                  </a:cxn>
                  <a:cxn ang="0">
                    <a:pos x="205" y="363"/>
                  </a:cxn>
                  <a:cxn ang="0">
                    <a:pos x="118" y="376"/>
                  </a:cxn>
                  <a:cxn ang="0">
                    <a:pos x="48" y="410"/>
                  </a:cxn>
                  <a:cxn ang="0">
                    <a:pos x="24" y="431"/>
                  </a:cxn>
                  <a:cxn ang="0">
                    <a:pos x="96" y="410"/>
                  </a:cxn>
                  <a:cxn ang="0">
                    <a:pos x="192" y="399"/>
                  </a:cxn>
                  <a:cxn ang="0">
                    <a:pos x="281" y="391"/>
                  </a:cxn>
                  <a:cxn ang="0">
                    <a:pos x="329" y="408"/>
                  </a:cxn>
                  <a:cxn ang="0">
                    <a:pos x="320" y="499"/>
                  </a:cxn>
                  <a:cxn ang="0">
                    <a:pos x="321" y="616"/>
                  </a:cxn>
                  <a:cxn ang="0">
                    <a:pos x="349" y="710"/>
                  </a:cxn>
                  <a:cxn ang="0">
                    <a:pos x="409" y="782"/>
                  </a:cxn>
                  <a:cxn ang="0">
                    <a:pos x="401" y="695"/>
                  </a:cxn>
                  <a:cxn ang="0">
                    <a:pos x="381" y="600"/>
                  </a:cxn>
                  <a:cxn ang="0">
                    <a:pos x="369" y="478"/>
                  </a:cxn>
                  <a:cxn ang="0">
                    <a:pos x="375" y="397"/>
                  </a:cxn>
                  <a:cxn ang="0">
                    <a:pos x="405" y="444"/>
                  </a:cxn>
                  <a:cxn ang="0">
                    <a:pos x="421" y="547"/>
                  </a:cxn>
                  <a:cxn ang="0">
                    <a:pos x="435" y="653"/>
                  </a:cxn>
                  <a:cxn ang="0">
                    <a:pos x="476" y="731"/>
                  </a:cxn>
                  <a:cxn ang="0">
                    <a:pos x="491" y="731"/>
                  </a:cxn>
                  <a:cxn ang="0">
                    <a:pos x="491" y="651"/>
                  </a:cxn>
                  <a:cxn ang="0">
                    <a:pos x="463" y="576"/>
                  </a:cxn>
                  <a:cxn ang="0">
                    <a:pos x="431" y="480"/>
                  </a:cxn>
                  <a:cxn ang="0">
                    <a:pos x="416" y="410"/>
                  </a:cxn>
                  <a:cxn ang="0">
                    <a:pos x="445" y="364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70" y="323"/>
                  </a:cxn>
                  <a:cxn ang="0">
                    <a:pos x="470" y="278"/>
                  </a:cxn>
                  <a:cxn ang="0">
                    <a:pos x="491" y="210"/>
                  </a:cxn>
                  <a:cxn ang="0">
                    <a:pos x="491" y="210"/>
                  </a:cxn>
                  <a:cxn ang="0">
                    <a:pos x="491" y="210"/>
                  </a:cxn>
                  <a:cxn ang="0">
                    <a:pos x="491" y="210"/>
                  </a:cxn>
                  <a:cxn ang="0">
                    <a:pos x="450" y="245"/>
                  </a:cxn>
                  <a:cxn ang="0">
                    <a:pos x="396" y="316"/>
                  </a:cxn>
                  <a:cxn ang="0">
                    <a:pos x="391" y="262"/>
                  </a:cxn>
                  <a:cxn ang="0">
                    <a:pos x="450" y="182"/>
                  </a:cxn>
                  <a:cxn ang="0">
                    <a:pos x="491" y="130"/>
                  </a:cxn>
                  <a:cxn ang="0">
                    <a:pos x="491" y="130"/>
                  </a:cxn>
                  <a:cxn ang="0">
                    <a:pos x="491" y="96"/>
                  </a:cxn>
                  <a:cxn ang="0">
                    <a:pos x="438" y="174"/>
                  </a:cxn>
                  <a:cxn ang="0">
                    <a:pos x="380" y="278"/>
                  </a:cxn>
                  <a:cxn ang="0">
                    <a:pos x="344" y="254"/>
                  </a:cxn>
                  <a:cxn ang="0">
                    <a:pos x="296" y="175"/>
                  </a:cxn>
                  <a:cxn ang="0">
                    <a:pos x="235" y="79"/>
                  </a:cxn>
                  <a:cxn ang="0">
                    <a:pos x="185" y="13"/>
                  </a:cxn>
                  <a:cxn ang="0">
                    <a:pos x="190" y="59"/>
                  </a:cxn>
                  <a:cxn ang="0">
                    <a:pos x="239" y="154"/>
                  </a:cxn>
                </a:cxnLst>
                <a:rect l="0" t="0" r="r" b="b"/>
                <a:pathLst>
                  <a:path w="497" h="783">
                    <a:moveTo>
                      <a:pt x="262" y="191"/>
                    </a:moveTo>
                    <a:lnTo>
                      <a:pt x="271" y="203"/>
                    </a:lnTo>
                    <a:lnTo>
                      <a:pt x="279" y="217"/>
                    </a:lnTo>
                    <a:lnTo>
                      <a:pt x="286" y="231"/>
                    </a:lnTo>
                    <a:lnTo>
                      <a:pt x="294" y="246"/>
                    </a:lnTo>
                    <a:lnTo>
                      <a:pt x="301" y="260"/>
                    </a:lnTo>
                    <a:lnTo>
                      <a:pt x="303" y="273"/>
                    </a:lnTo>
                    <a:lnTo>
                      <a:pt x="307" y="285"/>
                    </a:lnTo>
                    <a:lnTo>
                      <a:pt x="295" y="278"/>
                    </a:lnTo>
                    <a:lnTo>
                      <a:pt x="279" y="271"/>
                    </a:lnTo>
                    <a:lnTo>
                      <a:pt x="261" y="263"/>
                    </a:lnTo>
                    <a:lnTo>
                      <a:pt x="243" y="255"/>
                    </a:lnTo>
                    <a:lnTo>
                      <a:pt x="225" y="249"/>
                    </a:lnTo>
                    <a:lnTo>
                      <a:pt x="206" y="239"/>
                    </a:lnTo>
                    <a:lnTo>
                      <a:pt x="190" y="229"/>
                    </a:lnTo>
                    <a:lnTo>
                      <a:pt x="168" y="216"/>
                    </a:lnTo>
                    <a:lnTo>
                      <a:pt x="151" y="202"/>
                    </a:lnTo>
                    <a:lnTo>
                      <a:pt x="129" y="188"/>
                    </a:lnTo>
                    <a:lnTo>
                      <a:pt x="114" y="179"/>
                    </a:lnTo>
                    <a:lnTo>
                      <a:pt x="99" y="163"/>
                    </a:lnTo>
                    <a:lnTo>
                      <a:pt x="87" y="151"/>
                    </a:lnTo>
                    <a:lnTo>
                      <a:pt x="76" y="133"/>
                    </a:lnTo>
                    <a:lnTo>
                      <a:pt x="69" y="118"/>
                    </a:lnTo>
                    <a:lnTo>
                      <a:pt x="64" y="103"/>
                    </a:lnTo>
                    <a:lnTo>
                      <a:pt x="59" y="92"/>
                    </a:lnTo>
                    <a:lnTo>
                      <a:pt x="59" y="104"/>
                    </a:lnTo>
                    <a:lnTo>
                      <a:pt x="59" y="112"/>
                    </a:lnTo>
                    <a:lnTo>
                      <a:pt x="62" y="123"/>
                    </a:lnTo>
                    <a:lnTo>
                      <a:pt x="70" y="136"/>
                    </a:lnTo>
                    <a:lnTo>
                      <a:pt x="82" y="154"/>
                    </a:lnTo>
                    <a:lnTo>
                      <a:pt x="89" y="167"/>
                    </a:lnTo>
                    <a:lnTo>
                      <a:pt x="101" y="176"/>
                    </a:lnTo>
                    <a:lnTo>
                      <a:pt x="116" y="188"/>
                    </a:lnTo>
                    <a:lnTo>
                      <a:pt x="135" y="203"/>
                    </a:lnTo>
                    <a:lnTo>
                      <a:pt x="152" y="218"/>
                    </a:lnTo>
                    <a:lnTo>
                      <a:pt x="170" y="232"/>
                    </a:lnTo>
                    <a:lnTo>
                      <a:pt x="183" y="245"/>
                    </a:lnTo>
                    <a:lnTo>
                      <a:pt x="196" y="259"/>
                    </a:lnTo>
                    <a:lnTo>
                      <a:pt x="212" y="268"/>
                    </a:lnTo>
                    <a:lnTo>
                      <a:pt x="228" y="278"/>
                    </a:lnTo>
                    <a:lnTo>
                      <a:pt x="245" y="288"/>
                    </a:lnTo>
                    <a:lnTo>
                      <a:pt x="261" y="297"/>
                    </a:lnTo>
                    <a:lnTo>
                      <a:pt x="274" y="305"/>
                    </a:lnTo>
                    <a:lnTo>
                      <a:pt x="292" y="314"/>
                    </a:lnTo>
                    <a:lnTo>
                      <a:pt x="303" y="319"/>
                    </a:lnTo>
                    <a:lnTo>
                      <a:pt x="308" y="323"/>
                    </a:lnTo>
                    <a:lnTo>
                      <a:pt x="303" y="332"/>
                    </a:lnTo>
                    <a:lnTo>
                      <a:pt x="297" y="341"/>
                    </a:lnTo>
                    <a:lnTo>
                      <a:pt x="288" y="353"/>
                    </a:lnTo>
                    <a:lnTo>
                      <a:pt x="272" y="356"/>
                    </a:lnTo>
                    <a:lnTo>
                      <a:pt x="261" y="358"/>
                    </a:lnTo>
                    <a:lnTo>
                      <a:pt x="242" y="361"/>
                    </a:lnTo>
                    <a:lnTo>
                      <a:pt x="225" y="363"/>
                    </a:lnTo>
                    <a:lnTo>
                      <a:pt x="225" y="363"/>
                    </a:lnTo>
                    <a:lnTo>
                      <a:pt x="205" y="363"/>
                    </a:lnTo>
                    <a:lnTo>
                      <a:pt x="186" y="364"/>
                    </a:lnTo>
                    <a:lnTo>
                      <a:pt x="166" y="366"/>
                    </a:lnTo>
                    <a:lnTo>
                      <a:pt x="149" y="369"/>
                    </a:lnTo>
                    <a:lnTo>
                      <a:pt x="134" y="371"/>
                    </a:lnTo>
                    <a:lnTo>
                      <a:pt x="118" y="376"/>
                    </a:lnTo>
                    <a:lnTo>
                      <a:pt x="105" y="381"/>
                    </a:lnTo>
                    <a:lnTo>
                      <a:pt x="92" y="387"/>
                    </a:lnTo>
                    <a:lnTo>
                      <a:pt x="81" y="394"/>
                    </a:lnTo>
                    <a:lnTo>
                      <a:pt x="66" y="400"/>
                    </a:lnTo>
                    <a:lnTo>
                      <a:pt x="48" y="410"/>
                    </a:lnTo>
                    <a:lnTo>
                      <a:pt x="29" y="418"/>
                    </a:lnTo>
                    <a:lnTo>
                      <a:pt x="16" y="423"/>
                    </a:lnTo>
                    <a:lnTo>
                      <a:pt x="0" y="429"/>
                    </a:lnTo>
                    <a:lnTo>
                      <a:pt x="12" y="432"/>
                    </a:lnTo>
                    <a:lnTo>
                      <a:pt x="24" y="431"/>
                    </a:lnTo>
                    <a:lnTo>
                      <a:pt x="38" y="428"/>
                    </a:lnTo>
                    <a:lnTo>
                      <a:pt x="53" y="423"/>
                    </a:lnTo>
                    <a:lnTo>
                      <a:pt x="72" y="417"/>
                    </a:lnTo>
                    <a:lnTo>
                      <a:pt x="84" y="413"/>
                    </a:lnTo>
                    <a:lnTo>
                      <a:pt x="96" y="410"/>
                    </a:lnTo>
                    <a:lnTo>
                      <a:pt x="112" y="406"/>
                    </a:lnTo>
                    <a:lnTo>
                      <a:pt x="129" y="404"/>
                    </a:lnTo>
                    <a:lnTo>
                      <a:pt x="150" y="402"/>
                    </a:lnTo>
                    <a:lnTo>
                      <a:pt x="170" y="400"/>
                    </a:lnTo>
                    <a:lnTo>
                      <a:pt x="192" y="399"/>
                    </a:lnTo>
                    <a:lnTo>
                      <a:pt x="210" y="399"/>
                    </a:lnTo>
                    <a:lnTo>
                      <a:pt x="229" y="397"/>
                    </a:lnTo>
                    <a:lnTo>
                      <a:pt x="244" y="396"/>
                    </a:lnTo>
                    <a:lnTo>
                      <a:pt x="262" y="395"/>
                    </a:lnTo>
                    <a:lnTo>
                      <a:pt x="281" y="391"/>
                    </a:lnTo>
                    <a:lnTo>
                      <a:pt x="303" y="386"/>
                    </a:lnTo>
                    <a:lnTo>
                      <a:pt x="322" y="381"/>
                    </a:lnTo>
                    <a:lnTo>
                      <a:pt x="345" y="377"/>
                    </a:lnTo>
                    <a:lnTo>
                      <a:pt x="338" y="391"/>
                    </a:lnTo>
                    <a:lnTo>
                      <a:pt x="329" y="408"/>
                    </a:lnTo>
                    <a:lnTo>
                      <a:pt x="320" y="431"/>
                    </a:lnTo>
                    <a:lnTo>
                      <a:pt x="318" y="448"/>
                    </a:lnTo>
                    <a:lnTo>
                      <a:pt x="317" y="468"/>
                    </a:lnTo>
                    <a:lnTo>
                      <a:pt x="318" y="483"/>
                    </a:lnTo>
                    <a:lnTo>
                      <a:pt x="320" y="499"/>
                    </a:lnTo>
                    <a:lnTo>
                      <a:pt x="321" y="520"/>
                    </a:lnTo>
                    <a:lnTo>
                      <a:pt x="323" y="549"/>
                    </a:lnTo>
                    <a:lnTo>
                      <a:pt x="322" y="572"/>
                    </a:lnTo>
                    <a:lnTo>
                      <a:pt x="321" y="597"/>
                    </a:lnTo>
                    <a:lnTo>
                      <a:pt x="321" y="616"/>
                    </a:lnTo>
                    <a:lnTo>
                      <a:pt x="323" y="635"/>
                    </a:lnTo>
                    <a:lnTo>
                      <a:pt x="329" y="654"/>
                    </a:lnTo>
                    <a:lnTo>
                      <a:pt x="336" y="678"/>
                    </a:lnTo>
                    <a:lnTo>
                      <a:pt x="342" y="695"/>
                    </a:lnTo>
                    <a:lnTo>
                      <a:pt x="349" y="710"/>
                    </a:lnTo>
                    <a:lnTo>
                      <a:pt x="358" y="729"/>
                    </a:lnTo>
                    <a:lnTo>
                      <a:pt x="366" y="740"/>
                    </a:lnTo>
                    <a:lnTo>
                      <a:pt x="379" y="754"/>
                    </a:lnTo>
                    <a:lnTo>
                      <a:pt x="395" y="767"/>
                    </a:lnTo>
                    <a:lnTo>
                      <a:pt x="409" y="782"/>
                    </a:lnTo>
                    <a:lnTo>
                      <a:pt x="411" y="766"/>
                    </a:lnTo>
                    <a:lnTo>
                      <a:pt x="409" y="747"/>
                    </a:lnTo>
                    <a:lnTo>
                      <a:pt x="407" y="726"/>
                    </a:lnTo>
                    <a:lnTo>
                      <a:pt x="405" y="708"/>
                    </a:lnTo>
                    <a:lnTo>
                      <a:pt x="401" y="695"/>
                    </a:lnTo>
                    <a:lnTo>
                      <a:pt x="396" y="677"/>
                    </a:lnTo>
                    <a:lnTo>
                      <a:pt x="389" y="658"/>
                    </a:lnTo>
                    <a:lnTo>
                      <a:pt x="386" y="642"/>
                    </a:lnTo>
                    <a:lnTo>
                      <a:pt x="385" y="627"/>
                    </a:lnTo>
                    <a:lnTo>
                      <a:pt x="381" y="600"/>
                    </a:lnTo>
                    <a:lnTo>
                      <a:pt x="379" y="572"/>
                    </a:lnTo>
                    <a:lnTo>
                      <a:pt x="376" y="547"/>
                    </a:lnTo>
                    <a:lnTo>
                      <a:pt x="373" y="522"/>
                    </a:lnTo>
                    <a:lnTo>
                      <a:pt x="370" y="496"/>
                    </a:lnTo>
                    <a:lnTo>
                      <a:pt x="369" y="478"/>
                    </a:lnTo>
                    <a:lnTo>
                      <a:pt x="369" y="464"/>
                    </a:lnTo>
                    <a:lnTo>
                      <a:pt x="368" y="446"/>
                    </a:lnTo>
                    <a:lnTo>
                      <a:pt x="369" y="425"/>
                    </a:lnTo>
                    <a:lnTo>
                      <a:pt x="371" y="414"/>
                    </a:lnTo>
                    <a:lnTo>
                      <a:pt x="375" y="397"/>
                    </a:lnTo>
                    <a:lnTo>
                      <a:pt x="379" y="376"/>
                    </a:lnTo>
                    <a:lnTo>
                      <a:pt x="386" y="392"/>
                    </a:lnTo>
                    <a:lnTo>
                      <a:pt x="394" y="408"/>
                    </a:lnTo>
                    <a:lnTo>
                      <a:pt x="401" y="425"/>
                    </a:lnTo>
                    <a:lnTo>
                      <a:pt x="405" y="444"/>
                    </a:lnTo>
                    <a:lnTo>
                      <a:pt x="409" y="465"/>
                    </a:lnTo>
                    <a:lnTo>
                      <a:pt x="413" y="480"/>
                    </a:lnTo>
                    <a:lnTo>
                      <a:pt x="414" y="500"/>
                    </a:lnTo>
                    <a:lnTo>
                      <a:pt x="418" y="522"/>
                    </a:lnTo>
                    <a:lnTo>
                      <a:pt x="421" y="547"/>
                    </a:lnTo>
                    <a:lnTo>
                      <a:pt x="423" y="567"/>
                    </a:lnTo>
                    <a:lnTo>
                      <a:pt x="426" y="593"/>
                    </a:lnTo>
                    <a:lnTo>
                      <a:pt x="428" y="611"/>
                    </a:lnTo>
                    <a:lnTo>
                      <a:pt x="432" y="633"/>
                    </a:lnTo>
                    <a:lnTo>
                      <a:pt x="435" y="653"/>
                    </a:lnTo>
                    <a:lnTo>
                      <a:pt x="438" y="667"/>
                    </a:lnTo>
                    <a:lnTo>
                      <a:pt x="446" y="682"/>
                    </a:lnTo>
                    <a:lnTo>
                      <a:pt x="455" y="699"/>
                    </a:lnTo>
                    <a:lnTo>
                      <a:pt x="466" y="715"/>
                    </a:lnTo>
                    <a:lnTo>
                      <a:pt x="476" y="731"/>
                    </a:lnTo>
                    <a:lnTo>
                      <a:pt x="485" y="739"/>
                    </a:lnTo>
                    <a:lnTo>
                      <a:pt x="491" y="731"/>
                    </a:lnTo>
                    <a:lnTo>
                      <a:pt x="491" y="690"/>
                    </a:lnTo>
                    <a:lnTo>
                      <a:pt x="491" y="690"/>
                    </a:lnTo>
                    <a:lnTo>
                      <a:pt x="491" y="731"/>
                    </a:lnTo>
                    <a:lnTo>
                      <a:pt x="491" y="690"/>
                    </a:lnTo>
                    <a:lnTo>
                      <a:pt x="491" y="690"/>
                    </a:lnTo>
                    <a:lnTo>
                      <a:pt x="491" y="690"/>
                    </a:lnTo>
                    <a:lnTo>
                      <a:pt x="491" y="690"/>
                    </a:lnTo>
                    <a:lnTo>
                      <a:pt x="491" y="651"/>
                    </a:lnTo>
                    <a:lnTo>
                      <a:pt x="491" y="651"/>
                    </a:lnTo>
                    <a:lnTo>
                      <a:pt x="486" y="635"/>
                    </a:lnTo>
                    <a:lnTo>
                      <a:pt x="477" y="615"/>
                    </a:lnTo>
                    <a:lnTo>
                      <a:pt x="470" y="597"/>
                    </a:lnTo>
                    <a:lnTo>
                      <a:pt x="463" y="576"/>
                    </a:lnTo>
                    <a:lnTo>
                      <a:pt x="456" y="558"/>
                    </a:lnTo>
                    <a:lnTo>
                      <a:pt x="448" y="538"/>
                    </a:lnTo>
                    <a:lnTo>
                      <a:pt x="442" y="519"/>
                    </a:lnTo>
                    <a:lnTo>
                      <a:pt x="436" y="500"/>
                    </a:lnTo>
                    <a:lnTo>
                      <a:pt x="431" y="480"/>
                    </a:lnTo>
                    <a:lnTo>
                      <a:pt x="428" y="467"/>
                    </a:lnTo>
                    <a:lnTo>
                      <a:pt x="423" y="452"/>
                    </a:lnTo>
                    <a:lnTo>
                      <a:pt x="418" y="434"/>
                    </a:lnTo>
                    <a:lnTo>
                      <a:pt x="413" y="421"/>
                    </a:lnTo>
                    <a:lnTo>
                      <a:pt x="416" y="410"/>
                    </a:lnTo>
                    <a:lnTo>
                      <a:pt x="417" y="396"/>
                    </a:lnTo>
                    <a:lnTo>
                      <a:pt x="416" y="385"/>
                    </a:lnTo>
                    <a:lnTo>
                      <a:pt x="414" y="371"/>
                    </a:lnTo>
                    <a:lnTo>
                      <a:pt x="428" y="369"/>
                    </a:lnTo>
                    <a:lnTo>
                      <a:pt x="445" y="364"/>
                    </a:lnTo>
                    <a:lnTo>
                      <a:pt x="460" y="375"/>
                    </a:lnTo>
                    <a:lnTo>
                      <a:pt x="475" y="382"/>
                    </a:lnTo>
                    <a:lnTo>
                      <a:pt x="490" y="391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3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30"/>
                    </a:lnTo>
                    <a:lnTo>
                      <a:pt x="486" y="330"/>
                    </a:lnTo>
                    <a:lnTo>
                      <a:pt x="470" y="323"/>
                    </a:lnTo>
                    <a:lnTo>
                      <a:pt x="466" y="313"/>
                    </a:lnTo>
                    <a:lnTo>
                      <a:pt x="463" y="304"/>
                    </a:lnTo>
                    <a:lnTo>
                      <a:pt x="460" y="294"/>
                    </a:lnTo>
                    <a:lnTo>
                      <a:pt x="460" y="290"/>
                    </a:lnTo>
                    <a:lnTo>
                      <a:pt x="470" y="278"/>
                    </a:lnTo>
                    <a:lnTo>
                      <a:pt x="484" y="264"/>
                    </a:lnTo>
                    <a:lnTo>
                      <a:pt x="496" y="251"/>
                    </a:lnTo>
                    <a:lnTo>
                      <a:pt x="491" y="25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3" y="207"/>
                    </a:lnTo>
                    <a:lnTo>
                      <a:pt x="475" y="221"/>
                    </a:lnTo>
                    <a:lnTo>
                      <a:pt x="460" y="235"/>
                    </a:lnTo>
                    <a:lnTo>
                      <a:pt x="450" y="245"/>
                    </a:lnTo>
                    <a:lnTo>
                      <a:pt x="442" y="257"/>
                    </a:lnTo>
                    <a:lnTo>
                      <a:pt x="429" y="275"/>
                    </a:lnTo>
                    <a:lnTo>
                      <a:pt x="419" y="288"/>
                    </a:lnTo>
                    <a:lnTo>
                      <a:pt x="409" y="301"/>
                    </a:lnTo>
                    <a:lnTo>
                      <a:pt x="396" y="316"/>
                    </a:lnTo>
                    <a:lnTo>
                      <a:pt x="391" y="311"/>
                    </a:lnTo>
                    <a:lnTo>
                      <a:pt x="385" y="298"/>
                    </a:lnTo>
                    <a:lnTo>
                      <a:pt x="379" y="288"/>
                    </a:lnTo>
                    <a:lnTo>
                      <a:pt x="382" y="278"/>
                    </a:lnTo>
                    <a:lnTo>
                      <a:pt x="391" y="262"/>
                    </a:lnTo>
                    <a:lnTo>
                      <a:pt x="400" y="246"/>
                    </a:lnTo>
                    <a:lnTo>
                      <a:pt x="409" y="232"/>
                    </a:lnTo>
                    <a:lnTo>
                      <a:pt x="419" y="218"/>
                    </a:lnTo>
                    <a:lnTo>
                      <a:pt x="436" y="200"/>
                    </a:lnTo>
                    <a:lnTo>
                      <a:pt x="450" y="182"/>
                    </a:lnTo>
                    <a:lnTo>
                      <a:pt x="462" y="169"/>
                    </a:lnTo>
                    <a:lnTo>
                      <a:pt x="473" y="156"/>
                    </a:lnTo>
                    <a:lnTo>
                      <a:pt x="484" y="141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89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89"/>
                    </a:lnTo>
                    <a:lnTo>
                      <a:pt x="491" y="89"/>
                    </a:lnTo>
                    <a:lnTo>
                      <a:pt x="491" y="108"/>
                    </a:lnTo>
                    <a:lnTo>
                      <a:pt x="491" y="96"/>
                    </a:lnTo>
                    <a:lnTo>
                      <a:pt x="487" y="111"/>
                    </a:lnTo>
                    <a:lnTo>
                      <a:pt x="473" y="127"/>
                    </a:lnTo>
                    <a:lnTo>
                      <a:pt x="463" y="141"/>
                    </a:lnTo>
                    <a:lnTo>
                      <a:pt x="448" y="162"/>
                    </a:lnTo>
                    <a:lnTo>
                      <a:pt x="438" y="174"/>
                    </a:lnTo>
                    <a:lnTo>
                      <a:pt x="426" y="191"/>
                    </a:lnTo>
                    <a:lnTo>
                      <a:pt x="414" y="214"/>
                    </a:lnTo>
                    <a:lnTo>
                      <a:pt x="404" y="231"/>
                    </a:lnTo>
                    <a:lnTo>
                      <a:pt x="394" y="249"/>
                    </a:lnTo>
                    <a:lnTo>
                      <a:pt x="380" y="278"/>
                    </a:lnTo>
                    <a:lnTo>
                      <a:pt x="375" y="294"/>
                    </a:lnTo>
                    <a:lnTo>
                      <a:pt x="372" y="304"/>
                    </a:lnTo>
                    <a:lnTo>
                      <a:pt x="364" y="288"/>
                    </a:lnTo>
                    <a:lnTo>
                      <a:pt x="355" y="271"/>
                    </a:lnTo>
                    <a:lnTo>
                      <a:pt x="344" y="254"/>
                    </a:lnTo>
                    <a:lnTo>
                      <a:pt x="336" y="237"/>
                    </a:lnTo>
                    <a:lnTo>
                      <a:pt x="327" y="221"/>
                    </a:lnTo>
                    <a:lnTo>
                      <a:pt x="318" y="207"/>
                    </a:lnTo>
                    <a:lnTo>
                      <a:pt x="308" y="193"/>
                    </a:lnTo>
                    <a:lnTo>
                      <a:pt x="296" y="175"/>
                    </a:lnTo>
                    <a:lnTo>
                      <a:pt x="283" y="158"/>
                    </a:lnTo>
                    <a:lnTo>
                      <a:pt x="270" y="137"/>
                    </a:lnTo>
                    <a:lnTo>
                      <a:pt x="257" y="117"/>
                    </a:lnTo>
                    <a:lnTo>
                      <a:pt x="248" y="100"/>
                    </a:lnTo>
                    <a:lnTo>
                      <a:pt x="235" y="79"/>
                    </a:lnTo>
                    <a:lnTo>
                      <a:pt x="225" y="66"/>
                    </a:lnTo>
                    <a:lnTo>
                      <a:pt x="213" y="52"/>
                    </a:lnTo>
                    <a:lnTo>
                      <a:pt x="203" y="42"/>
                    </a:lnTo>
                    <a:lnTo>
                      <a:pt x="194" y="30"/>
                    </a:lnTo>
                    <a:lnTo>
                      <a:pt x="185" y="13"/>
                    </a:lnTo>
                    <a:lnTo>
                      <a:pt x="177" y="0"/>
                    </a:lnTo>
                    <a:lnTo>
                      <a:pt x="179" y="11"/>
                    </a:lnTo>
                    <a:lnTo>
                      <a:pt x="181" y="27"/>
                    </a:lnTo>
                    <a:lnTo>
                      <a:pt x="183" y="43"/>
                    </a:lnTo>
                    <a:lnTo>
                      <a:pt x="190" y="59"/>
                    </a:lnTo>
                    <a:lnTo>
                      <a:pt x="196" y="74"/>
                    </a:lnTo>
                    <a:lnTo>
                      <a:pt x="208" y="96"/>
                    </a:lnTo>
                    <a:lnTo>
                      <a:pt x="217" y="114"/>
                    </a:lnTo>
                    <a:lnTo>
                      <a:pt x="227" y="136"/>
                    </a:lnTo>
                    <a:lnTo>
                      <a:pt x="239" y="154"/>
                    </a:lnTo>
                    <a:lnTo>
                      <a:pt x="251" y="175"/>
                    </a:lnTo>
                    <a:lnTo>
                      <a:pt x="262" y="191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48" name="Freeform 32"/>
              <p:cNvSpPr>
                <a:spLocks/>
              </p:cNvSpPr>
              <p:nvPr/>
            </p:nvSpPr>
            <p:spPr bwMode="ltGray">
              <a:xfrm>
                <a:off x="5003" y="1739"/>
                <a:ext cx="768" cy="1071"/>
              </a:xfrm>
              <a:custGeom>
                <a:avLst/>
                <a:gdLst/>
                <a:ahLst/>
                <a:cxnLst>
                  <a:cxn ang="0">
                    <a:pos x="455" y="337"/>
                  </a:cxn>
                  <a:cxn ang="0">
                    <a:pos x="431" y="371"/>
                  </a:cxn>
                  <a:cxn ang="0">
                    <a:pos x="295" y="314"/>
                  </a:cxn>
                  <a:cxn ang="0">
                    <a:pos x="153" y="223"/>
                  </a:cxn>
                  <a:cxn ang="0">
                    <a:pos x="92" y="126"/>
                  </a:cxn>
                  <a:cxn ang="0">
                    <a:pos x="128" y="211"/>
                  </a:cxn>
                  <a:cxn ang="0">
                    <a:pos x="235" y="299"/>
                  </a:cxn>
                  <a:cxn ang="0">
                    <a:pos x="354" y="380"/>
                  </a:cxn>
                  <a:cxn ang="0">
                    <a:pos x="469" y="437"/>
                  </a:cxn>
                  <a:cxn ang="0">
                    <a:pos x="421" y="488"/>
                  </a:cxn>
                  <a:cxn ang="0">
                    <a:pos x="317" y="496"/>
                  </a:cxn>
                  <a:cxn ang="0">
                    <a:pos x="182" y="514"/>
                  </a:cxn>
                  <a:cxn ang="0">
                    <a:pos x="74" y="561"/>
                  </a:cxn>
                  <a:cxn ang="0">
                    <a:pos x="37" y="590"/>
                  </a:cxn>
                  <a:cxn ang="0">
                    <a:pos x="149" y="561"/>
                  </a:cxn>
                  <a:cxn ang="0">
                    <a:pos x="297" y="546"/>
                  </a:cxn>
                  <a:cxn ang="0">
                    <a:pos x="435" y="535"/>
                  </a:cxn>
                  <a:cxn ang="0">
                    <a:pos x="509" y="559"/>
                  </a:cxn>
                  <a:cxn ang="0">
                    <a:pos x="495" y="683"/>
                  </a:cxn>
                  <a:cxn ang="0">
                    <a:pos x="497" y="843"/>
                  </a:cxn>
                  <a:cxn ang="0">
                    <a:pos x="541" y="971"/>
                  </a:cxn>
                  <a:cxn ang="0">
                    <a:pos x="633" y="1070"/>
                  </a:cxn>
                  <a:cxn ang="0">
                    <a:pos x="620" y="951"/>
                  </a:cxn>
                  <a:cxn ang="0">
                    <a:pos x="590" y="821"/>
                  </a:cxn>
                  <a:cxn ang="0">
                    <a:pos x="571" y="655"/>
                  </a:cxn>
                  <a:cxn ang="0">
                    <a:pos x="580" y="544"/>
                  </a:cxn>
                  <a:cxn ang="0">
                    <a:pos x="626" y="608"/>
                  </a:cxn>
                  <a:cxn ang="0">
                    <a:pos x="651" y="749"/>
                  </a:cxn>
                  <a:cxn ang="0">
                    <a:pos x="672" y="894"/>
                  </a:cxn>
                  <a:cxn ang="0">
                    <a:pos x="737" y="1000"/>
                  </a:cxn>
                  <a:cxn ang="0">
                    <a:pos x="760" y="1000"/>
                  </a:cxn>
                  <a:cxn ang="0">
                    <a:pos x="760" y="891"/>
                  </a:cxn>
                  <a:cxn ang="0">
                    <a:pos x="716" y="789"/>
                  </a:cxn>
                  <a:cxn ang="0">
                    <a:pos x="666" y="657"/>
                  </a:cxn>
                  <a:cxn ang="0">
                    <a:pos x="643" y="561"/>
                  </a:cxn>
                  <a:cxn ang="0">
                    <a:pos x="689" y="499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27" y="442"/>
                  </a:cxn>
                  <a:cxn ang="0">
                    <a:pos x="727" y="380"/>
                  </a:cxn>
                  <a:cxn ang="0">
                    <a:pos x="760" y="288"/>
                  </a:cxn>
                  <a:cxn ang="0">
                    <a:pos x="760" y="288"/>
                  </a:cxn>
                  <a:cxn ang="0">
                    <a:pos x="760" y="288"/>
                  </a:cxn>
                  <a:cxn ang="0">
                    <a:pos x="760" y="288"/>
                  </a:cxn>
                  <a:cxn ang="0">
                    <a:pos x="696" y="335"/>
                  </a:cxn>
                  <a:cxn ang="0">
                    <a:pos x="613" y="433"/>
                  </a:cxn>
                  <a:cxn ang="0">
                    <a:pos x="604" y="359"/>
                  </a:cxn>
                  <a:cxn ang="0">
                    <a:pos x="696" y="250"/>
                  </a:cxn>
                  <a:cxn ang="0">
                    <a:pos x="760" y="178"/>
                  </a:cxn>
                  <a:cxn ang="0">
                    <a:pos x="760" y="178"/>
                  </a:cxn>
                  <a:cxn ang="0">
                    <a:pos x="760" y="132"/>
                  </a:cxn>
                  <a:cxn ang="0">
                    <a:pos x="678" y="239"/>
                  </a:cxn>
                  <a:cxn ang="0">
                    <a:pos x="589" y="380"/>
                  </a:cxn>
                  <a:cxn ang="0">
                    <a:pos x="532" y="348"/>
                  </a:cxn>
                  <a:cxn ang="0">
                    <a:pos x="458" y="240"/>
                  </a:cxn>
                  <a:cxn ang="0">
                    <a:pos x="364" y="109"/>
                  </a:cxn>
                  <a:cxn ang="0">
                    <a:pos x="286" y="18"/>
                  </a:cxn>
                  <a:cxn ang="0">
                    <a:pos x="294" y="81"/>
                  </a:cxn>
                  <a:cxn ang="0">
                    <a:pos x="369" y="211"/>
                  </a:cxn>
                </a:cxnLst>
                <a:rect l="0" t="0" r="r" b="b"/>
                <a:pathLst>
                  <a:path w="768" h="1071">
                    <a:moveTo>
                      <a:pt x="405" y="261"/>
                    </a:moveTo>
                    <a:lnTo>
                      <a:pt x="420" y="278"/>
                    </a:lnTo>
                    <a:lnTo>
                      <a:pt x="432" y="297"/>
                    </a:lnTo>
                    <a:lnTo>
                      <a:pt x="443" y="316"/>
                    </a:lnTo>
                    <a:lnTo>
                      <a:pt x="455" y="337"/>
                    </a:lnTo>
                    <a:lnTo>
                      <a:pt x="465" y="356"/>
                    </a:lnTo>
                    <a:lnTo>
                      <a:pt x="469" y="374"/>
                    </a:lnTo>
                    <a:lnTo>
                      <a:pt x="475" y="390"/>
                    </a:lnTo>
                    <a:lnTo>
                      <a:pt x="457" y="380"/>
                    </a:lnTo>
                    <a:lnTo>
                      <a:pt x="431" y="371"/>
                    </a:lnTo>
                    <a:lnTo>
                      <a:pt x="403" y="361"/>
                    </a:lnTo>
                    <a:lnTo>
                      <a:pt x="377" y="350"/>
                    </a:lnTo>
                    <a:lnTo>
                      <a:pt x="348" y="340"/>
                    </a:lnTo>
                    <a:lnTo>
                      <a:pt x="319" y="328"/>
                    </a:lnTo>
                    <a:lnTo>
                      <a:pt x="295" y="314"/>
                    </a:lnTo>
                    <a:lnTo>
                      <a:pt x="259" y="295"/>
                    </a:lnTo>
                    <a:lnTo>
                      <a:pt x="234" y="277"/>
                    </a:lnTo>
                    <a:lnTo>
                      <a:pt x="200" y="257"/>
                    </a:lnTo>
                    <a:lnTo>
                      <a:pt x="177" y="245"/>
                    </a:lnTo>
                    <a:lnTo>
                      <a:pt x="153" y="223"/>
                    </a:lnTo>
                    <a:lnTo>
                      <a:pt x="134" y="206"/>
                    </a:lnTo>
                    <a:lnTo>
                      <a:pt x="118" y="183"/>
                    </a:lnTo>
                    <a:lnTo>
                      <a:pt x="107" y="161"/>
                    </a:lnTo>
                    <a:lnTo>
                      <a:pt x="99" y="141"/>
                    </a:lnTo>
                    <a:lnTo>
                      <a:pt x="92" y="126"/>
                    </a:lnTo>
                    <a:lnTo>
                      <a:pt x="91" y="143"/>
                    </a:lnTo>
                    <a:lnTo>
                      <a:pt x="91" y="154"/>
                    </a:lnTo>
                    <a:lnTo>
                      <a:pt x="96" y="169"/>
                    </a:lnTo>
                    <a:lnTo>
                      <a:pt x="108" y="186"/>
                    </a:lnTo>
                    <a:lnTo>
                      <a:pt x="128" y="211"/>
                    </a:lnTo>
                    <a:lnTo>
                      <a:pt x="138" y="229"/>
                    </a:lnTo>
                    <a:lnTo>
                      <a:pt x="157" y="241"/>
                    </a:lnTo>
                    <a:lnTo>
                      <a:pt x="180" y="258"/>
                    </a:lnTo>
                    <a:lnTo>
                      <a:pt x="209" y="278"/>
                    </a:lnTo>
                    <a:lnTo>
                      <a:pt x="235" y="299"/>
                    </a:lnTo>
                    <a:lnTo>
                      <a:pt x="263" y="318"/>
                    </a:lnTo>
                    <a:lnTo>
                      <a:pt x="283" y="335"/>
                    </a:lnTo>
                    <a:lnTo>
                      <a:pt x="304" y="354"/>
                    </a:lnTo>
                    <a:lnTo>
                      <a:pt x="329" y="367"/>
                    </a:lnTo>
                    <a:lnTo>
                      <a:pt x="354" y="380"/>
                    </a:lnTo>
                    <a:lnTo>
                      <a:pt x="379" y="395"/>
                    </a:lnTo>
                    <a:lnTo>
                      <a:pt x="403" y="406"/>
                    </a:lnTo>
                    <a:lnTo>
                      <a:pt x="424" y="417"/>
                    </a:lnTo>
                    <a:lnTo>
                      <a:pt x="451" y="429"/>
                    </a:lnTo>
                    <a:lnTo>
                      <a:pt x="469" y="437"/>
                    </a:lnTo>
                    <a:lnTo>
                      <a:pt x="477" y="442"/>
                    </a:lnTo>
                    <a:lnTo>
                      <a:pt x="469" y="454"/>
                    </a:lnTo>
                    <a:lnTo>
                      <a:pt x="460" y="467"/>
                    </a:lnTo>
                    <a:lnTo>
                      <a:pt x="446" y="484"/>
                    </a:lnTo>
                    <a:lnTo>
                      <a:pt x="421" y="488"/>
                    </a:lnTo>
                    <a:lnTo>
                      <a:pt x="403" y="490"/>
                    </a:lnTo>
                    <a:lnTo>
                      <a:pt x="375" y="495"/>
                    </a:lnTo>
                    <a:lnTo>
                      <a:pt x="348" y="496"/>
                    </a:lnTo>
                    <a:lnTo>
                      <a:pt x="348" y="496"/>
                    </a:lnTo>
                    <a:lnTo>
                      <a:pt x="317" y="496"/>
                    </a:lnTo>
                    <a:lnTo>
                      <a:pt x="288" y="499"/>
                    </a:lnTo>
                    <a:lnTo>
                      <a:pt x="258" y="501"/>
                    </a:lnTo>
                    <a:lnTo>
                      <a:pt x="231" y="505"/>
                    </a:lnTo>
                    <a:lnTo>
                      <a:pt x="208" y="508"/>
                    </a:lnTo>
                    <a:lnTo>
                      <a:pt x="182" y="514"/>
                    </a:lnTo>
                    <a:lnTo>
                      <a:pt x="163" y="521"/>
                    </a:lnTo>
                    <a:lnTo>
                      <a:pt x="142" y="530"/>
                    </a:lnTo>
                    <a:lnTo>
                      <a:pt x="126" y="539"/>
                    </a:lnTo>
                    <a:lnTo>
                      <a:pt x="102" y="548"/>
                    </a:lnTo>
                    <a:lnTo>
                      <a:pt x="74" y="561"/>
                    </a:lnTo>
                    <a:lnTo>
                      <a:pt x="46" y="572"/>
                    </a:lnTo>
                    <a:lnTo>
                      <a:pt x="24" y="579"/>
                    </a:lnTo>
                    <a:lnTo>
                      <a:pt x="0" y="587"/>
                    </a:lnTo>
                    <a:lnTo>
                      <a:pt x="19" y="591"/>
                    </a:lnTo>
                    <a:lnTo>
                      <a:pt x="37" y="590"/>
                    </a:lnTo>
                    <a:lnTo>
                      <a:pt x="59" y="585"/>
                    </a:lnTo>
                    <a:lnTo>
                      <a:pt x="82" y="579"/>
                    </a:lnTo>
                    <a:lnTo>
                      <a:pt x="112" y="570"/>
                    </a:lnTo>
                    <a:lnTo>
                      <a:pt x="130" y="565"/>
                    </a:lnTo>
                    <a:lnTo>
                      <a:pt x="149" y="561"/>
                    </a:lnTo>
                    <a:lnTo>
                      <a:pt x="174" y="556"/>
                    </a:lnTo>
                    <a:lnTo>
                      <a:pt x="200" y="553"/>
                    </a:lnTo>
                    <a:lnTo>
                      <a:pt x="232" y="550"/>
                    </a:lnTo>
                    <a:lnTo>
                      <a:pt x="263" y="547"/>
                    </a:lnTo>
                    <a:lnTo>
                      <a:pt x="297" y="546"/>
                    </a:lnTo>
                    <a:lnTo>
                      <a:pt x="325" y="546"/>
                    </a:lnTo>
                    <a:lnTo>
                      <a:pt x="354" y="544"/>
                    </a:lnTo>
                    <a:lnTo>
                      <a:pt x="377" y="542"/>
                    </a:lnTo>
                    <a:lnTo>
                      <a:pt x="405" y="540"/>
                    </a:lnTo>
                    <a:lnTo>
                      <a:pt x="435" y="535"/>
                    </a:lnTo>
                    <a:lnTo>
                      <a:pt x="469" y="529"/>
                    </a:lnTo>
                    <a:lnTo>
                      <a:pt x="498" y="521"/>
                    </a:lnTo>
                    <a:lnTo>
                      <a:pt x="534" y="516"/>
                    </a:lnTo>
                    <a:lnTo>
                      <a:pt x="523" y="535"/>
                    </a:lnTo>
                    <a:lnTo>
                      <a:pt x="509" y="559"/>
                    </a:lnTo>
                    <a:lnTo>
                      <a:pt x="495" y="590"/>
                    </a:lnTo>
                    <a:lnTo>
                      <a:pt x="492" y="613"/>
                    </a:lnTo>
                    <a:lnTo>
                      <a:pt x="491" y="640"/>
                    </a:lnTo>
                    <a:lnTo>
                      <a:pt x="492" y="661"/>
                    </a:lnTo>
                    <a:lnTo>
                      <a:pt x="495" y="683"/>
                    </a:lnTo>
                    <a:lnTo>
                      <a:pt x="497" y="712"/>
                    </a:lnTo>
                    <a:lnTo>
                      <a:pt x="500" y="751"/>
                    </a:lnTo>
                    <a:lnTo>
                      <a:pt x="498" y="783"/>
                    </a:lnTo>
                    <a:lnTo>
                      <a:pt x="497" y="817"/>
                    </a:lnTo>
                    <a:lnTo>
                      <a:pt x="497" y="843"/>
                    </a:lnTo>
                    <a:lnTo>
                      <a:pt x="500" y="869"/>
                    </a:lnTo>
                    <a:lnTo>
                      <a:pt x="508" y="896"/>
                    </a:lnTo>
                    <a:lnTo>
                      <a:pt x="519" y="928"/>
                    </a:lnTo>
                    <a:lnTo>
                      <a:pt x="529" y="951"/>
                    </a:lnTo>
                    <a:lnTo>
                      <a:pt x="541" y="971"/>
                    </a:lnTo>
                    <a:lnTo>
                      <a:pt x="554" y="997"/>
                    </a:lnTo>
                    <a:lnTo>
                      <a:pt x="566" y="1013"/>
                    </a:lnTo>
                    <a:lnTo>
                      <a:pt x="586" y="1032"/>
                    </a:lnTo>
                    <a:lnTo>
                      <a:pt x="612" y="1049"/>
                    </a:lnTo>
                    <a:lnTo>
                      <a:pt x="633" y="1070"/>
                    </a:lnTo>
                    <a:lnTo>
                      <a:pt x="636" y="1048"/>
                    </a:lnTo>
                    <a:lnTo>
                      <a:pt x="633" y="1022"/>
                    </a:lnTo>
                    <a:lnTo>
                      <a:pt x="629" y="994"/>
                    </a:lnTo>
                    <a:lnTo>
                      <a:pt x="626" y="969"/>
                    </a:lnTo>
                    <a:lnTo>
                      <a:pt x="620" y="951"/>
                    </a:lnTo>
                    <a:lnTo>
                      <a:pt x="613" y="926"/>
                    </a:lnTo>
                    <a:lnTo>
                      <a:pt x="602" y="900"/>
                    </a:lnTo>
                    <a:lnTo>
                      <a:pt x="597" y="879"/>
                    </a:lnTo>
                    <a:lnTo>
                      <a:pt x="595" y="858"/>
                    </a:lnTo>
                    <a:lnTo>
                      <a:pt x="590" y="821"/>
                    </a:lnTo>
                    <a:lnTo>
                      <a:pt x="586" y="783"/>
                    </a:lnTo>
                    <a:lnTo>
                      <a:pt x="581" y="749"/>
                    </a:lnTo>
                    <a:lnTo>
                      <a:pt x="578" y="715"/>
                    </a:lnTo>
                    <a:lnTo>
                      <a:pt x="572" y="679"/>
                    </a:lnTo>
                    <a:lnTo>
                      <a:pt x="571" y="655"/>
                    </a:lnTo>
                    <a:lnTo>
                      <a:pt x="571" y="635"/>
                    </a:lnTo>
                    <a:lnTo>
                      <a:pt x="569" y="610"/>
                    </a:lnTo>
                    <a:lnTo>
                      <a:pt x="571" y="582"/>
                    </a:lnTo>
                    <a:lnTo>
                      <a:pt x="574" y="567"/>
                    </a:lnTo>
                    <a:lnTo>
                      <a:pt x="580" y="544"/>
                    </a:lnTo>
                    <a:lnTo>
                      <a:pt x="586" y="514"/>
                    </a:lnTo>
                    <a:lnTo>
                      <a:pt x="597" y="536"/>
                    </a:lnTo>
                    <a:lnTo>
                      <a:pt x="609" y="559"/>
                    </a:lnTo>
                    <a:lnTo>
                      <a:pt x="620" y="582"/>
                    </a:lnTo>
                    <a:lnTo>
                      <a:pt x="626" y="608"/>
                    </a:lnTo>
                    <a:lnTo>
                      <a:pt x="633" y="636"/>
                    </a:lnTo>
                    <a:lnTo>
                      <a:pt x="638" y="657"/>
                    </a:lnTo>
                    <a:lnTo>
                      <a:pt x="641" y="684"/>
                    </a:lnTo>
                    <a:lnTo>
                      <a:pt x="647" y="715"/>
                    </a:lnTo>
                    <a:lnTo>
                      <a:pt x="651" y="749"/>
                    </a:lnTo>
                    <a:lnTo>
                      <a:pt x="655" y="776"/>
                    </a:lnTo>
                    <a:lnTo>
                      <a:pt x="659" y="811"/>
                    </a:lnTo>
                    <a:lnTo>
                      <a:pt x="661" y="836"/>
                    </a:lnTo>
                    <a:lnTo>
                      <a:pt x="669" y="866"/>
                    </a:lnTo>
                    <a:lnTo>
                      <a:pt x="672" y="894"/>
                    </a:lnTo>
                    <a:lnTo>
                      <a:pt x="678" y="913"/>
                    </a:lnTo>
                    <a:lnTo>
                      <a:pt x="690" y="934"/>
                    </a:lnTo>
                    <a:lnTo>
                      <a:pt x="704" y="957"/>
                    </a:lnTo>
                    <a:lnTo>
                      <a:pt x="720" y="979"/>
                    </a:lnTo>
                    <a:lnTo>
                      <a:pt x="737" y="1000"/>
                    </a:lnTo>
                    <a:lnTo>
                      <a:pt x="750" y="1011"/>
                    </a:lnTo>
                    <a:lnTo>
                      <a:pt x="760" y="1000"/>
                    </a:lnTo>
                    <a:lnTo>
                      <a:pt x="760" y="945"/>
                    </a:lnTo>
                    <a:lnTo>
                      <a:pt x="760" y="945"/>
                    </a:lnTo>
                    <a:lnTo>
                      <a:pt x="760" y="1000"/>
                    </a:lnTo>
                    <a:lnTo>
                      <a:pt x="760" y="945"/>
                    </a:lnTo>
                    <a:lnTo>
                      <a:pt x="760" y="945"/>
                    </a:lnTo>
                    <a:lnTo>
                      <a:pt x="760" y="945"/>
                    </a:lnTo>
                    <a:lnTo>
                      <a:pt x="760" y="945"/>
                    </a:lnTo>
                    <a:lnTo>
                      <a:pt x="760" y="891"/>
                    </a:lnTo>
                    <a:lnTo>
                      <a:pt x="760" y="891"/>
                    </a:lnTo>
                    <a:lnTo>
                      <a:pt x="752" y="869"/>
                    </a:lnTo>
                    <a:lnTo>
                      <a:pt x="738" y="841"/>
                    </a:lnTo>
                    <a:lnTo>
                      <a:pt x="727" y="817"/>
                    </a:lnTo>
                    <a:lnTo>
                      <a:pt x="716" y="789"/>
                    </a:lnTo>
                    <a:lnTo>
                      <a:pt x="706" y="764"/>
                    </a:lnTo>
                    <a:lnTo>
                      <a:pt x="693" y="736"/>
                    </a:lnTo>
                    <a:lnTo>
                      <a:pt x="684" y="710"/>
                    </a:lnTo>
                    <a:lnTo>
                      <a:pt x="675" y="684"/>
                    </a:lnTo>
                    <a:lnTo>
                      <a:pt x="666" y="657"/>
                    </a:lnTo>
                    <a:lnTo>
                      <a:pt x="661" y="640"/>
                    </a:lnTo>
                    <a:lnTo>
                      <a:pt x="654" y="619"/>
                    </a:lnTo>
                    <a:lnTo>
                      <a:pt x="647" y="595"/>
                    </a:lnTo>
                    <a:lnTo>
                      <a:pt x="638" y="576"/>
                    </a:lnTo>
                    <a:lnTo>
                      <a:pt x="643" y="561"/>
                    </a:lnTo>
                    <a:lnTo>
                      <a:pt x="646" y="542"/>
                    </a:lnTo>
                    <a:lnTo>
                      <a:pt x="644" y="527"/>
                    </a:lnTo>
                    <a:lnTo>
                      <a:pt x="640" y="508"/>
                    </a:lnTo>
                    <a:lnTo>
                      <a:pt x="661" y="505"/>
                    </a:lnTo>
                    <a:lnTo>
                      <a:pt x="689" y="499"/>
                    </a:lnTo>
                    <a:lnTo>
                      <a:pt x="712" y="513"/>
                    </a:lnTo>
                    <a:lnTo>
                      <a:pt x="734" y="523"/>
                    </a:lnTo>
                    <a:lnTo>
                      <a:pt x="757" y="535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451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451"/>
                    </a:lnTo>
                    <a:lnTo>
                      <a:pt x="752" y="451"/>
                    </a:lnTo>
                    <a:lnTo>
                      <a:pt x="727" y="442"/>
                    </a:lnTo>
                    <a:lnTo>
                      <a:pt x="721" y="429"/>
                    </a:lnTo>
                    <a:lnTo>
                      <a:pt x="716" y="416"/>
                    </a:lnTo>
                    <a:lnTo>
                      <a:pt x="711" y="402"/>
                    </a:lnTo>
                    <a:lnTo>
                      <a:pt x="712" y="397"/>
                    </a:lnTo>
                    <a:lnTo>
                      <a:pt x="727" y="380"/>
                    </a:lnTo>
                    <a:lnTo>
                      <a:pt x="749" y="362"/>
                    </a:lnTo>
                    <a:lnTo>
                      <a:pt x="767" y="344"/>
                    </a:lnTo>
                    <a:lnTo>
                      <a:pt x="760" y="342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3" y="284"/>
                    </a:lnTo>
                    <a:lnTo>
                      <a:pt x="734" y="303"/>
                    </a:lnTo>
                    <a:lnTo>
                      <a:pt x="711" y="322"/>
                    </a:lnTo>
                    <a:lnTo>
                      <a:pt x="696" y="335"/>
                    </a:lnTo>
                    <a:lnTo>
                      <a:pt x="684" y="352"/>
                    </a:lnTo>
                    <a:lnTo>
                      <a:pt x="664" y="376"/>
                    </a:lnTo>
                    <a:lnTo>
                      <a:pt x="649" y="395"/>
                    </a:lnTo>
                    <a:lnTo>
                      <a:pt x="633" y="412"/>
                    </a:lnTo>
                    <a:lnTo>
                      <a:pt x="613" y="433"/>
                    </a:lnTo>
                    <a:lnTo>
                      <a:pt x="604" y="425"/>
                    </a:lnTo>
                    <a:lnTo>
                      <a:pt x="595" y="408"/>
                    </a:lnTo>
                    <a:lnTo>
                      <a:pt x="586" y="395"/>
                    </a:lnTo>
                    <a:lnTo>
                      <a:pt x="591" y="380"/>
                    </a:lnTo>
                    <a:lnTo>
                      <a:pt x="604" y="359"/>
                    </a:lnTo>
                    <a:lnTo>
                      <a:pt x="618" y="337"/>
                    </a:lnTo>
                    <a:lnTo>
                      <a:pt x="633" y="317"/>
                    </a:lnTo>
                    <a:lnTo>
                      <a:pt x="649" y="299"/>
                    </a:lnTo>
                    <a:lnTo>
                      <a:pt x="674" y="274"/>
                    </a:lnTo>
                    <a:lnTo>
                      <a:pt x="696" y="250"/>
                    </a:lnTo>
                    <a:lnTo>
                      <a:pt x="715" y="231"/>
                    </a:lnTo>
                    <a:lnTo>
                      <a:pt x="731" y="214"/>
                    </a:lnTo>
                    <a:lnTo>
                      <a:pt x="749" y="194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22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22"/>
                    </a:lnTo>
                    <a:lnTo>
                      <a:pt x="760" y="122"/>
                    </a:lnTo>
                    <a:lnTo>
                      <a:pt x="760" y="148"/>
                    </a:lnTo>
                    <a:lnTo>
                      <a:pt x="760" y="132"/>
                    </a:lnTo>
                    <a:lnTo>
                      <a:pt x="753" y="152"/>
                    </a:lnTo>
                    <a:lnTo>
                      <a:pt x="732" y="173"/>
                    </a:lnTo>
                    <a:lnTo>
                      <a:pt x="716" y="194"/>
                    </a:lnTo>
                    <a:lnTo>
                      <a:pt x="693" y="222"/>
                    </a:lnTo>
                    <a:lnTo>
                      <a:pt x="678" y="239"/>
                    </a:lnTo>
                    <a:lnTo>
                      <a:pt x="659" y="261"/>
                    </a:lnTo>
                    <a:lnTo>
                      <a:pt x="641" y="293"/>
                    </a:lnTo>
                    <a:lnTo>
                      <a:pt x="625" y="316"/>
                    </a:lnTo>
                    <a:lnTo>
                      <a:pt x="610" y="340"/>
                    </a:lnTo>
                    <a:lnTo>
                      <a:pt x="589" y="380"/>
                    </a:lnTo>
                    <a:lnTo>
                      <a:pt x="580" y="402"/>
                    </a:lnTo>
                    <a:lnTo>
                      <a:pt x="575" y="416"/>
                    </a:lnTo>
                    <a:lnTo>
                      <a:pt x="564" y="395"/>
                    </a:lnTo>
                    <a:lnTo>
                      <a:pt x="549" y="371"/>
                    </a:lnTo>
                    <a:lnTo>
                      <a:pt x="532" y="348"/>
                    </a:lnTo>
                    <a:lnTo>
                      <a:pt x="519" y="325"/>
                    </a:lnTo>
                    <a:lnTo>
                      <a:pt x="506" y="303"/>
                    </a:lnTo>
                    <a:lnTo>
                      <a:pt x="492" y="284"/>
                    </a:lnTo>
                    <a:lnTo>
                      <a:pt x="477" y="265"/>
                    </a:lnTo>
                    <a:lnTo>
                      <a:pt x="458" y="240"/>
                    </a:lnTo>
                    <a:lnTo>
                      <a:pt x="437" y="216"/>
                    </a:lnTo>
                    <a:lnTo>
                      <a:pt x="418" y="188"/>
                    </a:lnTo>
                    <a:lnTo>
                      <a:pt x="398" y="160"/>
                    </a:lnTo>
                    <a:lnTo>
                      <a:pt x="383" y="137"/>
                    </a:lnTo>
                    <a:lnTo>
                      <a:pt x="364" y="109"/>
                    </a:lnTo>
                    <a:lnTo>
                      <a:pt x="349" y="90"/>
                    </a:lnTo>
                    <a:lnTo>
                      <a:pt x="330" y="72"/>
                    </a:lnTo>
                    <a:lnTo>
                      <a:pt x="314" y="58"/>
                    </a:lnTo>
                    <a:lnTo>
                      <a:pt x="300" y="41"/>
                    </a:lnTo>
                    <a:lnTo>
                      <a:pt x="286" y="18"/>
                    </a:lnTo>
                    <a:lnTo>
                      <a:pt x="274" y="0"/>
                    </a:lnTo>
                    <a:lnTo>
                      <a:pt x="277" y="15"/>
                    </a:lnTo>
                    <a:lnTo>
                      <a:pt x="280" y="37"/>
                    </a:lnTo>
                    <a:lnTo>
                      <a:pt x="283" y="60"/>
                    </a:lnTo>
                    <a:lnTo>
                      <a:pt x="294" y="81"/>
                    </a:lnTo>
                    <a:lnTo>
                      <a:pt x="304" y="101"/>
                    </a:lnTo>
                    <a:lnTo>
                      <a:pt x="322" y="131"/>
                    </a:lnTo>
                    <a:lnTo>
                      <a:pt x="335" y="156"/>
                    </a:lnTo>
                    <a:lnTo>
                      <a:pt x="352" y="186"/>
                    </a:lnTo>
                    <a:lnTo>
                      <a:pt x="369" y="211"/>
                    </a:lnTo>
                    <a:lnTo>
                      <a:pt x="389" y="240"/>
                    </a:lnTo>
                    <a:lnTo>
                      <a:pt x="405" y="261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4851" name="Rectangle 35"/>
          <p:cNvSpPr>
            <a:spLocks noGrp="1" noChangeArrowheads="1"/>
          </p:cNvSpPr>
          <p:nvPr>
            <p:ph type="ctrTitle"/>
          </p:nvPr>
        </p:nvSpPr>
        <p:spPr>
          <a:noFill/>
          <a:ln/>
        </p:spPr>
        <p:txBody>
          <a:bodyPr/>
          <a:lstStyle/>
          <a:p>
            <a:pPr algn="ctr"/>
            <a:r>
              <a:rPr lang="en-US"/>
              <a:t>Domain-Specific Language Compiler Tool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36AC-C5DD-453D-BF83-176501E9C98C}" type="slidenum">
              <a:rPr lang="en-US"/>
              <a:pPr/>
              <a:t>3</a:t>
            </a:fld>
            <a:endParaRPr lang="en-US"/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Quality of Software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Function of:</a:t>
            </a:r>
          </a:p>
          <a:p>
            <a:pPr lvl="1"/>
            <a:r>
              <a:rPr lang="en-US"/>
              <a:t>basic design</a:t>
            </a:r>
          </a:p>
          <a:p>
            <a:pPr lvl="2"/>
            <a:r>
              <a:rPr lang="en-US"/>
              <a:t>“build it several times to get it right”</a:t>
            </a:r>
          </a:p>
          <a:p>
            <a:pPr lvl="2"/>
            <a:r>
              <a:rPr lang="en-US"/>
              <a:t>designs improved with experience</a:t>
            </a:r>
          </a:p>
          <a:p>
            <a:pPr lvl="1"/>
            <a:r>
              <a:rPr lang="en-US"/>
              <a:t>programming staff</a:t>
            </a:r>
            <a:br>
              <a:rPr lang="en-US"/>
            </a:br>
            <a:endParaRPr lang="en-US"/>
          </a:p>
          <a:p>
            <a:r>
              <a:rPr lang="en-US"/>
              <a:t>How can we do better?</a:t>
            </a:r>
          </a:p>
          <a:p>
            <a:pPr lvl="1"/>
            <a:r>
              <a:rPr lang="en-US"/>
              <a:t>to exploit previous experiences?</a:t>
            </a:r>
          </a:p>
          <a:p>
            <a:pPr lvl="1"/>
            <a:r>
              <a:rPr lang="en-US"/>
              <a:t>to improve quality of programmers?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B92B7-288B-4A74-AF45-44EB5DF1345C}" type="slidenum">
              <a:rPr lang="en-US"/>
              <a:pPr/>
              <a:t>30</a:t>
            </a:fld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Bali Grammars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Extended BNF grammar</a:t>
            </a:r>
          </a:p>
          <a:p>
            <a:pPr lvl="2"/>
            <a:r>
              <a:rPr lang="en-US"/>
              <a:t>extended to handle repetitions</a:t>
            </a:r>
          </a:p>
          <a:p>
            <a:pPr lvl="2"/>
            <a:r>
              <a:rPr lang="en-US"/>
              <a:t>e.g., POPART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595313" y="3794125"/>
            <a:ext cx="8048625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>
                <a:latin typeface="Courier New" pitchFamily="49" charset="0"/>
              </a:rPr>
              <a:t>StatementList  : ( Statement )+</a:t>
            </a:r>
          </a:p>
          <a:p>
            <a:r>
              <a:rPr lang="en-US">
                <a:latin typeface="Courier New" pitchFamily="49" charset="0"/>
              </a:rPr>
              <a:t>               ;</a:t>
            </a:r>
          </a:p>
          <a:p>
            <a:endParaRPr lang="en-US">
              <a:latin typeface="Courier New" pitchFamily="49" charset="0"/>
            </a:endParaRPr>
          </a:p>
          <a:p>
            <a:endParaRPr lang="en-US">
              <a:latin typeface="Courier New" pitchFamily="49" charset="0"/>
            </a:endParaRPr>
          </a:p>
          <a:p>
            <a:r>
              <a:rPr lang="en-US">
                <a:latin typeface="Courier New" pitchFamily="49" charset="0"/>
              </a:rPr>
              <a:t>ArgumentList   : Argument ( ‘,’ Argument )*</a:t>
            </a:r>
          </a:p>
          <a:p>
            <a:r>
              <a:rPr lang="en-US">
                <a:latin typeface="Courier New" pitchFamily="49" charset="0"/>
              </a:rPr>
              <a:t>               ;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97F24-9328-4A52-B478-B5A4A5092344}" type="slidenum">
              <a:rPr lang="en-US"/>
              <a:pPr/>
              <a:t>31</a:t>
            </a:fld>
            <a:endParaRPr 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Bali Grammars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35050" y="1676400"/>
            <a:ext cx="8032750" cy="4114800"/>
          </a:xfrm>
          <a:noFill/>
          <a:ln/>
        </p:spPr>
        <p:txBody>
          <a:bodyPr/>
          <a:lstStyle/>
          <a:p>
            <a:r>
              <a:rPr lang="en-US"/>
              <a:t>Annotated </a:t>
            </a:r>
          </a:p>
          <a:p>
            <a:pPr lvl="2"/>
            <a:r>
              <a:rPr lang="en-US"/>
              <a:t>by class to instantiate when production is recognized</a:t>
            </a:r>
          </a:p>
          <a:p>
            <a:pPr lvl="2"/>
            <a:r>
              <a:rPr lang="en-US"/>
              <a:t>POPART, DIALECT, common OO design techniques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214313" y="3413125"/>
            <a:ext cx="85820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>
                <a:latin typeface="Courier New" pitchFamily="49" charset="0"/>
              </a:rPr>
              <a:t>SelectionStmt</a:t>
            </a:r>
          </a:p>
          <a:p>
            <a:r>
              <a:rPr lang="en-US">
                <a:latin typeface="Courier New" pitchFamily="49" charset="0"/>
              </a:rPr>
              <a:t>    : IF ‘(’ Expr ‘)’ Statement   :: IfStm</a:t>
            </a:r>
          </a:p>
          <a:p>
            <a:r>
              <a:rPr lang="en-US">
                <a:latin typeface="Courier New" pitchFamily="49" charset="0"/>
              </a:rPr>
              <a:t>    | SWITCH ‘(’ Expr ‘)’ Block   :: SwitchStm</a:t>
            </a:r>
          </a:p>
          <a:p>
            <a:r>
              <a:rPr lang="en-US">
                <a:latin typeface="Courier New" pitchFamily="49" charset="0"/>
              </a:rPr>
              <a:t>    ;</a:t>
            </a:r>
          </a:p>
        </p:txBody>
      </p:sp>
      <p:grpSp>
        <p:nvGrpSpPr>
          <p:cNvPr id="36871" name="Group 7"/>
          <p:cNvGrpSpPr>
            <a:grpSpLocks/>
          </p:cNvGrpSpPr>
          <p:nvPr/>
        </p:nvGrpSpPr>
        <p:grpSpPr bwMode="auto">
          <a:xfrm>
            <a:off x="593725" y="5111750"/>
            <a:ext cx="8328025" cy="1333500"/>
            <a:chOff x="374" y="3220"/>
            <a:chExt cx="5246" cy="840"/>
          </a:xfrm>
        </p:grpSpPr>
        <p:sp>
          <p:nvSpPr>
            <p:cNvPr id="36869" name="Rectangle 5"/>
            <p:cNvSpPr>
              <a:spLocks noChangeArrowheads="1"/>
            </p:cNvSpPr>
            <p:nvPr/>
          </p:nvSpPr>
          <p:spPr bwMode="auto">
            <a:xfrm>
              <a:off x="374" y="3542"/>
              <a:ext cx="5246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/>
                <a:t>constructors: IfStm(  token,  token,  ASTexp,  token,  ASTstm )</a:t>
              </a:r>
            </a:p>
            <a:p>
              <a:r>
                <a:rPr lang="en-US"/>
                <a:t>                      SwitchStm(  token,  token, ASTexp, token, ASTblk )</a:t>
              </a:r>
            </a:p>
          </p:txBody>
        </p:sp>
        <p:sp>
          <p:nvSpPr>
            <p:cNvPr id="36870" name="AutoShape 6"/>
            <p:cNvSpPr>
              <a:spLocks noChangeArrowheads="1"/>
            </p:cNvSpPr>
            <p:nvPr/>
          </p:nvSpPr>
          <p:spPr bwMode="auto">
            <a:xfrm>
              <a:off x="2068" y="3220"/>
              <a:ext cx="472" cy="280"/>
            </a:xfrm>
            <a:prstGeom prst="downArrow">
              <a:avLst>
                <a:gd name="adj1" fmla="val 50000"/>
                <a:gd name="adj2" fmla="val 50005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21598-0327-42AF-8B30-E16D4D3BFD7D}" type="slidenum">
              <a:rPr lang="en-US"/>
              <a:pPr/>
              <a:t>32</a:t>
            </a:fld>
            <a:endParaRPr 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Inheritance Hierarchies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is deduced from DSL grammar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212725" y="3032125"/>
            <a:ext cx="456565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>
                <a:latin typeface="Courier New" pitchFamily="49" charset="0"/>
              </a:rPr>
              <a:t>Rule1 :  pattern1  :: C1</a:t>
            </a:r>
          </a:p>
          <a:p>
            <a:r>
              <a:rPr lang="en-US">
                <a:latin typeface="Courier New" pitchFamily="49" charset="0"/>
              </a:rPr>
              <a:t>      |  Rule2</a:t>
            </a:r>
          </a:p>
          <a:p>
            <a:r>
              <a:rPr lang="en-US">
                <a:latin typeface="Courier New" pitchFamily="49" charset="0"/>
              </a:rPr>
              <a:t>      ;</a:t>
            </a:r>
          </a:p>
        </p:txBody>
      </p:sp>
      <p:grpSp>
        <p:nvGrpSpPr>
          <p:cNvPr id="37904" name="Group 16"/>
          <p:cNvGrpSpPr>
            <a:grpSpLocks/>
          </p:cNvGrpSpPr>
          <p:nvPr/>
        </p:nvGrpSpPr>
        <p:grpSpPr bwMode="auto">
          <a:xfrm>
            <a:off x="5721350" y="2825750"/>
            <a:ext cx="2568575" cy="1665288"/>
            <a:chOff x="3604" y="1780"/>
            <a:chExt cx="1618" cy="1049"/>
          </a:xfrm>
        </p:grpSpPr>
        <p:grpSp>
          <p:nvGrpSpPr>
            <p:cNvPr id="37895" name="Group 7"/>
            <p:cNvGrpSpPr>
              <a:grpSpLocks/>
            </p:cNvGrpSpPr>
            <p:nvPr/>
          </p:nvGrpSpPr>
          <p:grpSpPr bwMode="auto">
            <a:xfrm>
              <a:off x="3604" y="2452"/>
              <a:ext cx="664" cy="376"/>
              <a:chOff x="3604" y="2452"/>
              <a:chExt cx="664" cy="376"/>
            </a:xfrm>
          </p:grpSpPr>
          <p:sp>
            <p:nvSpPr>
              <p:cNvPr id="37893" name="Rectangle 5"/>
              <p:cNvSpPr>
                <a:spLocks noChangeArrowheads="1"/>
              </p:cNvSpPr>
              <p:nvPr/>
            </p:nvSpPr>
            <p:spPr bwMode="auto">
              <a:xfrm>
                <a:off x="3604" y="2452"/>
                <a:ext cx="664" cy="37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894" name="Rectangle 6"/>
              <p:cNvSpPr>
                <a:spLocks noChangeArrowheads="1"/>
              </p:cNvSpPr>
              <p:nvPr/>
            </p:nvSpPr>
            <p:spPr bwMode="auto">
              <a:xfrm>
                <a:off x="3782" y="2515"/>
                <a:ext cx="30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 sz="2000">
                    <a:latin typeface="Courier New" pitchFamily="49" charset="0"/>
                  </a:rPr>
                  <a:t>C1</a:t>
                </a:r>
              </a:p>
            </p:txBody>
          </p:sp>
        </p:grpSp>
        <p:grpSp>
          <p:nvGrpSpPr>
            <p:cNvPr id="37898" name="Group 10"/>
            <p:cNvGrpSpPr>
              <a:grpSpLocks/>
            </p:cNvGrpSpPr>
            <p:nvPr/>
          </p:nvGrpSpPr>
          <p:grpSpPr bwMode="auto">
            <a:xfrm>
              <a:off x="4030" y="1780"/>
              <a:ext cx="664" cy="376"/>
              <a:chOff x="4030" y="1780"/>
              <a:chExt cx="664" cy="376"/>
            </a:xfrm>
          </p:grpSpPr>
          <p:sp>
            <p:nvSpPr>
              <p:cNvPr id="37896" name="Rectangle 8"/>
              <p:cNvSpPr>
                <a:spLocks noChangeArrowheads="1"/>
              </p:cNvSpPr>
              <p:nvPr/>
            </p:nvSpPr>
            <p:spPr bwMode="auto">
              <a:xfrm>
                <a:off x="4030" y="1780"/>
                <a:ext cx="664" cy="37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897" name="Rectangle 9"/>
              <p:cNvSpPr>
                <a:spLocks noChangeArrowheads="1"/>
              </p:cNvSpPr>
              <p:nvPr/>
            </p:nvSpPr>
            <p:spPr bwMode="auto">
              <a:xfrm>
                <a:off x="4075" y="1843"/>
                <a:ext cx="59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 sz="2000">
                    <a:latin typeface="Courier New" pitchFamily="49" charset="0"/>
                  </a:rPr>
                  <a:t>Rule1</a:t>
                </a:r>
              </a:p>
            </p:txBody>
          </p:sp>
        </p:grpSp>
        <p:grpSp>
          <p:nvGrpSpPr>
            <p:cNvPr id="37901" name="Group 13"/>
            <p:cNvGrpSpPr>
              <a:grpSpLocks/>
            </p:cNvGrpSpPr>
            <p:nvPr/>
          </p:nvGrpSpPr>
          <p:grpSpPr bwMode="auto">
            <a:xfrm>
              <a:off x="4558" y="2453"/>
              <a:ext cx="664" cy="376"/>
              <a:chOff x="4558" y="2453"/>
              <a:chExt cx="664" cy="376"/>
            </a:xfrm>
          </p:grpSpPr>
          <p:sp>
            <p:nvSpPr>
              <p:cNvPr id="37899" name="Rectangle 11"/>
              <p:cNvSpPr>
                <a:spLocks noChangeArrowheads="1"/>
              </p:cNvSpPr>
              <p:nvPr/>
            </p:nvSpPr>
            <p:spPr bwMode="auto">
              <a:xfrm>
                <a:off x="4558" y="2453"/>
                <a:ext cx="664" cy="37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00" name="Rectangle 12"/>
              <p:cNvSpPr>
                <a:spLocks noChangeArrowheads="1"/>
              </p:cNvSpPr>
              <p:nvPr/>
            </p:nvSpPr>
            <p:spPr bwMode="auto">
              <a:xfrm>
                <a:off x="4603" y="2516"/>
                <a:ext cx="59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 sz="2000">
                    <a:latin typeface="Courier New" pitchFamily="49" charset="0"/>
                  </a:rPr>
                  <a:t>Rule2</a:t>
                </a:r>
              </a:p>
            </p:txBody>
          </p:sp>
        </p:grpSp>
        <p:sp>
          <p:nvSpPr>
            <p:cNvPr id="37902" name="Line 14"/>
            <p:cNvSpPr>
              <a:spLocks noChangeShapeType="1"/>
            </p:cNvSpPr>
            <p:nvPr/>
          </p:nvSpPr>
          <p:spPr bwMode="auto">
            <a:xfrm flipH="1">
              <a:off x="3888" y="2160"/>
              <a:ext cx="288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3" name="Line 15"/>
            <p:cNvSpPr>
              <a:spLocks noChangeShapeType="1"/>
            </p:cNvSpPr>
            <p:nvPr/>
          </p:nvSpPr>
          <p:spPr bwMode="auto">
            <a:xfrm>
              <a:off x="4512" y="2160"/>
              <a:ext cx="288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7905" name="Rectangle 17"/>
          <p:cNvSpPr>
            <a:spLocks noChangeArrowheads="1"/>
          </p:cNvSpPr>
          <p:nvPr/>
        </p:nvSpPr>
        <p:spPr bwMode="auto">
          <a:xfrm>
            <a:off x="212725" y="4632325"/>
            <a:ext cx="456565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>
                <a:latin typeface="Courier New" pitchFamily="49" charset="0"/>
              </a:rPr>
              <a:t>Rule2 :  pattern2  :: C2</a:t>
            </a:r>
          </a:p>
          <a:p>
            <a:r>
              <a:rPr lang="en-US">
                <a:latin typeface="Courier New" pitchFamily="49" charset="0"/>
              </a:rPr>
              <a:t>      |  pattern3  :: C3</a:t>
            </a:r>
          </a:p>
          <a:p>
            <a:r>
              <a:rPr lang="en-US">
                <a:latin typeface="Courier New" pitchFamily="49" charset="0"/>
              </a:rPr>
              <a:t>      ;</a:t>
            </a:r>
          </a:p>
        </p:txBody>
      </p:sp>
      <p:grpSp>
        <p:nvGrpSpPr>
          <p:cNvPr id="37914" name="Group 26"/>
          <p:cNvGrpSpPr>
            <a:grpSpLocks/>
          </p:cNvGrpSpPr>
          <p:nvPr/>
        </p:nvGrpSpPr>
        <p:grpSpPr bwMode="auto">
          <a:xfrm>
            <a:off x="6635750" y="4495800"/>
            <a:ext cx="2349500" cy="1289050"/>
            <a:chOff x="4180" y="2832"/>
            <a:chExt cx="1480" cy="812"/>
          </a:xfrm>
        </p:grpSpPr>
        <p:grpSp>
          <p:nvGrpSpPr>
            <p:cNvPr id="37908" name="Group 20"/>
            <p:cNvGrpSpPr>
              <a:grpSpLocks/>
            </p:cNvGrpSpPr>
            <p:nvPr/>
          </p:nvGrpSpPr>
          <p:grpSpPr bwMode="auto">
            <a:xfrm>
              <a:off x="4180" y="3268"/>
              <a:ext cx="664" cy="376"/>
              <a:chOff x="4180" y="3268"/>
              <a:chExt cx="664" cy="376"/>
            </a:xfrm>
          </p:grpSpPr>
          <p:sp>
            <p:nvSpPr>
              <p:cNvPr id="37906" name="Rectangle 18"/>
              <p:cNvSpPr>
                <a:spLocks noChangeArrowheads="1"/>
              </p:cNvSpPr>
              <p:nvPr/>
            </p:nvSpPr>
            <p:spPr bwMode="auto">
              <a:xfrm>
                <a:off x="4180" y="3268"/>
                <a:ext cx="664" cy="37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07" name="Rectangle 19"/>
              <p:cNvSpPr>
                <a:spLocks noChangeArrowheads="1"/>
              </p:cNvSpPr>
              <p:nvPr/>
            </p:nvSpPr>
            <p:spPr bwMode="auto">
              <a:xfrm>
                <a:off x="4358" y="3331"/>
                <a:ext cx="30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 sz="2000">
                    <a:latin typeface="Courier New" pitchFamily="49" charset="0"/>
                  </a:rPr>
                  <a:t>C2</a:t>
                </a:r>
              </a:p>
            </p:txBody>
          </p:sp>
        </p:grpSp>
        <p:grpSp>
          <p:nvGrpSpPr>
            <p:cNvPr id="37911" name="Group 23"/>
            <p:cNvGrpSpPr>
              <a:grpSpLocks/>
            </p:cNvGrpSpPr>
            <p:nvPr/>
          </p:nvGrpSpPr>
          <p:grpSpPr bwMode="auto">
            <a:xfrm>
              <a:off x="4996" y="3268"/>
              <a:ext cx="664" cy="376"/>
              <a:chOff x="4996" y="3268"/>
              <a:chExt cx="664" cy="376"/>
            </a:xfrm>
          </p:grpSpPr>
          <p:sp>
            <p:nvSpPr>
              <p:cNvPr id="37909" name="Rectangle 21"/>
              <p:cNvSpPr>
                <a:spLocks noChangeArrowheads="1"/>
              </p:cNvSpPr>
              <p:nvPr/>
            </p:nvSpPr>
            <p:spPr bwMode="auto">
              <a:xfrm>
                <a:off x="4996" y="3268"/>
                <a:ext cx="664" cy="37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0" name="Rectangle 22"/>
              <p:cNvSpPr>
                <a:spLocks noChangeArrowheads="1"/>
              </p:cNvSpPr>
              <p:nvPr/>
            </p:nvSpPr>
            <p:spPr bwMode="auto">
              <a:xfrm>
                <a:off x="5174" y="3331"/>
                <a:ext cx="30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 sz="2000">
                    <a:latin typeface="Courier New" pitchFamily="49" charset="0"/>
                  </a:rPr>
                  <a:t>C3</a:t>
                </a:r>
              </a:p>
            </p:txBody>
          </p:sp>
        </p:grpSp>
        <p:sp>
          <p:nvSpPr>
            <p:cNvPr id="37912" name="Line 24"/>
            <p:cNvSpPr>
              <a:spLocks noChangeShapeType="1"/>
            </p:cNvSpPr>
            <p:nvPr/>
          </p:nvSpPr>
          <p:spPr bwMode="auto">
            <a:xfrm flipH="1">
              <a:off x="4560" y="2832"/>
              <a:ext cx="24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3" name="Line 25"/>
            <p:cNvSpPr>
              <a:spLocks noChangeShapeType="1"/>
            </p:cNvSpPr>
            <p:nvPr/>
          </p:nvSpPr>
          <p:spPr bwMode="auto">
            <a:xfrm>
              <a:off x="5040" y="2832"/>
              <a:ext cx="288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05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CCAFE-3FD3-41FF-BF8C-614186E04261}" type="slidenum">
              <a:rPr lang="en-US"/>
              <a:pPr/>
              <a:t>33</a:t>
            </a:fld>
            <a:endParaRPr 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Bali Specifications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2"/>
          </p:nvPr>
        </p:nvSpPr>
        <p:spPr>
          <a:noFill/>
          <a:ln/>
        </p:spPr>
        <p:txBody>
          <a:bodyPr/>
          <a:lstStyle/>
          <a:p>
            <a:r>
              <a:rPr lang="en-US" sz="2800"/>
              <a:t>Jak grammar</a:t>
            </a:r>
          </a:p>
          <a:p>
            <a:pPr lvl="1"/>
            <a:r>
              <a:rPr lang="en-US" sz="2400"/>
              <a:t>170 tokens</a:t>
            </a:r>
          </a:p>
          <a:p>
            <a:pPr lvl="1"/>
            <a:r>
              <a:rPr lang="en-US" sz="2400"/>
              <a:t>400 productions</a:t>
            </a:r>
          </a:p>
          <a:p>
            <a:pPr lvl="1"/>
            <a:r>
              <a:rPr lang="en-US" sz="2400"/>
              <a:t>800 lines</a:t>
            </a:r>
            <a:br>
              <a:rPr lang="en-US" sz="2400"/>
            </a:br>
            <a:endParaRPr lang="en-US" sz="2400"/>
          </a:p>
          <a:p>
            <a:r>
              <a:rPr lang="en-US" sz="2800"/>
              <a:t>Bali grammar</a:t>
            </a:r>
          </a:p>
          <a:p>
            <a:pPr lvl="1"/>
            <a:r>
              <a:rPr lang="en-US" sz="2400"/>
              <a:t>15 tokens</a:t>
            </a:r>
          </a:p>
          <a:p>
            <a:pPr lvl="1"/>
            <a:r>
              <a:rPr lang="en-US" sz="2400"/>
              <a:t>20 productions</a:t>
            </a:r>
          </a:p>
          <a:p>
            <a:pPr lvl="1"/>
            <a:r>
              <a:rPr lang="en-US" sz="2400"/>
              <a:t>73 lines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1046163" y="2492375"/>
            <a:ext cx="3124200" cy="26606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>
                <a:latin typeface="Courier New" pitchFamily="49" charset="0"/>
              </a:rPr>
              <a:t>// bali spec</a:t>
            </a:r>
          </a:p>
          <a:p>
            <a:endParaRPr lang="en-US">
              <a:latin typeface="Courier New" pitchFamily="49" charset="0"/>
            </a:endParaRPr>
          </a:p>
          <a:p>
            <a:r>
              <a:rPr lang="en-US">
                <a:latin typeface="Courier New" pitchFamily="49" charset="0"/>
              </a:rPr>
              <a:t>lexical patterns</a:t>
            </a:r>
          </a:p>
          <a:p>
            <a:endParaRPr lang="en-US">
              <a:latin typeface="Courier New" pitchFamily="49" charset="0"/>
            </a:endParaRPr>
          </a:p>
          <a:p>
            <a:r>
              <a:rPr lang="en-US">
                <a:latin typeface="Courier New" pitchFamily="49" charset="0"/>
              </a:rPr>
              <a:t>%%</a:t>
            </a:r>
          </a:p>
          <a:p>
            <a:endParaRPr lang="en-US">
              <a:latin typeface="Courier New" pitchFamily="49" charset="0"/>
            </a:endParaRPr>
          </a:p>
          <a:p>
            <a:r>
              <a:rPr lang="en-US">
                <a:latin typeface="Courier New" pitchFamily="49" charset="0"/>
              </a:rPr>
              <a:t>grammar rules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AE3EF-9E56-4410-B433-8FD1E2DFD8F1}" type="slidenum">
              <a:rPr lang="en-US"/>
              <a:pPr/>
              <a:t>34</a:t>
            </a:fld>
            <a:endParaRPr 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What can be generated...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Lexical analyzer</a:t>
            </a:r>
          </a:p>
          <a:p>
            <a:pPr lvl="2"/>
            <a:r>
              <a:rPr lang="en-US">
                <a:latin typeface="Courier New" pitchFamily="49" charset="0"/>
              </a:rPr>
              <a:t>Jlex</a:t>
            </a:r>
            <a:r>
              <a:rPr lang="en-US"/>
              <a:t>  (java version of </a:t>
            </a:r>
            <a:r>
              <a:rPr lang="en-US">
                <a:latin typeface="Courier New" pitchFamily="49" charset="0"/>
              </a:rPr>
              <a:t>lex</a:t>
            </a:r>
            <a:r>
              <a:rPr lang="en-US"/>
              <a:t>)</a:t>
            </a:r>
          </a:p>
          <a:p>
            <a:pPr lvl="2"/>
            <a:r>
              <a:rPr lang="en-US"/>
              <a:t>Bernie Lofaso (Jakarta Team Member)</a:t>
            </a:r>
            <a:br>
              <a:rPr lang="en-US"/>
            </a:br>
            <a:endParaRPr lang="en-US"/>
          </a:p>
          <a:p>
            <a:r>
              <a:rPr lang="en-US"/>
              <a:t>Parser</a:t>
            </a:r>
          </a:p>
          <a:p>
            <a:pPr lvl="2"/>
            <a:r>
              <a:rPr lang="en-US">
                <a:latin typeface="Courier New" pitchFamily="49" charset="0"/>
              </a:rPr>
              <a:t>Java_Cup</a:t>
            </a:r>
            <a:r>
              <a:rPr lang="en-US"/>
              <a:t> (java version of </a:t>
            </a:r>
            <a:r>
              <a:rPr lang="en-US">
                <a:latin typeface="Courier New" pitchFamily="49" charset="0"/>
              </a:rPr>
              <a:t>yacc</a:t>
            </a:r>
            <a:r>
              <a:rPr lang="en-US"/>
              <a:t>)</a:t>
            </a:r>
          </a:p>
          <a:p>
            <a:pPr lvl="2"/>
            <a:r>
              <a:rPr lang="en-US"/>
              <a:t>Scott Hudson@Georgia Tech</a:t>
            </a:r>
            <a:br>
              <a:rPr lang="en-US"/>
            </a:br>
            <a:endParaRPr lang="en-US"/>
          </a:p>
          <a:p>
            <a:r>
              <a:rPr lang="en-US"/>
              <a:t>Inheritance hierarchy and AST classes</a:t>
            </a:r>
          </a:p>
          <a:p>
            <a:pPr lvl="2"/>
            <a:r>
              <a:rPr lang="en-US"/>
              <a:t>constructors, unparsing, editing methods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6781800" y="3352800"/>
            <a:ext cx="1841500" cy="879475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/>
              <a:t>Now moving</a:t>
            </a:r>
          </a:p>
          <a:p>
            <a:pPr algn="ctr"/>
            <a:r>
              <a:rPr lang="en-US"/>
              <a:t>to JavaCC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 animBg="1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68F21-C9B6-4B31-B9AE-FAF9D9856F98}" type="slidenum">
              <a:rPr lang="en-US"/>
              <a:pPr/>
              <a:t>35</a:t>
            </a:fld>
            <a:endParaRPr lang="en-US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What can’t be generated...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Type checking, reduction, optimization methods</a:t>
            </a:r>
          </a:p>
          <a:p>
            <a:pPr lvl="1"/>
            <a:r>
              <a:rPr lang="en-US"/>
              <a:t>AST node specific</a:t>
            </a:r>
          </a:p>
          <a:p>
            <a:pPr lvl="1"/>
            <a:r>
              <a:rPr lang="en-US"/>
              <a:t>hand code as subclasses to Bali-generated class</a:t>
            </a:r>
          </a:p>
        </p:txBody>
      </p:sp>
      <p:grpSp>
        <p:nvGrpSpPr>
          <p:cNvPr id="40966" name="Group 6"/>
          <p:cNvGrpSpPr>
            <a:grpSpLocks/>
          </p:cNvGrpSpPr>
          <p:nvPr/>
        </p:nvGrpSpPr>
        <p:grpSpPr bwMode="auto">
          <a:xfrm>
            <a:off x="1958975" y="4005263"/>
            <a:ext cx="5522913" cy="474662"/>
            <a:chOff x="1234" y="2523"/>
            <a:chExt cx="3479" cy="299"/>
          </a:xfrm>
        </p:grpSpPr>
        <p:sp>
          <p:nvSpPr>
            <p:cNvPr id="40964" name="Rectangle 4"/>
            <p:cNvSpPr>
              <a:spLocks noChangeArrowheads="1"/>
            </p:cNvSpPr>
            <p:nvPr/>
          </p:nvSpPr>
          <p:spPr bwMode="auto">
            <a:xfrm>
              <a:off x="1234" y="2523"/>
              <a:ext cx="807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/>
                <a:t>AstNode</a:t>
              </a:r>
            </a:p>
          </p:txBody>
        </p:sp>
        <p:sp>
          <p:nvSpPr>
            <p:cNvPr id="40965" name="Rectangle 5"/>
            <p:cNvSpPr>
              <a:spLocks noChangeArrowheads="1"/>
            </p:cNvSpPr>
            <p:nvPr/>
          </p:nvSpPr>
          <p:spPr bwMode="auto">
            <a:xfrm>
              <a:off x="3350" y="2534"/>
              <a:ext cx="136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/>
                <a:t>JTS kernel class</a:t>
              </a:r>
            </a:p>
          </p:txBody>
        </p:sp>
      </p:grpSp>
      <p:grpSp>
        <p:nvGrpSpPr>
          <p:cNvPr id="40973" name="Group 13"/>
          <p:cNvGrpSpPr>
            <a:grpSpLocks/>
          </p:cNvGrpSpPr>
          <p:nvPr/>
        </p:nvGrpSpPr>
        <p:grpSpPr bwMode="auto">
          <a:xfrm>
            <a:off x="1154113" y="4495800"/>
            <a:ext cx="7064375" cy="1052513"/>
            <a:chOff x="727" y="2832"/>
            <a:chExt cx="4450" cy="663"/>
          </a:xfrm>
        </p:grpSpPr>
        <p:sp>
          <p:nvSpPr>
            <p:cNvPr id="40967" name="Rectangle 7"/>
            <p:cNvSpPr>
              <a:spLocks noChangeArrowheads="1"/>
            </p:cNvSpPr>
            <p:nvPr/>
          </p:nvSpPr>
          <p:spPr bwMode="auto">
            <a:xfrm>
              <a:off x="727" y="3191"/>
              <a:ext cx="633" cy="30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/>
                <a:t>IfStm’</a:t>
              </a:r>
            </a:p>
          </p:txBody>
        </p:sp>
        <p:sp>
          <p:nvSpPr>
            <p:cNvPr id="40968" name="Rectangle 8"/>
            <p:cNvSpPr>
              <a:spLocks noChangeArrowheads="1"/>
            </p:cNvSpPr>
            <p:nvPr/>
          </p:nvSpPr>
          <p:spPr bwMode="auto">
            <a:xfrm>
              <a:off x="1639" y="3191"/>
              <a:ext cx="1039" cy="30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/>
                <a:t>SwitchStm’</a:t>
              </a:r>
            </a:p>
          </p:txBody>
        </p:sp>
        <p:sp>
          <p:nvSpPr>
            <p:cNvPr id="40969" name="Rectangle 9"/>
            <p:cNvSpPr>
              <a:spLocks noChangeArrowheads="1"/>
            </p:cNvSpPr>
            <p:nvPr/>
          </p:nvSpPr>
          <p:spPr bwMode="auto">
            <a:xfrm>
              <a:off x="2822" y="3206"/>
              <a:ext cx="3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/>
                <a:t>…</a:t>
              </a:r>
            </a:p>
          </p:txBody>
        </p:sp>
        <p:sp>
          <p:nvSpPr>
            <p:cNvPr id="40970" name="Line 10"/>
            <p:cNvSpPr>
              <a:spLocks noChangeShapeType="1"/>
            </p:cNvSpPr>
            <p:nvPr/>
          </p:nvSpPr>
          <p:spPr bwMode="auto">
            <a:xfrm flipH="1">
              <a:off x="1104" y="2832"/>
              <a:ext cx="384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71" name="Line 11"/>
            <p:cNvSpPr>
              <a:spLocks noChangeShapeType="1"/>
            </p:cNvSpPr>
            <p:nvPr/>
          </p:nvSpPr>
          <p:spPr bwMode="auto">
            <a:xfrm>
              <a:off x="1776" y="2832"/>
              <a:ext cx="432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72" name="Rectangle 12"/>
            <p:cNvSpPr>
              <a:spLocks noChangeArrowheads="1"/>
            </p:cNvSpPr>
            <p:nvPr/>
          </p:nvSpPr>
          <p:spPr bwMode="auto">
            <a:xfrm>
              <a:off x="3350" y="3158"/>
              <a:ext cx="182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/>
                <a:t>Bali-generated classes</a:t>
              </a:r>
            </a:p>
          </p:txBody>
        </p:sp>
      </p:grpSp>
      <p:grpSp>
        <p:nvGrpSpPr>
          <p:cNvPr id="40980" name="Group 20"/>
          <p:cNvGrpSpPr>
            <a:grpSpLocks/>
          </p:cNvGrpSpPr>
          <p:nvPr/>
        </p:nvGrpSpPr>
        <p:grpSpPr bwMode="auto">
          <a:xfrm>
            <a:off x="1204913" y="5562600"/>
            <a:ext cx="7132637" cy="1050925"/>
            <a:chOff x="759" y="3504"/>
            <a:chExt cx="4493" cy="662"/>
          </a:xfrm>
        </p:grpSpPr>
        <p:sp>
          <p:nvSpPr>
            <p:cNvPr id="40974" name="Rectangle 14"/>
            <p:cNvSpPr>
              <a:spLocks noChangeArrowheads="1"/>
            </p:cNvSpPr>
            <p:nvPr/>
          </p:nvSpPr>
          <p:spPr bwMode="auto">
            <a:xfrm>
              <a:off x="759" y="3815"/>
              <a:ext cx="569" cy="30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/>
                <a:t>IfStm</a:t>
              </a:r>
            </a:p>
          </p:txBody>
        </p:sp>
        <p:sp>
          <p:nvSpPr>
            <p:cNvPr id="40975" name="Rectangle 15"/>
            <p:cNvSpPr>
              <a:spLocks noChangeArrowheads="1"/>
            </p:cNvSpPr>
            <p:nvPr/>
          </p:nvSpPr>
          <p:spPr bwMode="auto">
            <a:xfrm>
              <a:off x="1719" y="3815"/>
              <a:ext cx="975" cy="30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/>
                <a:t>SwitchStm</a:t>
              </a:r>
            </a:p>
          </p:txBody>
        </p:sp>
        <p:sp>
          <p:nvSpPr>
            <p:cNvPr id="40976" name="Rectangle 16"/>
            <p:cNvSpPr>
              <a:spLocks noChangeArrowheads="1"/>
            </p:cNvSpPr>
            <p:nvPr/>
          </p:nvSpPr>
          <p:spPr bwMode="auto">
            <a:xfrm>
              <a:off x="2870" y="3878"/>
              <a:ext cx="3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/>
                <a:t>…</a:t>
              </a:r>
            </a:p>
          </p:txBody>
        </p:sp>
        <p:sp>
          <p:nvSpPr>
            <p:cNvPr id="40977" name="Line 17"/>
            <p:cNvSpPr>
              <a:spLocks noChangeShapeType="1"/>
            </p:cNvSpPr>
            <p:nvPr/>
          </p:nvSpPr>
          <p:spPr bwMode="auto">
            <a:xfrm>
              <a:off x="1056" y="3504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78" name="Line 18"/>
            <p:cNvSpPr>
              <a:spLocks noChangeShapeType="1"/>
            </p:cNvSpPr>
            <p:nvPr/>
          </p:nvSpPr>
          <p:spPr bwMode="auto">
            <a:xfrm>
              <a:off x="2208" y="3504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79" name="Rectangle 19"/>
            <p:cNvSpPr>
              <a:spLocks noChangeArrowheads="1"/>
            </p:cNvSpPr>
            <p:nvPr/>
          </p:nvSpPr>
          <p:spPr bwMode="auto">
            <a:xfrm>
              <a:off x="3350" y="3830"/>
              <a:ext cx="190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/>
                <a:t>Hand-coded subclasses</a:t>
              </a:r>
            </a:p>
          </p:txBody>
        </p:sp>
      </p:grpSp>
      <p:grpSp>
        <p:nvGrpSpPr>
          <p:cNvPr id="40983" name="Group 23"/>
          <p:cNvGrpSpPr>
            <a:grpSpLocks/>
          </p:cNvGrpSpPr>
          <p:nvPr/>
        </p:nvGrpSpPr>
        <p:grpSpPr bwMode="auto">
          <a:xfrm>
            <a:off x="1104900" y="5981700"/>
            <a:ext cx="3276600" cy="609600"/>
            <a:chOff x="696" y="3768"/>
            <a:chExt cx="2064" cy="384"/>
          </a:xfrm>
        </p:grpSpPr>
        <p:sp>
          <p:nvSpPr>
            <p:cNvPr id="40981" name="Rectangle 21"/>
            <p:cNvSpPr>
              <a:spLocks noChangeArrowheads="1"/>
            </p:cNvSpPr>
            <p:nvPr/>
          </p:nvSpPr>
          <p:spPr bwMode="auto">
            <a:xfrm>
              <a:off x="696" y="3768"/>
              <a:ext cx="720" cy="384"/>
            </a:xfrm>
            <a:prstGeom prst="rect">
              <a:avLst/>
            </a:prstGeom>
            <a:noFill/>
            <a:ln w="762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82" name="Rectangle 22"/>
            <p:cNvSpPr>
              <a:spLocks noChangeArrowheads="1"/>
            </p:cNvSpPr>
            <p:nvPr/>
          </p:nvSpPr>
          <p:spPr bwMode="auto">
            <a:xfrm>
              <a:off x="1656" y="3768"/>
              <a:ext cx="1104" cy="384"/>
            </a:xfrm>
            <a:prstGeom prst="rect">
              <a:avLst/>
            </a:prstGeom>
            <a:noFill/>
            <a:ln w="762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DE28-B7F0-48E9-8961-E274FD49CF52}" type="slidenum">
              <a:rPr lang="en-US"/>
              <a:pPr/>
              <a:t>36</a:t>
            </a:fld>
            <a:endParaRPr 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Big Picture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Traditional approach to building compilers for domain-specific languages</a:t>
            </a:r>
          </a:p>
          <a:p>
            <a:pPr lvl="3"/>
            <a:r>
              <a:rPr lang="en-US"/>
              <a:t>clean model of proven technology</a:t>
            </a:r>
            <a:br>
              <a:rPr lang="en-US"/>
            </a:br>
            <a:endParaRPr lang="en-US"/>
          </a:p>
          <a:p>
            <a:r>
              <a:rPr lang="en-US"/>
              <a:t>Problem: don’t want to hand-code and hand-assemble each variant</a:t>
            </a:r>
          </a:p>
          <a:p>
            <a:pPr lvl="3"/>
            <a:r>
              <a:rPr lang="en-US"/>
              <a:t>too expensive</a:t>
            </a:r>
            <a:br>
              <a:rPr lang="en-US"/>
            </a:br>
            <a:endParaRPr lang="en-US"/>
          </a:p>
          <a:p>
            <a:r>
              <a:rPr lang="en-US"/>
              <a:t>Solution: GenVoca component technology</a:t>
            </a:r>
          </a:p>
          <a:p>
            <a:pPr lvl="3"/>
            <a:r>
              <a:rPr lang="en-US"/>
              <a:t>components encapsulate primitive extensions</a:t>
            </a:r>
          </a:p>
          <a:p>
            <a:pPr lvl="3"/>
            <a:r>
              <a:rPr lang="en-US"/>
              <a:t>compose components to form variants of Jak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DDAD48A1-BA2D-4F02-908A-8BA1ADD57F65}" type="slidenum">
              <a:rPr lang="en-US"/>
              <a:pPr/>
              <a:t>37</a:t>
            </a:fld>
            <a:endParaRPr 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grpSp>
        <p:nvGrpSpPr>
          <p:cNvPr id="43042" name="Group 34"/>
          <p:cNvGrpSpPr>
            <a:grpSpLocks/>
          </p:cNvGrpSpPr>
          <p:nvPr/>
        </p:nvGrpSpPr>
        <p:grpSpPr bwMode="auto">
          <a:xfrm>
            <a:off x="0" y="533400"/>
            <a:ext cx="9177338" cy="6324600"/>
            <a:chOff x="0" y="336"/>
            <a:chExt cx="5781" cy="3984"/>
          </a:xfrm>
        </p:grpSpPr>
        <p:sp>
          <p:nvSpPr>
            <p:cNvPr id="43011" name="Rectangle 3"/>
            <p:cNvSpPr>
              <a:spLocks noChangeArrowheads="1"/>
            </p:cNvSpPr>
            <p:nvPr/>
          </p:nvSpPr>
          <p:spPr bwMode="ltGray">
            <a:xfrm>
              <a:off x="0" y="3900"/>
              <a:ext cx="5774" cy="4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fol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3021" name="Group 13"/>
            <p:cNvGrpSpPr>
              <a:grpSpLocks/>
            </p:cNvGrpSpPr>
            <p:nvPr/>
          </p:nvGrpSpPr>
          <p:grpSpPr bwMode="auto">
            <a:xfrm>
              <a:off x="0" y="336"/>
              <a:ext cx="1441" cy="3984"/>
              <a:chOff x="0" y="336"/>
              <a:chExt cx="1441" cy="3984"/>
            </a:xfrm>
          </p:grpSpPr>
          <p:sp>
            <p:nvSpPr>
              <p:cNvPr id="43012" name="Freeform 4"/>
              <p:cNvSpPr>
                <a:spLocks/>
              </p:cNvSpPr>
              <p:nvPr/>
            </p:nvSpPr>
            <p:spPr bwMode="ltGray">
              <a:xfrm>
                <a:off x="200" y="1331"/>
                <a:ext cx="237" cy="2989"/>
              </a:xfrm>
              <a:custGeom>
                <a:avLst/>
                <a:gdLst/>
                <a:ahLst/>
                <a:cxnLst>
                  <a:cxn ang="0">
                    <a:pos x="0" y="178"/>
                  </a:cxn>
                  <a:cxn ang="0">
                    <a:pos x="35" y="874"/>
                  </a:cxn>
                  <a:cxn ang="0">
                    <a:pos x="70" y="1436"/>
                  </a:cxn>
                  <a:cxn ang="0">
                    <a:pos x="95" y="1851"/>
                  </a:cxn>
                  <a:cxn ang="0">
                    <a:pos x="88" y="2988"/>
                  </a:cxn>
                  <a:cxn ang="0">
                    <a:pos x="135" y="2988"/>
                  </a:cxn>
                  <a:cxn ang="0">
                    <a:pos x="156" y="1773"/>
                  </a:cxn>
                  <a:cxn ang="0">
                    <a:pos x="165" y="1409"/>
                  </a:cxn>
                  <a:cxn ang="0">
                    <a:pos x="182" y="1069"/>
                  </a:cxn>
                  <a:cxn ang="0">
                    <a:pos x="193" y="812"/>
                  </a:cxn>
                  <a:cxn ang="0">
                    <a:pos x="212" y="440"/>
                  </a:cxn>
                  <a:cxn ang="0">
                    <a:pos x="236" y="120"/>
                  </a:cxn>
                  <a:cxn ang="0">
                    <a:pos x="221" y="38"/>
                  </a:cxn>
                  <a:cxn ang="0">
                    <a:pos x="196" y="0"/>
                  </a:cxn>
                  <a:cxn ang="0">
                    <a:pos x="168" y="394"/>
                  </a:cxn>
                  <a:cxn ang="0">
                    <a:pos x="144" y="729"/>
                  </a:cxn>
                  <a:cxn ang="0">
                    <a:pos x="135" y="991"/>
                  </a:cxn>
                  <a:cxn ang="0">
                    <a:pos x="128" y="1267"/>
                  </a:cxn>
                  <a:cxn ang="0">
                    <a:pos x="107" y="1544"/>
                  </a:cxn>
                  <a:cxn ang="0">
                    <a:pos x="79" y="1063"/>
                  </a:cxn>
                  <a:cxn ang="0">
                    <a:pos x="47" y="609"/>
                  </a:cxn>
                  <a:cxn ang="0">
                    <a:pos x="0" y="178"/>
                  </a:cxn>
                </a:cxnLst>
                <a:rect l="0" t="0" r="r" b="b"/>
                <a:pathLst>
                  <a:path w="237" h="2989">
                    <a:moveTo>
                      <a:pt x="0" y="178"/>
                    </a:moveTo>
                    <a:lnTo>
                      <a:pt x="35" y="874"/>
                    </a:lnTo>
                    <a:lnTo>
                      <a:pt x="70" y="1436"/>
                    </a:lnTo>
                    <a:lnTo>
                      <a:pt x="95" y="1851"/>
                    </a:lnTo>
                    <a:lnTo>
                      <a:pt x="88" y="2988"/>
                    </a:lnTo>
                    <a:lnTo>
                      <a:pt x="135" y="2988"/>
                    </a:lnTo>
                    <a:lnTo>
                      <a:pt x="156" y="1773"/>
                    </a:lnTo>
                    <a:lnTo>
                      <a:pt x="165" y="1409"/>
                    </a:lnTo>
                    <a:lnTo>
                      <a:pt x="182" y="1069"/>
                    </a:lnTo>
                    <a:lnTo>
                      <a:pt x="193" y="812"/>
                    </a:lnTo>
                    <a:lnTo>
                      <a:pt x="212" y="440"/>
                    </a:lnTo>
                    <a:lnTo>
                      <a:pt x="236" y="120"/>
                    </a:lnTo>
                    <a:lnTo>
                      <a:pt x="221" y="38"/>
                    </a:lnTo>
                    <a:lnTo>
                      <a:pt x="196" y="0"/>
                    </a:lnTo>
                    <a:lnTo>
                      <a:pt x="168" y="394"/>
                    </a:lnTo>
                    <a:lnTo>
                      <a:pt x="144" y="729"/>
                    </a:lnTo>
                    <a:lnTo>
                      <a:pt x="135" y="991"/>
                    </a:lnTo>
                    <a:lnTo>
                      <a:pt x="128" y="1267"/>
                    </a:lnTo>
                    <a:lnTo>
                      <a:pt x="107" y="1544"/>
                    </a:lnTo>
                    <a:lnTo>
                      <a:pt x="79" y="1063"/>
                    </a:lnTo>
                    <a:lnTo>
                      <a:pt x="47" y="609"/>
                    </a:lnTo>
                    <a:lnTo>
                      <a:pt x="0" y="178"/>
                    </a:lnTo>
                  </a:path>
                </a:pathLst>
              </a:custGeom>
              <a:solidFill>
                <a:srgbClr val="3C002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3" name="Freeform 5"/>
              <p:cNvSpPr>
                <a:spLocks/>
              </p:cNvSpPr>
              <p:nvPr/>
            </p:nvSpPr>
            <p:spPr bwMode="ltGray">
              <a:xfrm>
                <a:off x="377" y="2153"/>
                <a:ext cx="380" cy="2166"/>
              </a:xfrm>
              <a:custGeom>
                <a:avLst/>
                <a:gdLst/>
                <a:ahLst/>
                <a:cxnLst>
                  <a:cxn ang="0">
                    <a:pos x="0" y="525"/>
                  </a:cxn>
                  <a:cxn ang="0">
                    <a:pos x="32" y="754"/>
                  </a:cxn>
                  <a:cxn ang="0">
                    <a:pos x="64" y="939"/>
                  </a:cxn>
                  <a:cxn ang="0">
                    <a:pos x="85" y="1074"/>
                  </a:cxn>
                  <a:cxn ang="0">
                    <a:pos x="54" y="2165"/>
                  </a:cxn>
                  <a:cxn ang="0">
                    <a:pos x="103" y="2119"/>
                  </a:cxn>
                  <a:cxn ang="0">
                    <a:pos x="140" y="1050"/>
                  </a:cxn>
                  <a:cxn ang="0">
                    <a:pos x="145" y="930"/>
                  </a:cxn>
                  <a:cxn ang="0">
                    <a:pos x="165" y="818"/>
                  </a:cxn>
                  <a:cxn ang="0">
                    <a:pos x="172" y="734"/>
                  </a:cxn>
                  <a:cxn ang="0">
                    <a:pos x="190" y="612"/>
                  </a:cxn>
                  <a:cxn ang="0">
                    <a:pos x="210" y="507"/>
                  </a:cxn>
                  <a:cxn ang="0">
                    <a:pos x="228" y="414"/>
                  </a:cxn>
                  <a:cxn ang="0">
                    <a:pos x="246" y="314"/>
                  </a:cxn>
                  <a:cxn ang="0">
                    <a:pos x="275" y="214"/>
                  </a:cxn>
                  <a:cxn ang="0">
                    <a:pos x="308" y="130"/>
                  </a:cxn>
                  <a:cxn ang="0">
                    <a:pos x="361" y="50"/>
                  </a:cxn>
                  <a:cxn ang="0">
                    <a:pos x="379" y="18"/>
                  </a:cxn>
                  <a:cxn ang="0">
                    <a:pos x="356" y="0"/>
                  </a:cxn>
                  <a:cxn ang="0">
                    <a:pos x="322" y="32"/>
                  </a:cxn>
                  <a:cxn ang="0">
                    <a:pos x="275" y="109"/>
                  </a:cxn>
                  <a:cxn ang="0">
                    <a:pos x="240" y="185"/>
                  </a:cxn>
                  <a:cxn ang="0">
                    <a:pos x="210" y="265"/>
                  </a:cxn>
                  <a:cxn ang="0">
                    <a:pos x="193" y="369"/>
                  </a:cxn>
                  <a:cxn ang="0">
                    <a:pos x="175" y="467"/>
                  </a:cxn>
                  <a:cxn ang="0">
                    <a:pos x="150" y="598"/>
                  </a:cxn>
                  <a:cxn ang="0">
                    <a:pos x="128" y="707"/>
                  </a:cxn>
                  <a:cxn ang="0">
                    <a:pos x="120" y="792"/>
                  </a:cxn>
                  <a:cxn ang="0">
                    <a:pos x="115" y="883"/>
                  </a:cxn>
                  <a:cxn ang="0">
                    <a:pos x="97" y="974"/>
                  </a:cxn>
                  <a:cxn ang="0">
                    <a:pos x="70" y="816"/>
                  </a:cxn>
                  <a:cxn ang="0">
                    <a:pos x="42" y="667"/>
                  </a:cxn>
                  <a:cxn ang="0">
                    <a:pos x="0" y="525"/>
                  </a:cxn>
                </a:cxnLst>
                <a:rect l="0" t="0" r="r" b="b"/>
                <a:pathLst>
                  <a:path w="380" h="2166">
                    <a:moveTo>
                      <a:pt x="0" y="525"/>
                    </a:moveTo>
                    <a:lnTo>
                      <a:pt x="32" y="754"/>
                    </a:lnTo>
                    <a:lnTo>
                      <a:pt x="64" y="939"/>
                    </a:lnTo>
                    <a:lnTo>
                      <a:pt x="85" y="1074"/>
                    </a:lnTo>
                    <a:lnTo>
                      <a:pt x="54" y="2165"/>
                    </a:lnTo>
                    <a:lnTo>
                      <a:pt x="103" y="2119"/>
                    </a:lnTo>
                    <a:lnTo>
                      <a:pt x="140" y="1050"/>
                    </a:lnTo>
                    <a:lnTo>
                      <a:pt x="145" y="930"/>
                    </a:lnTo>
                    <a:lnTo>
                      <a:pt x="165" y="818"/>
                    </a:lnTo>
                    <a:lnTo>
                      <a:pt x="172" y="734"/>
                    </a:lnTo>
                    <a:lnTo>
                      <a:pt x="190" y="612"/>
                    </a:lnTo>
                    <a:lnTo>
                      <a:pt x="210" y="507"/>
                    </a:lnTo>
                    <a:lnTo>
                      <a:pt x="228" y="414"/>
                    </a:lnTo>
                    <a:lnTo>
                      <a:pt x="246" y="314"/>
                    </a:lnTo>
                    <a:lnTo>
                      <a:pt x="275" y="214"/>
                    </a:lnTo>
                    <a:lnTo>
                      <a:pt x="308" y="130"/>
                    </a:lnTo>
                    <a:lnTo>
                      <a:pt x="361" y="50"/>
                    </a:lnTo>
                    <a:lnTo>
                      <a:pt x="379" y="18"/>
                    </a:lnTo>
                    <a:lnTo>
                      <a:pt x="356" y="0"/>
                    </a:lnTo>
                    <a:lnTo>
                      <a:pt x="322" y="32"/>
                    </a:lnTo>
                    <a:lnTo>
                      <a:pt x="275" y="109"/>
                    </a:lnTo>
                    <a:lnTo>
                      <a:pt x="240" y="185"/>
                    </a:lnTo>
                    <a:lnTo>
                      <a:pt x="210" y="265"/>
                    </a:lnTo>
                    <a:lnTo>
                      <a:pt x="193" y="369"/>
                    </a:lnTo>
                    <a:lnTo>
                      <a:pt x="175" y="467"/>
                    </a:lnTo>
                    <a:lnTo>
                      <a:pt x="150" y="598"/>
                    </a:lnTo>
                    <a:lnTo>
                      <a:pt x="128" y="707"/>
                    </a:lnTo>
                    <a:lnTo>
                      <a:pt x="120" y="792"/>
                    </a:lnTo>
                    <a:lnTo>
                      <a:pt x="115" y="883"/>
                    </a:lnTo>
                    <a:lnTo>
                      <a:pt x="97" y="974"/>
                    </a:lnTo>
                    <a:lnTo>
                      <a:pt x="70" y="816"/>
                    </a:lnTo>
                    <a:lnTo>
                      <a:pt x="42" y="667"/>
                    </a:lnTo>
                    <a:lnTo>
                      <a:pt x="0" y="525"/>
                    </a:lnTo>
                  </a:path>
                </a:pathLst>
              </a:custGeom>
              <a:solidFill>
                <a:srgbClr val="3C002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4" name="Freeform 6"/>
              <p:cNvSpPr>
                <a:spLocks/>
              </p:cNvSpPr>
              <p:nvPr/>
            </p:nvSpPr>
            <p:spPr bwMode="ltGray">
              <a:xfrm>
                <a:off x="0" y="1090"/>
                <a:ext cx="833" cy="1263"/>
              </a:xfrm>
              <a:custGeom>
                <a:avLst/>
                <a:gdLst/>
                <a:ahLst/>
                <a:cxnLst>
                  <a:cxn ang="0">
                    <a:pos x="337" y="398"/>
                  </a:cxn>
                  <a:cxn ang="0">
                    <a:pos x="364" y="438"/>
                  </a:cxn>
                  <a:cxn ang="0">
                    <a:pos x="511" y="370"/>
                  </a:cxn>
                  <a:cxn ang="0">
                    <a:pos x="665" y="263"/>
                  </a:cxn>
                  <a:cxn ang="0">
                    <a:pos x="731" y="149"/>
                  </a:cxn>
                  <a:cxn ang="0">
                    <a:pos x="693" y="249"/>
                  </a:cxn>
                  <a:cxn ang="0">
                    <a:pos x="576" y="352"/>
                  </a:cxn>
                  <a:cxn ang="0">
                    <a:pos x="448" y="449"/>
                  </a:cxn>
                  <a:cxn ang="0">
                    <a:pos x="323" y="516"/>
                  </a:cxn>
                  <a:cxn ang="0">
                    <a:pos x="374" y="576"/>
                  </a:cxn>
                  <a:cxn ang="0">
                    <a:pos x="488" y="585"/>
                  </a:cxn>
                  <a:cxn ang="0">
                    <a:pos x="634" y="607"/>
                  </a:cxn>
                  <a:cxn ang="0">
                    <a:pos x="750" y="661"/>
                  </a:cxn>
                  <a:cxn ang="0">
                    <a:pos x="790" y="696"/>
                  </a:cxn>
                  <a:cxn ang="0">
                    <a:pos x="669" y="661"/>
                  </a:cxn>
                  <a:cxn ang="0">
                    <a:pos x="508" y="643"/>
                  </a:cxn>
                  <a:cxn ang="0">
                    <a:pos x="359" y="631"/>
                  </a:cxn>
                  <a:cxn ang="0">
                    <a:pos x="278" y="660"/>
                  </a:cxn>
                  <a:cxn ang="0">
                    <a:pos x="295" y="805"/>
                  </a:cxn>
                  <a:cxn ang="0">
                    <a:pos x="292" y="994"/>
                  </a:cxn>
                  <a:cxn ang="0">
                    <a:pos x="244" y="1145"/>
                  </a:cxn>
                  <a:cxn ang="0">
                    <a:pos x="144" y="1262"/>
                  </a:cxn>
                  <a:cxn ang="0">
                    <a:pos x="159" y="1121"/>
                  </a:cxn>
                  <a:cxn ang="0">
                    <a:pos x="191" y="969"/>
                  </a:cxn>
                  <a:cxn ang="0">
                    <a:pos x="212" y="772"/>
                  </a:cxn>
                  <a:cxn ang="0">
                    <a:pos x="202" y="641"/>
                  </a:cxn>
                  <a:cxn ang="0">
                    <a:pos x="151" y="718"/>
                  </a:cxn>
                  <a:cxn ang="0">
                    <a:pos x="125" y="883"/>
                  </a:cxn>
                  <a:cxn ang="0">
                    <a:pos x="101" y="1054"/>
                  </a:cxn>
                  <a:cxn ang="0">
                    <a:pos x="32" y="1180"/>
                  </a:cxn>
                  <a:cxn ang="0">
                    <a:pos x="7" y="1180"/>
                  </a:cxn>
                  <a:cxn ang="0">
                    <a:pos x="7" y="1051"/>
                  </a:cxn>
                  <a:cxn ang="0">
                    <a:pos x="54" y="931"/>
                  </a:cxn>
                  <a:cxn ang="0">
                    <a:pos x="109" y="776"/>
                  </a:cxn>
                  <a:cxn ang="0">
                    <a:pos x="134" y="661"/>
                  </a:cxn>
                  <a:cxn ang="0">
                    <a:pos x="84" y="589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42" y="521"/>
                  </a:cxn>
                  <a:cxn ang="0">
                    <a:pos x="42" y="449"/>
                  </a:cxn>
                  <a:cxn ang="0">
                    <a:pos x="7" y="340"/>
                  </a:cxn>
                  <a:cxn ang="0">
                    <a:pos x="7" y="340"/>
                  </a:cxn>
                  <a:cxn ang="0">
                    <a:pos x="7" y="340"/>
                  </a:cxn>
                  <a:cxn ang="0">
                    <a:pos x="7" y="340"/>
                  </a:cxn>
                  <a:cxn ang="0">
                    <a:pos x="76" y="396"/>
                  </a:cxn>
                  <a:cxn ang="0">
                    <a:pos x="166" y="510"/>
                  </a:cxn>
                  <a:cxn ang="0">
                    <a:pos x="175" y="423"/>
                  </a:cxn>
                  <a:cxn ang="0">
                    <a:pos x="76" y="294"/>
                  </a:cxn>
                  <a:cxn ang="0">
                    <a:pos x="7" y="210"/>
                  </a:cxn>
                  <a:cxn ang="0">
                    <a:pos x="7" y="210"/>
                  </a:cxn>
                  <a:cxn ang="0">
                    <a:pos x="7" y="156"/>
                  </a:cxn>
                  <a:cxn ang="0">
                    <a:pos x="95" y="281"/>
                  </a:cxn>
                  <a:cxn ang="0">
                    <a:pos x="193" y="449"/>
                  </a:cxn>
                  <a:cxn ang="0">
                    <a:pos x="253" y="410"/>
                  </a:cxn>
                  <a:cxn ang="0">
                    <a:pos x="334" y="283"/>
                  </a:cxn>
                  <a:cxn ang="0">
                    <a:pos x="436" y="129"/>
                  </a:cxn>
                  <a:cxn ang="0">
                    <a:pos x="520" y="21"/>
                  </a:cxn>
                  <a:cxn ang="0">
                    <a:pos x="513" y="96"/>
                  </a:cxn>
                  <a:cxn ang="0">
                    <a:pos x="430" y="249"/>
                  </a:cxn>
                </a:cxnLst>
                <a:rect l="0" t="0" r="r" b="b"/>
                <a:pathLst>
                  <a:path w="833" h="1263">
                    <a:moveTo>
                      <a:pt x="392" y="309"/>
                    </a:moveTo>
                    <a:lnTo>
                      <a:pt x="376" y="329"/>
                    </a:lnTo>
                    <a:lnTo>
                      <a:pt x="362" y="350"/>
                    </a:lnTo>
                    <a:lnTo>
                      <a:pt x="351" y="372"/>
                    </a:lnTo>
                    <a:lnTo>
                      <a:pt x="337" y="398"/>
                    </a:lnTo>
                    <a:lnTo>
                      <a:pt x="327" y="420"/>
                    </a:lnTo>
                    <a:lnTo>
                      <a:pt x="323" y="441"/>
                    </a:lnTo>
                    <a:lnTo>
                      <a:pt x="315" y="460"/>
                    </a:lnTo>
                    <a:lnTo>
                      <a:pt x="336" y="449"/>
                    </a:lnTo>
                    <a:lnTo>
                      <a:pt x="364" y="438"/>
                    </a:lnTo>
                    <a:lnTo>
                      <a:pt x="393" y="425"/>
                    </a:lnTo>
                    <a:lnTo>
                      <a:pt x="423" y="412"/>
                    </a:lnTo>
                    <a:lnTo>
                      <a:pt x="454" y="401"/>
                    </a:lnTo>
                    <a:lnTo>
                      <a:pt x="485" y="387"/>
                    </a:lnTo>
                    <a:lnTo>
                      <a:pt x="511" y="370"/>
                    </a:lnTo>
                    <a:lnTo>
                      <a:pt x="550" y="349"/>
                    </a:lnTo>
                    <a:lnTo>
                      <a:pt x="578" y="327"/>
                    </a:lnTo>
                    <a:lnTo>
                      <a:pt x="615" y="303"/>
                    </a:lnTo>
                    <a:lnTo>
                      <a:pt x="640" y="289"/>
                    </a:lnTo>
                    <a:lnTo>
                      <a:pt x="665" y="263"/>
                    </a:lnTo>
                    <a:lnTo>
                      <a:pt x="685" y="243"/>
                    </a:lnTo>
                    <a:lnTo>
                      <a:pt x="703" y="216"/>
                    </a:lnTo>
                    <a:lnTo>
                      <a:pt x="715" y="190"/>
                    </a:lnTo>
                    <a:lnTo>
                      <a:pt x="724" y="167"/>
                    </a:lnTo>
                    <a:lnTo>
                      <a:pt x="731" y="149"/>
                    </a:lnTo>
                    <a:lnTo>
                      <a:pt x="733" y="169"/>
                    </a:lnTo>
                    <a:lnTo>
                      <a:pt x="733" y="181"/>
                    </a:lnTo>
                    <a:lnTo>
                      <a:pt x="727" y="200"/>
                    </a:lnTo>
                    <a:lnTo>
                      <a:pt x="713" y="220"/>
                    </a:lnTo>
                    <a:lnTo>
                      <a:pt x="693" y="249"/>
                    </a:lnTo>
                    <a:lnTo>
                      <a:pt x="681" y="270"/>
                    </a:lnTo>
                    <a:lnTo>
                      <a:pt x="660" y="285"/>
                    </a:lnTo>
                    <a:lnTo>
                      <a:pt x="635" y="305"/>
                    </a:lnTo>
                    <a:lnTo>
                      <a:pt x="604" y="329"/>
                    </a:lnTo>
                    <a:lnTo>
                      <a:pt x="576" y="352"/>
                    </a:lnTo>
                    <a:lnTo>
                      <a:pt x="545" y="376"/>
                    </a:lnTo>
                    <a:lnTo>
                      <a:pt x="525" y="396"/>
                    </a:lnTo>
                    <a:lnTo>
                      <a:pt x="501" y="418"/>
                    </a:lnTo>
                    <a:lnTo>
                      <a:pt x="475" y="432"/>
                    </a:lnTo>
                    <a:lnTo>
                      <a:pt x="448" y="449"/>
                    </a:lnTo>
                    <a:lnTo>
                      <a:pt x="420" y="465"/>
                    </a:lnTo>
                    <a:lnTo>
                      <a:pt x="393" y="480"/>
                    </a:lnTo>
                    <a:lnTo>
                      <a:pt x="371" y="492"/>
                    </a:lnTo>
                    <a:lnTo>
                      <a:pt x="342" y="507"/>
                    </a:lnTo>
                    <a:lnTo>
                      <a:pt x="323" y="516"/>
                    </a:lnTo>
                    <a:lnTo>
                      <a:pt x="314" y="521"/>
                    </a:lnTo>
                    <a:lnTo>
                      <a:pt x="323" y="536"/>
                    </a:lnTo>
                    <a:lnTo>
                      <a:pt x="333" y="550"/>
                    </a:lnTo>
                    <a:lnTo>
                      <a:pt x="348" y="570"/>
                    </a:lnTo>
                    <a:lnTo>
                      <a:pt x="374" y="576"/>
                    </a:lnTo>
                    <a:lnTo>
                      <a:pt x="393" y="578"/>
                    </a:lnTo>
                    <a:lnTo>
                      <a:pt x="424" y="583"/>
                    </a:lnTo>
                    <a:lnTo>
                      <a:pt x="454" y="585"/>
                    </a:lnTo>
                    <a:lnTo>
                      <a:pt x="454" y="585"/>
                    </a:lnTo>
                    <a:lnTo>
                      <a:pt x="488" y="585"/>
                    </a:lnTo>
                    <a:lnTo>
                      <a:pt x="519" y="589"/>
                    </a:lnTo>
                    <a:lnTo>
                      <a:pt x="551" y="590"/>
                    </a:lnTo>
                    <a:lnTo>
                      <a:pt x="581" y="596"/>
                    </a:lnTo>
                    <a:lnTo>
                      <a:pt x="606" y="600"/>
                    </a:lnTo>
                    <a:lnTo>
                      <a:pt x="634" y="607"/>
                    </a:lnTo>
                    <a:lnTo>
                      <a:pt x="654" y="614"/>
                    </a:lnTo>
                    <a:lnTo>
                      <a:pt x="677" y="625"/>
                    </a:lnTo>
                    <a:lnTo>
                      <a:pt x="694" y="636"/>
                    </a:lnTo>
                    <a:lnTo>
                      <a:pt x="721" y="647"/>
                    </a:lnTo>
                    <a:lnTo>
                      <a:pt x="750" y="661"/>
                    </a:lnTo>
                    <a:lnTo>
                      <a:pt x="781" y="674"/>
                    </a:lnTo>
                    <a:lnTo>
                      <a:pt x="805" y="683"/>
                    </a:lnTo>
                    <a:lnTo>
                      <a:pt x="832" y="692"/>
                    </a:lnTo>
                    <a:lnTo>
                      <a:pt x="811" y="698"/>
                    </a:lnTo>
                    <a:lnTo>
                      <a:pt x="790" y="696"/>
                    </a:lnTo>
                    <a:lnTo>
                      <a:pt x="767" y="691"/>
                    </a:lnTo>
                    <a:lnTo>
                      <a:pt x="743" y="683"/>
                    </a:lnTo>
                    <a:lnTo>
                      <a:pt x="709" y="672"/>
                    </a:lnTo>
                    <a:lnTo>
                      <a:pt x="690" y="667"/>
                    </a:lnTo>
                    <a:lnTo>
                      <a:pt x="669" y="661"/>
                    </a:lnTo>
                    <a:lnTo>
                      <a:pt x="643" y="656"/>
                    </a:lnTo>
                    <a:lnTo>
                      <a:pt x="613" y="652"/>
                    </a:lnTo>
                    <a:lnTo>
                      <a:pt x="579" y="649"/>
                    </a:lnTo>
                    <a:lnTo>
                      <a:pt x="545" y="645"/>
                    </a:lnTo>
                    <a:lnTo>
                      <a:pt x="508" y="643"/>
                    </a:lnTo>
                    <a:lnTo>
                      <a:pt x="479" y="643"/>
                    </a:lnTo>
                    <a:lnTo>
                      <a:pt x="446" y="641"/>
                    </a:lnTo>
                    <a:lnTo>
                      <a:pt x="421" y="640"/>
                    </a:lnTo>
                    <a:lnTo>
                      <a:pt x="392" y="638"/>
                    </a:lnTo>
                    <a:lnTo>
                      <a:pt x="359" y="631"/>
                    </a:lnTo>
                    <a:lnTo>
                      <a:pt x="323" y="623"/>
                    </a:lnTo>
                    <a:lnTo>
                      <a:pt x="290" y="614"/>
                    </a:lnTo>
                    <a:lnTo>
                      <a:pt x="252" y="609"/>
                    </a:lnTo>
                    <a:lnTo>
                      <a:pt x="264" y="631"/>
                    </a:lnTo>
                    <a:lnTo>
                      <a:pt x="278" y="660"/>
                    </a:lnTo>
                    <a:lnTo>
                      <a:pt x="293" y="696"/>
                    </a:lnTo>
                    <a:lnTo>
                      <a:pt x="297" y="723"/>
                    </a:lnTo>
                    <a:lnTo>
                      <a:pt x="299" y="756"/>
                    </a:lnTo>
                    <a:lnTo>
                      <a:pt x="297" y="780"/>
                    </a:lnTo>
                    <a:lnTo>
                      <a:pt x="295" y="805"/>
                    </a:lnTo>
                    <a:lnTo>
                      <a:pt x="292" y="840"/>
                    </a:lnTo>
                    <a:lnTo>
                      <a:pt x="289" y="885"/>
                    </a:lnTo>
                    <a:lnTo>
                      <a:pt x="290" y="923"/>
                    </a:lnTo>
                    <a:lnTo>
                      <a:pt x="292" y="963"/>
                    </a:lnTo>
                    <a:lnTo>
                      <a:pt x="292" y="994"/>
                    </a:lnTo>
                    <a:lnTo>
                      <a:pt x="289" y="1025"/>
                    </a:lnTo>
                    <a:lnTo>
                      <a:pt x="280" y="1056"/>
                    </a:lnTo>
                    <a:lnTo>
                      <a:pt x="268" y="1094"/>
                    </a:lnTo>
                    <a:lnTo>
                      <a:pt x="258" y="1121"/>
                    </a:lnTo>
                    <a:lnTo>
                      <a:pt x="244" y="1145"/>
                    </a:lnTo>
                    <a:lnTo>
                      <a:pt x="230" y="1176"/>
                    </a:lnTo>
                    <a:lnTo>
                      <a:pt x="218" y="1194"/>
                    </a:lnTo>
                    <a:lnTo>
                      <a:pt x="196" y="1218"/>
                    </a:lnTo>
                    <a:lnTo>
                      <a:pt x="168" y="1238"/>
                    </a:lnTo>
                    <a:lnTo>
                      <a:pt x="144" y="1262"/>
                    </a:lnTo>
                    <a:lnTo>
                      <a:pt x="141" y="1236"/>
                    </a:lnTo>
                    <a:lnTo>
                      <a:pt x="144" y="1205"/>
                    </a:lnTo>
                    <a:lnTo>
                      <a:pt x="148" y="1172"/>
                    </a:lnTo>
                    <a:lnTo>
                      <a:pt x="151" y="1143"/>
                    </a:lnTo>
                    <a:lnTo>
                      <a:pt x="159" y="1121"/>
                    </a:lnTo>
                    <a:lnTo>
                      <a:pt x="166" y="1092"/>
                    </a:lnTo>
                    <a:lnTo>
                      <a:pt x="178" y="1061"/>
                    </a:lnTo>
                    <a:lnTo>
                      <a:pt x="184" y="1036"/>
                    </a:lnTo>
                    <a:lnTo>
                      <a:pt x="185" y="1012"/>
                    </a:lnTo>
                    <a:lnTo>
                      <a:pt x="191" y="969"/>
                    </a:lnTo>
                    <a:lnTo>
                      <a:pt x="196" y="923"/>
                    </a:lnTo>
                    <a:lnTo>
                      <a:pt x="200" y="883"/>
                    </a:lnTo>
                    <a:lnTo>
                      <a:pt x="205" y="843"/>
                    </a:lnTo>
                    <a:lnTo>
                      <a:pt x="210" y="801"/>
                    </a:lnTo>
                    <a:lnTo>
                      <a:pt x="212" y="772"/>
                    </a:lnTo>
                    <a:lnTo>
                      <a:pt x="212" y="749"/>
                    </a:lnTo>
                    <a:lnTo>
                      <a:pt x="213" y="720"/>
                    </a:lnTo>
                    <a:lnTo>
                      <a:pt x="212" y="687"/>
                    </a:lnTo>
                    <a:lnTo>
                      <a:pt x="209" y="669"/>
                    </a:lnTo>
                    <a:lnTo>
                      <a:pt x="202" y="641"/>
                    </a:lnTo>
                    <a:lnTo>
                      <a:pt x="196" y="607"/>
                    </a:lnTo>
                    <a:lnTo>
                      <a:pt x="184" y="632"/>
                    </a:lnTo>
                    <a:lnTo>
                      <a:pt x="171" y="660"/>
                    </a:lnTo>
                    <a:lnTo>
                      <a:pt x="159" y="687"/>
                    </a:lnTo>
                    <a:lnTo>
                      <a:pt x="151" y="718"/>
                    </a:lnTo>
                    <a:lnTo>
                      <a:pt x="144" y="751"/>
                    </a:lnTo>
                    <a:lnTo>
                      <a:pt x="138" y="776"/>
                    </a:lnTo>
                    <a:lnTo>
                      <a:pt x="135" y="807"/>
                    </a:lnTo>
                    <a:lnTo>
                      <a:pt x="129" y="843"/>
                    </a:lnTo>
                    <a:lnTo>
                      <a:pt x="125" y="883"/>
                    </a:lnTo>
                    <a:lnTo>
                      <a:pt x="120" y="916"/>
                    </a:lnTo>
                    <a:lnTo>
                      <a:pt x="116" y="956"/>
                    </a:lnTo>
                    <a:lnTo>
                      <a:pt x="113" y="987"/>
                    </a:lnTo>
                    <a:lnTo>
                      <a:pt x="106" y="1021"/>
                    </a:lnTo>
                    <a:lnTo>
                      <a:pt x="101" y="1054"/>
                    </a:lnTo>
                    <a:lnTo>
                      <a:pt x="95" y="1078"/>
                    </a:lnTo>
                    <a:lnTo>
                      <a:pt x="82" y="1101"/>
                    </a:lnTo>
                    <a:lnTo>
                      <a:pt x="67" y="1129"/>
                    </a:lnTo>
                    <a:lnTo>
                      <a:pt x="50" y="1154"/>
                    </a:lnTo>
                    <a:lnTo>
                      <a:pt x="32" y="1180"/>
                    </a:lnTo>
                    <a:lnTo>
                      <a:pt x="17" y="1192"/>
                    </a:lnTo>
                    <a:lnTo>
                      <a:pt x="7" y="1180"/>
                    </a:lnTo>
                    <a:lnTo>
                      <a:pt x="7" y="1114"/>
                    </a:lnTo>
                    <a:lnTo>
                      <a:pt x="7" y="1114"/>
                    </a:lnTo>
                    <a:lnTo>
                      <a:pt x="7" y="1180"/>
                    </a:lnTo>
                    <a:lnTo>
                      <a:pt x="7" y="1114"/>
                    </a:lnTo>
                    <a:lnTo>
                      <a:pt x="7" y="1114"/>
                    </a:lnTo>
                    <a:lnTo>
                      <a:pt x="7" y="1114"/>
                    </a:lnTo>
                    <a:lnTo>
                      <a:pt x="7" y="1114"/>
                    </a:lnTo>
                    <a:lnTo>
                      <a:pt x="7" y="1051"/>
                    </a:lnTo>
                    <a:lnTo>
                      <a:pt x="7" y="1051"/>
                    </a:lnTo>
                    <a:lnTo>
                      <a:pt x="16" y="1025"/>
                    </a:lnTo>
                    <a:lnTo>
                      <a:pt x="30" y="992"/>
                    </a:lnTo>
                    <a:lnTo>
                      <a:pt x="42" y="963"/>
                    </a:lnTo>
                    <a:lnTo>
                      <a:pt x="54" y="931"/>
                    </a:lnTo>
                    <a:lnTo>
                      <a:pt x="66" y="901"/>
                    </a:lnTo>
                    <a:lnTo>
                      <a:pt x="79" y="869"/>
                    </a:lnTo>
                    <a:lnTo>
                      <a:pt x="88" y="838"/>
                    </a:lnTo>
                    <a:lnTo>
                      <a:pt x="98" y="807"/>
                    </a:lnTo>
                    <a:lnTo>
                      <a:pt x="109" y="776"/>
                    </a:lnTo>
                    <a:lnTo>
                      <a:pt x="113" y="754"/>
                    </a:lnTo>
                    <a:lnTo>
                      <a:pt x="122" y="731"/>
                    </a:lnTo>
                    <a:lnTo>
                      <a:pt x="129" y="701"/>
                    </a:lnTo>
                    <a:lnTo>
                      <a:pt x="138" y="680"/>
                    </a:lnTo>
                    <a:lnTo>
                      <a:pt x="134" y="661"/>
                    </a:lnTo>
                    <a:lnTo>
                      <a:pt x="131" y="640"/>
                    </a:lnTo>
                    <a:lnTo>
                      <a:pt x="132" y="621"/>
                    </a:lnTo>
                    <a:lnTo>
                      <a:pt x="137" y="600"/>
                    </a:lnTo>
                    <a:lnTo>
                      <a:pt x="113" y="596"/>
                    </a:lnTo>
                    <a:lnTo>
                      <a:pt x="84" y="589"/>
                    </a:lnTo>
                    <a:lnTo>
                      <a:pt x="59" y="605"/>
                    </a:lnTo>
                    <a:lnTo>
                      <a:pt x="35" y="618"/>
                    </a:lnTo>
                    <a:lnTo>
                      <a:pt x="10" y="631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32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32"/>
                    </a:lnTo>
                    <a:lnTo>
                      <a:pt x="16" y="532"/>
                    </a:lnTo>
                    <a:lnTo>
                      <a:pt x="42" y="521"/>
                    </a:lnTo>
                    <a:lnTo>
                      <a:pt x="48" y="505"/>
                    </a:lnTo>
                    <a:lnTo>
                      <a:pt x="54" y="490"/>
                    </a:lnTo>
                    <a:lnTo>
                      <a:pt x="60" y="474"/>
                    </a:lnTo>
                    <a:lnTo>
                      <a:pt x="59" y="469"/>
                    </a:lnTo>
                    <a:lnTo>
                      <a:pt x="42" y="449"/>
                    </a:lnTo>
                    <a:lnTo>
                      <a:pt x="19" y="427"/>
                    </a:lnTo>
                    <a:lnTo>
                      <a:pt x="0" y="405"/>
                    </a:lnTo>
                    <a:lnTo>
                      <a:pt x="7" y="403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4" y="334"/>
                    </a:lnTo>
                    <a:lnTo>
                      <a:pt x="35" y="358"/>
                    </a:lnTo>
                    <a:lnTo>
                      <a:pt x="60" y="380"/>
                    </a:lnTo>
                    <a:lnTo>
                      <a:pt x="76" y="396"/>
                    </a:lnTo>
                    <a:lnTo>
                      <a:pt x="89" y="416"/>
                    </a:lnTo>
                    <a:lnTo>
                      <a:pt x="110" y="443"/>
                    </a:lnTo>
                    <a:lnTo>
                      <a:pt x="128" y="465"/>
                    </a:lnTo>
                    <a:lnTo>
                      <a:pt x="144" y="485"/>
                    </a:lnTo>
                    <a:lnTo>
                      <a:pt x="166" y="510"/>
                    </a:lnTo>
                    <a:lnTo>
                      <a:pt x="175" y="501"/>
                    </a:lnTo>
                    <a:lnTo>
                      <a:pt x="185" y="481"/>
                    </a:lnTo>
                    <a:lnTo>
                      <a:pt x="196" y="465"/>
                    </a:lnTo>
                    <a:lnTo>
                      <a:pt x="190" y="449"/>
                    </a:lnTo>
                    <a:lnTo>
                      <a:pt x="175" y="423"/>
                    </a:lnTo>
                    <a:lnTo>
                      <a:pt x="160" y="398"/>
                    </a:lnTo>
                    <a:lnTo>
                      <a:pt x="144" y="374"/>
                    </a:lnTo>
                    <a:lnTo>
                      <a:pt x="128" y="352"/>
                    </a:lnTo>
                    <a:lnTo>
                      <a:pt x="100" y="323"/>
                    </a:lnTo>
                    <a:lnTo>
                      <a:pt x="76" y="294"/>
                    </a:lnTo>
                    <a:lnTo>
                      <a:pt x="56" y="272"/>
                    </a:lnTo>
                    <a:lnTo>
                      <a:pt x="38" y="252"/>
                    </a:lnTo>
                    <a:lnTo>
                      <a:pt x="19" y="229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145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145"/>
                    </a:lnTo>
                    <a:lnTo>
                      <a:pt x="7" y="145"/>
                    </a:lnTo>
                    <a:lnTo>
                      <a:pt x="7" y="174"/>
                    </a:lnTo>
                    <a:lnTo>
                      <a:pt x="7" y="156"/>
                    </a:lnTo>
                    <a:lnTo>
                      <a:pt x="14" y="180"/>
                    </a:lnTo>
                    <a:lnTo>
                      <a:pt x="36" y="205"/>
                    </a:lnTo>
                    <a:lnTo>
                      <a:pt x="54" y="229"/>
                    </a:lnTo>
                    <a:lnTo>
                      <a:pt x="79" y="261"/>
                    </a:lnTo>
                    <a:lnTo>
                      <a:pt x="95" y="281"/>
                    </a:lnTo>
                    <a:lnTo>
                      <a:pt x="116" y="309"/>
                    </a:lnTo>
                    <a:lnTo>
                      <a:pt x="135" y="345"/>
                    </a:lnTo>
                    <a:lnTo>
                      <a:pt x="153" y="372"/>
                    </a:lnTo>
                    <a:lnTo>
                      <a:pt x="169" y="401"/>
                    </a:lnTo>
                    <a:lnTo>
                      <a:pt x="193" y="449"/>
                    </a:lnTo>
                    <a:lnTo>
                      <a:pt x="202" y="474"/>
                    </a:lnTo>
                    <a:lnTo>
                      <a:pt x="208" y="490"/>
                    </a:lnTo>
                    <a:lnTo>
                      <a:pt x="219" y="465"/>
                    </a:lnTo>
                    <a:lnTo>
                      <a:pt x="236" y="438"/>
                    </a:lnTo>
                    <a:lnTo>
                      <a:pt x="253" y="410"/>
                    </a:lnTo>
                    <a:lnTo>
                      <a:pt x="268" y="383"/>
                    </a:lnTo>
                    <a:lnTo>
                      <a:pt x="283" y="358"/>
                    </a:lnTo>
                    <a:lnTo>
                      <a:pt x="297" y="334"/>
                    </a:lnTo>
                    <a:lnTo>
                      <a:pt x="314" y="312"/>
                    </a:lnTo>
                    <a:lnTo>
                      <a:pt x="334" y="283"/>
                    </a:lnTo>
                    <a:lnTo>
                      <a:pt x="356" y="254"/>
                    </a:lnTo>
                    <a:lnTo>
                      <a:pt x="377" y="221"/>
                    </a:lnTo>
                    <a:lnTo>
                      <a:pt x="399" y="189"/>
                    </a:lnTo>
                    <a:lnTo>
                      <a:pt x="416" y="161"/>
                    </a:lnTo>
                    <a:lnTo>
                      <a:pt x="436" y="129"/>
                    </a:lnTo>
                    <a:lnTo>
                      <a:pt x="452" y="107"/>
                    </a:lnTo>
                    <a:lnTo>
                      <a:pt x="473" y="85"/>
                    </a:lnTo>
                    <a:lnTo>
                      <a:pt x="491" y="69"/>
                    </a:lnTo>
                    <a:lnTo>
                      <a:pt x="505" y="49"/>
                    </a:lnTo>
                    <a:lnTo>
                      <a:pt x="520" y="21"/>
                    </a:lnTo>
                    <a:lnTo>
                      <a:pt x="534" y="0"/>
                    </a:lnTo>
                    <a:lnTo>
                      <a:pt x="531" y="18"/>
                    </a:lnTo>
                    <a:lnTo>
                      <a:pt x="528" y="43"/>
                    </a:lnTo>
                    <a:lnTo>
                      <a:pt x="523" y="70"/>
                    </a:lnTo>
                    <a:lnTo>
                      <a:pt x="513" y="96"/>
                    </a:lnTo>
                    <a:lnTo>
                      <a:pt x="501" y="120"/>
                    </a:lnTo>
                    <a:lnTo>
                      <a:pt x="482" y="154"/>
                    </a:lnTo>
                    <a:lnTo>
                      <a:pt x="467" y="183"/>
                    </a:lnTo>
                    <a:lnTo>
                      <a:pt x="449" y="220"/>
                    </a:lnTo>
                    <a:lnTo>
                      <a:pt x="430" y="249"/>
                    </a:lnTo>
                    <a:lnTo>
                      <a:pt x="410" y="283"/>
                    </a:lnTo>
                    <a:lnTo>
                      <a:pt x="392" y="309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3019" name="Group 11"/>
              <p:cNvGrpSpPr>
                <a:grpSpLocks/>
              </p:cNvGrpSpPr>
              <p:nvPr/>
            </p:nvGrpSpPr>
            <p:grpSpPr bwMode="auto">
              <a:xfrm>
                <a:off x="215" y="1772"/>
                <a:ext cx="1226" cy="1195"/>
                <a:chOff x="215" y="1772"/>
                <a:chExt cx="1226" cy="1195"/>
              </a:xfrm>
            </p:grpSpPr>
            <p:sp>
              <p:nvSpPr>
                <p:cNvPr id="43015" name="Freeform 7"/>
                <p:cNvSpPr>
                  <a:spLocks/>
                </p:cNvSpPr>
                <p:nvPr/>
              </p:nvSpPr>
              <p:spPr bwMode="ltGray">
                <a:xfrm>
                  <a:off x="331" y="1772"/>
                  <a:ext cx="1110" cy="1113"/>
                </a:xfrm>
                <a:custGeom>
                  <a:avLst/>
                  <a:gdLst/>
                  <a:ahLst/>
                  <a:cxnLst>
                    <a:cxn ang="0">
                      <a:pos x="422" y="140"/>
                    </a:cxn>
                    <a:cxn ang="0">
                      <a:pos x="512" y="47"/>
                    </a:cxn>
                    <a:cxn ang="0">
                      <a:pos x="619" y="10"/>
                    </a:cxn>
                    <a:cxn ang="0">
                      <a:pos x="738" y="9"/>
                    </a:cxn>
                    <a:cxn ang="0">
                      <a:pos x="768" y="23"/>
                    </a:cxn>
                    <a:cxn ang="0">
                      <a:pos x="688" y="49"/>
                    </a:cxn>
                    <a:cxn ang="0">
                      <a:pos x="596" y="85"/>
                    </a:cxn>
                    <a:cxn ang="0">
                      <a:pos x="493" y="180"/>
                    </a:cxn>
                    <a:cxn ang="0">
                      <a:pos x="484" y="307"/>
                    </a:cxn>
                    <a:cxn ang="0">
                      <a:pos x="637" y="229"/>
                    </a:cxn>
                    <a:cxn ang="0">
                      <a:pos x="762" y="220"/>
                    </a:cxn>
                    <a:cxn ang="0">
                      <a:pos x="895" y="236"/>
                    </a:cxn>
                    <a:cxn ang="0">
                      <a:pos x="1052" y="260"/>
                    </a:cxn>
                    <a:cxn ang="0">
                      <a:pos x="1055" y="262"/>
                    </a:cxn>
                    <a:cxn ang="0">
                      <a:pos x="903" y="271"/>
                    </a:cxn>
                    <a:cxn ang="0">
                      <a:pos x="764" y="274"/>
                    </a:cxn>
                    <a:cxn ang="0">
                      <a:pos x="643" y="294"/>
                    </a:cxn>
                    <a:cxn ang="0">
                      <a:pos x="507" y="338"/>
                    </a:cxn>
                    <a:cxn ang="0">
                      <a:pos x="562" y="404"/>
                    </a:cxn>
                    <a:cxn ang="0">
                      <a:pos x="601" y="465"/>
                    </a:cxn>
                    <a:cxn ang="0">
                      <a:pos x="465" y="407"/>
                    </a:cxn>
                    <a:cxn ang="0">
                      <a:pos x="438" y="444"/>
                    </a:cxn>
                    <a:cxn ang="0">
                      <a:pos x="586" y="475"/>
                    </a:cxn>
                    <a:cxn ang="0">
                      <a:pos x="712" y="515"/>
                    </a:cxn>
                    <a:cxn ang="0">
                      <a:pos x="811" y="620"/>
                    </a:cxn>
                    <a:cxn ang="0">
                      <a:pos x="886" y="766"/>
                    </a:cxn>
                    <a:cxn ang="0">
                      <a:pos x="871" y="789"/>
                    </a:cxn>
                    <a:cxn ang="0">
                      <a:pos x="768" y="698"/>
                    </a:cxn>
                    <a:cxn ang="0">
                      <a:pos x="656" y="598"/>
                    </a:cxn>
                    <a:cxn ang="0">
                      <a:pos x="534" y="529"/>
                    </a:cxn>
                    <a:cxn ang="0">
                      <a:pos x="457" y="507"/>
                    </a:cxn>
                    <a:cxn ang="0">
                      <a:pos x="521" y="618"/>
                    </a:cxn>
                    <a:cxn ang="0">
                      <a:pos x="602" y="766"/>
                    </a:cxn>
                    <a:cxn ang="0">
                      <a:pos x="647" y="899"/>
                    </a:cxn>
                    <a:cxn ang="0">
                      <a:pos x="644" y="1022"/>
                    </a:cxn>
                    <a:cxn ang="0">
                      <a:pos x="587" y="886"/>
                    </a:cxn>
                    <a:cxn ang="0">
                      <a:pos x="526" y="737"/>
                    </a:cxn>
                    <a:cxn ang="0">
                      <a:pos x="458" y="606"/>
                    </a:cxn>
                    <a:cxn ang="0">
                      <a:pos x="397" y="487"/>
                    </a:cxn>
                    <a:cxn ang="0">
                      <a:pos x="291" y="555"/>
                    </a:cxn>
                    <a:cxn ang="0">
                      <a:pos x="204" y="722"/>
                    </a:cxn>
                    <a:cxn ang="0">
                      <a:pos x="130" y="891"/>
                    </a:cxn>
                    <a:cxn ang="0">
                      <a:pos x="47" y="1048"/>
                    </a:cxn>
                    <a:cxn ang="0">
                      <a:pos x="22" y="1030"/>
                    </a:cxn>
                    <a:cxn ang="0">
                      <a:pos x="120" y="833"/>
                    </a:cxn>
                    <a:cxn ang="0">
                      <a:pos x="207" y="678"/>
                    </a:cxn>
                    <a:cxn ang="0">
                      <a:pos x="284" y="529"/>
                    </a:cxn>
                    <a:cxn ang="0">
                      <a:pos x="352" y="411"/>
                    </a:cxn>
                    <a:cxn ang="0">
                      <a:pos x="251" y="272"/>
                    </a:cxn>
                    <a:cxn ang="0">
                      <a:pos x="111" y="196"/>
                    </a:cxn>
                    <a:cxn ang="0">
                      <a:pos x="52" y="156"/>
                    </a:cxn>
                    <a:cxn ang="0">
                      <a:pos x="159" y="200"/>
                    </a:cxn>
                    <a:cxn ang="0">
                      <a:pos x="309" y="296"/>
                    </a:cxn>
                  </a:cxnLst>
                  <a:rect l="0" t="0" r="r" b="b"/>
                  <a:pathLst>
                    <a:path w="1110" h="1113">
                      <a:moveTo>
                        <a:pt x="349" y="283"/>
                      </a:moveTo>
                      <a:lnTo>
                        <a:pt x="358" y="256"/>
                      </a:lnTo>
                      <a:lnTo>
                        <a:pt x="371" y="225"/>
                      </a:lnTo>
                      <a:lnTo>
                        <a:pt x="386" y="194"/>
                      </a:lnTo>
                      <a:lnTo>
                        <a:pt x="404" y="167"/>
                      </a:lnTo>
                      <a:lnTo>
                        <a:pt x="422" y="140"/>
                      </a:lnTo>
                      <a:lnTo>
                        <a:pt x="435" y="120"/>
                      </a:lnTo>
                      <a:lnTo>
                        <a:pt x="450" y="101"/>
                      </a:lnTo>
                      <a:lnTo>
                        <a:pt x="466" y="85"/>
                      </a:lnTo>
                      <a:lnTo>
                        <a:pt x="481" y="70"/>
                      </a:lnTo>
                      <a:lnTo>
                        <a:pt x="495" y="58"/>
                      </a:lnTo>
                      <a:lnTo>
                        <a:pt x="512" y="47"/>
                      </a:lnTo>
                      <a:lnTo>
                        <a:pt x="527" y="36"/>
                      </a:lnTo>
                      <a:lnTo>
                        <a:pt x="543" y="29"/>
                      </a:lnTo>
                      <a:lnTo>
                        <a:pt x="562" y="23"/>
                      </a:lnTo>
                      <a:lnTo>
                        <a:pt x="582" y="18"/>
                      </a:lnTo>
                      <a:lnTo>
                        <a:pt x="600" y="12"/>
                      </a:lnTo>
                      <a:lnTo>
                        <a:pt x="619" y="10"/>
                      </a:lnTo>
                      <a:lnTo>
                        <a:pt x="638" y="9"/>
                      </a:lnTo>
                      <a:lnTo>
                        <a:pt x="658" y="7"/>
                      </a:lnTo>
                      <a:lnTo>
                        <a:pt x="684" y="3"/>
                      </a:lnTo>
                      <a:lnTo>
                        <a:pt x="703" y="7"/>
                      </a:lnTo>
                      <a:lnTo>
                        <a:pt x="721" y="9"/>
                      </a:lnTo>
                      <a:lnTo>
                        <a:pt x="738" y="9"/>
                      </a:lnTo>
                      <a:lnTo>
                        <a:pt x="755" y="7"/>
                      </a:lnTo>
                      <a:lnTo>
                        <a:pt x="775" y="3"/>
                      </a:lnTo>
                      <a:lnTo>
                        <a:pt x="795" y="0"/>
                      </a:lnTo>
                      <a:lnTo>
                        <a:pt x="785" y="7"/>
                      </a:lnTo>
                      <a:lnTo>
                        <a:pt x="775" y="14"/>
                      </a:lnTo>
                      <a:lnTo>
                        <a:pt x="768" y="23"/>
                      </a:lnTo>
                      <a:lnTo>
                        <a:pt x="760" y="34"/>
                      </a:lnTo>
                      <a:lnTo>
                        <a:pt x="746" y="34"/>
                      </a:lnTo>
                      <a:lnTo>
                        <a:pt x="729" y="36"/>
                      </a:lnTo>
                      <a:lnTo>
                        <a:pt x="717" y="40"/>
                      </a:lnTo>
                      <a:lnTo>
                        <a:pt x="703" y="45"/>
                      </a:lnTo>
                      <a:lnTo>
                        <a:pt x="688" y="49"/>
                      </a:lnTo>
                      <a:lnTo>
                        <a:pt x="674" y="52"/>
                      </a:lnTo>
                      <a:lnTo>
                        <a:pt x="658" y="58"/>
                      </a:lnTo>
                      <a:lnTo>
                        <a:pt x="643" y="63"/>
                      </a:lnTo>
                      <a:lnTo>
                        <a:pt x="626" y="70"/>
                      </a:lnTo>
                      <a:lnTo>
                        <a:pt x="611" y="78"/>
                      </a:lnTo>
                      <a:lnTo>
                        <a:pt x="596" y="85"/>
                      </a:lnTo>
                      <a:lnTo>
                        <a:pt x="578" y="96"/>
                      </a:lnTo>
                      <a:lnTo>
                        <a:pt x="562" y="107"/>
                      </a:lnTo>
                      <a:lnTo>
                        <a:pt x="544" y="120"/>
                      </a:lnTo>
                      <a:lnTo>
                        <a:pt x="527" y="134"/>
                      </a:lnTo>
                      <a:lnTo>
                        <a:pt x="508" y="156"/>
                      </a:lnTo>
                      <a:lnTo>
                        <a:pt x="493" y="180"/>
                      </a:lnTo>
                      <a:lnTo>
                        <a:pt x="477" y="211"/>
                      </a:lnTo>
                      <a:lnTo>
                        <a:pt x="459" y="251"/>
                      </a:lnTo>
                      <a:lnTo>
                        <a:pt x="442" y="294"/>
                      </a:lnTo>
                      <a:lnTo>
                        <a:pt x="422" y="347"/>
                      </a:lnTo>
                      <a:lnTo>
                        <a:pt x="456" y="325"/>
                      </a:lnTo>
                      <a:lnTo>
                        <a:pt x="484" y="307"/>
                      </a:lnTo>
                      <a:lnTo>
                        <a:pt x="522" y="282"/>
                      </a:lnTo>
                      <a:lnTo>
                        <a:pt x="562" y="256"/>
                      </a:lnTo>
                      <a:lnTo>
                        <a:pt x="578" y="251"/>
                      </a:lnTo>
                      <a:lnTo>
                        <a:pt x="596" y="242"/>
                      </a:lnTo>
                      <a:lnTo>
                        <a:pt x="615" y="236"/>
                      </a:lnTo>
                      <a:lnTo>
                        <a:pt x="637" y="229"/>
                      </a:lnTo>
                      <a:lnTo>
                        <a:pt x="660" y="223"/>
                      </a:lnTo>
                      <a:lnTo>
                        <a:pt x="680" y="222"/>
                      </a:lnTo>
                      <a:lnTo>
                        <a:pt x="697" y="220"/>
                      </a:lnTo>
                      <a:lnTo>
                        <a:pt x="722" y="216"/>
                      </a:lnTo>
                      <a:lnTo>
                        <a:pt x="744" y="218"/>
                      </a:lnTo>
                      <a:lnTo>
                        <a:pt x="762" y="220"/>
                      </a:lnTo>
                      <a:lnTo>
                        <a:pt x="786" y="223"/>
                      </a:lnTo>
                      <a:lnTo>
                        <a:pt x="808" y="225"/>
                      </a:lnTo>
                      <a:lnTo>
                        <a:pt x="829" y="227"/>
                      </a:lnTo>
                      <a:lnTo>
                        <a:pt x="851" y="231"/>
                      </a:lnTo>
                      <a:lnTo>
                        <a:pt x="872" y="232"/>
                      </a:lnTo>
                      <a:lnTo>
                        <a:pt x="895" y="236"/>
                      </a:lnTo>
                      <a:lnTo>
                        <a:pt x="917" y="238"/>
                      </a:lnTo>
                      <a:lnTo>
                        <a:pt x="939" y="242"/>
                      </a:lnTo>
                      <a:lnTo>
                        <a:pt x="964" y="245"/>
                      </a:lnTo>
                      <a:lnTo>
                        <a:pt x="990" y="249"/>
                      </a:lnTo>
                      <a:lnTo>
                        <a:pt x="1014" y="252"/>
                      </a:lnTo>
                      <a:lnTo>
                        <a:pt x="1052" y="260"/>
                      </a:lnTo>
                      <a:lnTo>
                        <a:pt x="1066" y="258"/>
                      </a:lnTo>
                      <a:lnTo>
                        <a:pt x="1075" y="260"/>
                      </a:lnTo>
                      <a:lnTo>
                        <a:pt x="1087" y="265"/>
                      </a:lnTo>
                      <a:lnTo>
                        <a:pt x="1109" y="274"/>
                      </a:lnTo>
                      <a:lnTo>
                        <a:pt x="1071" y="265"/>
                      </a:lnTo>
                      <a:lnTo>
                        <a:pt x="1055" y="262"/>
                      </a:lnTo>
                      <a:lnTo>
                        <a:pt x="1038" y="262"/>
                      </a:lnTo>
                      <a:lnTo>
                        <a:pt x="1005" y="265"/>
                      </a:lnTo>
                      <a:lnTo>
                        <a:pt x="982" y="267"/>
                      </a:lnTo>
                      <a:lnTo>
                        <a:pt x="952" y="269"/>
                      </a:lnTo>
                      <a:lnTo>
                        <a:pt x="927" y="269"/>
                      </a:lnTo>
                      <a:lnTo>
                        <a:pt x="903" y="271"/>
                      </a:lnTo>
                      <a:lnTo>
                        <a:pt x="880" y="272"/>
                      </a:lnTo>
                      <a:lnTo>
                        <a:pt x="859" y="269"/>
                      </a:lnTo>
                      <a:lnTo>
                        <a:pt x="834" y="267"/>
                      </a:lnTo>
                      <a:lnTo>
                        <a:pt x="808" y="269"/>
                      </a:lnTo>
                      <a:lnTo>
                        <a:pt x="785" y="272"/>
                      </a:lnTo>
                      <a:lnTo>
                        <a:pt x="764" y="274"/>
                      </a:lnTo>
                      <a:lnTo>
                        <a:pt x="740" y="276"/>
                      </a:lnTo>
                      <a:lnTo>
                        <a:pt x="722" y="276"/>
                      </a:lnTo>
                      <a:lnTo>
                        <a:pt x="699" y="278"/>
                      </a:lnTo>
                      <a:lnTo>
                        <a:pt x="680" y="283"/>
                      </a:lnTo>
                      <a:lnTo>
                        <a:pt x="661" y="289"/>
                      </a:lnTo>
                      <a:lnTo>
                        <a:pt x="643" y="294"/>
                      </a:lnTo>
                      <a:lnTo>
                        <a:pt x="623" y="300"/>
                      </a:lnTo>
                      <a:lnTo>
                        <a:pt x="602" y="307"/>
                      </a:lnTo>
                      <a:lnTo>
                        <a:pt x="580" y="314"/>
                      </a:lnTo>
                      <a:lnTo>
                        <a:pt x="562" y="320"/>
                      </a:lnTo>
                      <a:lnTo>
                        <a:pt x="527" y="333"/>
                      </a:lnTo>
                      <a:lnTo>
                        <a:pt x="507" y="338"/>
                      </a:lnTo>
                      <a:lnTo>
                        <a:pt x="477" y="354"/>
                      </a:lnTo>
                      <a:lnTo>
                        <a:pt x="435" y="376"/>
                      </a:lnTo>
                      <a:lnTo>
                        <a:pt x="479" y="382"/>
                      </a:lnTo>
                      <a:lnTo>
                        <a:pt x="528" y="385"/>
                      </a:lnTo>
                      <a:lnTo>
                        <a:pt x="538" y="387"/>
                      </a:lnTo>
                      <a:lnTo>
                        <a:pt x="562" y="404"/>
                      </a:lnTo>
                      <a:lnTo>
                        <a:pt x="577" y="413"/>
                      </a:lnTo>
                      <a:lnTo>
                        <a:pt x="592" y="422"/>
                      </a:lnTo>
                      <a:lnTo>
                        <a:pt x="594" y="427"/>
                      </a:lnTo>
                      <a:lnTo>
                        <a:pt x="602" y="447"/>
                      </a:lnTo>
                      <a:lnTo>
                        <a:pt x="619" y="478"/>
                      </a:lnTo>
                      <a:lnTo>
                        <a:pt x="601" y="465"/>
                      </a:lnTo>
                      <a:lnTo>
                        <a:pt x="580" y="449"/>
                      </a:lnTo>
                      <a:lnTo>
                        <a:pt x="562" y="442"/>
                      </a:lnTo>
                      <a:lnTo>
                        <a:pt x="528" y="431"/>
                      </a:lnTo>
                      <a:lnTo>
                        <a:pt x="503" y="422"/>
                      </a:lnTo>
                      <a:lnTo>
                        <a:pt x="479" y="413"/>
                      </a:lnTo>
                      <a:lnTo>
                        <a:pt x="465" y="407"/>
                      </a:lnTo>
                      <a:lnTo>
                        <a:pt x="436" y="413"/>
                      </a:lnTo>
                      <a:lnTo>
                        <a:pt x="417" y="416"/>
                      </a:lnTo>
                      <a:lnTo>
                        <a:pt x="393" y="422"/>
                      </a:lnTo>
                      <a:lnTo>
                        <a:pt x="405" y="427"/>
                      </a:lnTo>
                      <a:lnTo>
                        <a:pt x="420" y="433"/>
                      </a:lnTo>
                      <a:lnTo>
                        <a:pt x="438" y="444"/>
                      </a:lnTo>
                      <a:lnTo>
                        <a:pt x="459" y="442"/>
                      </a:lnTo>
                      <a:lnTo>
                        <a:pt x="494" y="444"/>
                      </a:lnTo>
                      <a:lnTo>
                        <a:pt x="514" y="449"/>
                      </a:lnTo>
                      <a:lnTo>
                        <a:pt x="543" y="458"/>
                      </a:lnTo>
                      <a:lnTo>
                        <a:pt x="562" y="467"/>
                      </a:lnTo>
                      <a:lnTo>
                        <a:pt x="586" y="475"/>
                      </a:lnTo>
                      <a:lnTo>
                        <a:pt x="612" y="484"/>
                      </a:lnTo>
                      <a:lnTo>
                        <a:pt x="636" y="493"/>
                      </a:lnTo>
                      <a:lnTo>
                        <a:pt x="656" y="496"/>
                      </a:lnTo>
                      <a:lnTo>
                        <a:pt x="674" y="500"/>
                      </a:lnTo>
                      <a:lnTo>
                        <a:pt x="691" y="507"/>
                      </a:lnTo>
                      <a:lnTo>
                        <a:pt x="712" y="515"/>
                      </a:lnTo>
                      <a:lnTo>
                        <a:pt x="735" y="527"/>
                      </a:lnTo>
                      <a:lnTo>
                        <a:pt x="756" y="540"/>
                      </a:lnTo>
                      <a:lnTo>
                        <a:pt x="766" y="551"/>
                      </a:lnTo>
                      <a:lnTo>
                        <a:pt x="780" y="573"/>
                      </a:lnTo>
                      <a:lnTo>
                        <a:pt x="799" y="598"/>
                      </a:lnTo>
                      <a:lnTo>
                        <a:pt x="811" y="620"/>
                      </a:lnTo>
                      <a:lnTo>
                        <a:pt x="824" y="644"/>
                      </a:lnTo>
                      <a:lnTo>
                        <a:pt x="836" y="667"/>
                      </a:lnTo>
                      <a:lnTo>
                        <a:pt x="848" y="691"/>
                      </a:lnTo>
                      <a:lnTo>
                        <a:pt x="859" y="713"/>
                      </a:lnTo>
                      <a:lnTo>
                        <a:pt x="872" y="737"/>
                      </a:lnTo>
                      <a:lnTo>
                        <a:pt x="886" y="766"/>
                      </a:lnTo>
                      <a:lnTo>
                        <a:pt x="900" y="793"/>
                      </a:lnTo>
                      <a:lnTo>
                        <a:pt x="913" y="817"/>
                      </a:lnTo>
                      <a:lnTo>
                        <a:pt x="931" y="842"/>
                      </a:lnTo>
                      <a:lnTo>
                        <a:pt x="908" y="820"/>
                      </a:lnTo>
                      <a:lnTo>
                        <a:pt x="892" y="808"/>
                      </a:lnTo>
                      <a:lnTo>
                        <a:pt x="871" y="789"/>
                      </a:lnTo>
                      <a:lnTo>
                        <a:pt x="851" y="771"/>
                      </a:lnTo>
                      <a:lnTo>
                        <a:pt x="834" y="753"/>
                      </a:lnTo>
                      <a:lnTo>
                        <a:pt x="817" y="738"/>
                      </a:lnTo>
                      <a:lnTo>
                        <a:pt x="802" y="726"/>
                      </a:lnTo>
                      <a:lnTo>
                        <a:pt x="786" y="713"/>
                      </a:lnTo>
                      <a:lnTo>
                        <a:pt x="768" y="698"/>
                      </a:lnTo>
                      <a:lnTo>
                        <a:pt x="752" y="686"/>
                      </a:lnTo>
                      <a:lnTo>
                        <a:pt x="736" y="671"/>
                      </a:lnTo>
                      <a:lnTo>
                        <a:pt x="717" y="655"/>
                      </a:lnTo>
                      <a:lnTo>
                        <a:pt x="697" y="636"/>
                      </a:lnTo>
                      <a:lnTo>
                        <a:pt x="676" y="616"/>
                      </a:lnTo>
                      <a:lnTo>
                        <a:pt x="656" y="598"/>
                      </a:lnTo>
                      <a:lnTo>
                        <a:pt x="638" y="584"/>
                      </a:lnTo>
                      <a:lnTo>
                        <a:pt x="620" y="569"/>
                      </a:lnTo>
                      <a:lnTo>
                        <a:pt x="599" y="556"/>
                      </a:lnTo>
                      <a:lnTo>
                        <a:pt x="580" y="547"/>
                      </a:lnTo>
                      <a:lnTo>
                        <a:pt x="562" y="538"/>
                      </a:lnTo>
                      <a:lnTo>
                        <a:pt x="534" y="529"/>
                      </a:lnTo>
                      <a:lnTo>
                        <a:pt x="509" y="520"/>
                      </a:lnTo>
                      <a:lnTo>
                        <a:pt x="491" y="513"/>
                      </a:lnTo>
                      <a:lnTo>
                        <a:pt x="471" y="505"/>
                      </a:lnTo>
                      <a:lnTo>
                        <a:pt x="442" y="487"/>
                      </a:lnTo>
                      <a:lnTo>
                        <a:pt x="414" y="471"/>
                      </a:lnTo>
                      <a:lnTo>
                        <a:pt x="457" y="507"/>
                      </a:lnTo>
                      <a:lnTo>
                        <a:pt x="461" y="515"/>
                      </a:lnTo>
                      <a:lnTo>
                        <a:pt x="471" y="531"/>
                      </a:lnTo>
                      <a:lnTo>
                        <a:pt x="482" y="549"/>
                      </a:lnTo>
                      <a:lnTo>
                        <a:pt x="494" y="573"/>
                      </a:lnTo>
                      <a:lnTo>
                        <a:pt x="508" y="595"/>
                      </a:lnTo>
                      <a:lnTo>
                        <a:pt x="521" y="618"/>
                      </a:lnTo>
                      <a:lnTo>
                        <a:pt x="537" y="644"/>
                      </a:lnTo>
                      <a:lnTo>
                        <a:pt x="549" y="666"/>
                      </a:lnTo>
                      <a:lnTo>
                        <a:pt x="562" y="686"/>
                      </a:lnTo>
                      <a:lnTo>
                        <a:pt x="574" y="709"/>
                      </a:lnTo>
                      <a:lnTo>
                        <a:pt x="589" y="740"/>
                      </a:lnTo>
                      <a:lnTo>
                        <a:pt x="602" y="766"/>
                      </a:lnTo>
                      <a:lnTo>
                        <a:pt x="613" y="786"/>
                      </a:lnTo>
                      <a:lnTo>
                        <a:pt x="623" y="809"/>
                      </a:lnTo>
                      <a:lnTo>
                        <a:pt x="632" y="833"/>
                      </a:lnTo>
                      <a:lnTo>
                        <a:pt x="638" y="857"/>
                      </a:lnTo>
                      <a:lnTo>
                        <a:pt x="643" y="873"/>
                      </a:lnTo>
                      <a:lnTo>
                        <a:pt x="647" y="899"/>
                      </a:lnTo>
                      <a:lnTo>
                        <a:pt x="649" y="930"/>
                      </a:lnTo>
                      <a:lnTo>
                        <a:pt x="651" y="960"/>
                      </a:lnTo>
                      <a:lnTo>
                        <a:pt x="656" y="993"/>
                      </a:lnTo>
                      <a:lnTo>
                        <a:pt x="660" y="1022"/>
                      </a:lnTo>
                      <a:lnTo>
                        <a:pt x="662" y="1055"/>
                      </a:lnTo>
                      <a:lnTo>
                        <a:pt x="644" y="1022"/>
                      </a:lnTo>
                      <a:lnTo>
                        <a:pt x="631" y="1002"/>
                      </a:lnTo>
                      <a:lnTo>
                        <a:pt x="619" y="980"/>
                      </a:lnTo>
                      <a:lnTo>
                        <a:pt x="611" y="962"/>
                      </a:lnTo>
                      <a:lnTo>
                        <a:pt x="602" y="940"/>
                      </a:lnTo>
                      <a:lnTo>
                        <a:pt x="596" y="915"/>
                      </a:lnTo>
                      <a:lnTo>
                        <a:pt x="587" y="886"/>
                      </a:lnTo>
                      <a:lnTo>
                        <a:pt x="577" y="859"/>
                      </a:lnTo>
                      <a:lnTo>
                        <a:pt x="568" y="829"/>
                      </a:lnTo>
                      <a:lnTo>
                        <a:pt x="559" y="804"/>
                      </a:lnTo>
                      <a:lnTo>
                        <a:pt x="549" y="778"/>
                      </a:lnTo>
                      <a:lnTo>
                        <a:pt x="537" y="757"/>
                      </a:lnTo>
                      <a:lnTo>
                        <a:pt x="526" y="737"/>
                      </a:lnTo>
                      <a:lnTo>
                        <a:pt x="512" y="713"/>
                      </a:lnTo>
                      <a:lnTo>
                        <a:pt x="495" y="689"/>
                      </a:lnTo>
                      <a:lnTo>
                        <a:pt x="483" y="671"/>
                      </a:lnTo>
                      <a:lnTo>
                        <a:pt x="470" y="651"/>
                      </a:lnTo>
                      <a:lnTo>
                        <a:pt x="467" y="633"/>
                      </a:lnTo>
                      <a:lnTo>
                        <a:pt x="458" y="606"/>
                      </a:lnTo>
                      <a:lnTo>
                        <a:pt x="448" y="584"/>
                      </a:lnTo>
                      <a:lnTo>
                        <a:pt x="441" y="560"/>
                      </a:lnTo>
                      <a:lnTo>
                        <a:pt x="435" y="551"/>
                      </a:lnTo>
                      <a:lnTo>
                        <a:pt x="419" y="529"/>
                      </a:lnTo>
                      <a:lnTo>
                        <a:pt x="408" y="507"/>
                      </a:lnTo>
                      <a:lnTo>
                        <a:pt x="397" y="487"/>
                      </a:lnTo>
                      <a:lnTo>
                        <a:pt x="386" y="467"/>
                      </a:lnTo>
                      <a:lnTo>
                        <a:pt x="366" y="478"/>
                      </a:lnTo>
                      <a:lnTo>
                        <a:pt x="347" y="495"/>
                      </a:lnTo>
                      <a:lnTo>
                        <a:pt x="327" y="516"/>
                      </a:lnTo>
                      <a:lnTo>
                        <a:pt x="306" y="536"/>
                      </a:lnTo>
                      <a:lnTo>
                        <a:pt x="291" y="555"/>
                      </a:lnTo>
                      <a:lnTo>
                        <a:pt x="278" y="576"/>
                      </a:lnTo>
                      <a:lnTo>
                        <a:pt x="263" y="604"/>
                      </a:lnTo>
                      <a:lnTo>
                        <a:pt x="247" y="636"/>
                      </a:lnTo>
                      <a:lnTo>
                        <a:pt x="232" y="662"/>
                      </a:lnTo>
                      <a:lnTo>
                        <a:pt x="216" y="693"/>
                      </a:lnTo>
                      <a:lnTo>
                        <a:pt x="204" y="722"/>
                      </a:lnTo>
                      <a:lnTo>
                        <a:pt x="192" y="748"/>
                      </a:lnTo>
                      <a:lnTo>
                        <a:pt x="180" y="773"/>
                      </a:lnTo>
                      <a:lnTo>
                        <a:pt x="169" y="800"/>
                      </a:lnTo>
                      <a:lnTo>
                        <a:pt x="157" y="829"/>
                      </a:lnTo>
                      <a:lnTo>
                        <a:pt x="146" y="859"/>
                      </a:lnTo>
                      <a:lnTo>
                        <a:pt x="130" y="891"/>
                      </a:lnTo>
                      <a:lnTo>
                        <a:pt x="115" y="924"/>
                      </a:lnTo>
                      <a:lnTo>
                        <a:pt x="97" y="959"/>
                      </a:lnTo>
                      <a:lnTo>
                        <a:pt x="83" y="990"/>
                      </a:lnTo>
                      <a:lnTo>
                        <a:pt x="72" y="1008"/>
                      </a:lnTo>
                      <a:lnTo>
                        <a:pt x="60" y="1028"/>
                      </a:lnTo>
                      <a:lnTo>
                        <a:pt x="47" y="1048"/>
                      </a:lnTo>
                      <a:lnTo>
                        <a:pt x="33" y="1068"/>
                      </a:lnTo>
                      <a:lnTo>
                        <a:pt x="19" y="1086"/>
                      </a:lnTo>
                      <a:lnTo>
                        <a:pt x="0" y="1112"/>
                      </a:lnTo>
                      <a:lnTo>
                        <a:pt x="7" y="1081"/>
                      </a:lnTo>
                      <a:lnTo>
                        <a:pt x="13" y="1057"/>
                      </a:lnTo>
                      <a:lnTo>
                        <a:pt x="22" y="1030"/>
                      </a:lnTo>
                      <a:lnTo>
                        <a:pt x="33" y="1008"/>
                      </a:lnTo>
                      <a:lnTo>
                        <a:pt x="51" y="973"/>
                      </a:lnTo>
                      <a:lnTo>
                        <a:pt x="69" y="939"/>
                      </a:lnTo>
                      <a:lnTo>
                        <a:pt x="89" y="899"/>
                      </a:lnTo>
                      <a:lnTo>
                        <a:pt x="105" y="864"/>
                      </a:lnTo>
                      <a:lnTo>
                        <a:pt x="120" y="833"/>
                      </a:lnTo>
                      <a:lnTo>
                        <a:pt x="137" y="804"/>
                      </a:lnTo>
                      <a:lnTo>
                        <a:pt x="149" y="778"/>
                      </a:lnTo>
                      <a:lnTo>
                        <a:pt x="163" y="753"/>
                      </a:lnTo>
                      <a:lnTo>
                        <a:pt x="175" y="733"/>
                      </a:lnTo>
                      <a:lnTo>
                        <a:pt x="192" y="706"/>
                      </a:lnTo>
                      <a:lnTo>
                        <a:pt x="207" y="678"/>
                      </a:lnTo>
                      <a:lnTo>
                        <a:pt x="223" y="651"/>
                      </a:lnTo>
                      <a:lnTo>
                        <a:pt x="241" y="622"/>
                      </a:lnTo>
                      <a:lnTo>
                        <a:pt x="254" y="596"/>
                      </a:lnTo>
                      <a:lnTo>
                        <a:pt x="266" y="571"/>
                      </a:lnTo>
                      <a:lnTo>
                        <a:pt x="278" y="547"/>
                      </a:lnTo>
                      <a:lnTo>
                        <a:pt x="284" y="529"/>
                      </a:lnTo>
                      <a:lnTo>
                        <a:pt x="290" y="511"/>
                      </a:lnTo>
                      <a:lnTo>
                        <a:pt x="298" y="493"/>
                      </a:lnTo>
                      <a:lnTo>
                        <a:pt x="309" y="475"/>
                      </a:lnTo>
                      <a:lnTo>
                        <a:pt x="325" y="451"/>
                      </a:lnTo>
                      <a:lnTo>
                        <a:pt x="339" y="427"/>
                      </a:lnTo>
                      <a:lnTo>
                        <a:pt x="352" y="411"/>
                      </a:lnTo>
                      <a:lnTo>
                        <a:pt x="362" y="391"/>
                      </a:lnTo>
                      <a:lnTo>
                        <a:pt x="358" y="373"/>
                      </a:lnTo>
                      <a:lnTo>
                        <a:pt x="352" y="345"/>
                      </a:lnTo>
                      <a:lnTo>
                        <a:pt x="321" y="333"/>
                      </a:lnTo>
                      <a:lnTo>
                        <a:pt x="287" y="302"/>
                      </a:lnTo>
                      <a:lnTo>
                        <a:pt x="251" y="272"/>
                      </a:lnTo>
                      <a:lnTo>
                        <a:pt x="232" y="256"/>
                      </a:lnTo>
                      <a:lnTo>
                        <a:pt x="217" y="243"/>
                      </a:lnTo>
                      <a:lnTo>
                        <a:pt x="189" y="229"/>
                      </a:lnTo>
                      <a:lnTo>
                        <a:pt x="162" y="216"/>
                      </a:lnTo>
                      <a:lnTo>
                        <a:pt x="132" y="205"/>
                      </a:lnTo>
                      <a:lnTo>
                        <a:pt x="111" y="196"/>
                      </a:lnTo>
                      <a:lnTo>
                        <a:pt x="84" y="183"/>
                      </a:lnTo>
                      <a:lnTo>
                        <a:pt x="62" y="174"/>
                      </a:lnTo>
                      <a:lnTo>
                        <a:pt x="39" y="169"/>
                      </a:lnTo>
                      <a:lnTo>
                        <a:pt x="20" y="161"/>
                      </a:lnTo>
                      <a:lnTo>
                        <a:pt x="38" y="160"/>
                      </a:lnTo>
                      <a:lnTo>
                        <a:pt x="52" y="156"/>
                      </a:lnTo>
                      <a:lnTo>
                        <a:pt x="63" y="154"/>
                      </a:lnTo>
                      <a:lnTo>
                        <a:pt x="75" y="152"/>
                      </a:lnTo>
                      <a:lnTo>
                        <a:pt x="87" y="154"/>
                      </a:lnTo>
                      <a:lnTo>
                        <a:pt x="114" y="169"/>
                      </a:lnTo>
                      <a:lnTo>
                        <a:pt x="136" y="183"/>
                      </a:lnTo>
                      <a:lnTo>
                        <a:pt x="159" y="200"/>
                      </a:lnTo>
                      <a:lnTo>
                        <a:pt x="183" y="216"/>
                      </a:lnTo>
                      <a:lnTo>
                        <a:pt x="212" y="234"/>
                      </a:lnTo>
                      <a:lnTo>
                        <a:pt x="236" y="252"/>
                      </a:lnTo>
                      <a:lnTo>
                        <a:pt x="256" y="265"/>
                      </a:lnTo>
                      <a:lnTo>
                        <a:pt x="291" y="287"/>
                      </a:lnTo>
                      <a:lnTo>
                        <a:pt x="309" y="296"/>
                      </a:lnTo>
                      <a:lnTo>
                        <a:pt x="323" y="293"/>
                      </a:lnTo>
                      <a:lnTo>
                        <a:pt x="336" y="289"/>
                      </a:lnTo>
                      <a:lnTo>
                        <a:pt x="349" y="283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016" name="Freeform 8"/>
                <p:cNvSpPr>
                  <a:spLocks/>
                </p:cNvSpPr>
                <p:nvPr/>
              </p:nvSpPr>
              <p:spPr bwMode="ltGray">
                <a:xfrm>
                  <a:off x="709" y="2342"/>
                  <a:ext cx="99" cy="625"/>
                </a:xfrm>
                <a:custGeom>
                  <a:avLst/>
                  <a:gdLst/>
                  <a:ahLst/>
                  <a:cxnLst>
                    <a:cxn ang="0">
                      <a:pos x="53" y="0"/>
                    </a:cxn>
                    <a:cxn ang="0">
                      <a:pos x="64" y="30"/>
                    </a:cxn>
                    <a:cxn ang="0">
                      <a:pos x="72" y="50"/>
                    </a:cxn>
                    <a:cxn ang="0">
                      <a:pos x="88" y="80"/>
                    </a:cxn>
                    <a:cxn ang="0">
                      <a:pos x="93" y="107"/>
                    </a:cxn>
                    <a:cxn ang="0">
                      <a:pos x="96" y="141"/>
                    </a:cxn>
                    <a:cxn ang="0">
                      <a:pos x="96" y="183"/>
                    </a:cxn>
                    <a:cxn ang="0">
                      <a:pos x="98" y="211"/>
                    </a:cxn>
                    <a:cxn ang="0">
                      <a:pos x="96" y="243"/>
                    </a:cxn>
                    <a:cxn ang="0">
                      <a:pos x="93" y="281"/>
                    </a:cxn>
                    <a:cxn ang="0">
                      <a:pos x="89" y="316"/>
                    </a:cxn>
                    <a:cxn ang="0">
                      <a:pos x="82" y="369"/>
                    </a:cxn>
                    <a:cxn ang="0">
                      <a:pos x="75" y="396"/>
                    </a:cxn>
                    <a:cxn ang="0">
                      <a:pos x="63" y="431"/>
                    </a:cxn>
                    <a:cxn ang="0">
                      <a:pos x="46" y="469"/>
                    </a:cxn>
                    <a:cxn ang="0">
                      <a:pos x="33" y="505"/>
                    </a:cxn>
                    <a:cxn ang="0">
                      <a:pos x="20" y="538"/>
                    </a:cxn>
                    <a:cxn ang="0">
                      <a:pos x="9" y="567"/>
                    </a:cxn>
                    <a:cxn ang="0">
                      <a:pos x="0" y="624"/>
                    </a:cxn>
                    <a:cxn ang="0">
                      <a:pos x="4" y="567"/>
                    </a:cxn>
                    <a:cxn ang="0">
                      <a:pos x="8" y="527"/>
                    </a:cxn>
                    <a:cxn ang="0">
                      <a:pos x="10" y="491"/>
                    </a:cxn>
                    <a:cxn ang="0">
                      <a:pos x="13" y="452"/>
                    </a:cxn>
                    <a:cxn ang="0">
                      <a:pos x="19" y="405"/>
                    </a:cxn>
                    <a:cxn ang="0">
                      <a:pos x="26" y="369"/>
                    </a:cxn>
                    <a:cxn ang="0">
                      <a:pos x="33" y="334"/>
                    </a:cxn>
                    <a:cxn ang="0">
                      <a:pos x="40" y="303"/>
                    </a:cxn>
                    <a:cxn ang="0">
                      <a:pos x="46" y="269"/>
                    </a:cxn>
                    <a:cxn ang="0">
                      <a:pos x="53" y="234"/>
                    </a:cxn>
                    <a:cxn ang="0">
                      <a:pos x="57" y="200"/>
                    </a:cxn>
                    <a:cxn ang="0">
                      <a:pos x="59" y="171"/>
                    </a:cxn>
                    <a:cxn ang="0">
                      <a:pos x="62" y="136"/>
                    </a:cxn>
                    <a:cxn ang="0">
                      <a:pos x="62" y="98"/>
                    </a:cxn>
                    <a:cxn ang="0">
                      <a:pos x="62" y="50"/>
                    </a:cxn>
                    <a:cxn ang="0">
                      <a:pos x="58" y="29"/>
                    </a:cxn>
                    <a:cxn ang="0">
                      <a:pos x="53" y="0"/>
                    </a:cxn>
                  </a:cxnLst>
                  <a:rect l="0" t="0" r="r" b="b"/>
                  <a:pathLst>
                    <a:path w="99" h="625">
                      <a:moveTo>
                        <a:pt x="53" y="0"/>
                      </a:moveTo>
                      <a:lnTo>
                        <a:pt x="64" y="30"/>
                      </a:lnTo>
                      <a:lnTo>
                        <a:pt x="72" y="50"/>
                      </a:lnTo>
                      <a:lnTo>
                        <a:pt x="88" y="80"/>
                      </a:lnTo>
                      <a:lnTo>
                        <a:pt x="93" y="107"/>
                      </a:lnTo>
                      <a:lnTo>
                        <a:pt x="96" y="141"/>
                      </a:lnTo>
                      <a:lnTo>
                        <a:pt x="96" y="183"/>
                      </a:lnTo>
                      <a:lnTo>
                        <a:pt x="98" y="211"/>
                      </a:lnTo>
                      <a:lnTo>
                        <a:pt x="96" y="243"/>
                      </a:lnTo>
                      <a:lnTo>
                        <a:pt x="93" y="281"/>
                      </a:lnTo>
                      <a:lnTo>
                        <a:pt x="89" y="316"/>
                      </a:lnTo>
                      <a:lnTo>
                        <a:pt x="82" y="369"/>
                      </a:lnTo>
                      <a:lnTo>
                        <a:pt x="75" y="396"/>
                      </a:lnTo>
                      <a:lnTo>
                        <a:pt x="63" y="431"/>
                      </a:lnTo>
                      <a:lnTo>
                        <a:pt x="46" y="469"/>
                      </a:lnTo>
                      <a:lnTo>
                        <a:pt x="33" y="505"/>
                      </a:lnTo>
                      <a:lnTo>
                        <a:pt x="20" y="538"/>
                      </a:lnTo>
                      <a:lnTo>
                        <a:pt x="9" y="567"/>
                      </a:lnTo>
                      <a:lnTo>
                        <a:pt x="0" y="624"/>
                      </a:lnTo>
                      <a:lnTo>
                        <a:pt x="4" y="567"/>
                      </a:lnTo>
                      <a:lnTo>
                        <a:pt x="8" y="527"/>
                      </a:lnTo>
                      <a:lnTo>
                        <a:pt x="10" y="491"/>
                      </a:lnTo>
                      <a:lnTo>
                        <a:pt x="13" y="452"/>
                      </a:lnTo>
                      <a:lnTo>
                        <a:pt x="19" y="405"/>
                      </a:lnTo>
                      <a:lnTo>
                        <a:pt x="26" y="369"/>
                      </a:lnTo>
                      <a:lnTo>
                        <a:pt x="33" y="334"/>
                      </a:lnTo>
                      <a:lnTo>
                        <a:pt x="40" y="303"/>
                      </a:lnTo>
                      <a:lnTo>
                        <a:pt x="46" y="269"/>
                      </a:lnTo>
                      <a:lnTo>
                        <a:pt x="53" y="234"/>
                      </a:lnTo>
                      <a:lnTo>
                        <a:pt x="57" y="200"/>
                      </a:lnTo>
                      <a:lnTo>
                        <a:pt x="59" y="171"/>
                      </a:lnTo>
                      <a:lnTo>
                        <a:pt x="62" y="136"/>
                      </a:lnTo>
                      <a:lnTo>
                        <a:pt x="62" y="98"/>
                      </a:lnTo>
                      <a:lnTo>
                        <a:pt x="62" y="50"/>
                      </a:lnTo>
                      <a:lnTo>
                        <a:pt x="58" y="29"/>
                      </a:lnTo>
                      <a:lnTo>
                        <a:pt x="53" y="0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017" name="Freeform 9"/>
                <p:cNvSpPr>
                  <a:spLocks/>
                </p:cNvSpPr>
                <p:nvPr/>
              </p:nvSpPr>
              <p:spPr bwMode="ltGray">
                <a:xfrm>
                  <a:off x="235" y="1998"/>
                  <a:ext cx="436" cy="159"/>
                </a:xfrm>
                <a:custGeom>
                  <a:avLst/>
                  <a:gdLst/>
                  <a:ahLst/>
                  <a:cxnLst>
                    <a:cxn ang="0">
                      <a:pos x="435" y="158"/>
                    </a:cxn>
                    <a:cxn ang="0">
                      <a:pos x="427" y="130"/>
                    </a:cxn>
                    <a:cxn ang="0">
                      <a:pos x="418" y="107"/>
                    </a:cxn>
                    <a:cxn ang="0">
                      <a:pos x="409" y="101"/>
                    </a:cxn>
                    <a:cxn ang="0">
                      <a:pos x="393" y="94"/>
                    </a:cxn>
                    <a:cxn ang="0">
                      <a:pos x="376" y="88"/>
                    </a:cxn>
                    <a:cxn ang="0">
                      <a:pos x="359" y="94"/>
                    </a:cxn>
                    <a:cxn ang="0">
                      <a:pos x="339" y="98"/>
                    </a:cxn>
                    <a:cxn ang="0">
                      <a:pos x="316" y="87"/>
                    </a:cxn>
                    <a:cxn ang="0">
                      <a:pos x="285" y="72"/>
                    </a:cxn>
                    <a:cxn ang="0">
                      <a:pos x="258" y="59"/>
                    </a:cxn>
                    <a:cxn ang="0">
                      <a:pos x="237" y="52"/>
                    </a:cxn>
                    <a:cxn ang="0">
                      <a:pos x="205" y="39"/>
                    </a:cxn>
                    <a:cxn ang="0">
                      <a:pos x="173" y="27"/>
                    </a:cxn>
                    <a:cxn ang="0">
                      <a:pos x="141" y="16"/>
                    </a:cxn>
                    <a:cxn ang="0">
                      <a:pos x="109" y="5"/>
                    </a:cxn>
                    <a:cxn ang="0">
                      <a:pos x="72" y="3"/>
                    </a:cxn>
                    <a:cxn ang="0">
                      <a:pos x="40" y="0"/>
                    </a:cxn>
                    <a:cxn ang="0">
                      <a:pos x="32" y="5"/>
                    </a:cxn>
                    <a:cxn ang="0">
                      <a:pos x="19" y="14"/>
                    </a:cxn>
                    <a:cxn ang="0">
                      <a:pos x="8" y="25"/>
                    </a:cxn>
                    <a:cxn ang="0">
                      <a:pos x="0" y="36"/>
                    </a:cxn>
                    <a:cxn ang="0">
                      <a:pos x="14" y="38"/>
                    </a:cxn>
                    <a:cxn ang="0">
                      <a:pos x="32" y="39"/>
                    </a:cxn>
                    <a:cxn ang="0">
                      <a:pos x="48" y="39"/>
                    </a:cxn>
                    <a:cxn ang="0">
                      <a:pos x="60" y="38"/>
                    </a:cxn>
                    <a:cxn ang="0">
                      <a:pos x="77" y="38"/>
                    </a:cxn>
                    <a:cxn ang="0">
                      <a:pos x="100" y="36"/>
                    </a:cxn>
                    <a:cxn ang="0">
                      <a:pos x="131" y="38"/>
                    </a:cxn>
                    <a:cxn ang="0">
                      <a:pos x="157" y="39"/>
                    </a:cxn>
                    <a:cxn ang="0">
                      <a:pos x="182" y="47"/>
                    </a:cxn>
                    <a:cxn ang="0">
                      <a:pos x="209" y="50"/>
                    </a:cxn>
                    <a:cxn ang="0">
                      <a:pos x="234" y="54"/>
                    </a:cxn>
                    <a:cxn ang="0">
                      <a:pos x="255" y="63"/>
                    </a:cxn>
                    <a:cxn ang="0">
                      <a:pos x="277" y="76"/>
                    </a:cxn>
                    <a:cxn ang="0">
                      <a:pos x="297" y="88"/>
                    </a:cxn>
                    <a:cxn ang="0">
                      <a:pos x="320" y="101"/>
                    </a:cxn>
                    <a:cxn ang="0">
                      <a:pos x="331" y="103"/>
                    </a:cxn>
                    <a:cxn ang="0">
                      <a:pos x="342" y="101"/>
                    </a:cxn>
                    <a:cxn ang="0">
                      <a:pos x="358" y="110"/>
                    </a:cxn>
                    <a:cxn ang="0">
                      <a:pos x="375" y="119"/>
                    </a:cxn>
                    <a:cxn ang="0">
                      <a:pos x="390" y="130"/>
                    </a:cxn>
                    <a:cxn ang="0">
                      <a:pos x="413" y="143"/>
                    </a:cxn>
                    <a:cxn ang="0">
                      <a:pos x="427" y="150"/>
                    </a:cxn>
                    <a:cxn ang="0">
                      <a:pos x="435" y="158"/>
                    </a:cxn>
                  </a:cxnLst>
                  <a:rect l="0" t="0" r="r" b="b"/>
                  <a:pathLst>
                    <a:path w="436" h="159">
                      <a:moveTo>
                        <a:pt x="435" y="158"/>
                      </a:moveTo>
                      <a:lnTo>
                        <a:pt x="427" y="130"/>
                      </a:lnTo>
                      <a:lnTo>
                        <a:pt x="418" y="107"/>
                      </a:lnTo>
                      <a:lnTo>
                        <a:pt x="409" y="101"/>
                      </a:lnTo>
                      <a:lnTo>
                        <a:pt x="393" y="94"/>
                      </a:lnTo>
                      <a:lnTo>
                        <a:pt x="376" y="88"/>
                      </a:lnTo>
                      <a:lnTo>
                        <a:pt x="359" y="94"/>
                      </a:lnTo>
                      <a:lnTo>
                        <a:pt x="339" y="98"/>
                      </a:lnTo>
                      <a:lnTo>
                        <a:pt x="316" y="87"/>
                      </a:lnTo>
                      <a:lnTo>
                        <a:pt x="285" y="72"/>
                      </a:lnTo>
                      <a:lnTo>
                        <a:pt x="258" y="59"/>
                      </a:lnTo>
                      <a:lnTo>
                        <a:pt x="237" y="52"/>
                      </a:lnTo>
                      <a:lnTo>
                        <a:pt x="205" y="39"/>
                      </a:lnTo>
                      <a:lnTo>
                        <a:pt x="173" y="27"/>
                      </a:lnTo>
                      <a:lnTo>
                        <a:pt x="141" y="16"/>
                      </a:lnTo>
                      <a:lnTo>
                        <a:pt x="109" y="5"/>
                      </a:lnTo>
                      <a:lnTo>
                        <a:pt x="72" y="3"/>
                      </a:lnTo>
                      <a:lnTo>
                        <a:pt x="40" y="0"/>
                      </a:lnTo>
                      <a:lnTo>
                        <a:pt x="32" y="5"/>
                      </a:lnTo>
                      <a:lnTo>
                        <a:pt x="19" y="14"/>
                      </a:lnTo>
                      <a:lnTo>
                        <a:pt x="8" y="25"/>
                      </a:lnTo>
                      <a:lnTo>
                        <a:pt x="0" y="36"/>
                      </a:lnTo>
                      <a:lnTo>
                        <a:pt x="14" y="38"/>
                      </a:lnTo>
                      <a:lnTo>
                        <a:pt x="32" y="39"/>
                      </a:lnTo>
                      <a:lnTo>
                        <a:pt x="48" y="39"/>
                      </a:lnTo>
                      <a:lnTo>
                        <a:pt x="60" y="38"/>
                      </a:lnTo>
                      <a:lnTo>
                        <a:pt x="77" y="38"/>
                      </a:lnTo>
                      <a:lnTo>
                        <a:pt x="100" y="36"/>
                      </a:lnTo>
                      <a:lnTo>
                        <a:pt x="131" y="38"/>
                      </a:lnTo>
                      <a:lnTo>
                        <a:pt x="157" y="39"/>
                      </a:lnTo>
                      <a:lnTo>
                        <a:pt x="182" y="47"/>
                      </a:lnTo>
                      <a:lnTo>
                        <a:pt x="209" y="50"/>
                      </a:lnTo>
                      <a:lnTo>
                        <a:pt x="234" y="54"/>
                      </a:lnTo>
                      <a:lnTo>
                        <a:pt x="255" y="63"/>
                      </a:lnTo>
                      <a:lnTo>
                        <a:pt x="277" y="76"/>
                      </a:lnTo>
                      <a:lnTo>
                        <a:pt x="297" y="88"/>
                      </a:lnTo>
                      <a:lnTo>
                        <a:pt x="320" y="101"/>
                      </a:lnTo>
                      <a:lnTo>
                        <a:pt x="331" y="103"/>
                      </a:lnTo>
                      <a:lnTo>
                        <a:pt x="342" y="101"/>
                      </a:lnTo>
                      <a:lnTo>
                        <a:pt x="358" y="110"/>
                      </a:lnTo>
                      <a:lnTo>
                        <a:pt x="375" y="119"/>
                      </a:lnTo>
                      <a:lnTo>
                        <a:pt x="390" y="130"/>
                      </a:lnTo>
                      <a:lnTo>
                        <a:pt x="413" y="143"/>
                      </a:lnTo>
                      <a:lnTo>
                        <a:pt x="427" y="150"/>
                      </a:lnTo>
                      <a:lnTo>
                        <a:pt x="435" y="158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018" name="Freeform 10"/>
                <p:cNvSpPr>
                  <a:spLocks/>
                </p:cNvSpPr>
                <p:nvPr/>
              </p:nvSpPr>
              <p:spPr bwMode="ltGray">
                <a:xfrm>
                  <a:off x="215" y="2093"/>
                  <a:ext cx="451" cy="67"/>
                </a:xfrm>
                <a:custGeom>
                  <a:avLst/>
                  <a:gdLst/>
                  <a:ahLst/>
                  <a:cxnLst>
                    <a:cxn ang="0">
                      <a:pos x="450" y="66"/>
                    </a:cxn>
                    <a:cxn ang="0">
                      <a:pos x="439" y="60"/>
                    </a:cxn>
                    <a:cxn ang="0">
                      <a:pos x="426" y="53"/>
                    </a:cxn>
                    <a:cxn ang="0">
                      <a:pos x="411" y="45"/>
                    </a:cxn>
                    <a:cxn ang="0">
                      <a:pos x="398" y="40"/>
                    </a:cxn>
                    <a:cxn ang="0">
                      <a:pos x="381" y="33"/>
                    </a:cxn>
                    <a:cxn ang="0">
                      <a:pos x="361" y="20"/>
                    </a:cxn>
                    <a:cxn ang="0">
                      <a:pos x="344" y="11"/>
                    </a:cxn>
                    <a:cxn ang="0">
                      <a:pos x="328" y="9"/>
                    </a:cxn>
                    <a:cxn ang="0">
                      <a:pos x="309" y="12"/>
                    </a:cxn>
                    <a:cxn ang="0">
                      <a:pos x="282" y="18"/>
                    </a:cxn>
                    <a:cxn ang="0">
                      <a:pos x="272" y="16"/>
                    </a:cxn>
                    <a:cxn ang="0">
                      <a:pos x="238" y="11"/>
                    </a:cxn>
                    <a:cxn ang="0">
                      <a:pos x="201" y="5"/>
                    </a:cxn>
                    <a:cxn ang="0">
                      <a:pos x="177" y="1"/>
                    </a:cxn>
                    <a:cxn ang="0">
                      <a:pos x="146" y="0"/>
                    </a:cxn>
                    <a:cxn ang="0">
                      <a:pos x="113" y="1"/>
                    </a:cxn>
                    <a:cxn ang="0">
                      <a:pos x="93" y="5"/>
                    </a:cxn>
                    <a:cxn ang="0">
                      <a:pos x="69" y="9"/>
                    </a:cxn>
                    <a:cxn ang="0">
                      <a:pos x="47" y="11"/>
                    </a:cxn>
                    <a:cxn ang="0">
                      <a:pos x="25" y="14"/>
                    </a:cxn>
                    <a:cxn ang="0">
                      <a:pos x="22" y="29"/>
                    </a:cxn>
                    <a:cxn ang="0">
                      <a:pos x="17" y="38"/>
                    </a:cxn>
                    <a:cxn ang="0">
                      <a:pos x="10" y="49"/>
                    </a:cxn>
                    <a:cxn ang="0">
                      <a:pos x="0" y="58"/>
                    </a:cxn>
                    <a:cxn ang="0">
                      <a:pos x="17" y="53"/>
                    </a:cxn>
                    <a:cxn ang="0">
                      <a:pos x="39" y="47"/>
                    </a:cxn>
                    <a:cxn ang="0">
                      <a:pos x="57" y="42"/>
                    </a:cxn>
                    <a:cxn ang="0">
                      <a:pos x="76" y="38"/>
                    </a:cxn>
                    <a:cxn ang="0">
                      <a:pos x="96" y="34"/>
                    </a:cxn>
                    <a:cxn ang="0">
                      <a:pos x="128" y="33"/>
                    </a:cxn>
                    <a:cxn ang="0">
                      <a:pos x="163" y="29"/>
                    </a:cxn>
                    <a:cxn ang="0">
                      <a:pos x="202" y="27"/>
                    </a:cxn>
                    <a:cxn ang="0">
                      <a:pos x="242" y="23"/>
                    </a:cxn>
                    <a:cxn ang="0">
                      <a:pos x="278" y="20"/>
                    </a:cxn>
                    <a:cxn ang="0">
                      <a:pos x="309" y="25"/>
                    </a:cxn>
                    <a:cxn ang="0">
                      <a:pos x="330" y="33"/>
                    </a:cxn>
                    <a:cxn ang="0">
                      <a:pos x="354" y="40"/>
                    </a:cxn>
                    <a:cxn ang="0">
                      <a:pos x="379" y="47"/>
                    </a:cxn>
                    <a:cxn ang="0">
                      <a:pos x="407" y="56"/>
                    </a:cxn>
                    <a:cxn ang="0">
                      <a:pos x="427" y="62"/>
                    </a:cxn>
                    <a:cxn ang="0">
                      <a:pos x="450" y="66"/>
                    </a:cxn>
                  </a:cxnLst>
                  <a:rect l="0" t="0" r="r" b="b"/>
                  <a:pathLst>
                    <a:path w="451" h="67">
                      <a:moveTo>
                        <a:pt x="450" y="66"/>
                      </a:moveTo>
                      <a:lnTo>
                        <a:pt x="439" y="60"/>
                      </a:lnTo>
                      <a:lnTo>
                        <a:pt x="426" y="53"/>
                      </a:lnTo>
                      <a:lnTo>
                        <a:pt x="411" y="45"/>
                      </a:lnTo>
                      <a:lnTo>
                        <a:pt x="398" y="40"/>
                      </a:lnTo>
                      <a:lnTo>
                        <a:pt x="381" y="33"/>
                      </a:lnTo>
                      <a:lnTo>
                        <a:pt x="361" y="20"/>
                      </a:lnTo>
                      <a:lnTo>
                        <a:pt x="344" y="11"/>
                      </a:lnTo>
                      <a:lnTo>
                        <a:pt x="328" y="9"/>
                      </a:lnTo>
                      <a:lnTo>
                        <a:pt x="309" y="12"/>
                      </a:lnTo>
                      <a:lnTo>
                        <a:pt x="282" y="18"/>
                      </a:lnTo>
                      <a:lnTo>
                        <a:pt x="272" y="16"/>
                      </a:lnTo>
                      <a:lnTo>
                        <a:pt x="238" y="11"/>
                      </a:lnTo>
                      <a:lnTo>
                        <a:pt x="201" y="5"/>
                      </a:lnTo>
                      <a:lnTo>
                        <a:pt x="177" y="1"/>
                      </a:lnTo>
                      <a:lnTo>
                        <a:pt x="146" y="0"/>
                      </a:lnTo>
                      <a:lnTo>
                        <a:pt x="113" y="1"/>
                      </a:lnTo>
                      <a:lnTo>
                        <a:pt x="93" y="5"/>
                      </a:lnTo>
                      <a:lnTo>
                        <a:pt x="69" y="9"/>
                      </a:lnTo>
                      <a:lnTo>
                        <a:pt x="47" y="11"/>
                      </a:lnTo>
                      <a:lnTo>
                        <a:pt x="25" y="14"/>
                      </a:lnTo>
                      <a:lnTo>
                        <a:pt x="22" y="29"/>
                      </a:lnTo>
                      <a:lnTo>
                        <a:pt x="17" y="38"/>
                      </a:lnTo>
                      <a:lnTo>
                        <a:pt x="10" y="49"/>
                      </a:lnTo>
                      <a:lnTo>
                        <a:pt x="0" y="58"/>
                      </a:lnTo>
                      <a:lnTo>
                        <a:pt x="17" y="53"/>
                      </a:lnTo>
                      <a:lnTo>
                        <a:pt x="39" y="47"/>
                      </a:lnTo>
                      <a:lnTo>
                        <a:pt x="57" y="42"/>
                      </a:lnTo>
                      <a:lnTo>
                        <a:pt x="76" y="38"/>
                      </a:lnTo>
                      <a:lnTo>
                        <a:pt x="96" y="34"/>
                      </a:lnTo>
                      <a:lnTo>
                        <a:pt x="128" y="33"/>
                      </a:lnTo>
                      <a:lnTo>
                        <a:pt x="163" y="29"/>
                      </a:lnTo>
                      <a:lnTo>
                        <a:pt x="202" y="27"/>
                      </a:lnTo>
                      <a:lnTo>
                        <a:pt x="242" y="23"/>
                      </a:lnTo>
                      <a:lnTo>
                        <a:pt x="278" y="20"/>
                      </a:lnTo>
                      <a:lnTo>
                        <a:pt x="309" y="25"/>
                      </a:lnTo>
                      <a:lnTo>
                        <a:pt x="330" y="33"/>
                      </a:lnTo>
                      <a:lnTo>
                        <a:pt x="354" y="40"/>
                      </a:lnTo>
                      <a:lnTo>
                        <a:pt x="379" y="47"/>
                      </a:lnTo>
                      <a:lnTo>
                        <a:pt x="407" y="56"/>
                      </a:lnTo>
                      <a:lnTo>
                        <a:pt x="427" y="62"/>
                      </a:lnTo>
                      <a:lnTo>
                        <a:pt x="450" y="66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3020" name="Freeform 12"/>
              <p:cNvSpPr>
                <a:spLocks/>
              </p:cNvSpPr>
              <p:nvPr/>
            </p:nvSpPr>
            <p:spPr bwMode="ltGray">
              <a:xfrm>
                <a:off x="66" y="336"/>
                <a:ext cx="821" cy="1213"/>
              </a:xfrm>
              <a:custGeom>
                <a:avLst/>
                <a:gdLst/>
                <a:ahLst/>
                <a:cxnLst>
                  <a:cxn ang="0">
                    <a:pos x="259" y="527"/>
                  </a:cxn>
                  <a:cxn ang="0">
                    <a:pos x="286" y="500"/>
                  </a:cxn>
                  <a:cxn ang="0">
                    <a:pos x="240" y="340"/>
                  </a:cxn>
                  <a:cxn ang="0">
                    <a:pos x="172" y="181"/>
                  </a:cxn>
                  <a:cxn ang="0">
                    <a:pos x="98" y="109"/>
                  </a:cxn>
                  <a:cxn ang="0">
                    <a:pos x="162" y="147"/>
                  </a:cxn>
                  <a:cxn ang="0">
                    <a:pos x="230" y="272"/>
                  </a:cxn>
                  <a:cxn ang="0">
                    <a:pos x="292" y="409"/>
                  </a:cxn>
                  <a:cxn ang="0">
                    <a:pos x="336" y="545"/>
                  </a:cxn>
                  <a:cxn ang="0">
                    <a:pos x="374" y="489"/>
                  </a:cxn>
                  <a:cxn ang="0">
                    <a:pos x="381" y="371"/>
                  </a:cxn>
                  <a:cxn ang="0">
                    <a:pos x="395" y="212"/>
                  </a:cxn>
                  <a:cxn ang="0">
                    <a:pos x="430" y="85"/>
                  </a:cxn>
                  <a:cxn ang="0">
                    <a:pos x="452" y="41"/>
                  </a:cxn>
                  <a:cxn ang="0">
                    <a:pos x="430" y="174"/>
                  </a:cxn>
                  <a:cxn ang="0">
                    <a:pos x="418" y="347"/>
                  </a:cxn>
                  <a:cxn ang="0">
                    <a:pos x="411" y="504"/>
                  </a:cxn>
                  <a:cxn ang="0">
                    <a:pos x="429" y="595"/>
                  </a:cxn>
                  <a:cxn ang="0">
                    <a:pos x="523" y="576"/>
                  </a:cxn>
                  <a:cxn ang="0">
                    <a:pos x="647" y="580"/>
                  </a:cxn>
                  <a:cxn ang="0">
                    <a:pos x="744" y="629"/>
                  </a:cxn>
                  <a:cxn ang="0">
                    <a:pos x="820" y="738"/>
                  </a:cxn>
                  <a:cxn ang="0">
                    <a:pos x="728" y="722"/>
                  </a:cxn>
                  <a:cxn ang="0">
                    <a:pos x="631" y="686"/>
                  </a:cxn>
                  <a:cxn ang="0">
                    <a:pos x="502" y="666"/>
                  </a:cxn>
                  <a:cxn ang="0">
                    <a:pos x="417" y="676"/>
                  </a:cxn>
                  <a:cxn ang="0">
                    <a:pos x="466" y="729"/>
                  </a:cxn>
                  <a:cxn ang="0">
                    <a:pos x="575" y="758"/>
                  </a:cxn>
                  <a:cxn ang="0">
                    <a:pos x="685" y="782"/>
                  </a:cxn>
                  <a:cxn ang="0">
                    <a:pos x="766" y="858"/>
                  </a:cxn>
                  <a:cxn ang="0">
                    <a:pos x="808" y="966"/>
                  </a:cxn>
                  <a:cxn ang="0">
                    <a:pos x="707" y="900"/>
                  </a:cxn>
                  <a:cxn ang="0">
                    <a:pos x="604" y="833"/>
                  </a:cxn>
                  <a:cxn ang="0">
                    <a:pos x="505" y="775"/>
                  </a:cxn>
                  <a:cxn ang="0">
                    <a:pos x="430" y="747"/>
                  </a:cxn>
                  <a:cxn ang="0">
                    <a:pos x="383" y="802"/>
                  </a:cxn>
                  <a:cxn ang="0">
                    <a:pos x="426" y="942"/>
                  </a:cxn>
                  <a:cxn ang="0">
                    <a:pos x="460" y="1111"/>
                  </a:cxn>
                  <a:cxn ang="0">
                    <a:pos x="401" y="1126"/>
                  </a:cxn>
                  <a:cxn ang="0">
                    <a:pos x="367" y="942"/>
                  </a:cxn>
                  <a:cxn ang="0">
                    <a:pos x="318" y="833"/>
                  </a:cxn>
                  <a:cxn ang="0">
                    <a:pos x="263" y="893"/>
                  </a:cxn>
                  <a:cxn ang="0">
                    <a:pos x="203" y="1006"/>
                  </a:cxn>
                  <a:cxn ang="0">
                    <a:pos x="140" y="1170"/>
                  </a:cxn>
                  <a:cxn ang="0">
                    <a:pos x="162" y="1020"/>
                  </a:cxn>
                  <a:cxn ang="0">
                    <a:pos x="218" y="886"/>
                  </a:cxn>
                  <a:cxn ang="0">
                    <a:pos x="287" y="775"/>
                  </a:cxn>
                  <a:cxn ang="0">
                    <a:pos x="314" y="691"/>
                  </a:cxn>
                  <a:cxn ang="0">
                    <a:pos x="244" y="737"/>
                  </a:cxn>
                  <a:cxn ang="0">
                    <a:pos x="165" y="849"/>
                  </a:cxn>
                  <a:cxn ang="0">
                    <a:pos x="89" y="979"/>
                  </a:cxn>
                  <a:cxn ang="0">
                    <a:pos x="78" y="939"/>
                  </a:cxn>
                  <a:cxn ang="0">
                    <a:pos x="134" y="853"/>
                  </a:cxn>
                  <a:cxn ang="0">
                    <a:pos x="225" y="746"/>
                  </a:cxn>
                  <a:cxn ang="0">
                    <a:pos x="318" y="669"/>
                  </a:cxn>
                  <a:cxn ang="0">
                    <a:pos x="233" y="587"/>
                  </a:cxn>
                  <a:cxn ang="0">
                    <a:pos x="146" y="484"/>
                  </a:cxn>
                  <a:cxn ang="0">
                    <a:pos x="56" y="383"/>
                  </a:cxn>
                  <a:cxn ang="0">
                    <a:pos x="11" y="320"/>
                  </a:cxn>
                  <a:cxn ang="0">
                    <a:pos x="101" y="374"/>
                  </a:cxn>
                  <a:cxn ang="0">
                    <a:pos x="202" y="471"/>
                  </a:cxn>
                </a:cxnLst>
                <a:rect l="0" t="0" r="r" b="b"/>
                <a:pathLst>
                  <a:path w="821" h="1213">
                    <a:moveTo>
                      <a:pt x="202" y="471"/>
                    </a:moveTo>
                    <a:lnTo>
                      <a:pt x="216" y="489"/>
                    </a:lnTo>
                    <a:lnTo>
                      <a:pt x="230" y="502"/>
                    </a:lnTo>
                    <a:lnTo>
                      <a:pt x="243" y="513"/>
                    </a:lnTo>
                    <a:lnTo>
                      <a:pt x="259" y="527"/>
                    </a:lnTo>
                    <a:lnTo>
                      <a:pt x="274" y="538"/>
                    </a:lnTo>
                    <a:lnTo>
                      <a:pt x="287" y="545"/>
                    </a:lnTo>
                    <a:lnTo>
                      <a:pt x="299" y="555"/>
                    </a:lnTo>
                    <a:lnTo>
                      <a:pt x="292" y="527"/>
                    </a:lnTo>
                    <a:lnTo>
                      <a:pt x="286" y="500"/>
                    </a:lnTo>
                    <a:lnTo>
                      <a:pt x="277" y="467"/>
                    </a:lnTo>
                    <a:lnTo>
                      <a:pt x="268" y="436"/>
                    </a:lnTo>
                    <a:lnTo>
                      <a:pt x="261" y="405"/>
                    </a:lnTo>
                    <a:lnTo>
                      <a:pt x="253" y="373"/>
                    </a:lnTo>
                    <a:lnTo>
                      <a:pt x="240" y="340"/>
                    </a:lnTo>
                    <a:lnTo>
                      <a:pt x="227" y="303"/>
                    </a:lnTo>
                    <a:lnTo>
                      <a:pt x="215" y="272"/>
                    </a:lnTo>
                    <a:lnTo>
                      <a:pt x="199" y="232"/>
                    </a:lnTo>
                    <a:lnTo>
                      <a:pt x="188" y="205"/>
                    </a:lnTo>
                    <a:lnTo>
                      <a:pt x="172" y="181"/>
                    </a:lnTo>
                    <a:lnTo>
                      <a:pt x="159" y="158"/>
                    </a:lnTo>
                    <a:lnTo>
                      <a:pt x="140" y="138"/>
                    </a:lnTo>
                    <a:lnTo>
                      <a:pt x="125" y="123"/>
                    </a:lnTo>
                    <a:lnTo>
                      <a:pt x="109" y="114"/>
                    </a:lnTo>
                    <a:lnTo>
                      <a:pt x="98" y="109"/>
                    </a:lnTo>
                    <a:lnTo>
                      <a:pt x="110" y="105"/>
                    </a:lnTo>
                    <a:lnTo>
                      <a:pt x="117" y="107"/>
                    </a:lnTo>
                    <a:lnTo>
                      <a:pt x="131" y="111"/>
                    </a:lnTo>
                    <a:lnTo>
                      <a:pt x="144" y="127"/>
                    </a:lnTo>
                    <a:lnTo>
                      <a:pt x="162" y="147"/>
                    </a:lnTo>
                    <a:lnTo>
                      <a:pt x="175" y="163"/>
                    </a:lnTo>
                    <a:lnTo>
                      <a:pt x="185" y="183"/>
                    </a:lnTo>
                    <a:lnTo>
                      <a:pt x="200" y="211"/>
                    </a:lnTo>
                    <a:lnTo>
                      <a:pt x="216" y="243"/>
                    </a:lnTo>
                    <a:lnTo>
                      <a:pt x="230" y="272"/>
                    </a:lnTo>
                    <a:lnTo>
                      <a:pt x="244" y="305"/>
                    </a:lnTo>
                    <a:lnTo>
                      <a:pt x="258" y="329"/>
                    </a:lnTo>
                    <a:lnTo>
                      <a:pt x="272" y="354"/>
                    </a:lnTo>
                    <a:lnTo>
                      <a:pt x="283" y="382"/>
                    </a:lnTo>
                    <a:lnTo>
                      <a:pt x="292" y="409"/>
                    </a:lnTo>
                    <a:lnTo>
                      <a:pt x="302" y="440"/>
                    </a:lnTo>
                    <a:lnTo>
                      <a:pt x="312" y="467"/>
                    </a:lnTo>
                    <a:lnTo>
                      <a:pt x="321" y="493"/>
                    </a:lnTo>
                    <a:lnTo>
                      <a:pt x="330" y="524"/>
                    </a:lnTo>
                    <a:lnTo>
                      <a:pt x="336" y="545"/>
                    </a:lnTo>
                    <a:lnTo>
                      <a:pt x="339" y="556"/>
                    </a:lnTo>
                    <a:lnTo>
                      <a:pt x="348" y="545"/>
                    </a:lnTo>
                    <a:lnTo>
                      <a:pt x="358" y="533"/>
                    </a:lnTo>
                    <a:lnTo>
                      <a:pt x="371" y="516"/>
                    </a:lnTo>
                    <a:lnTo>
                      <a:pt x="374" y="489"/>
                    </a:lnTo>
                    <a:lnTo>
                      <a:pt x="376" y="467"/>
                    </a:lnTo>
                    <a:lnTo>
                      <a:pt x="380" y="434"/>
                    </a:lnTo>
                    <a:lnTo>
                      <a:pt x="381" y="405"/>
                    </a:lnTo>
                    <a:lnTo>
                      <a:pt x="380" y="405"/>
                    </a:lnTo>
                    <a:lnTo>
                      <a:pt x="381" y="371"/>
                    </a:lnTo>
                    <a:lnTo>
                      <a:pt x="383" y="334"/>
                    </a:lnTo>
                    <a:lnTo>
                      <a:pt x="384" y="300"/>
                    </a:lnTo>
                    <a:lnTo>
                      <a:pt x="387" y="269"/>
                    </a:lnTo>
                    <a:lnTo>
                      <a:pt x="390" y="243"/>
                    </a:lnTo>
                    <a:lnTo>
                      <a:pt x="395" y="212"/>
                    </a:lnTo>
                    <a:lnTo>
                      <a:pt x="401" y="191"/>
                    </a:lnTo>
                    <a:lnTo>
                      <a:pt x="405" y="165"/>
                    </a:lnTo>
                    <a:lnTo>
                      <a:pt x="414" y="145"/>
                    </a:lnTo>
                    <a:lnTo>
                      <a:pt x="421" y="120"/>
                    </a:lnTo>
                    <a:lnTo>
                      <a:pt x="430" y="85"/>
                    </a:lnTo>
                    <a:lnTo>
                      <a:pt x="439" y="54"/>
                    </a:lnTo>
                    <a:lnTo>
                      <a:pt x="443" y="25"/>
                    </a:lnTo>
                    <a:lnTo>
                      <a:pt x="451" y="0"/>
                    </a:lnTo>
                    <a:lnTo>
                      <a:pt x="454" y="20"/>
                    </a:lnTo>
                    <a:lnTo>
                      <a:pt x="452" y="41"/>
                    </a:lnTo>
                    <a:lnTo>
                      <a:pt x="449" y="69"/>
                    </a:lnTo>
                    <a:lnTo>
                      <a:pt x="443" y="92"/>
                    </a:lnTo>
                    <a:lnTo>
                      <a:pt x="438" y="131"/>
                    </a:lnTo>
                    <a:lnTo>
                      <a:pt x="433" y="152"/>
                    </a:lnTo>
                    <a:lnTo>
                      <a:pt x="430" y="174"/>
                    </a:lnTo>
                    <a:lnTo>
                      <a:pt x="426" y="202"/>
                    </a:lnTo>
                    <a:lnTo>
                      <a:pt x="424" y="234"/>
                    </a:lnTo>
                    <a:lnTo>
                      <a:pt x="423" y="271"/>
                    </a:lnTo>
                    <a:lnTo>
                      <a:pt x="420" y="307"/>
                    </a:lnTo>
                    <a:lnTo>
                      <a:pt x="418" y="347"/>
                    </a:lnTo>
                    <a:lnTo>
                      <a:pt x="418" y="378"/>
                    </a:lnTo>
                    <a:lnTo>
                      <a:pt x="417" y="411"/>
                    </a:lnTo>
                    <a:lnTo>
                      <a:pt x="415" y="438"/>
                    </a:lnTo>
                    <a:lnTo>
                      <a:pt x="415" y="471"/>
                    </a:lnTo>
                    <a:lnTo>
                      <a:pt x="411" y="504"/>
                    </a:lnTo>
                    <a:lnTo>
                      <a:pt x="405" y="545"/>
                    </a:lnTo>
                    <a:lnTo>
                      <a:pt x="401" y="580"/>
                    </a:lnTo>
                    <a:lnTo>
                      <a:pt x="395" y="620"/>
                    </a:lnTo>
                    <a:lnTo>
                      <a:pt x="411" y="607"/>
                    </a:lnTo>
                    <a:lnTo>
                      <a:pt x="429" y="595"/>
                    </a:lnTo>
                    <a:lnTo>
                      <a:pt x="452" y="578"/>
                    </a:lnTo>
                    <a:lnTo>
                      <a:pt x="471" y="573"/>
                    </a:lnTo>
                    <a:lnTo>
                      <a:pt x="492" y="573"/>
                    </a:lnTo>
                    <a:lnTo>
                      <a:pt x="507" y="573"/>
                    </a:lnTo>
                    <a:lnTo>
                      <a:pt x="523" y="576"/>
                    </a:lnTo>
                    <a:lnTo>
                      <a:pt x="547" y="580"/>
                    </a:lnTo>
                    <a:lnTo>
                      <a:pt x="576" y="582"/>
                    </a:lnTo>
                    <a:lnTo>
                      <a:pt x="601" y="580"/>
                    </a:lnTo>
                    <a:lnTo>
                      <a:pt x="626" y="580"/>
                    </a:lnTo>
                    <a:lnTo>
                      <a:pt x="647" y="580"/>
                    </a:lnTo>
                    <a:lnTo>
                      <a:pt x="668" y="582"/>
                    </a:lnTo>
                    <a:lnTo>
                      <a:pt x="687" y="593"/>
                    </a:lnTo>
                    <a:lnTo>
                      <a:pt x="710" y="604"/>
                    </a:lnTo>
                    <a:lnTo>
                      <a:pt x="728" y="616"/>
                    </a:lnTo>
                    <a:lnTo>
                      <a:pt x="744" y="629"/>
                    </a:lnTo>
                    <a:lnTo>
                      <a:pt x="765" y="647"/>
                    </a:lnTo>
                    <a:lnTo>
                      <a:pt x="775" y="658"/>
                    </a:lnTo>
                    <a:lnTo>
                      <a:pt x="791" y="684"/>
                    </a:lnTo>
                    <a:lnTo>
                      <a:pt x="805" y="711"/>
                    </a:lnTo>
                    <a:lnTo>
                      <a:pt x="820" y="738"/>
                    </a:lnTo>
                    <a:lnTo>
                      <a:pt x="803" y="740"/>
                    </a:lnTo>
                    <a:lnTo>
                      <a:pt x="783" y="737"/>
                    </a:lnTo>
                    <a:lnTo>
                      <a:pt x="762" y="729"/>
                    </a:lnTo>
                    <a:lnTo>
                      <a:pt x="743" y="729"/>
                    </a:lnTo>
                    <a:lnTo>
                      <a:pt x="728" y="722"/>
                    </a:lnTo>
                    <a:lnTo>
                      <a:pt x="709" y="711"/>
                    </a:lnTo>
                    <a:lnTo>
                      <a:pt x="690" y="702"/>
                    </a:lnTo>
                    <a:lnTo>
                      <a:pt x="673" y="693"/>
                    </a:lnTo>
                    <a:lnTo>
                      <a:pt x="659" y="691"/>
                    </a:lnTo>
                    <a:lnTo>
                      <a:pt x="631" y="686"/>
                    </a:lnTo>
                    <a:lnTo>
                      <a:pt x="601" y="684"/>
                    </a:lnTo>
                    <a:lnTo>
                      <a:pt x="575" y="676"/>
                    </a:lnTo>
                    <a:lnTo>
                      <a:pt x="547" y="671"/>
                    </a:lnTo>
                    <a:lnTo>
                      <a:pt x="522" y="667"/>
                    </a:lnTo>
                    <a:lnTo>
                      <a:pt x="502" y="666"/>
                    </a:lnTo>
                    <a:lnTo>
                      <a:pt x="488" y="664"/>
                    </a:lnTo>
                    <a:lnTo>
                      <a:pt x="467" y="662"/>
                    </a:lnTo>
                    <a:lnTo>
                      <a:pt x="448" y="666"/>
                    </a:lnTo>
                    <a:lnTo>
                      <a:pt x="435" y="667"/>
                    </a:lnTo>
                    <a:lnTo>
                      <a:pt x="417" y="676"/>
                    </a:lnTo>
                    <a:lnTo>
                      <a:pt x="395" y="682"/>
                    </a:lnTo>
                    <a:lnTo>
                      <a:pt x="411" y="693"/>
                    </a:lnTo>
                    <a:lnTo>
                      <a:pt x="430" y="707"/>
                    </a:lnTo>
                    <a:lnTo>
                      <a:pt x="446" y="722"/>
                    </a:lnTo>
                    <a:lnTo>
                      <a:pt x="466" y="729"/>
                    </a:lnTo>
                    <a:lnTo>
                      <a:pt x="488" y="738"/>
                    </a:lnTo>
                    <a:lnTo>
                      <a:pt x="505" y="744"/>
                    </a:lnTo>
                    <a:lnTo>
                      <a:pt x="525" y="746"/>
                    </a:lnTo>
                    <a:lnTo>
                      <a:pt x="548" y="753"/>
                    </a:lnTo>
                    <a:lnTo>
                      <a:pt x="575" y="758"/>
                    </a:lnTo>
                    <a:lnTo>
                      <a:pt x="597" y="764"/>
                    </a:lnTo>
                    <a:lnTo>
                      <a:pt x="622" y="766"/>
                    </a:lnTo>
                    <a:lnTo>
                      <a:pt x="643" y="771"/>
                    </a:lnTo>
                    <a:lnTo>
                      <a:pt x="665" y="777"/>
                    </a:lnTo>
                    <a:lnTo>
                      <a:pt x="685" y="782"/>
                    </a:lnTo>
                    <a:lnTo>
                      <a:pt x="700" y="789"/>
                    </a:lnTo>
                    <a:lnTo>
                      <a:pt x="716" y="804"/>
                    </a:lnTo>
                    <a:lnTo>
                      <a:pt x="732" y="818"/>
                    </a:lnTo>
                    <a:lnTo>
                      <a:pt x="750" y="837"/>
                    </a:lnTo>
                    <a:lnTo>
                      <a:pt x="766" y="858"/>
                    </a:lnTo>
                    <a:lnTo>
                      <a:pt x="775" y="873"/>
                    </a:lnTo>
                    <a:lnTo>
                      <a:pt x="783" y="895"/>
                    </a:lnTo>
                    <a:lnTo>
                      <a:pt x="790" y="920"/>
                    </a:lnTo>
                    <a:lnTo>
                      <a:pt x="800" y="946"/>
                    </a:lnTo>
                    <a:lnTo>
                      <a:pt x="808" y="966"/>
                    </a:lnTo>
                    <a:lnTo>
                      <a:pt x="790" y="953"/>
                    </a:lnTo>
                    <a:lnTo>
                      <a:pt x="768" y="940"/>
                    </a:lnTo>
                    <a:lnTo>
                      <a:pt x="750" y="929"/>
                    </a:lnTo>
                    <a:lnTo>
                      <a:pt x="730" y="915"/>
                    </a:lnTo>
                    <a:lnTo>
                      <a:pt x="707" y="900"/>
                    </a:lnTo>
                    <a:lnTo>
                      <a:pt x="688" y="889"/>
                    </a:lnTo>
                    <a:lnTo>
                      <a:pt x="666" y="875"/>
                    </a:lnTo>
                    <a:lnTo>
                      <a:pt x="645" y="858"/>
                    </a:lnTo>
                    <a:lnTo>
                      <a:pt x="626" y="848"/>
                    </a:lnTo>
                    <a:lnTo>
                      <a:pt x="604" y="833"/>
                    </a:lnTo>
                    <a:lnTo>
                      <a:pt x="586" y="820"/>
                    </a:lnTo>
                    <a:lnTo>
                      <a:pt x="566" y="808"/>
                    </a:lnTo>
                    <a:lnTo>
                      <a:pt x="545" y="797"/>
                    </a:lnTo>
                    <a:lnTo>
                      <a:pt x="525" y="786"/>
                    </a:lnTo>
                    <a:lnTo>
                      <a:pt x="505" y="775"/>
                    </a:lnTo>
                    <a:lnTo>
                      <a:pt x="491" y="771"/>
                    </a:lnTo>
                    <a:lnTo>
                      <a:pt x="474" y="762"/>
                    </a:lnTo>
                    <a:lnTo>
                      <a:pt x="457" y="753"/>
                    </a:lnTo>
                    <a:lnTo>
                      <a:pt x="442" y="744"/>
                    </a:lnTo>
                    <a:lnTo>
                      <a:pt x="430" y="747"/>
                    </a:lnTo>
                    <a:lnTo>
                      <a:pt x="415" y="751"/>
                    </a:lnTo>
                    <a:lnTo>
                      <a:pt x="404" y="751"/>
                    </a:lnTo>
                    <a:lnTo>
                      <a:pt x="390" y="746"/>
                    </a:lnTo>
                    <a:lnTo>
                      <a:pt x="389" y="771"/>
                    </a:lnTo>
                    <a:lnTo>
                      <a:pt x="383" y="802"/>
                    </a:lnTo>
                    <a:lnTo>
                      <a:pt x="393" y="828"/>
                    </a:lnTo>
                    <a:lnTo>
                      <a:pt x="402" y="855"/>
                    </a:lnTo>
                    <a:lnTo>
                      <a:pt x="411" y="880"/>
                    </a:lnTo>
                    <a:lnTo>
                      <a:pt x="418" y="911"/>
                    </a:lnTo>
                    <a:lnTo>
                      <a:pt x="426" y="942"/>
                    </a:lnTo>
                    <a:lnTo>
                      <a:pt x="438" y="982"/>
                    </a:lnTo>
                    <a:lnTo>
                      <a:pt x="440" y="1013"/>
                    </a:lnTo>
                    <a:lnTo>
                      <a:pt x="448" y="1044"/>
                    </a:lnTo>
                    <a:lnTo>
                      <a:pt x="452" y="1073"/>
                    </a:lnTo>
                    <a:lnTo>
                      <a:pt x="460" y="1111"/>
                    </a:lnTo>
                    <a:lnTo>
                      <a:pt x="467" y="1153"/>
                    </a:lnTo>
                    <a:lnTo>
                      <a:pt x="473" y="1212"/>
                    </a:lnTo>
                    <a:lnTo>
                      <a:pt x="412" y="1212"/>
                    </a:lnTo>
                    <a:lnTo>
                      <a:pt x="405" y="1162"/>
                    </a:lnTo>
                    <a:lnTo>
                      <a:pt x="401" y="1126"/>
                    </a:lnTo>
                    <a:lnTo>
                      <a:pt x="392" y="1080"/>
                    </a:lnTo>
                    <a:lnTo>
                      <a:pt x="386" y="1037"/>
                    </a:lnTo>
                    <a:lnTo>
                      <a:pt x="379" y="1002"/>
                    </a:lnTo>
                    <a:lnTo>
                      <a:pt x="374" y="969"/>
                    </a:lnTo>
                    <a:lnTo>
                      <a:pt x="367" y="942"/>
                    </a:lnTo>
                    <a:lnTo>
                      <a:pt x="356" y="908"/>
                    </a:lnTo>
                    <a:lnTo>
                      <a:pt x="346" y="875"/>
                    </a:lnTo>
                    <a:lnTo>
                      <a:pt x="339" y="848"/>
                    </a:lnTo>
                    <a:lnTo>
                      <a:pt x="330" y="838"/>
                    </a:lnTo>
                    <a:lnTo>
                      <a:pt x="318" y="833"/>
                    </a:lnTo>
                    <a:lnTo>
                      <a:pt x="309" y="826"/>
                    </a:lnTo>
                    <a:lnTo>
                      <a:pt x="305" y="829"/>
                    </a:lnTo>
                    <a:lnTo>
                      <a:pt x="293" y="848"/>
                    </a:lnTo>
                    <a:lnTo>
                      <a:pt x="277" y="871"/>
                    </a:lnTo>
                    <a:lnTo>
                      <a:pt x="263" y="893"/>
                    </a:lnTo>
                    <a:lnTo>
                      <a:pt x="252" y="911"/>
                    </a:lnTo>
                    <a:lnTo>
                      <a:pt x="240" y="937"/>
                    </a:lnTo>
                    <a:lnTo>
                      <a:pt x="230" y="953"/>
                    </a:lnTo>
                    <a:lnTo>
                      <a:pt x="216" y="979"/>
                    </a:lnTo>
                    <a:lnTo>
                      <a:pt x="203" y="1006"/>
                    </a:lnTo>
                    <a:lnTo>
                      <a:pt x="193" y="1033"/>
                    </a:lnTo>
                    <a:lnTo>
                      <a:pt x="181" y="1062"/>
                    </a:lnTo>
                    <a:lnTo>
                      <a:pt x="168" y="1095"/>
                    </a:lnTo>
                    <a:lnTo>
                      <a:pt x="156" y="1133"/>
                    </a:lnTo>
                    <a:lnTo>
                      <a:pt x="140" y="1170"/>
                    </a:lnTo>
                    <a:lnTo>
                      <a:pt x="146" y="1124"/>
                    </a:lnTo>
                    <a:lnTo>
                      <a:pt x="148" y="1093"/>
                    </a:lnTo>
                    <a:lnTo>
                      <a:pt x="153" y="1059"/>
                    </a:lnTo>
                    <a:lnTo>
                      <a:pt x="157" y="1037"/>
                    </a:lnTo>
                    <a:lnTo>
                      <a:pt x="162" y="1020"/>
                    </a:lnTo>
                    <a:lnTo>
                      <a:pt x="172" y="991"/>
                    </a:lnTo>
                    <a:lnTo>
                      <a:pt x="181" y="960"/>
                    </a:lnTo>
                    <a:lnTo>
                      <a:pt x="187" y="939"/>
                    </a:lnTo>
                    <a:lnTo>
                      <a:pt x="203" y="911"/>
                    </a:lnTo>
                    <a:lnTo>
                      <a:pt x="218" y="886"/>
                    </a:lnTo>
                    <a:lnTo>
                      <a:pt x="233" y="855"/>
                    </a:lnTo>
                    <a:lnTo>
                      <a:pt x="246" y="826"/>
                    </a:lnTo>
                    <a:lnTo>
                      <a:pt x="258" y="809"/>
                    </a:lnTo>
                    <a:lnTo>
                      <a:pt x="271" y="795"/>
                    </a:lnTo>
                    <a:lnTo>
                      <a:pt x="287" y="775"/>
                    </a:lnTo>
                    <a:lnTo>
                      <a:pt x="302" y="755"/>
                    </a:lnTo>
                    <a:lnTo>
                      <a:pt x="317" y="737"/>
                    </a:lnTo>
                    <a:lnTo>
                      <a:pt x="331" y="711"/>
                    </a:lnTo>
                    <a:lnTo>
                      <a:pt x="325" y="704"/>
                    </a:lnTo>
                    <a:lnTo>
                      <a:pt x="314" y="691"/>
                    </a:lnTo>
                    <a:lnTo>
                      <a:pt x="303" y="684"/>
                    </a:lnTo>
                    <a:lnTo>
                      <a:pt x="293" y="687"/>
                    </a:lnTo>
                    <a:lnTo>
                      <a:pt x="275" y="704"/>
                    </a:lnTo>
                    <a:lnTo>
                      <a:pt x="259" y="720"/>
                    </a:lnTo>
                    <a:lnTo>
                      <a:pt x="244" y="737"/>
                    </a:lnTo>
                    <a:lnTo>
                      <a:pt x="230" y="755"/>
                    </a:lnTo>
                    <a:lnTo>
                      <a:pt x="212" y="784"/>
                    </a:lnTo>
                    <a:lnTo>
                      <a:pt x="193" y="811"/>
                    </a:lnTo>
                    <a:lnTo>
                      <a:pt x="176" y="831"/>
                    </a:lnTo>
                    <a:lnTo>
                      <a:pt x="165" y="849"/>
                    </a:lnTo>
                    <a:lnTo>
                      <a:pt x="148" y="871"/>
                    </a:lnTo>
                    <a:lnTo>
                      <a:pt x="132" y="898"/>
                    </a:lnTo>
                    <a:lnTo>
                      <a:pt x="120" y="924"/>
                    </a:lnTo>
                    <a:lnTo>
                      <a:pt x="104" y="953"/>
                    </a:lnTo>
                    <a:lnTo>
                      <a:pt x="89" y="979"/>
                    </a:lnTo>
                    <a:lnTo>
                      <a:pt x="76" y="1010"/>
                    </a:lnTo>
                    <a:lnTo>
                      <a:pt x="57" y="1044"/>
                    </a:lnTo>
                    <a:lnTo>
                      <a:pt x="66" y="999"/>
                    </a:lnTo>
                    <a:lnTo>
                      <a:pt x="72" y="966"/>
                    </a:lnTo>
                    <a:lnTo>
                      <a:pt x="78" y="939"/>
                    </a:lnTo>
                    <a:lnTo>
                      <a:pt x="81" y="929"/>
                    </a:lnTo>
                    <a:lnTo>
                      <a:pt x="89" y="915"/>
                    </a:lnTo>
                    <a:lnTo>
                      <a:pt x="103" y="895"/>
                    </a:lnTo>
                    <a:lnTo>
                      <a:pt x="117" y="877"/>
                    </a:lnTo>
                    <a:lnTo>
                      <a:pt x="134" y="853"/>
                    </a:lnTo>
                    <a:lnTo>
                      <a:pt x="148" y="833"/>
                    </a:lnTo>
                    <a:lnTo>
                      <a:pt x="171" y="808"/>
                    </a:lnTo>
                    <a:lnTo>
                      <a:pt x="184" y="789"/>
                    </a:lnTo>
                    <a:lnTo>
                      <a:pt x="203" y="767"/>
                    </a:lnTo>
                    <a:lnTo>
                      <a:pt x="225" y="746"/>
                    </a:lnTo>
                    <a:lnTo>
                      <a:pt x="243" y="727"/>
                    </a:lnTo>
                    <a:lnTo>
                      <a:pt x="262" y="709"/>
                    </a:lnTo>
                    <a:lnTo>
                      <a:pt x="293" y="684"/>
                    </a:lnTo>
                    <a:lnTo>
                      <a:pt x="309" y="676"/>
                    </a:lnTo>
                    <a:lnTo>
                      <a:pt x="318" y="669"/>
                    </a:lnTo>
                    <a:lnTo>
                      <a:pt x="302" y="656"/>
                    </a:lnTo>
                    <a:lnTo>
                      <a:pt x="286" y="638"/>
                    </a:lnTo>
                    <a:lnTo>
                      <a:pt x="266" y="618"/>
                    </a:lnTo>
                    <a:lnTo>
                      <a:pt x="250" y="602"/>
                    </a:lnTo>
                    <a:lnTo>
                      <a:pt x="233" y="587"/>
                    </a:lnTo>
                    <a:lnTo>
                      <a:pt x="218" y="573"/>
                    </a:lnTo>
                    <a:lnTo>
                      <a:pt x="205" y="555"/>
                    </a:lnTo>
                    <a:lnTo>
                      <a:pt x="184" y="531"/>
                    </a:lnTo>
                    <a:lnTo>
                      <a:pt x="166" y="509"/>
                    </a:lnTo>
                    <a:lnTo>
                      <a:pt x="146" y="484"/>
                    </a:lnTo>
                    <a:lnTo>
                      <a:pt x="123" y="460"/>
                    </a:lnTo>
                    <a:lnTo>
                      <a:pt x="106" y="444"/>
                    </a:lnTo>
                    <a:lnTo>
                      <a:pt x="84" y="422"/>
                    </a:lnTo>
                    <a:lnTo>
                      <a:pt x="70" y="407"/>
                    </a:lnTo>
                    <a:lnTo>
                      <a:pt x="56" y="383"/>
                    </a:lnTo>
                    <a:lnTo>
                      <a:pt x="45" y="365"/>
                    </a:lnTo>
                    <a:lnTo>
                      <a:pt x="32" y="351"/>
                    </a:lnTo>
                    <a:lnTo>
                      <a:pt x="14" y="333"/>
                    </a:lnTo>
                    <a:lnTo>
                      <a:pt x="0" y="318"/>
                    </a:lnTo>
                    <a:lnTo>
                      <a:pt x="11" y="320"/>
                    </a:lnTo>
                    <a:lnTo>
                      <a:pt x="29" y="325"/>
                    </a:lnTo>
                    <a:lnTo>
                      <a:pt x="47" y="331"/>
                    </a:lnTo>
                    <a:lnTo>
                      <a:pt x="63" y="340"/>
                    </a:lnTo>
                    <a:lnTo>
                      <a:pt x="79" y="354"/>
                    </a:lnTo>
                    <a:lnTo>
                      <a:pt x="101" y="374"/>
                    </a:lnTo>
                    <a:lnTo>
                      <a:pt x="120" y="391"/>
                    </a:lnTo>
                    <a:lnTo>
                      <a:pt x="143" y="407"/>
                    </a:lnTo>
                    <a:lnTo>
                      <a:pt x="162" y="429"/>
                    </a:lnTo>
                    <a:lnTo>
                      <a:pt x="184" y="453"/>
                    </a:lnTo>
                    <a:lnTo>
                      <a:pt x="202" y="471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3022" name="Arc 14"/>
            <p:cNvSpPr>
              <a:spLocks/>
            </p:cNvSpPr>
            <p:nvPr/>
          </p:nvSpPr>
          <p:spPr bwMode="ltGray">
            <a:xfrm>
              <a:off x="1" y="4174"/>
              <a:ext cx="5753" cy="138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 w 43200"/>
                <a:gd name="T1" fmla="*/ 21918 h 21918"/>
                <a:gd name="T2" fmla="*/ 43198 w 43200"/>
                <a:gd name="T3" fmla="*/ 21918 h 21918"/>
                <a:gd name="T4" fmla="*/ 21600 w 43200"/>
                <a:gd name="T5" fmla="*/ 21600 h 219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918" fill="none" extrusionOk="0">
                  <a:moveTo>
                    <a:pt x="2" y="21917"/>
                  </a:moveTo>
                  <a:cubicBezTo>
                    <a:pt x="0" y="21812"/>
                    <a:pt x="0" y="21706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706"/>
                    <a:pt x="43199" y="21812"/>
                    <a:pt x="43197" y="21917"/>
                  </a:cubicBezTo>
                </a:path>
                <a:path w="43200" h="21918" stroke="0" extrusionOk="0">
                  <a:moveTo>
                    <a:pt x="2" y="21917"/>
                  </a:moveTo>
                  <a:cubicBezTo>
                    <a:pt x="0" y="21812"/>
                    <a:pt x="0" y="21706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706"/>
                    <a:pt x="43199" y="21812"/>
                    <a:pt x="43197" y="21917"/>
                  </a:cubicBezTo>
                  <a:lnTo>
                    <a:pt x="2160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731D06"/>
                </a:gs>
                <a:gs pos="100000">
                  <a:srgbClr val="731D06">
                    <a:gamma/>
                    <a:shade val="69804"/>
                    <a:invGamma/>
                  </a:srgbClr>
                </a:gs>
              </a:gsLst>
              <a:lin ang="540000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3" name="Line 15"/>
            <p:cNvSpPr>
              <a:spLocks noChangeShapeType="1"/>
            </p:cNvSpPr>
            <p:nvPr/>
          </p:nvSpPr>
          <p:spPr bwMode="ltGray">
            <a:xfrm>
              <a:off x="0" y="4312"/>
              <a:ext cx="5752" cy="0"/>
            </a:xfrm>
            <a:prstGeom prst="line">
              <a:avLst/>
            </a:prstGeom>
            <a:noFill/>
            <a:ln w="50800">
              <a:solidFill>
                <a:srgbClr val="3C0023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3026" name="Group 18"/>
            <p:cNvGrpSpPr>
              <a:grpSpLocks/>
            </p:cNvGrpSpPr>
            <p:nvPr/>
          </p:nvGrpSpPr>
          <p:grpSpPr bwMode="auto">
            <a:xfrm>
              <a:off x="2256" y="3360"/>
              <a:ext cx="1145" cy="839"/>
              <a:chOff x="2256" y="3360"/>
              <a:chExt cx="1145" cy="839"/>
            </a:xfrm>
          </p:grpSpPr>
          <p:sp>
            <p:nvSpPr>
              <p:cNvPr id="43024" name="Oval 16"/>
              <p:cNvSpPr>
                <a:spLocks noChangeArrowheads="1"/>
              </p:cNvSpPr>
              <p:nvPr/>
            </p:nvSpPr>
            <p:spPr bwMode="ltGray">
              <a:xfrm>
                <a:off x="2356" y="3360"/>
                <a:ext cx="992" cy="788"/>
              </a:xfrm>
              <a:prstGeom prst="ellipse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hlink">
                      <a:gamma/>
                      <a:tint val="70196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25" name="Freeform 17" descr="Narrow horizontal"/>
              <p:cNvSpPr>
                <a:spLocks/>
              </p:cNvSpPr>
              <p:nvPr/>
            </p:nvSpPr>
            <p:spPr bwMode="ltGray">
              <a:xfrm>
                <a:off x="2256" y="3893"/>
                <a:ext cx="1145" cy="306"/>
              </a:xfrm>
              <a:custGeom>
                <a:avLst/>
                <a:gdLst/>
                <a:ahLst/>
                <a:cxnLst>
                  <a:cxn ang="0">
                    <a:pos x="1036" y="0"/>
                  </a:cxn>
                  <a:cxn ang="0">
                    <a:pos x="978" y="26"/>
                  </a:cxn>
                  <a:cxn ang="0">
                    <a:pos x="1036" y="41"/>
                  </a:cxn>
                  <a:cxn ang="0">
                    <a:pos x="1022" y="77"/>
                  </a:cxn>
                  <a:cxn ang="0">
                    <a:pos x="950" y="93"/>
                  </a:cxn>
                  <a:cxn ang="0">
                    <a:pos x="1050" y="108"/>
                  </a:cxn>
                  <a:cxn ang="0">
                    <a:pos x="1144" y="124"/>
                  </a:cxn>
                  <a:cxn ang="0">
                    <a:pos x="1050" y="139"/>
                  </a:cxn>
                  <a:cxn ang="0">
                    <a:pos x="950" y="133"/>
                  </a:cxn>
                  <a:cxn ang="0">
                    <a:pos x="992" y="175"/>
                  </a:cxn>
                  <a:cxn ang="0">
                    <a:pos x="1080" y="180"/>
                  </a:cxn>
                  <a:cxn ang="0">
                    <a:pos x="992" y="202"/>
                  </a:cxn>
                  <a:cxn ang="0">
                    <a:pos x="884" y="202"/>
                  </a:cxn>
                  <a:cxn ang="0">
                    <a:pos x="928" y="232"/>
                  </a:cxn>
                  <a:cxn ang="0">
                    <a:pos x="892" y="253"/>
                  </a:cxn>
                  <a:cxn ang="0">
                    <a:pos x="821" y="269"/>
                  </a:cxn>
                  <a:cxn ang="0">
                    <a:pos x="769" y="284"/>
                  </a:cxn>
                  <a:cxn ang="0">
                    <a:pos x="683" y="284"/>
                  </a:cxn>
                  <a:cxn ang="0">
                    <a:pos x="633" y="305"/>
                  </a:cxn>
                  <a:cxn ang="0">
                    <a:pos x="504" y="305"/>
                  </a:cxn>
                  <a:cxn ang="0">
                    <a:pos x="452" y="305"/>
                  </a:cxn>
                  <a:cxn ang="0">
                    <a:pos x="474" y="289"/>
                  </a:cxn>
                  <a:cxn ang="0">
                    <a:pos x="360" y="284"/>
                  </a:cxn>
                  <a:cxn ang="0">
                    <a:pos x="410" y="278"/>
                  </a:cxn>
                  <a:cxn ang="0">
                    <a:pos x="488" y="263"/>
                  </a:cxn>
                  <a:cxn ang="0">
                    <a:pos x="380" y="258"/>
                  </a:cxn>
                  <a:cxn ang="0">
                    <a:pos x="273" y="253"/>
                  </a:cxn>
                  <a:cxn ang="0">
                    <a:pos x="215" y="232"/>
                  </a:cxn>
                  <a:cxn ang="0">
                    <a:pos x="322" y="232"/>
                  </a:cxn>
                  <a:cxn ang="0">
                    <a:pos x="273" y="217"/>
                  </a:cxn>
                  <a:cxn ang="0">
                    <a:pos x="165" y="217"/>
                  </a:cxn>
                  <a:cxn ang="0">
                    <a:pos x="49" y="211"/>
                  </a:cxn>
                  <a:cxn ang="0">
                    <a:pos x="101" y="206"/>
                  </a:cxn>
                  <a:cxn ang="0">
                    <a:pos x="215" y="206"/>
                  </a:cxn>
                  <a:cxn ang="0">
                    <a:pos x="245" y="180"/>
                  </a:cxn>
                  <a:cxn ang="0">
                    <a:pos x="129" y="175"/>
                  </a:cxn>
                  <a:cxn ang="0">
                    <a:pos x="35" y="175"/>
                  </a:cxn>
                  <a:cxn ang="0">
                    <a:pos x="85" y="160"/>
                  </a:cxn>
                  <a:cxn ang="0">
                    <a:pos x="201" y="160"/>
                  </a:cxn>
                  <a:cxn ang="0">
                    <a:pos x="165" y="144"/>
                  </a:cxn>
                  <a:cxn ang="0">
                    <a:pos x="63" y="133"/>
                  </a:cxn>
                  <a:cxn ang="0">
                    <a:pos x="137" y="113"/>
                  </a:cxn>
                  <a:cxn ang="0">
                    <a:pos x="231" y="113"/>
                  </a:cxn>
                  <a:cxn ang="0">
                    <a:pos x="215" y="93"/>
                  </a:cxn>
                  <a:cxn ang="0">
                    <a:pos x="107" y="93"/>
                  </a:cxn>
                  <a:cxn ang="0">
                    <a:pos x="157" y="82"/>
                  </a:cxn>
                  <a:cxn ang="0">
                    <a:pos x="129" y="62"/>
                  </a:cxn>
                  <a:cxn ang="0">
                    <a:pos x="43" y="62"/>
                  </a:cxn>
                  <a:cxn ang="0">
                    <a:pos x="43" y="35"/>
                  </a:cxn>
                  <a:cxn ang="0">
                    <a:pos x="151" y="35"/>
                  </a:cxn>
                  <a:cxn ang="0">
                    <a:pos x="107" y="20"/>
                  </a:cxn>
                </a:cxnLst>
                <a:rect l="0" t="0" r="r" b="b"/>
                <a:pathLst>
                  <a:path w="1145" h="306">
                    <a:moveTo>
                      <a:pt x="101" y="4"/>
                    </a:moveTo>
                    <a:lnTo>
                      <a:pt x="1006" y="4"/>
                    </a:lnTo>
                    <a:lnTo>
                      <a:pt x="1006" y="0"/>
                    </a:lnTo>
                    <a:lnTo>
                      <a:pt x="1036" y="0"/>
                    </a:lnTo>
                    <a:lnTo>
                      <a:pt x="1050" y="15"/>
                    </a:lnTo>
                    <a:lnTo>
                      <a:pt x="1028" y="20"/>
                    </a:lnTo>
                    <a:lnTo>
                      <a:pt x="1000" y="26"/>
                    </a:lnTo>
                    <a:lnTo>
                      <a:pt x="978" y="26"/>
                    </a:lnTo>
                    <a:lnTo>
                      <a:pt x="970" y="41"/>
                    </a:lnTo>
                    <a:lnTo>
                      <a:pt x="992" y="41"/>
                    </a:lnTo>
                    <a:lnTo>
                      <a:pt x="1014" y="41"/>
                    </a:lnTo>
                    <a:lnTo>
                      <a:pt x="1036" y="41"/>
                    </a:lnTo>
                    <a:lnTo>
                      <a:pt x="1058" y="46"/>
                    </a:lnTo>
                    <a:lnTo>
                      <a:pt x="1064" y="62"/>
                    </a:lnTo>
                    <a:lnTo>
                      <a:pt x="1042" y="77"/>
                    </a:lnTo>
                    <a:lnTo>
                      <a:pt x="1022" y="77"/>
                    </a:lnTo>
                    <a:lnTo>
                      <a:pt x="1000" y="77"/>
                    </a:lnTo>
                    <a:lnTo>
                      <a:pt x="978" y="77"/>
                    </a:lnTo>
                    <a:lnTo>
                      <a:pt x="956" y="77"/>
                    </a:lnTo>
                    <a:lnTo>
                      <a:pt x="950" y="93"/>
                    </a:lnTo>
                    <a:lnTo>
                      <a:pt x="978" y="102"/>
                    </a:lnTo>
                    <a:lnTo>
                      <a:pt x="1006" y="108"/>
                    </a:lnTo>
                    <a:lnTo>
                      <a:pt x="1028" y="108"/>
                    </a:lnTo>
                    <a:lnTo>
                      <a:pt x="1050" y="108"/>
                    </a:lnTo>
                    <a:lnTo>
                      <a:pt x="1080" y="108"/>
                    </a:lnTo>
                    <a:lnTo>
                      <a:pt x="1100" y="108"/>
                    </a:lnTo>
                    <a:lnTo>
                      <a:pt x="1122" y="108"/>
                    </a:lnTo>
                    <a:lnTo>
                      <a:pt x="1144" y="124"/>
                    </a:lnTo>
                    <a:lnTo>
                      <a:pt x="1122" y="139"/>
                    </a:lnTo>
                    <a:lnTo>
                      <a:pt x="1100" y="139"/>
                    </a:lnTo>
                    <a:lnTo>
                      <a:pt x="1080" y="139"/>
                    </a:lnTo>
                    <a:lnTo>
                      <a:pt x="1050" y="139"/>
                    </a:lnTo>
                    <a:lnTo>
                      <a:pt x="1028" y="139"/>
                    </a:lnTo>
                    <a:lnTo>
                      <a:pt x="1006" y="133"/>
                    </a:lnTo>
                    <a:lnTo>
                      <a:pt x="978" y="133"/>
                    </a:lnTo>
                    <a:lnTo>
                      <a:pt x="950" y="133"/>
                    </a:lnTo>
                    <a:lnTo>
                      <a:pt x="942" y="149"/>
                    </a:lnTo>
                    <a:lnTo>
                      <a:pt x="934" y="165"/>
                    </a:lnTo>
                    <a:lnTo>
                      <a:pt x="970" y="171"/>
                    </a:lnTo>
                    <a:lnTo>
                      <a:pt x="992" y="175"/>
                    </a:lnTo>
                    <a:lnTo>
                      <a:pt x="1014" y="175"/>
                    </a:lnTo>
                    <a:lnTo>
                      <a:pt x="1036" y="180"/>
                    </a:lnTo>
                    <a:lnTo>
                      <a:pt x="1058" y="180"/>
                    </a:lnTo>
                    <a:lnTo>
                      <a:pt x="1080" y="180"/>
                    </a:lnTo>
                    <a:lnTo>
                      <a:pt x="1080" y="196"/>
                    </a:lnTo>
                    <a:lnTo>
                      <a:pt x="1050" y="202"/>
                    </a:lnTo>
                    <a:lnTo>
                      <a:pt x="1022" y="202"/>
                    </a:lnTo>
                    <a:lnTo>
                      <a:pt x="992" y="202"/>
                    </a:lnTo>
                    <a:lnTo>
                      <a:pt x="970" y="202"/>
                    </a:lnTo>
                    <a:lnTo>
                      <a:pt x="934" y="202"/>
                    </a:lnTo>
                    <a:lnTo>
                      <a:pt x="906" y="202"/>
                    </a:lnTo>
                    <a:lnTo>
                      <a:pt x="884" y="202"/>
                    </a:lnTo>
                    <a:lnTo>
                      <a:pt x="862" y="202"/>
                    </a:lnTo>
                    <a:lnTo>
                      <a:pt x="870" y="217"/>
                    </a:lnTo>
                    <a:lnTo>
                      <a:pt x="898" y="232"/>
                    </a:lnTo>
                    <a:lnTo>
                      <a:pt x="928" y="232"/>
                    </a:lnTo>
                    <a:lnTo>
                      <a:pt x="950" y="232"/>
                    </a:lnTo>
                    <a:lnTo>
                      <a:pt x="950" y="247"/>
                    </a:lnTo>
                    <a:lnTo>
                      <a:pt x="920" y="253"/>
                    </a:lnTo>
                    <a:lnTo>
                      <a:pt x="892" y="253"/>
                    </a:lnTo>
                    <a:lnTo>
                      <a:pt x="862" y="253"/>
                    </a:lnTo>
                    <a:lnTo>
                      <a:pt x="841" y="253"/>
                    </a:lnTo>
                    <a:lnTo>
                      <a:pt x="821" y="253"/>
                    </a:lnTo>
                    <a:lnTo>
                      <a:pt x="821" y="269"/>
                    </a:lnTo>
                    <a:lnTo>
                      <a:pt x="841" y="273"/>
                    </a:lnTo>
                    <a:lnTo>
                      <a:pt x="821" y="278"/>
                    </a:lnTo>
                    <a:lnTo>
                      <a:pt x="791" y="284"/>
                    </a:lnTo>
                    <a:lnTo>
                      <a:pt x="769" y="284"/>
                    </a:lnTo>
                    <a:lnTo>
                      <a:pt x="747" y="284"/>
                    </a:lnTo>
                    <a:lnTo>
                      <a:pt x="727" y="284"/>
                    </a:lnTo>
                    <a:lnTo>
                      <a:pt x="705" y="284"/>
                    </a:lnTo>
                    <a:lnTo>
                      <a:pt x="683" y="284"/>
                    </a:lnTo>
                    <a:lnTo>
                      <a:pt x="661" y="284"/>
                    </a:lnTo>
                    <a:lnTo>
                      <a:pt x="683" y="294"/>
                    </a:lnTo>
                    <a:lnTo>
                      <a:pt x="661" y="305"/>
                    </a:lnTo>
                    <a:lnTo>
                      <a:pt x="633" y="305"/>
                    </a:lnTo>
                    <a:lnTo>
                      <a:pt x="603" y="305"/>
                    </a:lnTo>
                    <a:lnTo>
                      <a:pt x="568" y="305"/>
                    </a:lnTo>
                    <a:lnTo>
                      <a:pt x="532" y="305"/>
                    </a:lnTo>
                    <a:lnTo>
                      <a:pt x="504" y="305"/>
                    </a:lnTo>
                    <a:lnTo>
                      <a:pt x="474" y="305"/>
                    </a:lnTo>
                    <a:lnTo>
                      <a:pt x="452" y="305"/>
                    </a:lnTo>
                    <a:lnTo>
                      <a:pt x="432" y="305"/>
                    </a:lnTo>
                    <a:lnTo>
                      <a:pt x="452" y="305"/>
                    </a:lnTo>
                    <a:lnTo>
                      <a:pt x="474" y="305"/>
                    </a:lnTo>
                    <a:lnTo>
                      <a:pt x="496" y="305"/>
                    </a:lnTo>
                    <a:lnTo>
                      <a:pt x="496" y="289"/>
                    </a:lnTo>
                    <a:lnTo>
                      <a:pt x="474" y="289"/>
                    </a:lnTo>
                    <a:lnTo>
                      <a:pt x="446" y="289"/>
                    </a:lnTo>
                    <a:lnTo>
                      <a:pt x="424" y="289"/>
                    </a:lnTo>
                    <a:lnTo>
                      <a:pt x="388" y="289"/>
                    </a:lnTo>
                    <a:lnTo>
                      <a:pt x="360" y="284"/>
                    </a:lnTo>
                    <a:lnTo>
                      <a:pt x="330" y="284"/>
                    </a:lnTo>
                    <a:lnTo>
                      <a:pt x="360" y="278"/>
                    </a:lnTo>
                    <a:lnTo>
                      <a:pt x="388" y="278"/>
                    </a:lnTo>
                    <a:lnTo>
                      <a:pt x="410" y="278"/>
                    </a:lnTo>
                    <a:lnTo>
                      <a:pt x="438" y="278"/>
                    </a:lnTo>
                    <a:lnTo>
                      <a:pt x="468" y="278"/>
                    </a:lnTo>
                    <a:lnTo>
                      <a:pt x="488" y="278"/>
                    </a:lnTo>
                    <a:lnTo>
                      <a:pt x="488" y="263"/>
                    </a:lnTo>
                    <a:lnTo>
                      <a:pt x="468" y="258"/>
                    </a:lnTo>
                    <a:lnTo>
                      <a:pt x="438" y="258"/>
                    </a:lnTo>
                    <a:lnTo>
                      <a:pt x="416" y="258"/>
                    </a:lnTo>
                    <a:lnTo>
                      <a:pt x="380" y="258"/>
                    </a:lnTo>
                    <a:lnTo>
                      <a:pt x="352" y="258"/>
                    </a:lnTo>
                    <a:lnTo>
                      <a:pt x="330" y="258"/>
                    </a:lnTo>
                    <a:lnTo>
                      <a:pt x="302" y="258"/>
                    </a:lnTo>
                    <a:lnTo>
                      <a:pt x="273" y="253"/>
                    </a:lnTo>
                    <a:lnTo>
                      <a:pt x="245" y="253"/>
                    </a:lnTo>
                    <a:lnTo>
                      <a:pt x="223" y="253"/>
                    </a:lnTo>
                    <a:lnTo>
                      <a:pt x="187" y="247"/>
                    </a:lnTo>
                    <a:lnTo>
                      <a:pt x="215" y="232"/>
                    </a:lnTo>
                    <a:lnTo>
                      <a:pt x="245" y="232"/>
                    </a:lnTo>
                    <a:lnTo>
                      <a:pt x="273" y="232"/>
                    </a:lnTo>
                    <a:lnTo>
                      <a:pt x="302" y="232"/>
                    </a:lnTo>
                    <a:lnTo>
                      <a:pt x="322" y="232"/>
                    </a:lnTo>
                    <a:lnTo>
                      <a:pt x="344" y="232"/>
                    </a:lnTo>
                    <a:lnTo>
                      <a:pt x="322" y="217"/>
                    </a:lnTo>
                    <a:lnTo>
                      <a:pt x="302" y="217"/>
                    </a:lnTo>
                    <a:lnTo>
                      <a:pt x="273" y="217"/>
                    </a:lnTo>
                    <a:lnTo>
                      <a:pt x="245" y="217"/>
                    </a:lnTo>
                    <a:lnTo>
                      <a:pt x="215" y="217"/>
                    </a:lnTo>
                    <a:lnTo>
                      <a:pt x="187" y="217"/>
                    </a:lnTo>
                    <a:lnTo>
                      <a:pt x="165" y="217"/>
                    </a:lnTo>
                    <a:lnTo>
                      <a:pt x="143" y="217"/>
                    </a:lnTo>
                    <a:lnTo>
                      <a:pt x="101" y="211"/>
                    </a:lnTo>
                    <a:lnTo>
                      <a:pt x="71" y="211"/>
                    </a:lnTo>
                    <a:lnTo>
                      <a:pt x="49" y="211"/>
                    </a:lnTo>
                    <a:lnTo>
                      <a:pt x="27" y="211"/>
                    </a:lnTo>
                    <a:lnTo>
                      <a:pt x="57" y="206"/>
                    </a:lnTo>
                    <a:lnTo>
                      <a:pt x="79" y="206"/>
                    </a:lnTo>
                    <a:lnTo>
                      <a:pt x="101" y="206"/>
                    </a:lnTo>
                    <a:lnTo>
                      <a:pt x="137" y="206"/>
                    </a:lnTo>
                    <a:lnTo>
                      <a:pt x="173" y="206"/>
                    </a:lnTo>
                    <a:lnTo>
                      <a:pt x="193" y="206"/>
                    </a:lnTo>
                    <a:lnTo>
                      <a:pt x="215" y="206"/>
                    </a:lnTo>
                    <a:lnTo>
                      <a:pt x="237" y="206"/>
                    </a:lnTo>
                    <a:lnTo>
                      <a:pt x="259" y="206"/>
                    </a:lnTo>
                    <a:lnTo>
                      <a:pt x="267" y="191"/>
                    </a:lnTo>
                    <a:lnTo>
                      <a:pt x="245" y="180"/>
                    </a:lnTo>
                    <a:lnTo>
                      <a:pt x="209" y="175"/>
                    </a:lnTo>
                    <a:lnTo>
                      <a:pt x="187" y="175"/>
                    </a:lnTo>
                    <a:lnTo>
                      <a:pt x="157" y="175"/>
                    </a:lnTo>
                    <a:lnTo>
                      <a:pt x="129" y="175"/>
                    </a:lnTo>
                    <a:lnTo>
                      <a:pt x="101" y="175"/>
                    </a:lnTo>
                    <a:lnTo>
                      <a:pt x="79" y="175"/>
                    </a:lnTo>
                    <a:lnTo>
                      <a:pt x="57" y="175"/>
                    </a:lnTo>
                    <a:lnTo>
                      <a:pt x="35" y="175"/>
                    </a:lnTo>
                    <a:lnTo>
                      <a:pt x="13" y="171"/>
                    </a:lnTo>
                    <a:lnTo>
                      <a:pt x="43" y="165"/>
                    </a:lnTo>
                    <a:lnTo>
                      <a:pt x="63" y="165"/>
                    </a:lnTo>
                    <a:lnTo>
                      <a:pt x="85" y="160"/>
                    </a:lnTo>
                    <a:lnTo>
                      <a:pt x="115" y="160"/>
                    </a:lnTo>
                    <a:lnTo>
                      <a:pt x="151" y="160"/>
                    </a:lnTo>
                    <a:lnTo>
                      <a:pt x="173" y="160"/>
                    </a:lnTo>
                    <a:lnTo>
                      <a:pt x="201" y="160"/>
                    </a:lnTo>
                    <a:lnTo>
                      <a:pt x="223" y="160"/>
                    </a:lnTo>
                    <a:lnTo>
                      <a:pt x="209" y="144"/>
                    </a:lnTo>
                    <a:lnTo>
                      <a:pt x="187" y="144"/>
                    </a:lnTo>
                    <a:lnTo>
                      <a:pt x="165" y="144"/>
                    </a:lnTo>
                    <a:lnTo>
                      <a:pt x="137" y="144"/>
                    </a:lnTo>
                    <a:lnTo>
                      <a:pt x="115" y="144"/>
                    </a:lnTo>
                    <a:lnTo>
                      <a:pt x="85" y="144"/>
                    </a:lnTo>
                    <a:lnTo>
                      <a:pt x="63" y="133"/>
                    </a:lnTo>
                    <a:lnTo>
                      <a:pt x="63" y="118"/>
                    </a:lnTo>
                    <a:lnTo>
                      <a:pt x="85" y="113"/>
                    </a:lnTo>
                    <a:lnTo>
                      <a:pt x="107" y="113"/>
                    </a:lnTo>
                    <a:lnTo>
                      <a:pt x="137" y="113"/>
                    </a:lnTo>
                    <a:lnTo>
                      <a:pt x="157" y="113"/>
                    </a:lnTo>
                    <a:lnTo>
                      <a:pt x="187" y="113"/>
                    </a:lnTo>
                    <a:lnTo>
                      <a:pt x="209" y="113"/>
                    </a:lnTo>
                    <a:lnTo>
                      <a:pt x="231" y="113"/>
                    </a:lnTo>
                    <a:lnTo>
                      <a:pt x="251" y="113"/>
                    </a:lnTo>
                    <a:lnTo>
                      <a:pt x="259" y="98"/>
                    </a:lnTo>
                    <a:lnTo>
                      <a:pt x="237" y="93"/>
                    </a:lnTo>
                    <a:lnTo>
                      <a:pt x="215" y="93"/>
                    </a:lnTo>
                    <a:lnTo>
                      <a:pt x="179" y="93"/>
                    </a:lnTo>
                    <a:lnTo>
                      <a:pt x="157" y="93"/>
                    </a:lnTo>
                    <a:lnTo>
                      <a:pt x="129" y="93"/>
                    </a:lnTo>
                    <a:lnTo>
                      <a:pt x="107" y="93"/>
                    </a:lnTo>
                    <a:lnTo>
                      <a:pt x="85" y="93"/>
                    </a:lnTo>
                    <a:lnTo>
                      <a:pt x="107" y="82"/>
                    </a:lnTo>
                    <a:lnTo>
                      <a:pt x="137" y="82"/>
                    </a:lnTo>
                    <a:lnTo>
                      <a:pt x="157" y="82"/>
                    </a:lnTo>
                    <a:lnTo>
                      <a:pt x="179" y="82"/>
                    </a:lnTo>
                    <a:lnTo>
                      <a:pt x="187" y="66"/>
                    </a:lnTo>
                    <a:lnTo>
                      <a:pt x="165" y="62"/>
                    </a:lnTo>
                    <a:lnTo>
                      <a:pt x="129" y="62"/>
                    </a:lnTo>
                    <a:lnTo>
                      <a:pt x="107" y="62"/>
                    </a:lnTo>
                    <a:lnTo>
                      <a:pt x="85" y="62"/>
                    </a:lnTo>
                    <a:lnTo>
                      <a:pt x="63" y="62"/>
                    </a:lnTo>
                    <a:lnTo>
                      <a:pt x="43" y="62"/>
                    </a:lnTo>
                    <a:lnTo>
                      <a:pt x="21" y="62"/>
                    </a:lnTo>
                    <a:lnTo>
                      <a:pt x="0" y="62"/>
                    </a:lnTo>
                    <a:lnTo>
                      <a:pt x="13" y="41"/>
                    </a:lnTo>
                    <a:lnTo>
                      <a:pt x="43" y="35"/>
                    </a:lnTo>
                    <a:lnTo>
                      <a:pt x="71" y="35"/>
                    </a:lnTo>
                    <a:lnTo>
                      <a:pt x="101" y="35"/>
                    </a:lnTo>
                    <a:lnTo>
                      <a:pt x="129" y="35"/>
                    </a:lnTo>
                    <a:lnTo>
                      <a:pt x="151" y="35"/>
                    </a:lnTo>
                    <a:lnTo>
                      <a:pt x="173" y="35"/>
                    </a:lnTo>
                    <a:lnTo>
                      <a:pt x="157" y="20"/>
                    </a:lnTo>
                    <a:lnTo>
                      <a:pt x="129" y="20"/>
                    </a:lnTo>
                    <a:lnTo>
                      <a:pt x="107" y="20"/>
                    </a:lnTo>
                    <a:lnTo>
                      <a:pt x="85" y="20"/>
                    </a:lnTo>
                    <a:lnTo>
                      <a:pt x="101" y="4"/>
                    </a:lnTo>
                  </a:path>
                </a:pathLst>
              </a:custGeom>
              <a:pattFill prst="narHorz">
                <a:fgClr>
                  <a:schemeClr val="hlink"/>
                </a:fgClr>
                <a:bgClr>
                  <a:schemeClr val="folHlink"/>
                </a:bgClr>
              </a:patt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041" name="Group 33"/>
            <p:cNvGrpSpPr>
              <a:grpSpLocks/>
            </p:cNvGrpSpPr>
            <p:nvPr/>
          </p:nvGrpSpPr>
          <p:grpSpPr bwMode="auto">
            <a:xfrm>
              <a:off x="4080" y="1488"/>
              <a:ext cx="1701" cy="2825"/>
              <a:chOff x="4080" y="1488"/>
              <a:chExt cx="1701" cy="2825"/>
            </a:xfrm>
          </p:grpSpPr>
          <p:grpSp>
            <p:nvGrpSpPr>
              <p:cNvPr id="43038" name="Group 30"/>
              <p:cNvGrpSpPr>
                <a:grpSpLocks/>
              </p:cNvGrpSpPr>
              <p:nvPr/>
            </p:nvGrpSpPr>
            <p:grpSpPr bwMode="auto">
              <a:xfrm>
                <a:off x="4080" y="1488"/>
                <a:ext cx="1657" cy="2825"/>
                <a:chOff x="4080" y="1488"/>
                <a:chExt cx="1657" cy="2825"/>
              </a:xfrm>
            </p:grpSpPr>
            <p:grpSp>
              <p:nvGrpSpPr>
                <p:cNvPr id="43029" name="Group 21"/>
                <p:cNvGrpSpPr>
                  <a:grpSpLocks/>
                </p:cNvGrpSpPr>
                <p:nvPr/>
              </p:nvGrpSpPr>
              <p:grpSpPr bwMode="auto">
                <a:xfrm>
                  <a:off x="4927" y="1488"/>
                  <a:ext cx="810" cy="2784"/>
                  <a:chOff x="4927" y="1488"/>
                  <a:chExt cx="810" cy="2784"/>
                </a:xfrm>
              </p:grpSpPr>
              <p:sp>
                <p:nvSpPr>
                  <p:cNvPr id="43027" name="Freeform 19"/>
                  <p:cNvSpPr>
                    <a:spLocks/>
                  </p:cNvSpPr>
                  <p:nvPr/>
                </p:nvSpPr>
                <p:spPr bwMode="ltGray">
                  <a:xfrm>
                    <a:off x="5412" y="2077"/>
                    <a:ext cx="291" cy="2195"/>
                  </a:xfrm>
                  <a:custGeom>
                    <a:avLst/>
                    <a:gdLst/>
                    <a:ahLst/>
                    <a:cxnLst>
                      <a:cxn ang="0">
                        <a:pos x="290" y="1020"/>
                      </a:cxn>
                      <a:cxn ang="0">
                        <a:pos x="265" y="1466"/>
                      </a:cxn>
                      <a:cxn ang="0">
                        <a:pos x="241" y="1825"/>
                      </a:cxn>
                      <a:cxn ang="0">
                        <a:pos x="224" y="2089"/>
                      </a:cxn>
                      <a:cxn ang="0">
                        <a:pos x="228" y="2194"/>
                      </a:cxn>
                      <a:cxn ang="0">
                        <a:pos x="193" y="2194"/>
                      </a:cxn>
                      <a:cxn ang="0">
                        <a:pos x="183" y="2041"/>
                      </a:cxn>
                      <a:cxn ang="0">
                        <a:pos x="177" y="1808"/>
                      </a:cxn>
                      <a:cxn ang="0">
                        <a:pos x="164" y="1590"/>
                      </a:cxn>
                      <a:cxn ang="0">
                        <a:pos x="158" y="1427"/>
                      </a:cxn>
                      <a:cxn ang="0">
                        <a:pos x="145" y="1190"/>
                      </a:cxn>
                      <a:cxn ang="0">
                        <a:pos x="128" y="984"/>
                      </a:cxn>
                      <a:cxn ang="0">
                        <a:pos x="114" y="804"/>
                      </a:cxn>
                      <a:cxn ang="0">
                        <a:pos x="100" y="609"/>
                      </a:cxn>
                      <a:cxn ang="0">
                        <a:pos x="79" y="418"/>
                      </a:cxn>
                      <a:cxn ang="0">
                        <a:pos x="54" y="256"/>
                      </a:cxn>
                      <a:cxn ang="0">
                        <a:pos x="13" y="98"/>
                      </a:cxn>
                      <a:cxn ang="0">
                        <a:pos x="0" y="36"/>
                      </a:cxn>
                      <a:cxn ang="0">
                        <a:pos x="16" y="0"/>
                      </a:cxn>
                      <a:cxn ang="0">
                        <a:pos x="42" y="63"/>
                      </a:cxn>
                      <a:cxn ang="0">
                        <a:pos x="79" y="210"/>
                      </a:cxn>
                      <a:cxn ang="0">
                        <a:pos x="106" y="360"/>
                      </a:cxn>
                      <a:cxn ang="0">
                        <a:pos x="128" y="517"/>
                      </a:cxn>
                      <a:cxn ang="0">
                        <a:pos x="141" y="717"/>
                      </a:cxn>
                      <a:cxn ang="0">
                        <a:pos x="155" y="906"/>
                      </a:cxn>
                      <a:cxn ang="0">
                        <a:pos x="175" y="1163"/>
                      </a:cxn>
                      <a:cxn ang="0">
                        <a:pos x="190" y="1373"/>
                      </a:cxn>
                      <a:cxn ang="0">
                        <a:pos x="196" y="1541"/>
                      </a:cxn>
                      <a:cxn ang="0">
                        <a:pos x="203" y="1715"/>
                      </a:cxn>
                      <a:cxn ang="0">
                        <a:pos x="216" y="1894"/>
                      </a:cxn>
                      <a:cxn ang="0">
                        <a:pos x="235" y="1586"/>
                      </a:cxn>
                      <a:cxn ang="0">
                        <a:pos x="257" y="1296"/>
                      </a:cxn>
                      <a:cxn ang="0">
                        <a:pos x="290" y="1020"/>
                      </a:cxn>
                    </a:cxnLst>
                    <a:rect l="0" t="0" r="r" b="b"/>
                    <a:pathLst>
                      <a:path w="291" h="2195">
                        <a:moveTo>
                          <a:pt x="290" y="1020"/>
                        </a:moveTo>
                        <a:lnTo>
                          <a:pt x="265" y="1466"/>
                        </a:lnTo>
                        <a:lnTo>
                          <a:pt x="241" y="1825"/>
                        </a:lnTo>
                        <a:lnTo>
                          <a:pt x="224" y="2089"/>
                        </a:lnTo>
                        <a:lnTo>
                          <a:pt x="228" y="2194"/>
                        </a:lnTo>
                        <a:lnTo>
                          <a:pt x="193" y="2194"/>
                        </a:lnTo>
                        <a:lnTo>
                          <a:pt x="183" y="2041"/>
                        </a:lnTo>
                        <a:lnTo>
                          <a:pt x="177" y="1808"/>
                        </a:lnTo>
                        <a:lnTo>
                          <a:pt x="164" y="1590"/>
                        </a:lnTo>
                        <a:lnTo>
                          <a:pt x="158" y="1427"/>
                        </a:lnTo>
                        <a:lnTo>
                          <a:pt x="145" y="1190"/>
                        </a:lnTo>
                        <a:lnTo>
                          <a:pt x="128" y="984"/>
                        </a:lnTo>
                        <a:lnTo>
                          <a:pt x="114" y="804"/>
                        </a:lnTo>
                        <a:lnTo>
                          <a:pt x="100" y="609"/>
                        </a:lnTo>
                        <a:lnTo>
                          <a:pt x="79" y="418"/>
                        </a:lnTo>
                        <a:lnTo>
                          <a:pt x="54" y="256"/>
                        </a:lnTo>
                        <a:lnTo>
                          <a:pt x="13" y="98"/>
                        </a:lnTo>
                        <a:lnTo>
                          <a:pt x="0" y="36"/>
                        </a:lnTo>
                        <a:lnTo>
                          <a:pt x="16" y="0"/>
                        </a:lnTo>
                        <a:lnTo>
                          <a:pt x="42" y="63"/>
                        </a:lnTo>
                        <a:lnTo>
                          <a:pt x="79" y="210"/>
                        </a:lnTo>
                        <a:lnTo>
                          <a:pt x="106" y="360"/>
                        </a:lnTo>
                        <a:lnTo>
                          <a:pt x="128" y="517"/>
                        </a:lnTo>
                        <a:lnTo>
                          <a:pt x="141" y="717"/>
                        </a:lnTo>
                        <a:lnTo>
                          <a:pt x="155" y="906"/>
                        </a:lnTo>
                        <a:lnTo>
                          <a:pt x="175" y="1163"/>
                        </a:lnTo>
                        <a:lnTo>
                          <a:pt x="190" y="1373"/>
                        </a:lnTo>
                        <a:lnTo>
                          <a:pt x="196" y="1541"/>
                        </a:lnTo>
                        <a:lnTo>
                          <a:pt x="203" y="1715"/>
                        </a:lnTo>
                        <a:lnTo>
                          <a:pt x="216" y="1894"/>
                        </a:lnTo>
                        <a:lnTo>
                          <a:pt x="235" y="1586"/>
                        </a:lnTo>
                        <a:lnTo>
                          <a:pt x="257" y="1296"/>
                        </a:lnTo>
                        <a:lnTo>
                          <a:pt x="290" y="1020"/>
                        </a:lnTo>
                      </a:path>
                    </a:pathLst>
                  </a:custGeom>
                  <a:solidFill>
                    <a:srgbClr val="3C0023"/>
                  </a:solidFill>
                  <a:ln w="9525" cap="rnd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028" name="Freeform 20"/>
                  <p:cNvSpPr>
                    <a:spLocks/>
                  </p:cNvSpPr>
                  <p:nvPr/>
                </p:nvSpPr>
                <p:spPr bwMode="ltGray">
                  <a:xfrm>
                    <a:off x="4927" y="1488"/>
                    <a:ext cx="810" cy="1601"/>
                  </a:xfrm>
                  <a:custGeom>
                    <a:avLst/>
                    <a:gdLst/>
                    <a:ahLst/>
                    <a:cxnLst>
                      <a:cxn ang="0">
                        <a:pos x="449" y="233"/>
                      </a:cxn>
                      <a:cxn ang="0">
                        <a:pos x="348" y="44"/>
                      </a:cxn>
                      <a:cxn ang="0">
                        <a:pos x="181" y="3"/>
                      </a:cxn>
                      <a:cxn ang="0">
                        <a:pos x="192" y="44"/>
                      </a:cxn>
                      <a:cxn ang="0">
                        <a:pos x="319" y="135"/>
                      </a:cxn>
                      <a:cxn ang="0">
                        <a:pos x="431" y="461"/>
                      </a:cxn>
                      <a:cxn ang="0">
                        <a:pos x="241" y="293"/>
                      </a:cxn>
                      <a:cxn ang="0">
                        <a:pos x="108" y="260"/>
                      </a:cxn>
                      <a:cxn ang="0">
                        <a:pos x="24" y="357"/>
                      </a:cxn>
                      <a:cxn ang="0">
                        <a:pos x="126" y="357"/>
                      </a:cxn>
                      <a:cxn ang="0">
                        <a:pos x="359" y="445"/>
                      </a:cxn>
                      <a:cxn ang="0">
                        <a:pos x="344" y="505"/>
                      </a:cxn>
                      <a:cxn ang="0">
                        <a:pos x="305" y="588"/>
                      </a:cxn>
                      <a:cxn ang="0">
                        <a:pos x="417" y="586"/>
                      </a:cxn>
                      <a:cxn ang="0">
                        <a:pos x="227" y="665"/>
                      </a:cxn>
                      <a:cxn ang="0">
                        <a:pos x="125" y="804"/>
                      </a:cxn>
                      <a:cxn ang="0">
                        <a:pos x="22" y="1121"/>
                      </a:cxn>
                      <a:cxn ang="0">
                        <a:pos x="240" y="797"/>
                      </a:cxn>
                      <a:cxn ang="0">
                        <a:pos x="391" y="667"/>
                      </a:cxn>
                      <a:cxn ang="0">
                        <a:pos x="313" y="928"/>
                      </a:cxn>
                      <a:cxn ang="0">
                        <a:pos x="253" y="1165"/>
                      </a:cxn>
                      <a:cxn ang="0">
                        <a:pos x="237" y="1405"/>
                      </a:cxn>
                      <a:cxn ang="0">
                        <a:pos x="325" y="1044"/>
                      </a:cxn>
                      <a:cxn ang="0">
                        <a:pos x="409" y="814"/>
                      </a:cxn>
                      <a:cxn ang="0">
                        <a:pos x="415" y="739"/>
                      </a:cxn>
                      <a:cxn ang="0">
                        <a:pos x="389" y="1113"/>
                      </a:cxn>
                      <a:cxn ang="0">
                        <a:pos x="458" y="1513"/>
                      </a:cxn>
                      <a:cxn ang="0">
                        <a:pos x="423" y="1078"/>
                      </a:cxn>
                      <a:cxn ang="0">
                        <a:pos x="420" y="768"/>
                      </a:cxn>
                      <a:cxn ang="0">
                        <a:pos x="487" y="652"/>
                      </a:cxn>
                      <a:cxn ang="0">
                        <a:pos x="622" y="1026"/>
                      </a:cxn>
                      <a:cxn ang="0">
                        <a:pos x="738" y="1416"/>
                      </a:cxn>
                      <a:cxn ang="0">
                        <a:pos x="639" y="1005"/>
                      </a:cxn>
                      <a:cxn ang="0">
                        <a:pos x="530" y="654"/>
                      </a:cxn>
                      <a:cxn ang="0">
                        <a:pos x="542" y="418"/>
                      </a:cxn>
                      <a:cxn ang="0">
                        <a:pos x="642" y="449"/>
                      </a:cxn>
                      <a:cxn ang="0">
                        <a:pos x="793" y="430"/>
                      </a:cxn>
                      <a:cxn ang="0">
                        <a:pos x="715" y="422"/>
                      </a:cxn>
                      <a:cxn ang="0">
                        <a:pos x="541" y="496"/>
                      </a:cxn>
                      <a:cxn ang="0">
                        <a:pos x="640" y="376"/>
                      </a:cxn>
                      <a:cxn ang="0">
                        <a:pos x="807" y="349"/>
                      </a:cxn>
                      <a:cxn ang="0">
                        <a:pos x="758" y="303"/>
                      </a:cxn>
                      <a:cxn ang="0">
                        <a:pos x="539" y="476"/>
                      </a:cxn>
                      <a:cxn ang="0">
                        <a:pos x="570" y="343"/>
                      </a:cxn>
                      <a:cxn ang="0">
                        <a:pos x="749" y="212"/>
                      </a:cxn>
                      <a:cxn ang="0">
                        <a:pos x="622" y="283"/>
                      </a:cxn>
                      <a:cxn ang="0">
                        <a:pos x="487" y="376"/>
                      </a:cxn>
                    </a:cxnLst>
                    <a:rect l="0" t="0" r="r" b="b"/>
                    <a:pathLst>
                      <a:path w="810" h="1601">
                        <a:moveTo>
                          <a:pt x="487" y="376"/>
                        </a:moveTo>
                        <a:lnTo>
                          <a:pt x="472" y="303"/>
                        </a:lnTo>
                        <a:lnTo>
                          <a:pt x="449" y="233"/>
                        </a:lnTo>
                        <a:lnTo>
                          <a:pt x="420" y="154"/>
                        </a:lnTo>
                        <a:lnTo>
                          <a:pt x="386" y="94"/>
                        </a:lnTo>
                        <a:lnTo>
                          <a:pt x="348" y="44"/>
                        </a:lnTo>
                        <a:lnTo>
                          <a:pt x="296" y="17"/>
                        </a:lnTo>
                        <a:lnTo>
                          <a:pt x="227" y="1"/>
                        </a:lnTo>
                        <a:lnTo>
                          <a:pt x="181" y="3"/>
                        </a:lnTo>
                        <a:lnTo>
                          <a:pt x="129" y="0"/>
                        </a:lnTo>
                        <a:lnTo>
                          <a:pt x="163" y="38"/>
                        </a:lnTo>
                        <a:lnTo>
                          <a:pt x="192" y="44"/>
                        </a:lnTo>
                        <a:lnTo>
                          <a:pt x="230" y="65"/>
                        </a:lnTo>
                        <a:lnTo>
                          <a:pt x="266" y="86"/>
                        </a:lnTo>
                        <a:lnTo>
                          <a:pt x="319" y="135"/>
                        </a:lnTo>
                        <a:lnTo>
                          <a:pt x="362" y="200"/>
                        </a:lnTo>
                        <a:lnTo>
                          <a:pt x="389" y="283"/>
                        </a:lnTo>
                        <a:lnTo>
                          <a:pt x="431" y="461"/>
                        </a:lnTo>
                        <a:lnTo>
                          <a:pt x="319" y="343"/>
                        </a:lnTo>
                        <a:lnTo>
                          <a:pt x="282" y="314"/>
                        </a:lnTo>
                        <a:lnTo>
                          <a:pt x="241" y="293"/>
                        </a:lnTo>
                        <a:lnTo>
                          <a:pt x="203" y="285"/>
                        </a:lnTo>
                        <a:lnTo>
                          <a:pt x="180" y="275"/>
                        </a:lnTo>
                        <a:lnTo>
                          <a:pt x="108" y="260"/>
                        </a:lnTo>
                        <a:lnTo>
                          <a:pt x="0" y="248"/>
                        </a:lnTo>
                        <a:lnTo>
                          <a:pt x="0" y="357"/>
                        </a:lnTo>
                        <a:lnTo>
                          <a:pt x="24" y="357"/>
                        </a:lnTo>
                        <a:lnTo>
                          <a:pt x="58" y="360"/>
                        </a:lnTo>
                        <a:lnTo>
                          <a:pt x="97" y="355"/>
                        </a:lnTo>
                        <a:lnTo>
                          <a:pt x="126" y="357"/>
                        </a:lnTo>
                        <a:lnTo>
                          <a:pt x="207" y="368"/>
                        </a:lnTo>
                        <a:lnTo>
                          <a:pt x="240" y="382"/>
                        </a:lnTo>
                        <a:lnTo>
                          <a:pt x="359" y="445"/>
                        </a:lnTo>
                        <a:lnTo>
                          <a:pt x="420" y="496"/>
                        </a:lnTo>
                        <a:lnTo>
                          <a:pt x="376" y="503"/>
                        </a:lnTo>
                        <a:lnTo>
                          <a:pt x="344" y="505"/>
                        </a:lnTo>
                        <a:lnTo>
                          <a:pt x="296" y="555"/>
                        </a:lnTo>
                        <a:lnTo>
                          <a:pt x="273" y="633"/>
                        </a:lnTo>
                        <a:lnTo>
                          <a:pt x="305" y="588"/>
                        </a:lnTo>
                        <a:lnTo>
                          <a:pt x="397" y="536"/>
                        </a:lnTo>
                        <a:lnTo>
                          <a:pt x="454" y="559"/>
                        </a:lnTo>
                        <a:lnTo>
                          <a:pt x="417" y="586"/>
                        </a:lnTo>
                        <a:lnTo>
                          <a:pt x="373" y="588"/>
                        </a:lnTo>
                        <a:lnTo>
                          <a:pt x="261" y="650"/>
                        </a:lnTo>
                        <a:lnTo>
                          <a:pt x="227" y="665"/>
                        </a:lnTo>
                        <a:lnTo>
                          <a:pt x="191" y="687"/>
                        </a:lnTo>
                        <a:lnTo>
                          <a:pt x="159" y="721"/>
                        </a:lnTo>
                        <a:lnTo>
                          <a:pt x="125" y="804"/>
                        </a:lnTo>
                        <a:lnTo>
                          <a:pt x="105" y="866"/>
                        </a:lnTo>
                        <a:lnTo>
                          <a:pt x="44" y="1067"/>
                        </a:lnTo>
                        <a:lnTo>
                          <a:pt x="22" y="1121"/>
                        </a:lnTo>
                        <a:lnTo>
                          <a:pt x="120" y="968"/>
                        </a:lnTo>
                        <a:lnTo>
                          <a:pt x="166" y="912"/>
                        </a:lnTo>
                        <a:lnTo>
                          <a:pt x="240" y="797"/>
                        </a:lnTo>
                        <a:lnTo>
                          <a:pt x="275" y="752"/>
                        </a:lnTo>
                        <a:lnTo>
                          <a:pt x="305" y="721"/>
                        </a:lnTo>
                        <a:lnTo>
                          <a:pt x="391" y="667"/>
                        </a:lnTo>
                        <a:lnTo>
                          <a:pt x="438" y="623"/>
                        </a:lnTo>
                        <a:lnTo>
                          <a:pt x="402" y="671"/>
                        </a:lnTo>
                        <a:lnTo>
                          <a:pt x="313" y="928"/>
                        </a:lnTo>
                        <a:lnTo>
                          <a:pt x="278" y="1040"/>
                        </a:lnTo>
                        <a:lnTo>
                          <a:pt x="263" y="1103"/>
                        </a:lnTo>
                        <a:lnTo>
                          <a:pt x="253" y="1165"/>
                        </a:lnTo>
                        <a:lnTo>
                          <a:pt x="247" y="1237"/>
                        </a:lnTo>
                        <a:lnTo>
                          <a:pt x="246" y="1293"/>
                        </a:lnTo>
                        <a:lnTo>
                          <a:pt x="237" y="1405"/>
                        </a:lnTo>
                        <a:lnTo>
                          <a:pt x="278" y="1293"/>
                        </a:lnTo>
                        <a:lnTo>
                          <a:pt x="305" y="1138"/>
                        </a:lnTo>
                        <a:lnTo>
                          <a:pt x="325" y="1044"/>
                        </a:lnTo>
                        <a:lnTo>
                          <a:pt x="344" y="984"/>
                        </a:lnTo>
                        <a:lnTo>
                          <a:pt x="389" y="870"/>
                        </a:lnTo>
                        <a:lnTo>
                          <a:pt x="409" y="814"/>
                        </a:lnTo>
                        <a:lnTo>
                          <a:pt x="425" y="744"/>
                        </a:lnTo>
                        <a:lnTo>
                          <a:pt x="454" y="648"/>
                        </a:lnTo>
                        <a:lnTo>
                          <a:pt x="415" y="739"/>
                        </a:lnTo>
                        <a:lnTo>
                          <a:pt x="394" y="839"/>
                        </a:lnTo>
                        <a:lnTo>
                          <a:pt x="386" y="1040"/>
                        </a:lnTo>
                        <a:lnTo>
                          <a:pt x="389" y="1113"/>
                        </a:lnTo>
                        <a:lnTo>
                          <a:pt x="399" y="1246"/>
                        </a:lnTo>
                        <a:lnTo>
                          <a:pt x="408" y="1298"/>
                        </a:lnTo>
                        <a:lnTo>
                          <a:pt x="458" y="1513"/>
                        </a:lnTo>
                        <a:lnTo>
                          <a:pt x="466" y="1600"/>
                        </a:lnTo>
                        <a:lnTo>
                          <a:pt x="452" y="1304"/>
                        </a:lnTo>
                        <a:lnTo>
                          <a:pt x="423" y="1078"/>
                        </a:lnTo>
                        <a:lnTo>
                          <a:pt x="419" y="1001"/>
                        </a:lnTo>
                        <a:lnTo>
                          <a:pt x="415" y="822"/>
                        </a:lnTo>
                        <a:lnTo>
                          <a:pt x="420" y="768"/>
                        </a:lnTo>
                        <a:lnTo>
                          <a:pt x="440" y="677"/>
                        </a:lnTo>
                        <a:lnTo>
                          <a:pt x="458" y="617"/>
                        </a:lnTo>
                        <a:lnTo>
                          <a:pt x="487" y="652"/>
                        </a:lnTo>
                        <a:lnTo>
                          <a:pt x="533" y="731"/>
                        </a:lnTo>
                        <a:lnTo>
                          <a:pt x="587" y="893"/>
                        </a:lnTo>
                        <a:lnTo>
                          <a:pt x="622" y="1026"/>
                        </a:lnTo>
                        <a:lnTo>
                          <a:pt x="651" y="1146"/>
                        </a:lnTo>
                        <a:lnTo>
                          <a:pt x="703" y="1324"/>
                        </a:lnTo>
                        <a:lnTo>
                          <a:pt x="738" y="1416"/>
                        </a:lnTo>
                        <a:lnTo>
                          <a:pt x="767" y="1476"/>
                        </a:lnTo>
                        <a:lnTo>
                          <a:pt x="755" y="1389"/>
                        </a:lnTo>
                        <a:lnTo>
                          <a:pt x="639" y="1005"/>
                        </a:lnTo>
                        <a:lnTo>
                          <a:pt x="567" y="800"/>
                        </a:lnTo>
                        <a:lnTo>
                          <a:pt x="545" y="723"/>
                        </a:lnTo>
                        <a:lnTo>
                          <a:pt x="530" y="654"/>
                        </a:lnTo>
                        <a:lnTo>
                          <a:pt x="477" y="517"/>
                        </a:lnTo>
                        <a:lnTo>
                          <a:pt x="486" y="455"/>
                        </a:lnTo>
                        <a:lnTo>
                          <a:pt x="542" y="418"/>
                        </a:lnTo>
                        <a:lnTo>
                          <a:pt x="570" y="432"/>
                        </a:lnTo>
                        <a:lnTo>
                          <a:pt x="605" y="436"/>
                        </a:lnTo>
                        <a:lnTo>
                          <a:pt x="642" y="449"/>
                        </a:lnTo>
                        <a:lnTo>
                          <a:pt x="790" y="470"/>
                        </a:lnTo>
                        <a:lnTo>
                          <a:pt x="781" y="468"/>
                        </a:lnTo>
                        <a:lnTo>
                          <a:pt x="793" y="430"/>
                        </a:lnTo>
                        <a:lnTo>
                          <a:pt x="799" y="430"/>
                        </a:lnTo>
                        <a:lnTo>
                          <a:pt x="761" y="422"/>
                        </a:lnTo>
                        <a:lnTo>
                          <a:pt x="715" y="422"/>
                        </a:lnTo>
                        <a:lnTo>
                          <a:pt x="657" y="438"/>
                        </a:lnTo>
                        <a:lnTo>
                          <a:pt x="594" y="465"/>
                        </a:lnTo>
                        <a:lnTo>
                          <a:pt x="541" y="496"/>
                        </a:lnTo>
                        <a:lnTo>
                          <a:pt x="498" y="515"/>
                        </a:lnTo>
                        <a:lnTo>
                          <a:pt x="556" y="443"/>
                        </a:lnTo>
                        <a:lnTo>
                          <a:pt x="640" y="376"/>
                        </a:lnTo>
                        <a:lnTo>
                          <a:pt x="729" y="347"/>
                        </a:lnTo>
                        <a:lnTo>
                          <a:pt x="769" y="345"/>
                        </a:lnTo>
                        <a:lnTo>
                          <a:pt x="807" y="349"/>
                        </a:lnTo>
                        <a:lnTo>
                          <a:pt x="792" y="349"/>
                        </a:lnTo>
                        <a:lnTo>
                          <a:pt x="809" y="295"/>
                        </a:lnTo>
                        <a:lnTo>
                          <a:pt x="758" y="303"/>
                        </a:lnTo>
                        <a:lnTo>
                          <a:pt x="700" y="335"/>
                        </a:lnTo>
                        <a:lnTo>
                          <a:pt x="637" y="382"/>
                        </a:lnTo>
                        <a:lnTo>
                          <a:pt x="539" y="476"/>
                        </a:lnTo>
                        <a:lnTo>
                          <a:pt x="495" y="513"/>
                        </a:lnTo>
                        <a:lnTo>
                          <a:pt x="519" y="393"/>
                        </a:lnTo>
                        <a:lnTo>
                          <a:pt x="570" y="343"/>
                        </a:lnTo>
                        <a:lnTo>
                          <a:pt x="628" y="293"/>
                        </a:lnTo>
                        <a:lnTo>
                          <a:pt x="709" y="233"/>
                        </a:lnTo>
                        <a:lnTo>
                          <a:pt x="749" y="212"/>
                        </a:lnTo>
                        <a:lnTo>
                          <a:pt x="700" y="196"/>
                        </a:lnTo>
                        <a:lnTo>
                          <a:pt x="662" y="233"/>
                        </a:lnTo>
                        <a:lnTo>
                          <a:pt x="622" y="283"/>
                        </a:lnTo>
                        <a:lnTo>
                          <a:pt x="590" y="320"/>
                        </a:lnTo>
                        <a:lnTo>
                          <a:pt x="538" y="397"/>
                        </a:lnTo>
                        <a:lnTo>
                          <a:pt x="487" y="376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3037" name="Group 29"/>
                <p:cNvGrpSpPr>
                  <a:grpSpLocks/>
                </p:cNvGrpSpPr>
                <p:nvPr/>
              </p:nvGrpSpPr>
              <p:grpSpPr bwMode="auto">
                <a:xfrm>
                  <a:off x="4080" y="2243"/>
                  <a:ext cx="1515" cy="2070"/>
                  <a:chOff x="4080" y="2243"/>
                  <a:chExt cx="1515" cy="2070"/>
                </a:xfrm>
              </p:grpSpPr>
              <p:sp>
                <p:nvSpPr>
                  <p:cNvPr id="43030" name="Freeform 22"/>
                  <p:cNvSpPr>
                    <a:spLocks/>
                  </p:cNvSpPr>
                  <p:nvPr/>
                </p:nvSpPr>
                <p:spPr bwMode="ltGray">
                  <a:xfrm>
                    <a:off x="4661" y="2606"/>
                    <a:ext cx="417" cy="1707"/>
                  </a:xfrm>
                  <a:custGeom>
                    <a:avLst/>
                    <a:gdLst/>
                    <a:ahLst/>
                    <a:cxnLst>
                      <a:cxn ang="0">
                        <a:pos x="416" y="793"/>
                      </a:cxn>
                      <a:cxn ang="0">
                        <a:pos x="380" y="1140"/>
                      </a:cxn>
                      <a:cxn ang="0">
                        <a:pos x="345" y="1418"/>
                      </a:cxn>
                      <a:cxn ang="0">
                        <a:pos x="322" y="1624"/>
                      </a:cxn>
                      <a:cxn ang="0">
                        <a:pos x="328" y="1706"/>
                      </a:cxn>
                      <a:cxn ang="0">
                        <a:pos x="278" y="1706"/>
                      </a:cxn>
                      <a:cxn ang="0">
                        <a:pos x="261" y="1586"/>
                      </a:cxn>
                      <a:cxn ang="0">
                        <a:pos x="255" y="1406"/>
                      </a:cxn>
                      <a:cxn ang="0">
                        <a:pos x="235" y="1237"/>
                      </a:cxn>
                      <a:cxn ang="0">
                        <a:pos x="226" y="1109"/>
                      </a:cxn>
                      <a:cxn ang="0">
                        <a:pos x="208" y="924"/>
                      </a:cxn>
                      <a:cxn ang="0">
                        <a:pos x="183" y="766"/>
                      </a:cxn>
                      <a:cxn ang="0">
                        <a:pos x="165" y="625"/>
                      </a:cxn>
                      <a:cxn ang="0">
                        <a:pos x="145" y="474"/>
                      </a:cxn>
                      <a:cxn ang="0">
                        <a:pos x="113" y="324"/>
                      </a:cxn>
                      <a:cxn ang="0">
                        <a:pos x="78" y="198"/>
                      </a:cxn>
                      <a:cxn ang="0">
                        <a:pos x="19" y="75"/>
                      </a:cxn>
                      <a:cxn ang="0">
                        <a:pos x="0" y="28"/>
                      </a:cxn>
                      <a:cxn ang="0">
                        <a:pos x="24" y="0"/>
                      </a:cxn>
                      <a:cxn ang="0">
                        <a:pos x="62" y="50"/>
                      </a:cxn>
                      <a:cxn ang="0">
                        <a:pos x="113" y="164"/>
                      </a:cxn>
                      <a:cxn ang="0">
                        <a:pos x="152" y="279"/>
                      </a:cxn>
                      <a:cxn ang="0">
                        <a:pos x="183" y="401"/>
                      </a:cxn>
                      <a:cxn ang="0">
                        <a:pos x="203" y="557"/>
                      </a:cxn>
                      <a:cxn ang="0">
                        <a:pos x="223" y="704"/>
                      </a:cxn>
                      <a:cxn ang="0">
                        <a:pos x="250" y="903"/>
                      </a:cxn>
                      <a:cxn ang="0">
                        <a:pos x="273" y="1067"/>
                      </a:cxn>
                      <a:cxn ang="0">
                        <a:pos x="282" y="1198"/>
                      </a:cxn>
                      <a:cxn ang="0">
                        <a:pos x="290" y="1333"/>
                      </a:cxn>
                      <a:cxn ang="0">
                        <a:pos x="310" y="1472"/>
                      </a:cxn>
                      <a:cxn ang="0">
                        <a:pos x="338" y="1233"/>
                      </a:cxn>
                      <a:cxn ang="0">
                        <a:pos x="370" y="1009"/>
                      </a:cxn>
                      <a:cxn ang="0">
                        <a:pos x="416" y="793"/>
                      </a:cxn>
                    </a:cxnLst>
                    <a:rect l="0" t="0" r="r" b="b"/>
                    <a:pathLst>
                      <a:path w="417" h="1707">
                        <a:moveTo>
                          <a:pt x="416" y="793"/>
                        </a:moveTo>
                        <a:lnTo>
                          <a:pt x="380" y="1140"/>
                        </a:lnTo>
                        <a:lnTo>
                          <a:pt x="345" y="1418"/>
                        </a:lnTo>
                        <a:lnTo>
                          <a:pt x="322" y="1624"/>
                        </a:lnTo>
                        <a:lnTo>
                          <a:pt x="328" y="1706"/>
                        </a:lnTo>
                        <a:lnTo>
                          <a:pt x="278" y="1706"/>
                        </a:lnTo>
                        <a:lnTo>
                          <a:pt x="261" y="1586"/>
                        </a:lnTo>
                        <a:lnTo>
                          <a:pt x="255" y="1406"/>
                        </a:lnTo>
                        <a:lnTo>
                          <a:pt x="235" y="1237"/>
                        </a:lnTo>
                        <a:lnTo>
                          <a:pt x="226" y="1109"/>
                        </a:lnTo>
                        <a:lnTo>
                          <a:pt x="208" y="924"/>
                        </a:lnTo>
                        <a:lnTo>
                          <a:pt x="183" y="766"/>
                        </a:lnTo>
                        <a:lnTo>
                          <a:pt x="165" y="625"/>
                        </a:lnTo>
                        <a:lnTo>
                          <a:pt x="145" y="474"/>
                        </a:lnTo>
                        <a:lnTo>
                          <a:pt x="113" y="324"/>
                        </a:lnTo>
                        <a:lnTo>
                          <a:pt x="78" y="198"/>
                        </a:lnTo>
                        <a:lnTo>
                          <a:pt x="19" y="75"/>
                        </a:lnTo>
                        <a:lnTo>
                          <a:pt x="0" y="28"/>
                        </a:lnTo>
                        <a:lnTo>
                          <a:pt x="24" y="0"/>
                        </a:lnTo>
                        <a:lnTo>
                          <a:pt x="62" y="50"/>
                        </a:lnTo>
                        <a:lnTo>
                          <a:pt x="113" y="164"/>
                        </a:lnTo>
                        <a:lnTo>
                          <a:pt x="152" y="279"/>
                        </a:lnTo>
                        <a:lnTo>
                          <a:pt x="183" y="401"/>
                        </a:lnTo>
                        <a:lnTo>
                          <a:pt x="203" y="557"/>
                        </a:lnTo>
                        <a:lnTo>
                          <a:pt x="223" y="704"/>
                        </a:lnTo>
                        <a:lnTo>
                          <a:pt x="250" y="903"/>
                        </a:lnTo>
                        <a:lnTo>
                          <a:pt x="273" y="1067"/>
                        </a:lnTo>
                        <a:lnTo>
                          <a:pt x="282" y="1198"/>
                        </a:lnTo>
                        <a:lnTo>
                          <a:pt x="290" y="1333"/>
                        </a:lnTo>
                        <a:lnTo>
                          <a:pt x="310" y="1472"/>
                        </a:lnTo>
                        <a:lnTo>
                          <a:pt x="338" y="1233"/>
                        </a:lnTo>
                        <a:lnTo>
                          <a:pt x="370" y="1009"/>
                        </a:lnTo>
                        <a:lnTo>
                          <a:pt x="416" y="793"/>
                        </a:lnTo>
                      </a:path>
                    </a:pathLst>
                  </a:custGeom>
                  <a:solidFill>
                    <a:srgbClr val="3C0023"/>
                  </a:solidFill>
                  <a:ln w="9525" cap="rnd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031" name="Freeform 23"/>
                  <p:cNvSpPr>
                    <a:spLocks/>
                  </p:cNvSpPr>
                  <p:nvPr/>
                </p:nvSpPr>
                <p:spPr bwMode="ltGray">
                  <a:xfrm>
                    <a:off x="4788" y="2882"/>
                    <a:ext cx="746" cy="1228"/>
                  </a:xfrm>
                  <a:custGeom>
                    <a:avLst/>
                    <a:gdLst/>
                    <a:ahLst/>
                    <a:cxnLst>
                      <a:cxn ang="0">
                        <a:pos x="197" y="200"/>
                      </a:cxn>
                      <a:cxn ang="0">
                        <a:pos x="221" y="154"/>
                      </a:cxn>
                      <a:cxn ang="0">
                        <a:pos x="211" y="17"/>
                      </a:cxn>
                      <a:cxn ang="0">
                        <a:pos x="211" y="17"/>
                      </a:cxn>
                      <a:cxn ang="0">
                        <a:pos x="211" y="17"/>
                      </a:cxn>
                      <a:cxn ang="0">
                        <a:pos x="211" y="17"/>
                      </a:cxn>
                      <a:cxn ang="0">
                        <a:pos x="211" y="17"/>
                      </a:cxn>
                      <a:cxn ang="0">
                        <a:pos x="229" y="7"/>
                      </a:cxn>
                      <a:cxn ang="0">
                        <a:pos x="270" y="227"/>
                      </a:cxn>
                      <a:cxn ang="0">
                        <a:pos x="309" y="136"/>
                      </a:cxn>
                      <a:cxn ang="0">
                        <a:pos x="331" y="17"/>
                      </a:cxn>
                      <a:cxn ang="0">
                        <a:pos x="342" y="17"/>
                      </a:cxn>
                      <a:cxn ang="0">
                        <a:pos x="338" y="17"/>
                      </a:cxn>
                      <a:cxn ang="0">
                        <a:pos x="342" y="17"/>
                      </a:cxn>
                      <a:cxn ang="0">
                        <a:pos x="336" y="17"/>
                      </a:cxn>
                      <a:cxn ang="0">
                        <a:pos x="338" y="17"/>
                      </a:cxn>
                      <a:cxn ang="0">
                        <a:pos x="345" y="162"/>
                      </a:cxn>
                      <a:cxn ang="0">
                        <a:pos x="364" y="304"/>
                      </a:cxn>
                      <a:cxn ang="0">
                        <a:pos x="454" y="273"/>
                      </a:cxn>
                      <a:cxn ang="0">
                        <a:pos x="575" y="281"/>
                      </a:cxn>
                      <a:cxn ang="0">
                        <a:pos x="671" y="360"/>
                      </a:cxn>
                      <a:cxn ang="0">
                        <a:pos x="745" y="534"/>
                      </a:cxn>
                      <a:cxn ang="0">
                        <a:pos x="656" y="507"/>
                      </a:cxn>
                      <a:cxn ang="0">
                        <a:pos x="559" y="451"/>
                      </a:cxn>
                      <a:cxn ang="0">
                        <a:pos x="434" y="416"/>
                      </a:cxn>
                      <a:cxn ang="0">
                        <a:pos x="351" y="432"/>
                      </a:cxn>
                      <a:cxn ang="0">
                        <a:pos x="400" y="517"/>
                      </a:cxn>
                      <a:cxn ang="0">
                        <a:pos x="504" y="567"/>
                      </a:cxn>
                      <a:cxn ang="0">
                        <a:pos x="613" y="603"/>
                      </a:cxn>
                      <a:cxn ang="0">
                        <a:pos x="692" y="729"/>
                      </a:cxn>
                      <a:cxn ang="0">
                        <a:pos x="732" y="902"/>
                      </a:cxn>
                      <a:cxn ang="0">
                        <a:pos x="634" y="794"/>
                      </a:cxn>
                      <a:cxn ang="0">
                        <a:pos x="535" y="684"/>
                      </a:cxn>
                      <a:cxn ang="0">
                        <a:pos x="437" y="594"/>
                      </a:cxn>
                      <a:cxn ang="0">
                        <a:pos x="365" y="549"/>
                      </a:cxn>
                      <a:cxn ang="0">
                        <a:pos x="319" y="636"/>
                      </a:cxn>
                      <a:cxn ang="0">
                        <a:pos x="377" y="843"/>
                      </a:cxn>
                      <a:cxn ang="0">
                        <a:pos x="432" y="1074"/>
                      </a:cxn>
                      <a:cxn ang="0">
                        <a:pos x="374" y="1128"/>
                      </a:cxn>
                      <a:cxn ang="0">
                        <a:pos x="313" y="814"/>
                      </a:cxn>
                      <a:cxn ang="0">
                        <a:pos x="255" y="617"/>
                      </a:cxn>
                      <a:cxn ang="0">
                        <a:pos x="241" y="677"/>
                      </a:cxn>
                      <a:cxn ang="0">
                        <a:pos x="244" y="642"/>
                      </a:cxn>
                      <a:cxn ang="0">
                        <a:pos x="229" y="709"/>
                      </a:cxn>
                      <a:cxn ang="0">
                        <a:pos x="166" y="885"/>
                      </a:cxn>
                      <a:cxn ang="0">
                        <a:pos x="107" y="1109"/>
                      </a:cxn>
                      <a:cxn ang="0">
                        <a:pos x="93" y="1047"/>
                      </a:cxn>
                      <a:cxn ang="0">
                        <a:pos x="126" y="856"/>
                      </a:cxn>
                      <a:cxn ang="0">
                        <a:pos x="195" y="650"/>
                      </a:cxn>
                      <a:cxn ang="0">
                        <a:pos x="269" y="491"/>
                      </a:cxn>
                      <a:cxn ang="0">
                        <a:pos x="212" y="480"/>
                      </a:cxn>
                      <a:cxn ang="0">
                        <a:pos x="131" y="652"/>
                      </a:cxn>
                      <a:cxn ang="0">
                        <a:pos x="61" y="835"/>
                      </a:cxn>
                      <a:cxn ang="0">
                        <a:pos x="9" y="956"/>
                      </a:cxn>
                      <a:cxn ang="0">
                        <a:pos x="42" y="787"/>
                      </a:cxn>
                      <a:cxn ang="0">
                        <a:pos x="123" y="617"/>
                      </a:cxn>
                      <a:cxn ang="0">
                        <a:pos x="229" y="449"/>
                      </a:cxn>
                      <a:cxn ang="0">
                        <a:pos x="204" y="341"/>
                      </a:cxn>
                      <a:cxn ang="0">
                        <a:pos x="123" y="204"/>
                      </a:cxn>
                      <a:cxn ang="0">
                        <a:pos x="38" y="42"/>
                      </a:cxn>
                      <a:cxn ang="0">
                        <a:pos x="47" y="17"/>
                      </a:cxn>
                      <a:cxn ang="0">
                        <a:pos x="88" y="17"/>
                      </a:cxn>
                      <a:cxn ang="0">
                        <a:pos x="102" y="36"/>
                      </a:cxn>
                    </a:cxnLst>
                    <a:rect l="0" t="0" r="r" b="b"/>
                    <a:pathLst>
                      <a:path w="746" h="1228">
                        <a:moveTo>
                          <a:pt x="140" y="108"/>
                        </a:moveTo>
                        <a:lnTo>
                          <a:pt x="154" y="135"/>
                        </a:lnTo>
                        <a:lnTo>
                          <a:pt x="166" y="154"/>
                        </a:lnTo>
                        <a:lnTo>
                          <a:pt x="182" y="175"/>
                        </a:lnTo>
                        <a:lnTo>
                          <a:pt x="197" y="200"/>
                        </a:lnTo>
                        <a:lnTo>
                          <a:pt x="211" y="218"/>
                        </a:lnTo>
                        <a:lnTo>
                          <a:pt x="223" y="229"/>
                        </a:lnTo>
                        <a:lnTo>
                          <a:pt x="237" y="239"/>
                        </a:lnTo>
                        <a:lnTo>
                          <a:pt x="229" y="202"/>
                        </a:lnTo>
                        <a:lnTo>
                          <a:pt x="221" y="154"/>
                        </a:lnTo>
                        <a:lnTo>
                          <a:pt x="214" y="104"/>
                        </a:lnTo>
                        <a:lnTo>
                          <a:pt x="206" y="52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27" y="17"/>
                        </a:lnTo>
                        <a:lnTo>
                          <a:pt x="229" y="17"/>
                        </a:lnTo>
                        <a:lnTo>
                          <a:pt x="229" y="7"/>
                        </a:lnTo>
                        <a:lnTo>
                          <a:pt x="240" y="57"/>
                        </a:lnTo>
                        <a:lnTo>
                          <a:pt x="249" y="104"/>
                        </a:lnTo>
                        <a:lnTo>
                          <a:pt x="257" y="142"/>
                        </a:lnTo>
                        <a:lnTo>
                          <a:pt x="266" y="194"/>
                        </a:lnTo>
                        <a:lnTo>
                          <a:pt x="270" y="227"/>
                        </a:lnTo>
                        <a:lnTo>
                          <a:pt x="276" y="245"/>
                        </a:lnTo>
                        <a:lnTo>
                          <a:pt x="284" y="227"/>
                        </a:lnTo>
                        <a:lnTo>
                          <a:pt x="293" y="204"/>
                        </a:lnTo>
                        <a:lnTo>
                          <a:pt x="305" y="179"/>
                        </a:lnTo>
                        <a:lnTo>
                          <a:pt x="309" y="136"/>
                        </a:lnTo>
                        <a:lnTo>
                          <a:pt x="312" y="104"/>
                        </a:lnTo>
                        <a:lnTo>
                          <a:pt x="315" y="50"/>
                        </a:lnTo>
                        <a:lnTo>
                          <a:pt x="316" y="0"/>
                        </a:lnTo>
                        <a:lnTo>
                          <a:pt x="315" y="0"/>
                        </a:lnTo>
                        <a:lnTo>
                          <a:pt x="331" y="17"/>
                        </a:lnTo>
                        <a:lnTo>
                          <a:pt x="336" y="17"/>
                        </a:lnTo>
                        <a:lnTo>
                          <a:pt x="339" y="17"/>
                        </a:lnTo>
                        <a:lnTo>
                          <a:pt x="341" y="17"/>
                        </a:lnTo>
                        <a:lnTo>
                          <a:pt x="344" y="17"/>
                        </a:lnTo>
                        <a:lnTo>
                          <a:pt x="342" y="17"/>
                        </a:lnTo>
                        <a:lnTo>
                          <a:pt x="336" y="17"/>
                        </a:lnTo>
                        <a:lnTo>
                          <a:pt x="338" y="17"/>
                        </a:lnTo>
                        <a:lnTo>
                          <a:pt x="338" y="17"/>
                        </a:lnTo>
                        <a:lnTo>
                          <a:pt x="345" y="17"/>
                        </a:lnTo>
                        <a:lnTo>
                          <a:pt x="338" y="17"/>
                        </a:lnTo>
                        <a:lnTo>
                          <a:pt x="331" y="17"/>
                        </a:lnTo>
                        <a:lnTo>
                          <a:pt x="335" y="17"/>
                        </a:lnTo>
                        <a:lnTo>
                          <a:pt x="336" y="17"/>
                        </a:lnTo>
                        <a:lnTo>
                          <a:pt x="330" y="17"/>
                        </a:lnTo>
                        <a:lnTo>
                          <a:pt x="342" y="17"/>
                        </a:lnTo>
                        <a:lnTo>
                          <a:pt x="338" y="17"/>
                        </a:lnTo>
                        <a:lnTo>
                          <a:pt x="328" y="17"/>
                        </a:lnTo>
                        <a:lnTo>
                          <a:pt x="330" y="17"/>
                        </a:lnTo>
                        <a:lnTo>
                          <a:pt x="338" y="17"/>
                        </a:lnTo>
                        <a:lnTo>
                          <a:pt x="336" y="17"/>
                        </a:lnTo>
                        <a:lnTo>
                          <a:pt x="342" y="17"/>
                        </a:lnTo>
                        <a:lnTo>
                          <a:pt x="342" y="17"/>
                        </a:lnTo>
                        <a:lnTo>
                          <a:pt x="333" y="17"/>
                        </a:lnTo>
                        <a:lnTo>
                          <a:pt x="351" y="17"/>
                        </a:lnTo>
                        <a:lnTo>
                          <a:pt x="338" y="17"/>
                        </a:lnTo>
                        <a:lnTo>
                          <a:pt x="341" y="17"/>
                        </a:lnTo>
                        <a:lnTo>
                          <a:pt x="351" y="9"/>
                        </a:lnTo>
                        <a:lnTo>
                          <a:pt x="350" y="54"/>
                        </a:lnTo>
                        <a:lnTo>
                          <a:pt x="348" y="108"/>
                        </a:lnTo>
                        <a:lnTo>
                          <a:pt x="345" y="162"/>
                        </a:lnTo>
                        <a:lnTo>
                          <a:pt x="339" y="227"/>
                        </a:lnTo>
                        <a:lnTo>
                          <a:pt x="335" y="285"/>
                        </a:lnTo>
                        <a:lnTo>
                          <a:pt x="330" y="345"/>
                        </a:lnTo>
                        <a:lnTo>
                          <a:pt x="345" y="327"/>
                        </a:lnTo>
                        <a:lnTo>
                          <a:pt x="364" y="304"/>
                        </a:lnTo>
                        <a:lnTo>
                          <a:pt x="387" y="277"/>
                        </a:lnTo>
                        <a:lnTo>
                          <a:pt x="403" y="268"/>
                        </a:lnTo>
                        <a:lnTo>
                          <a:pt x="423" y="264"/>
                        </a:lnTo>
                        <a:lnTo>
                          <a:pt x="439" y="272"/>
                        </a:lnTo>
                        <a:lnTo>
                          <a:pt x="454" y="273"/>
                        </a:lnTo>
                        <a:lnTo>
                          <a:pt x="477" y="279"/>
                        </a:lnTo>
                        <a:lnTo>
                          <a:pt x="506" y="285"/>
                        </a:lnTo>
                        <a:lnTo>
                          <a:pt x="530" y="285"/>
                        </a:lnTo>
                        <a:lnTo>
                          <a:pt x="555" y="279"/>
                        </a:lnTo>
                        <a:lnTo>
                          <a:pt x="575" y="281"/>
                        </a:lnTo>
                        <a:lnTo>
                          <a:pt x="596" y="285"/>
                        </a:lnTo>
                        <a:lnTo>
                          <a:pt x="614" y="302"/>
                        </a:lnTo>
                        <a:lnTo>
                          <a:pt x="639" y="320"/>
                        </a:lnTo>
                        <a:lnTo>
                          <a:pt x="656" y="337"/>
                        </a:lnTo>
                        <a:lnTo>
                          <a:pt x="671" y="360"/>
                        </a:lnTo>
                        <a:lnTo>
                          <a:pt x="691" y="387"/>
                        </a:lnTo>
                        <a:lnTo>
                          <a:pt x="702" y="405"/>
                        </a:lnTo>
                        <a:lnTo>
                          <a:pt x="718" y="445"/>
                        </a:lnTo>
                        <a:lnTo>
                          <a:pt x="731" y="490"/>
                        </a:lnTo>
                        <a:lnTo>
                          <a:pt x="745" y="534"/>
                        </a:lnTo>
                        <a:lnTo>
                          <a:pt x="729" y="536"/>
                        </a:lnTo>
                        <a:lnTo>
                          <a:pt x="709" y="532"/>
                        </a:lnTo>
                        <a:lnTo>
                          <a:pt x="688" y="524"/>
                        </a:lnTo>
                        <a:lnTo>
                          <a:pt x="671" y="517"/>
                        </a:lnTo>
                        <a:lnTo>
                          <a:pt x="656" y="507"/>
                        </a:lnTo>
                        <a:lnTo>
                          <a:pt x="637" y="491"/>
                        </a:lnTo>
                        <a:lnTo>
                          <a:pt x="618" y="474"/>
                        </a:lnTo>
                        <a:lnTo>
                          <a:pt x="602" y="464"/>
                        </a:lnTo>
                        <a:lnTo>
                          <a:pt x="587" y="459"/>
                        </a:lnTo>
                        <a:lnTo>
                          <a:pt x="559" y="451"/>
                        </a:lnTo>
                        <a:lnTo>
                          <a:pt x="530" y="445"/>
                        </a:lnTo>
                        <a:lnTo>
                          <a:pt x="504" y="434"/>
                        </a:lnTo>
                        <a:lnTo>
                          <a:pt x="478" y="426"/>
                        </a:lnTo>
                        <a:lnTo>
                          <a:pt x="452" y="420"/>
                        </a:lnTo>
                        <a:lnTo>
                          <a:pt x="434" y="416"/>
                        </a:lnTo>
                        <a:lnTo>
                          <a:pt x="420" y="414"/>
                        </a:lnTo>
                        <a:lnTo>
                          <a:pt x="400" y="414"/>
                        </a:lnTo>
                        <a:lnTo>
                          <a:pt x="380" y="416"/>
                        </a:lnTo>
                        <a:lnTo>
                          <a:pt x="368" y="422"/>
                        </a:lnTo>
                        <a:lnTo>
                          <a:pt x="351" y="432"/>
                        </a:lnTo>
                        <a:lnTo>
                          <a:pt x="328" y="445"/>
                        </a:lnTo>
                        <a:lnTo>
                          <a:pt x="345" y="464"/>
                        </a:lnTo>
                        <a:lnTo>
                          <a:pt x="364" y="484"/>
                        </a:lnTo>
                        <a:lnTo>
                          <a:pt x="380" y="507"/>
                        </a:lnTo>
                        <a:lnTo>
                          <a:pt x="400" y="517"/>
                        </a:lnTo>
                        <a:lnTo>
                          <a:pt x="422" y="534"/>
                        </a:lnTo>
                        <a:lnTo>
                          <a:pt x="437" y="544"/>
                        </a:lnTo>
                        <a:lnTo>
                          <a:pt x="457" y="547"/>
                        </a:lnTo>
                        <a:lnTo>
                          <a:pt x="480" y="559"/>
                        </a:lnTo>
                        <a:lnTo>
                          <a:pt x="504" y="567"/>
                        </a:lnTo>
                        <a:lnTo>
                          <a:pt x="527" y="574"/>
                        </a:lnTo>
                        <a:lnTo>
                          <a:pt x="550" y="582"/>
                        </a:lnTo>
                        <a:lnTo>
                          <a:pt x="570" y="586"/>
                        </a:lnTo>
                        <a:lnTo>
                          <a:pt x="592" y="598"/>
                        </a:lnTo>
                        <a:lnTo>
                          <a:pt x="613" y="603"/>
                        </a:lnTo>
                        <a:lnTo>
                          <a:pt x="627" y="617"/>
                        </a:lnTo>
                        <a:lnTo>
                          <a:pt x="644" y="640"/>
                        </a:lnTo>
                        <a:lnTo>
                          <a:pt x="660" y="665"/>
                        </a:lnTo>
                        <a:lnTo>
                          <a:pt x="676" y="694"/>
                        </a:lnTo>
                        <a:lnTo>
                          <a:pt x="692" y="729"/>
                        </a:lnTo>
                        <a:lnTo>
                          <a:pt x="702" y="752"/>
                        </a:lnTo>
                        <a:lnTo>
                          <a:pt x="709" y="787"/>
                        </a:lnTo>
                        <a:lnTo>
                          <a:pt x="717" y="827"/>
                        </a:lnTo>
                        <a:lnTo>
                          <a:pt x="725" y="870"/>
                        </a:lnTo>
                        <a:lnTo>
                          <a:pt x="732" y="902"/>
                        </a:lnTo>
                        <a:lnTo>
                          <a:pt x="717" y="885"/>
                        </a:lnTo>
                        <a:lnTo>
                          <a:pt x="694" y="860"/>
                        </a:lnTo>
                        <a:lnTo>
                          <a:pt x="676" y="843"/>
                        </a:lnTo>
                        <a:lnTo>
                          <a:pt x="656" y="818"/>
                        </a:lnTo>
                        <a:lnTo>
                          <a:pt x="634" y="794"/>
                        </a:lnTo>
                        <a:lnTo>
                          <a:pt x="616" y="777"/>
                        </a:lnTo>
                        <a:lnTo>
                          <a:pt x="595" y="754"/>
                        </a:lnTo>
                        <a:lnTo>
                          <a:pt x="575" y="733"/>
                        </a:lnTo>
                        <a:lnTo>
                          <a:pt x="555" y="709"/>
                        </a:lnTo>
                        <a:lnTo>
                          <a:pt x="535" y="684"/>
                        </a:lnTo>
                        <a:lnTo>
                          <a:pt x="517" y="667"/>
                        </a:lnTo>
                        <a:lnTo>
                          <a:pt x="495" y="644"/>
                        </a:lnTo>
                        <a:lnTo>
                          <a:pt x="475" y="627"/>
                        </a:lnTo>
                        <a:lnTo>
                          <a:pt x="455" y="611"/>
                        </a:lnTo>
                        <a:lnTo>
                          <a:pt x="437" y="594"/>
                        </a:lnTo>
                        <a:lnTo>
                          <a:pt x="423" y="586"/>
                        </a:lnTo>
                        <a:lnTo>
                          <a:pt x="408" y="572"/>
                        </a:lnTo>
                        <a:lnTo>
                          <a:pt x="391" y="559"/>
                        </a:lnTo>
                        <a:lnTo>
                          <a:pt x="376" y="544"/>
                        </a:lnTo>
                        <a:lnTo>
                          <a:pt x="365" y="549"/>
                        </a:lnTo>
                        <a:lnTo>
                          <a:pt x="350" y="557"/>
                        </a:lnTo>
                        <a:lnTo>
                          <a:pt x="338" y="555"/>
                        </a:lnTo>
                        <a:lnTo>
                          <a:pt x="325" y="544"/>
                        </a:lnTo>
                        <a:lnTo>
                          <a:pt x="322" y="586"/>
                        </a:lnTo>
                        <a:lnTo>
                          <a:pt x="319" y="636"/>
                        </a:lnTo>
                        <a:lnTo>
                          <a:pt x="328" y="679"/>
                        </a:lnTo>
                        <a:lnTo>
                          <a:pt x="336" y="725"/>
                        </a:lnTo>
                        <a:lnTo>
                          <a:pt x="350" y="756"/>
                        </a:lnTo>
                        <a:lnTo>
                          <a:pt x="364" y="796"/>
                        </a:lnTo>
                        <a:lnTo>
                          <a:pt x="377" y="843"/>
                        </a:lnTo>
                        <a:lnTo>
                          <a:pt x="391" y="891"/>
                        </a:lnTo>
                        <a:lnTo>
                          <a:pt x="403" y="924"/>
                        </a:lnTo>
                        <a:lnTo>
                          <a:pt x="417" y="956"/>
                        </a:lnTo>
                        <a:lnTo>
                          <a:pt x="428" y="1022"/>
                        </a:lnTo>
                        <a:lnTo>
                          <a:pt x="432" y="1074"/>
                        </a:lnTo>
                        <a:lnTo>
                          <a:pt x="443" y="1140"/>
                        </a:lnTo>
                        <a:lnTo>
                          <a:pt x="452" y="1199"/>
                        </a:lnTo>
                        <a:lnTo>
                          <a:pt x="408" y="1199"/>
                        </a:lnTo>
                        <a:lnTo>
                          <a:pt x="400" y="1199"/>
                        </a:lnTo>
                        <a:lnTo>
                          <a:pt x="374" y="1128"/>
                        </a:lnTo>
                        <a:lnTo>
                          <a:pt x="353" y="1057"/>
                        </a:lnTo>
                        <a:lnTo>
                          <a:pt x="338" y="999"/>
                        </a:lnTo>
                        <a:lnTo>
                          <a:pt x="327" y="939"/>
                        </a:lnTo>
                        <a:lnTo>
                          <a:pt x="321" y="877"/>
                        </a:lnTo>
                        <a:lnTo>
                          <a:pt x="313" y="814"/>
                        </a:lnTo>
                        <a:lnTo>
                          <a:pt x="296" y="719"/>
                        </a:lnTo>
                        <a:lnTo>
                          <a:pt x="284" y="690"/>
                        </a:lnTo>
                        <a:lnTo>
                          <a:pt x="276" y="632"/>
                        </a:lnTo>
                        <a:lnTo>
                          <a:pt x="266" y="609"/>
                        </a:lnTo>
                        <a:lnTo>
                          <a:pt x="255" y="617"/>
                        </a:lnTo>
                        <a:lnTo>
                          <a:pt x="247" y="623"/>
                        </a:lnTo>
                        <a:lnTo>
                          <a:pt x="243" y="659"/>
                        </a:lnTo>
                        <a:lnTo>
                          <a:pt x="244" y="642"/>
                        </a:lnTo>
                        <a:lnTo>
                          <a:pt x="243" y="661"/>
                        </a:lnTo>
                        <a:lnTo>
                          <a:pt x="241" y="677"/>
                        </a:lnTo>
                        <a:lnTo>
                          <a:pt x="237" y="682"/>
                        </a:lnTo>
                        <a:lnTo>
                          <a:pt x="243" y="677"/>
                        </a:lnTo>
                        <a:lnTo>
                          <a:pt x="240" y="669"/>
                        </a:lnTo>
                        <a:lnTo>
                          <a:pt x="243" y="650"/>
                        </a:lnTo>
                        <a:lnTo>
                          <a:pt x="244" y="642"/>
                        </a:lnTo>
                        <a:lnTo>
                          <a:pt x="244" y="644"/>
                        </a:lnTo>
                        <a:lnTo>
                          <a:pt x="244" y="661"/>
                        </a:lnTo>
                        <a:lnTo>
                          <a:pt x="247" y="677"/>
                        </a:lnTo>
                        <a:lnTo>
                          <a:pt x="241" y="682"/>
                        </a:lnTo>
                        <a:lnTo>
                          <a:pt x="229" y="709"/>
                        </a:lnTo>
                        <a:lnTo>
                          <a:pt x="214" y="750"/>
                        </a:lnTo>
                        <a:lnTo>
                          <a:pt x="201" y="781"/>
                        </a:lnTo>
                        <a:lnTo>
                          <a:pt x="189" y="814"/>
                        </a:lnTo>
                        <a:lnTo>
                          <a:pt x="178" y="852"/>
                        </a:lnTo>
                        <a:lnTo>
                          <a:pt x="166" y="885"/>
                        </a:lnTo>
                        <a:lnTo>
                          <a:pt x="154" y="924"/>
                        </a:lnTo>
                        <a:lnTo>
                          <a:pt x="142" y="964"/>
                        </a:lnTo>
                        <a:lnTo>
                          <a:pt x="131" y="1007"/>
                        </a:lnTo>
                        <a:lnTo>
                          <a:pt x="119" y="1055"/>
                        </a:lnTo>
                        <a:lnTo>
                          <a:pt x="107" y="1109"/>
                        </a:lnTo>
                        <a:lnTo>
                          <a:pt x="94" y="1165"/>
                        </a:lnTo>
                        <a:lnTo>
                          <a:pt x="81" y="1227"/>
                        </a:lnTo>
                        <a:lnTo>
                          <a:pt x="85" y="1153"/>
                        </a:lnTo>
                        <a:lnTo>
                          <a:pt x="90" y="1105"/>
                        </a:lnTo>
                        <a:lnTo>
                          <a:pt x="93" y="1047"/>
                        </a:lnTo>
                        <a:lnTo>
                          <a:pt x="96" y="1014"/>
                        </a:lnTo>
                        <a:lnTo>
                          <a:pt x="102" y="989"/>
                        </a:lnTo>
                        <a:lnTo>
                          <a:pt x="110" y="941"/>
                        </a:lnTo>
                        <a:lnTo>
                          <a:pt x="119" y="895"/>
                        </a:lnTo>
                        <a:lnTo>
                          <a:pt x="126" y="856"/>
                        </a:lnTo>
                        <a:lnTo>
                          <a:pt x="140" y="814"/>
                        </a:lnTo>
                        <a:lnTo>
                          <a:pt x="154" y="771"/>
                        </a:lnTo>
                        <a:lnTo>
                          <a:pt x="171" y="725"/>
                        </a:lnTo>
                        <a:lnTo>
                          <a:pt x="185" y="677"/>
                        </a:lnTo>
                        <a:lnTo>
                          <a:pt x="195" y="650"/>
                        </a:lnTo>
                        <a:lnTo>
                          <a:pt x="208" y="625"/>
                        </a:lnTo>
                        <a:lnTo>
                          <a:pt x="224" y="594"/>
                        </a:lnTo>
                        <a:lnTo>
                          <a:pt x="240" y="565"/>
                        </a:lnTo>
                        <a:lnTo>
                          <a:pt x="253" y="532"/>
                        </a:lnTo>
                        <a:lnTo>
                          <a:pt x="269" y="491"/>
                        </a:lnTo>
                        <a:lnTo>
                          <a:pt x="263" y="480"/>
                        </a:lnTo>
                        <a:lnTo>
                          <a:pt x="250" y="459"/>
                        </a:lnTo>
                        <a:lnTo>
                          <a:pt x="240" y="445"/>
                        </a:lnTo>
                        <a:lnTo>
                          <a:pt x="229" y="455"/>
                        </a:lnTo>
                        <a:lnTo>
                          <a:pt x="212" y="480"/>
                        </a:lnTo>
                        <a:lnTo>
                          <a:pt x="197" y="505"/>
                        </a:lnTo>
                        <a:lnTo>
                          <a:pt x="182" y="532"/>
                        </a:lnTo>
                        <a:lnTo>
                          <a:pt x="168" y="565"/>
                        </a:lnTo>
                        <a:lnTo>
                          <a:pt x="149" y="609"/>
                        </a:lnTo>
                        <a:lnTo>
                          <a:pt x="131" y="652"/>
                        </a:lnTo>
                        <a:lnTo>
                          <a:pt x="117" y="684"/>
                        </a:lnTo>
                        <a:lnTo>
                          <a:pt x="104" y="713"/>
                        </a:lnTo>
                        <a:lnTo>
                          <a:pt x="88" y="750"/>
                        </a:lnTo>
                        <a:lnTo>
                          <a:pt x="73" y="792"/>
                        </a:lnTo>
                        <a:lnTo>
                          <a:pt x="61" y="835"/>
                        </a:lnTo>
                        <a:lnTo>
                          <a:pt x="45" y="879"/>
                        </a:lnTo>
                        <a:lnTo>
                          <a:pt x="32" y="924"/>
                        </a:lnTo>
                        <a:lnTo>
                          <a:pt x="18" y="972"/>
                        </a:lnTo>
                        <a:lnTo>
                          <a:pt x="0" y="1026"/>
                        </a:lnTo>
                        <a:lnTo>
                          <a:pt x="9" y="956"/>
                        </a:lnTo>
                        <a:lnTo>
                          <a:pt x="13" y="902"/>
                        </a:lnTo>
                        <a:lnTo>
                          <a:pt x="18" y="854"/>
                        </a:lnTo>
                        <a:lnTo>
                          <a:pt x="21" y="839"/>
                        </a:lnTo>
                        <a:lnTo>
                          <a:pt x="30" y="818"/>
                        </a:lnTo>
                        <a:lnTo>
                          <a:pt x="42" y="787"/>
                        </a:lnTo>
                        <a:lnTo>
                          <a:pt x="58" y="754"/>
                        </a:lnTo>
                        <a:lnTo>
                          <a:pt x="74" y="719"/>
                        </a:lnTo>
                        <a:lnTo>
                          <a:pt x="90" y="684"/>
                        </a:lnTo>
                        <a:lnTo>
                          <a:pt x="110" y="644"/>
                        </a:lnTo>
                        <a:lnTo>
                          <a:pt x="123" y="617"/>
                        </a:lnTo>
                        <a:lnTo>
                          <a:pt x="140" y="584"/>
                        </a:lnTo>
                        <a:lnTo>
                          <a:pt x="162" y="547"/>
                        </a:lnTo>
                        <a:lnTo>
                          <a:pt x="182" y="515"/>
                        </a:lnTo>
                        <a:lnTo>
                          <a:pt x="198" y="488"/>
                        </a:lnTo>
                        <a:lnTo>
                          <a:pt x="229" y="449"/>
                        </a:lnTo>
                        <a:lnTo>
                          <a:pt x="246" y="432"/>
                        </a:lnTo>
                        <a:lnTo>
                          <a:pt x="255" y="424"/>
                        </a:lnTo>
                        <a:lnTo>
                          <a:pt x="240" y="403"/>
                        </a:lnTo>
                        <a:lnTo>
                          <a:pt x="221" y="372"/>
                        </a:lnTo>
                        <a:lnTo>
                          <a:pt x="204" y="341"/>
                        </a:lnTo>
                        <a:lnTo>
                          <a:pt x="188" y="318"/>
                        </a:lnTo>
                        <a:lnTo>
                          <a:pt x="171" y="295"/>
                        </a:lnTo>
                        <a:lnTo>
                          <a:pt x="156" y="268"/>
                        </a:lnTo>
                        <a:lnTo>
                          <a:pt x="142" y="245"/>
                        </a:lnTo>
                        <a:lnTo>
                          <a:pt x="123" y="204"/>
                        </a:lnTo>
                        <a:lnTo>
                          <a:pt x="105" y="167"/>
                        </a:lnTo>
                        <a:lnTo>
                          <a:pt x="85" y="133"/>
                        </a:lnTo>
                        <a:lnTo>
                          <a:pt x="64" y="92"/>
                        </a:lnTo>
                        <a:lnTo>
                          <a:pt x="47" y="65"/>
                        </a:lnTo>
                        <a:lnTo>
                          <a:pt x="38" y="42"/>
                        </a:lnTo>
                        <a:lnTo>
                          <a:pt x="26" y="15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88" y="17"/>
                        </a:lnTo>
                        <a:lnTo>
                          <a:pt x="88" y="17"/>
                        </a:lnTo>
                        <a:lnTo>
                          <a:pt x="88" y="17"/>
                        </a:lnTo>
                        <a:lnTo>
                          <a:pt x="88" y="17"/>
                        </a:lnTo>
                        <a:lnTo>
                          <a:pt x="88" y="17"/>
                        </a:lnTo>
                        <a:lnTo>
                          <a:pt x="102" y="36"/>
                        </a:lnTo>
                        <a:lnTo>
                          <a:pt x="123" y="77"/>
                        </a:lnTo>
                        <a:lnTo>
                          <a:pt x="140" y="108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43036" name="Group 28"/>
                  <p:cNvGrpSpPr>
                    <a:grpSpLocks/>
                  </p:cNvGrpSpPr>
                  <p:nvPr/>
                </p:nvGrpSpPr>
                <p:grpSpPr bwMode="auto">
                  <a:xfrm>
                    <a:off x="4080" y="2243"/>
                    <a:ext cx="1515" cy="1198"/>
                    <a:chOff x="4080" y="2243"/>
                    <a:chExt cx="1515" cy="1198"/>
                  </a:xfrm>
                </p:grpSpPr>
                <p:sp>
                  <p:nvSpPr>
                    <p:cNvPr id="43032" name="Freeform 24"/>
                    <p:cNvSpPr>
                      <a:spLocks/>
                    </p:cNvSpPr>
                    <p:nvPr/>
                  </p:nvSpPr>
                  <p:spPr bwMode="ltGray">
                    <a:xfrm>
                      <a:off x="4224" y="2243"/>
                      <a:ext cx="1371" cy="1116"/>
                    </a:xfrm>
                    <a:custGeom>
                      <a:avLst/>
                      <a:gdLst/>
                      <a:ahLst/>
                      <a:cxnLst>
                        <a:cxn ang="0">
                          <a:pos x="521" y="140"/>
                        </a:cxn>
                        <a:cxn ang="0">
                          <a:pos x="633" y="46"/>
                        </a:cxn>
                        <a:cxn ang="0">
                          <a:pos x="764" y="9"/>
                        </a:cxn>
                        <a:cxn ang="0">
                          <a:pos x="912" y="9"/>
                        </a:cxn>
                        <a:cxn ang="0">
                          <a:pos x="949" y="23"/>
                        </a:cxn>
                        <a:cxn ang="0">
                          <a:pos x="851" y="48"/>
                        </a:cxn>
                        <a:cxn ang="0">
                          <a:pos x="738" y="86"/>
                        </a:cxn>
                        <a:cxn ang="0">
                          <a:pos x="608" y="181"/>
                        </a:cxn>
                        <a:cxn ang="0">
                          <a:pos x="599" y="306"/>
                        </a:cxn>
                        <a:cxn ang="0">
                          <a:pos x="787" y="229"/>
                        </a:cxn>
                        <a:cxn ang="0">
                          <a:pos x="943" y="221"/>
                        </a:cxn>
                        <a:cxn ang="0">
                          <a:pos x="1105" y="237"/>
                        </a:cxn>
                        <a:cxn ang="0">
                          <a:pos x="1301" y="260"/>
                        </a:cxn>
                        <a:cxn ang="0">
                          <a:pos x="1302" y="262"/>
                        </a:cxn>
                        <a:cxn ang="0">
                          <a:pos x="1116" y="271"/>
                        </a:cxn>
                        <a:cxn ang="0">
                          <a:pos x="943" y="275"/>
                        </a:cxn>
                        <a:cxn ang="0">
                          <a:pos x="793" y="295"/>
                        </a:cxn>
                        <a:cxn ang="0">
                          <a:pos x="626" y="339"/>
                        </a:cxn>
                        <a:cxn ang="0">
                          <a:pos x="694" y="405"/>
                        </a:cxn>
                        <a:cxn ang="0">
                          <a:pos x="743" y="466"/>
                        </a:cxn>
                        <a:cxn ang="0">
                          <a:pos x="574" y="408"/>
                        </a:cxn>
                        <a:cxn ang="0">
                          <a:pos x="541" y="445"/>
                        </a:cxn>
                        <a:cxn ang="0">
                          <a:pos x="723" y="476"/>
                        </a:cxn>
                        <a:cxn ang="0">
                          <a:pos x="880" y="516"/>
                        </a:cxn>
                        <a:cxn ang="0">
                          <a:pos x="1003" y="621"/>
                        </a:cxn>
                        <a:cxn ang="0">
                          <a:pos x="1096" y="767"/>
                        </a:cxn>
                        <a:cxn ang="0">
                          <a:pos x="1076" y="792"/>
                        </a:cxn>
                        <a:cxn ang="0">
                          <a:pos x="949" y="700"/>
                        </a:cxn>
                        <a:cxn ang="0">
                          <a:pos x="811" y="599"/>
                        </a:cxn>
                        <a:cxn ang="0">
                          <a:pos x="660" y="530"/>
                        </a:cxn>
                        <a:cxn ang="0">
                          <a:pos x="565" y="509"/>
                        </a:cxn>
                        <a:cxn ang="0">
                          <a:pos x="643" y="621"/>
                        </a:cxn>
                        <a:cxn ang="0">
                          <a:pos x="744" y="767"/>
                        </a:cxn>
                        <a:cxn ang="0">
                          <a:pos x="799" y="900"/>
                        </a:cxn>
                        <a:cxn ang="0">
                          <a:pos x="796" y="1026"/>
                        </a:cxn>
                        <a:cxn ang="0">
                          <a:pos x="726" y="889"/>
                        </a:cxn>
                        <a:cxn ang="0">
                          <a:pos x="651" y="738"/>
                        </a:cxn>
                        <a:cxn ang="0">
                          <a:pos x="567" y="607"/>
                        </a:cxn>
                        <a:cxn ang="0">
                          <a:pos x="490" y="488"/>
                        </a:cxn>
                        <a:cxn ang="0">
                          <a:pos x="359" y="557"/>
                        </a:cxn>
                        <a:cxn ang="0">
                          <a:pos x="252" y="723"/>
                        </a:cxn>
                        <a:cxn ang="0">
                          <a:pos x="160" y="893"/>
                        </a:cxn>
                        <a:cxn ang="0">
                          <a:pos x="59" y="1051"/>
                        </a:cxn>
                        <a:cxn ang="0">
                          <a:pos x="27" y="1033"/>
                        </a:cxn>
                        <a:cxn ang="0">
                          <a:pos x="149" y="835"/>
                        </a:cxn>
                        <a:cxn ang="0">
                          <a:pos x="256" y="680"/>
                        </a:cxn>
                        <a:cxn ang="0">
                          <a:pos x="350" y="530"/>
                        </a:cxn>
                        <a:cxn ang="0">
                          <a:pos x="434" y="412"/>
                        </a:cxn>
                        <a:cxn ang="0">
                          <a:pos x="311" y="273"/>
                        </a:cxn>
                        <a:cxn ang="0">
                          <a:pos x="137" y="196"/>
                        </a:cxn>
                        <a:cxn ang="0">
                          <a:pos x="64" y="156"/>
                        </a:cxn>
                        <a:cxn ang="0">
                          <a:pos x="197" y="200"/>
                        </a:cxn>
                        <a:cxn ang="0">
                          <a:pos x="382" y="297"/>
                        </a:cxn>
                      </a:cxnLst>
                      <a:rect l="0" t="0" r="r" b="b"/>
                      <a:pathLst>
                        <a:path w="1371" h="1116">
                          <a:moveTo>
                            <a:pt x="432" y="285"/>
                          </a:moveTo>
                          <a:lnTo>
                            <a:pt x="443" y="256"/>
                          </a:lnTo>
                          <a:lnTo>
                            <a:pt x="458" y="225"/>
                          </a:lnTo>
                          <a:lnTo>
                            <a:pt x="478" y="196"/>
                          </a:lnTo>
                          <a:lnTo>
                            <a:pt x="499" y="167"/>
                          </a:lnTo>
                          <a:lnTo>
                            <a:pt x="521" y="140"/>
                          </a:lnTo>
                          <a:lnTo>
                            <a:pt x="538" y="119"/>
                          </a:lnTo>
                          <a:lnTo>
                            <a:pt x="556" y="102"/>
                          </a:lnTo>
                          <a:lnTo>
                            <a:pt x="576" y="86"/>
                          </a:lnTo>
                          <a:lnTo>
                            <a:pt x="594" y="71"/>
                          </a:lnTo>
                          <a:lnTo>
                            <a:pt x="611" y="59"/>
                          </a:lnTo>
                          <a:lnTo>
                            <a:pt x="633" y="46"/>
                          </a:lnTo>
                          <a:lnTo>
                            <a:pt x="651" y="36"/>
                          </a:lnTo>
                          <a:lnTo>
                            <a:pt x="669" y="28"/>
                          </a:lnTo>
                          <a:lnTo>
                            <a:pt x="694" y="23"/>
                          </a:lnTo>
                          <a:lnTo>
                            <a:pt x="720" y="17"/>
                          </a:lnTo>
                          <a:lnTo>
                            <a:pt x="741" y="13"/>
                          </a:lnTo>
                          <a:lnTo>
                            <a:pt x="764" y="9"/>
                          </a:lnTo>
                          <a:lnTo>
                            <a:pt x="788" y="7"/>
                          </a:lnTo>
                          <a:lnTo>
                            <a:pt x="813" y="5"/>
                          </a:lnTo>
                          <a:lnTo>
                            <a:pt x="845" y="3"/>
                          </a:lnTo>
                          <a:lnTo>
                            <a:pt x="868" y="5"/>
                          </a:lnTo>
                          <a:lnTo>
                            <a:pt x="891" y="7"/>
                          </a:lnTo>
                          <a:lnTo>
                            <a:pt x="912" y="9"/>
                          </a:lnTo>
                          <a:lnTo>
                            <a:pt x="932" y="5"/>
                          </a:lnTo>
                          <a:lnTo>
                            <a:pt x="958" y="3"/>
                          </a:lnTo>
                          <a:lnTo>
                            <a:pt x="981" y="0"/>
                          </a:lnTo>
                          <a:lnTo>
                            <a:pt x="970" y="7"/>
                          </a:lnTo>
                          <a:lnTo>
                            <a:pt x="958" y="13"/>
                          </a:lnTo>
                          <a:lnTo>
                            <a:pt x="949" y="23"/>
                          </a:lnTo>
                          <a:lnTo>
                            <a:pt x="940" y="34"/>
                          </a:lnTo>
                          <a:lnTo>
                            <a:pt x="920" y="34"/>
                          </a:lnTo>
                          <a:lnTo>
                            <a:pt x="900" y="36"/>
                          </a:lnTo>
                          <a:lnTo>
                            <a:pt x="885" y="40"/>
                          </a:lnTo>
                          <a:lnTo>
                            <a:pt x="868" y="44"/>
                          </a:lnTo>
                          <a:lnTo>
                            <a:pt x="851" y="48"/>
                          </a:lnTo>
                          <a:lnTo>
                            <a:pt x="833" y="54"/>
                          </a:lnTo>
                          <a:lnTo>
                            <a:pt x="813" y="59"/>
                          </a:lnTo>
                          <a:lnTo>
                            <a:pt x="793" y="65"/>
                          </a:lnTo>
                          <a:lnTo>
                            <a:pt x="773" y="71"/>
                          </a:lnTo>
                          <a:lnTo>
                            <a:pt x="755" y="77"/>
                          </a:lnTo>
                          <a:lnTo>
                            <a:pt x="738" y="86"/>
                          </a:lnTo>
                          <a:lnTo>
                            <a:pt x="715" y="96"/>
                          </a:lnTo>
                          <a:lnTo>
                            <a:pt x="694" y="108"/>
                          </a:lnTo>
                          <a:lnTo>
                            <a:pt x="672" y="121"/>
                          </a:lnTo>
                          <a:lnTo>
                            <a:pt x="651" y="135"/>
                          </a:lnTo>
                          <a:lnTo>
                            <a:pt x="628" y="156"/>
                          </a:lnTo>
                          <a:lnTo>
                            <a:pt x="608" y="181"/>
                          </a:lnTo>
                          <a:lnTo>
                            <a:pt x="588" y="212"/>
                          </a:lnTo>
                          <a:lnTo>
                            <a:pt x="567" y="250"/>
                          </a:lnTo>
                          <a:lnTo>
                            <a:pt x="547" y="297"/>
                          </a:lnTo>
                          <a:lnTo>
                            <a:pt x="521" y="349"/>
                          </a:lnTo>
                          <a:lnTo>
                            <a:pt x="562" y="327"/>
                          </a:lnTo>
                          <a:lnTo>
                            <a:pt x="599" y="306"/>
                          </a:lnTo>
                          <a:lnTo>
                            <a:pt x="646" y="283"/>
                          </a:lnTo>
                          <a:lnTo>
                            <a:pt x="694" y="258"/>
                          </a:lnTo>
                          <a:lnTo>
                            <a:pt x="715" y="250"/>
                          </a:lnTo>
                          <a:lnTo>
                            <a:pt x="736" y="243"/>
                          </a:lnTo>
                          <a:lnTo>
                            <a:pt x="761" y="237"/>
                          </a:lnTo>
                          <a:lnTo>
                            <a:pt x="787" y="229"/>
                          </a:lnTo>
                          <a:lnTo>
                            <a:pt x="814" y="223"/>
                          </a:lnTo>
                          <a:lnTo>
                            <a:pt x="839" y="221"/>
                          </a:lnTo>
                          <a:lnTo>
                            <a:pt x="860" y="219"/>
                          </a:lnTo>
                          <a:lnTo>
                            <a:pt x="891" y="217"/>
                          </a:lnTo>
                          <a:lnTo>
                            <a:pt x="920" y="219"/>
                          </a:lnTo>
                          <a:lnTo>
                            <a:pt x="943" y="221"/>
                          </a:lnTo>
                          <a:lnTo>
                            <a:pt x="972" y="223"/>
                          </a:lnTo>
                          <a:lnTo>
                            <a:pt x="998" y="225"/>
                          </a:lnTo>
                          <a:lnTo>
                            <a:pt x="1024" y="227"/>
                          </a:lnTo>
                          <a:lnTo>
                            <a:pt x="1051" y="231"/>
                          </a:lnTo>
                          <a:lnTo>
                            <a:pt x="1077" y="233"/>
                          </a:lnTo>
                          <a:lnTo>
                            <a:pt x="1105" y="237"/>
                          </a:lnTo>
                          <a:lnTo>
                            <a:pt x="1134" y="239"/>
                          </a:lnTo>
                          <a:lnTo>
                            <a:pt x="1160" y="243"/>
                          </a:lnTo>
                          <a:lnTo>
                            <a:pt x="1192" y="246"/>
                          </a:lnTo>
                          <a:lnTo>
                            <a:pt x="1223" y="248"/>
                          </a:lnTo>
                          <a:lnTo>
                            <a:pt x="1253" y="254"/>
                          </a:lnTo>
                          <a:lnTo>
                            <a:pt x="1301" y="260"/>
                          </a:lnTo>
                          <a:lnTo>
                            <a:pt x="1316" y="260"/>
                          </a:lnTo>
                          <a:lnTo>
                            <a:pt x="1328" y="260"/>
                          </a:lnTo>
                          <a:lnTo>
                            <a:pt x="1344" y="266"/>
                          </a:lnTo>
                          <a:lnTo>
                            <a:pt x="1370" y="275"/>
                          </a:lnTo>
                          <a:lnTo>
                            <a:pt x="1324" y="266"/>
                          </a:lnTo>
                          <a:lnTo>
                            <a:pt x="1302" y="262"/>
                          </a:lnTo>
                          <a:lnTo>
                            <a:pt x="1284" y="262"/>
                          </a:lnTo>
                          <a:lnTo>
                            <a:pt x="1241" y="266"/>
                          </a:lnTo>
                          <a:lnTo>
                            <a:pt x="1212" y="268"/>
                          </a:lnTo>
                          <a:lnTo>
                            <a:pt x="1177" y="270"/>
                          </a:lnTo>
                          <a:lnTo>
                            <a:pt x="1146" y="270"/>
                          </a:lnTo>
                          <a:lnTo>
                            <a:pt x="1116" y="271"/>
                          </a:lnTo>
                          <a:lnTo>
                            <a:pt x="1088" y="273"/>
                          </a:lnTo>
                          <a:lnTo>
                            <a:pt x="1062" y="270"/>
                          </a:lnTo>
                          <a:lnTo>
                            <a:pt x="1030" y="268"/>
                          </a:lnTo>
                          <a:lnTo>
                            <a:pt x="998" y="270"/>
                          </a:lnTo>
                          <a:lnTo>
                            <a:pt x="969" y="273"/>
                          </a:lnTo>
                          <a:lnTo>
                            <a:pt x="943" y="275"/>
                          </a:lnTo>
                          <a:lnTo>
                            <a:pt x="914" y="277"/>
                          </a:lnTo>
                          <a:lnTo>
                            <a:pt x="891" y="277"/>
                          </a:lnTo>
                          <a:lnTo>
                            <a:pt x="863" y="279"/>
                          </a:lnTo>
                          <a:lnTo>
                            <a:pt x="839" y="285"/>
                          </a:lnTo>
                          <a:lnTo>
                            <a:pt x="816" y="289"/>
                          </a:lnTo>
                          <a:lnTo>
                            <a:pt x="793" y="295"/>
                          </a:lnTo>
                          <a:lnTo>
                            <a:pt x="769" y="300"/>
                          </a:lnTo>
                          <a:lnTo>
                            <a:pt x="744" y="308"/>
                          </a:lnTo>
                          <a:lnTo>
                            <a:pt x="717" y="316"/>
                          </a:lnTo>
                          <a:lnTo>
                            <a:pt x="694" y="322"/>
                          </a:lnTo>
                          <a:lnTo>
                            <a:pt x="651" y="333"/>
                          </a:lnTo>
                          <a:lnTo>
                            <a:pt x="626" y="339"/>
                          </a:lnTo>
                          <a:lnTo>
                            <a:pt x="588" y="356"/>
                          </a:lnTo>
                          <a:lnTo>
                            <a:pt x="538" y="376"/>
                          </a:lnTo>
                          <a:lnTo>
                            <a:pt x="591" y="381"/>
                          </a:lnTo>
                          <a:lnTo>
                            <a:pt x="652" y="385"/>
                          </a:lnTo>
                          <a:lnTo>
                            <a:pt x="665" y="389"/>
                          </a:lnTo>
                          <a:lnTo>
                            <a:pt x="694" y="405"/>
                          </a:lnTo>
                          <a:lnTo>
                            <a:pt x="712" y="414"/>
                          </a:lnTo>
                          <a:lnTo>
                            <a:pt x="730" y="424"/>
                          </a:lnTo>
                          <a:lnTo>
                            <a:pt x="735" y="430"/>
                          </a:lnTo>
                          <a:lnTo>
                            <a:pt x="744" y="447"/>
                          </a:lnTo>
                          <a:lnTo>
                            <a:pt x="764" y="480"/>
                          </a:lnTo>
                          <a:lnTo>
                            <a:pt x="743" y="466"/>
                          </a:lnTo>
                          <a:lnTo>
                            <a:pt x="717" y="449"/>
                          </a:lnTo>
                          <a:lnTo>
                            <a:pt x="694" y="443"/>
                          </a:lnTo>
                          <a:lnTo>
                            <a:pt x="652" y="432"/>
                          </a:lnTo>
                          <a:lnTo>
                            <a:pt x="622" y="424"/>
                          </a:lnTo>
                          <a:lnTo>
                            <a:pt x="591" y="414"/>
                          </a:lnTo>
                          <a:lnTo>
                            <a:pt x="574" y="408"/>
                          </a:lnTo>
                          <a:lnTo>
                            <a:pt x="539" y="414"/>
                          </a:lnTo>
                          <a:lnTo>
                            <a:pt x="516" y="418"/>
                          </a:lnTo>
                          <a:lnTo>
                            <a:pt x="486" y="424"/>
                          </a:lnTo>
                          <a:lnTo>
                            <a:pt x="501" y="430"/>
                          </a:lnTo>
                          <a:lnTo>
                            <a:pt x="518" y="435"/>
                          </a:lnTo>
                          <a:lnTo>
                            <a:pt x="541" y="445"/>
                          </a:lnTo>
                          <a:lnTo>
                            <a:pt x="567" y="443"/>
                          </a:lnTo>
                          <a:lnTo>
                            <a:pt x="610" y="445"/>
                          </a:lnTo>
                          <a:lnTo>
                            <a:pt x="636" y="451"/>
                          </a:lnTo>
                          <a:lnTo>
                            <a:pt x="669" y="459"/>
                          </a:lnTo>
                          <a:lnTo>
                            <a:pt x="694" y="468"/>
                          </a:lnTo>
                          <a:lnTo>
                            <a:pt x="723" y="476"/>
                          </a:lnTo>
                          <a:lnTo>
                            <a:pt x="756" y="486"/>
                          </a:lnTo>
                          <a:lnTo>
                            <a:pt x="785" y="493"/>
                          </a:lnTo>
                          <a:lnTo>
                            <a:pt x="811" y="497"/>
                          </a:lnTo>
                          <a:lnTo>
                            <a:pt x="833" y="503"/>
                          </a:lnTo>
                          <a:lnTo>
                            <a:pt x="854" y="509"/>
                          </a:lnTo>
                          <a:lnTo>
                            <a:pt x="880" y="516"/>
                          </a:lnTo>
                          <a:lnTo>
                            <a:pt x="908" y="528"/>
                          </a:lnTo>
                          <a:lnTo>
                            <a:pt x="934" y="542"/>
                          </a:lnTo>
                          <a:lnTo>
                            <a:pt x="946" y="551"/>
                          </a:lnTo>
                          <a:lnTo>
                            <a:pt x="964" y="574"/>
                          </a:lnTo>
                          <a:lnTo>
                            <a:pt x="987" y="599"/>
                          </a:lnTo>
                          <a:lnTo>
                            <a:pt x="1003" y="621"/>
                          </a:lnTo>
                          <a:lnTo>
                            <a:pt x="1018" y="646"/>
                          </a:lnTo>
                          <a:lnTo>
                            <a:pt x="1033" y="669"/>
                          </a:lnTo>
                          <a:lnTo>
                            <a:pt x="1048" y="694"/>
                          </a:lnTo>
                          <a:lnTo>
                            <a:pt x="1062" y="715"/>
                          </a:lnTo>
                          <a:lnTo>
                            <a:pt x="1077" y="740"/>
                          </a:lnTo>
                          <a:lnTo>
                            <a:pt x="1096" y="767"/>
                          </a:lnTo>
                          <a:lnTo>
                            <a:pt x="1111" y="796"/>
                          </a:lnTo>
                          <a:lnTo>
                            <a:pt x="1128" y="817"/>
                          </a:lnTo>
                          <a:lnTo>
                            <a:pt x="1149" y="844"/>
                          </a:lnTo>
                          <a:lnTo>
                            <a:pt x="1122" y="823"/>
                          </a:lnTo>
                          <a:lnTo>
                            <a:pt x="1102" y="810"/>
                          </a:lnTo>
                          <a:lnTo>
                            <a:pt x="1076" y="792"/>
                          </a:lnTo>
                          <a:lnTo>
                            <a:pt x="1051" y="773"/>
                          </a:lnTo>
                          <a:lnTo>
                            <a:pt x="1030" y="756"/>
                          </a:lnTo>
                          <a:lnTo>
                            <a:pt x="1010" y="740"/>
                          </a:lnTo>
                          <a:lnTo>
                            <a:pt x="992" y="729"/>
                          </a:lnTo>
                          <a:lnTo>
                            <a:pt x="972" y="715"/>
                          </a:lnTo>
                          <a:lnTo>
                            <a:pt x="949" y="700"/>
                          </a:lnTo>
                          <a:lnTo>
                            <a:pt x="929" y="686"/>
                          </a:lnTo>
                          <a:lnTo>
                            <a:pt x="911" y="673"/>
                          </a:lnTo>
                          <a:lnTo>
                            <a:pt x="886" y="655"/>
                          </a:lnTo>
                          <a:lnTo>
                            <a:pt x="860" y="638"/>
                          </a:lnTo>
                          <a:lnTo>
                            <a:pt x="836" y="617"/>
                          </a:lnTo>
                          <a:lnTo>
                            <a:pt x="811" y="599"/>
                          </a:lnTo>
                          <a:lnTo>
                            <a:pt x="788" y="586"/>
                          </a:lnTo>
                          <a:lnTo>
                            <a:pt x="767" y="571"/>
                          </a:lnTo>
                          <a:lnTo>
                            <a:pt x="740" y="557"/>
                          </a:lnTo>
                          <a:lnTo>
                            <a:pt x="717" y="547"/>
                          </a:lnTo>
                          <a:lnTo>
                            <a:pt x="694" y="540"/>
                          </a:lnTo>
                          <a:lnTo>
                            <a:pt x="660" y="530"/>
                          </a:lnTo>
                          <a:lnTo>
                            <a:pt x="629" y="520"/>
                          </a:lnTo>
                          <a:lnTo>
                            <a:pt x="607" y="515"/>
                          </a:lnTo>
                          <a:lnTo>
                            <a:pt x="582" y="507"/>
                          </a:lnTo>
                          <a:lnTo>
                            <a:pt x="547" y="489"/>
                          </a:lnTo>
                          <a:lnTo>
                            <a:pt x="510" y="472"/>
                          </a:lnTo>
                          <a:lnTo>
                            <a:pt x="565" y="509"/>
                          </a:lnTo>
                          <a:lnTo>
                            <a:pt x="570" y="516"/>
                          </a:lnTo>
                          <a:lnTo>
                            <a:pt x="582" y="532"/>
                          </a:lnTo>
                          <a:lnTo>
                            <a:pt x="596" y="551"/>
                          </a:lnTo>
                          <a:lnTo>
                            <a:pt x="611" y="574"/>
                          </a:lnTo>
                          <a:lnTo>
                            <a:pt x="628" y="596"/>
                          </a:lnTo>
                          <a:lnTo>
                            <a:pt x="643" y="621"/>
                          </a:lnTo>
                          <a:lnTo>
                            <a:pt x="663" y="646"/>
                          </a:lnTo>
                          <a:lnTo>
                            <a:pt x="678" y="667"/>
                          </a:lnTo>
                          <a:lnTo>
                            <a:pt x="694" y="688"/>
                          </a:lnTo>
                          <a:lnTo>
                            <a:pt x="709" y="711"/>
                          </a:lnTo>
                          <a:lnTo>
                            <a:pt x="729" y="742"/>
                          </a:lnTo>
                          <a:lnTo>
                            <a:pt x="744" y="767"/>
                          </a:lnTo>
                          <a:lnTo>
                            <a:pt x="758" y="787"/>
                          </a:lnTo>
                          <a:lnTo>
                            <a:pt x="769" y="812"/>
                          </a:lnTo>
                          <a:lnTo>
                            <a:pt x="781" y="835"/>
                          </a:lnTo>
                          <a:lnTo>
                            <a:pt x="788" y="858"/>
                          </a:lnTo>
                          <a:lnTo>
                            <a:pt x="795" y="875"/>
                          </a:lnTo>
                          <a:lnTo>
                            <a:pt x="799" y="900"/>
                          </a:lnTo>
                          <a:lnTo>
                            <a:pt x="802" y="933"/>
                          </a:lnTo>
                          <a:lnTo>
                            <a:pt x="805" y="964"/>
                          </a:lnTo>
                          <a:lnTo>
                            <a:pt x="810" y="997"/>
                          </a:lnTo>
                          <a:lnTo>
                            <a:pt x="814" y="1026"/>
                          </a:lnTo>
                          <a:lnTo>
                            <a:pt x="818" y="1057"/>
                          </a:lnTo>
                          <a:lnTo>
                            <a:pt x="796" y="1026"/>
                          </a:lnTo>
                          <a:lnTo>
                            <a:pt x="781" y="1005"/>
                          </a:lnTo>
                          <a:lnTo>
                            <a:pt x="764" y="983"/>
                          </a:lnTo>
                          <a:lnTo>
                            <a:pt x="755" y="966"/>
                          </a:lnTo>
                          <a:lnTo>
                            <a:pt x="744" y="943"/>
                          </a:lnTo>
                          <a:lnTo>
                            <a:pt x="736" y="918"/>
                          </a:lnTo>
                          <a:lnTo>
                            <a:pt x="726" y="889"/>
                          </a:lnTo>
                          <a:lnTo>
                            <a:pt x="714" y="862"/>
                          </a:lnTo>
                          <a:lnTo>
                            <a:pt x="701" y="831"/>
                          </a:lnTo>
                          <a:lnTo>
                            <a:pt x="691" y="806"/>
                          </a:lnTo>
                          <a:lnTo>
                            <a:pt x="678" y="781"/>
                          </a:lnTo>
                          <a:lnTo>
                            <a:pt x="663" y="758"/>
                          </a:lnTo>
                          <a:lnTo>
                            <a:pt x="651" y="738"/>
                          </a:lnTo>
                          <a:lnTo>
                            <a:pt x="633" y="715"/>
                          </a:lnTo>
                          <a:lnTo>
                            <a:pt x="611" y="692"/>
                          </a:lnTo>
                          <a:lnTo>
                            <a:pt x="597" y="673"/>
                          </a:lnTo>
                          <a:lnTo>
                            <a:pt x="581" y="653"/>
                          </a:lnTo>
                          <a:lnTo>
                            <a:pt x="577" y="634"/>
                          </a:lnTo>
                          <a:lnTo>
                            <a:pt x="567" y="607"/>
                          </a:lnTo>
                          <a:lnTo>
                            <a:pt x="555" y="586"/>
                          </a:lnTo>
                          <a:lnTo>
                            <a:pt x="545" y="561"/>
                          </a:lnTo>
                          <a:lnTo>
                            <a:pt x="538" y="553"/>
                          </a:lnTo>
                          <a:lnTo>
                            <a:pt x="518" y="530"/>
                          </a:lnTo>
                          <a:lnTo>
                            <a:pt x="504" y="509"/>
                          </a:lnTo>
                          <a:lnTo>
                            <a:pt x="490" y="488"/>
                          </a:lnTo>
                          <a:lnTo>
                            <a:pt x="477" y="468"/>
                          </a:lnTo>
                          <a:lnTo>
                            <a:pt x="452" y="480"/>
                          </a:lnTo>
                          <a:lnTo>
                            <a:pt x="429" y="495"/>
                          </a:lnTo>
                          <a:lnTo>
                            <a:pt x="403" y="518"/>
                          </a:lnTo>
                          <a:lnTo>
                            <a:pt x="377" y="538"/>
                          </a:lnTo>
                          <a:lnTo>
                            <a:pt x="359" y="557"/>
                          </a:lnTo>
                          <a:lnTo>
                            <a:pt x="344" y="578"/>
                          </a:lnTo>
                          <a:lnTo>
                            <a:pt x="325" y="605"/>
                          </a:lnTo>
                          <a:lnTo>
                            <a:pt x="304" y="638"/>
                          </a:lnTo>
                          <a:lnTo>
                            <a:pt x="287" y="663"/>
                          </a:lnTo>
                          <a:lnTo>
                            <a:pt x="267" y="696"/>
                          </a:lnTo>
                          <a:lnTo>
                            <a:pt x="252" y="723"/>
                          </a:lnTo>
                          <a:lnTo>
                            <a:pt x="236" y="748"/>
                          </a:lnTo>
                          <a:lnTo>
                            <a:pt x="221" y="775"/>
                          </a:lnTo>
                          <a:lnTo>
                            <a:pt x="209" y="802"/>
                          </a:lnTo>
                          <a:lnTo>
                            <a:pt x="194" y="831"/>
                          </a:lnTo>
                          <a:lnTo>
                            <a:pt x="180" y="860"/>
                          </a:lnTo>
                          <a:lnTo>
                            <a:pt x="160" y="893"/>
                          </a:lnTo>
                          <a:lnTo>
                            <a:pt x="142" y="925"/>
                          </a:lnTo>
                          <a:lnTo>
                            <a:pt x="122" y="962"/>
                          </a:lnTo>
                          <a:lnTo>
                            <a:pt x="103" y="991"/>
                          </a:lnTo>
                          <a:lnTo>
                            <a:pt x="90" y="1010"/>
                          </a:lnTo>
                          <a:lnTo>
                            <a:pt x="74" y="1032"/>
                          </a:lnTo>
                          <a:lnTo>
                            <a:pt x="59" y="1051"/>
                          </a:lnTo>
                          <a:lnTo>
                            <a:pt x="41" y="1070"/>
                          </a:lnTo>
                          <a:lnTo>
                            <a:pt x="22" y="1089"/>
                          </a:lnTo>
                          <a:lnTo>
                            <a:pt x="0" y="1115"/>
                          </a:lnTo>
                          <a:lnTo>
                            <a:pt x="7" y="1084"/>
                          </a:lnTo>
                          <a:lnTo>
                            <a:pt x="15" y="1060"/>
                          </a:lnTo>
                          <a:lnTo>
                            <a:pt x="27" y="1033"/>
                          </a:lnTo>
                          <a:lnTo>
                            <a:pt x="41" y="1010"/>
                          </a:lnTo>
                          <a:lnTo>
                            <a:pt x="62" y="976"/>
                          </a:lnTo>
                          <a:lnTo>
                            <a:pt x="85" y="941"/>
                          </a:lnTo>
                          <a:lnTo>
                            <a:pt x="110" y="900"/>
                          </a:lnTo>
                          <a:lnTo>
                            <a:pt x="129" y="868"/>
                          </a:lnTo>
                          <a:lnTo>
                            <a:pt x="149" y="835"/>
                          </a:lnTo>
                          <a:lnTo>
                            <a:pt x="169" y="806"/>
                          </a:lnTo>
                          <a:lnTo>
                            <a:pt x="183" y="781"/>
                          </a:lnTo>
                          <a:lnTo>
                            <a:pt x="201" y="756"/>
                          </a:lnTo>
                          <a:lnTo>
                            <a:pt x="217" y="734"/>
                          </a:lnTo>
                          <a:lnTo>
                            <a:pt x="236" y="707"/>
                          </a:lnTo>
                          <a:lnTo>
                            <a:pt x="256" y="680"/>
                          </a:lnTo>
                          <a:lnTo>
                            <a:pt x="276" y="653"/>
                          </a:lnTo>
                          <a:lnTo>
                            <a:pt x="296" y="623"/>
                          </a:lnTo>
                          <a:lnTo>
                            <a:pt x="313" y="598"/>
                          </a:lnTo>
                          <a:lnTo>
                            <a:pt x="330" y="572"/>
                          </a:lnTo>
                          <a:lnTo>
                            <a:pt x="342" y="549"/>
                          </a:lnTo>
                          <a:lnTo>
                            <a:pt x="350" y="530"/>
                          </a:lnTo>
                          <a:lnTo>
                            <a:pt x="359" y="513"/>
                          </a:lnTo>
                          <a:lnTo>
                            <a:pt x="368" y="493"/>
                          </a:lnTo>
                          <a:lnTo>
                            <a:pt x="382" y="476"/>
                          </a:lnTo>
                          <a:lnTo>
                            <a:pt x="402" y="451"/>
                          </a:lnTo>
                          <a:lnTo>
                            <a:pt x="418" y="430"/>
                          </a:lnTo>
                          <a:lnTo>
                            <a:pt x="434" y="412"/>
                          </a:lnTo>
                          <a:lnTo>
                            <a:pt x="448" y="393"/>
                          </a:lnTo>
                          <a:lnTo>
                            <a:pt x="443" y="374"/>
                          </a:lnTo>
                          <a:lnTo>
                            <a:pt x="435" y="347"/>
                          </a:lnTo>
                          <a:lnTo>
                            <a:pt x="397" y="333"/>
                          </a:lnTo>
                          <a:lnTo>
                            <a:pt x="354" y="302"/>
                          </a:lnTo>
                          <a:lnTo>
                            <a:pt x="311" y="273"/>
                          </a:lnTo>
                          <a:lnTo>
                            <a:pt x="287" y="256"/>
                          </a:lnTo>
                          <a:lnTo>
                            <a:pt x="267" y="244"/>
                          </a:lnTo>
                          <a:lnTo>
                            <a:pt x="233" y="229"/>
                          </a:lnTo>
                          <a:lnTo>
                            <a:pt x="200" y="217"/>
                          </a:lnTo>
                          <a:lnTo>
                            <a:pt x="163" y="206"/>
                          </a:lnTo>
                          <a:lnTo>
                            <a:pt x="137" y="196"/>
                          </a:lnTo>
                          <a:lnTo>
                            <a:pt x="105" y="185"/>
                          </a:lnTo>
                          <a:lnTo>
                            <a:pt x="76" y="175"/>
                          </a:lnTo>
                          <a:lnTo>
                            <a:pt x="48" y="169"/>
                          </a:lnTo>
                          <a:lnTo>
                            <a:pt x="24" y="162"/>
                          </a:lnTo>
                          <a:lnTo>
                            <a:pt x="47" y="160"/>
                          </a:lnTo>
                          <a:lnTo>
                            <a:pt x="64" y="156"/>
                          </a:lnTo>
                          <a:lnTo>
                            <a:pt x="77" y="154"/>
                          </a:lnTo>
                          <a:lnTo>
                            <a:pt x="93" y="152"/>
                          </a:lnTo>
                          <a:lnTo>
                            <a:pt x="108" y="154"/>
                          </a:lnTo>
                          <a:lnTo>
                            <a:pt x="140" y="169"/>
                          </a:lnTo>
                          <a:lnTo>
                            <a:pt x="168" y="183"/>
                          </a:lnTo>
                          <a:lnTo>
                            <a:pt x="197" y="200"/>
                          </a:lnTo>
                          <a:lnTo>
                            <a:pt x="226" y="217"/>
                          </a:lnTo>
                          <a:lnTo>
                            <a:pt x="261" y="235"/>
                          </a:lnTo>
                          <a:lnTo>
                            <a:pt x="292" y="254"/>
                          </a:lnTo>
                          <a:lnTo>
                            <a:pt x="316" y="266"/>
                          </a:lnTo>
                          <a:lnTo>
                            <a:pt x="359" y="289"/>
                          </a:lnTo>
                          <a:lnTo>
                            <a:pt x="382" y="297"/>
                          </a:lnTo>
                          <a:lnTo>
                            <a:pt x="399" y="293"/>
                          </a:lnTo>
                          <a:lnTo>
                            <a:pt x="415" y="289"/>
                          </a:lnTo>
                          <a:lnTo>
                            <a:pt x="432" y="285"/>
                          </a:lnTo>
                        </a:path>
                      </a:pathLst>
                    </a:custGeom>
                    <a:solidFill>
                      <a:srgbClr val="037C03"/>
                    </a:solidFill>
                    <a:ln w="9525" cap="rnd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3033" name="Freeform 25"/>
                    <p:cNvSpPr>
                      <a:spLocks/>
                    </p:cNvSpPr>
                    <p:nvPr/>
                  </p:nvSpPr>
                  <p:spPr bwMode="ltGray">
                    <a:xfrm>
                      <a:off x="4692" y="2814"/>
                      <a:ext cx="121" cy="627"/>
                    </a:xfrm>
                    <a:custGeom>
                      <a:avLst/>
                      <a:gdLst/>
                      <a:ahLst/>
                      <a:cxnLst>
                        <a:cxn ang="0">
                          <a:pos x="65" y="0"/>
                        </a:cxn>
                        <a:cxn ang="0">
                          <a:pos x="78" y="30"/>
                        </a:cxn>
                        <a:cxn ang="0">
                          <a:pos x="89" y="50"/>
                        </a:cxn>
                        <a:cxn ang="0">
                          <a:pos x="109" y="79"/>
                        </a:cxn>
                        <a:cxn ang="0">
                          <a:pos x="113" y="106"/>
                        </a:cxn>
                        <a:cxn ang="0">
                          <a:pos x="118" y="142"/>
                        </a:cxn>
                        <a:cxn ang="0">
                          <a:pos x="118" y="185"/>
                        </a:cxn>
                        <a:cxn ang="0">
                          <a:pos x="120" y="212"/>
                        </a:cxn>
                        <a:cxn ang="0">
                          <a:pos x="118" y="243"/>
                        </a:cxn>
                        <a:cxn ang="0">
                          <a:pos x="113" y="284"/>
                        </a:cxn>
                        <a:cxn ang="0">
                          <a:pos x="109" y="316"/>
                        </a:cxn>
                        <a:cxn ang="0">
                          <a:pos x="100" y="370"/>
                        </a:cxn>
                        <a:cxn ang="0">
                          <a:pos x="92" y="398"/>
                        </a:cxn>
                        <a:cxn ang="0">
                          <a:pos x="77" y="432"/>
                        </a:cxn>
                        <a:cxn ang="0">
                          <a:pos x="57" y="471"/>
                        </a:cxn>
                        <a:cxn ang="0">
                          <a:pos x="41" y="506"/>
                        </a:cxn>
                        <a:cxn ang="0">
                          <a:pos x="24" y="540"/>
                        </a:cxn>
                        <a:cxn ang="0">
                          <a:pos x="10" y="569"/>
                        </a:cxn>
                        <a:cxn ang="0">
                          <a:pos x="0" y="626"/>
                        </a:cxn>
                        <a:cxn ang="0">
                          <a:pos x="6" y="569"/>
                        </a:cxn>
                        <a:cxn ang="0">
                          <a:pos x="10" y="529"/>
                        </a:cxn>
                        <a:cxn ang="0">
                          <a:pos x="13" y="492"/>
                        </a:cxn>
                        <a:cxn ang="0">
                          <a:pos x="16" y="454"/>
                        </a:cxn>
                        <a:cxn ang="0">
                          <a:pos x="22" y="405"/>
                        </a:cxn>
                        <a:cxn ang="0">
                          <a:pos x="31" y="370"/>
                        </a:cxn>
                        <a:cxn ang="0">
                          <a:pos x="41" y="336"/>
                        </a:cxn>
                        <a:cxn ang="0">
                          <a:pos x="50" y="303"/>
                        </a:cxn>
                        <a:cxn ang="0">
                          <a:pos x="57" y="270"/>
                        </a:cxn>
                        <a:cxn ang="0">
                          <a:pos x="65" y="235"/>
                        </a:cxn>
                        <a:cxn ang="0">
                          <a:pos x="69" y="200"/>
                        </a:cxn>
                        <a:cxn ang="0">
                          <a:pos x="72" y="171"/>
                        </a:cxn>
                        <a:cxn ang="0">
                          <a:pos x="75" y="137"/>
                        </a:cxn>
                        <a:cxn ang="0">
                          <a:pos x="75" y="98"/>
                        </a:cxn>
                        <a:cxn ang="0">
                          <a:pos x="75" y="50"/>
                        </a:cxn>
                        <a:cxn ang="0">
                          <a:pos x="71" y="28"/>
                        </a:cxn>
                        <a:cxn ang="0">
                          <a:pos x="65" y="0"/>
                        </a:cxn>
                      </a:cxnLst>
                      <a:rect l="0" t="0" r="r" b="b"/>
                      <a:pathLst>
                        <a:path w="121" h="627">
                          <a:moveTo>
                            <a:pt x="65" y="0"/>
                          </a:moveTo>
                          <a:lnTo>
                            <a:pt x="78" y="30"/>
                          </a:lnTo>
                          <a:lnTo>
                            <a:pt x="89" y="50"/>
                          </a:lnTo>
                          <a:lnTo>
                            <a:pt x="109" y="79"/>
                          </a:lnTo>
                          <a:lnTo>
                            <a:pt x="113" y="106"/>
                          </a:lnTo>
                          <a:lnTo>
                            <a:pt x="118" y="142"/>
                          </a:lnTo>
                          <a:lnTo>
                            <a:pt x="118" y="185"/>
                          </a:lnTo>
                          <a:lnTo>
                            <a:pt x="120" y="212"/>
                          </a:lnTo>
                          <a:lnTo>
                            <a:pt x="118" y="243"/>
                          </a:lnTo>
                          <a:lnTo>
                            <a:pt x="113" y="284"/>
                          </a:lnTo>
                          <a:lnTo>
                            <a:pt x="109" y="316"/>
                          </a:lnTo>
                          <a:lnTo>
                            <a:pt x="100" y="370"/>
                          </a:lnTo>
                          <a:lnTo>
                            <a:pt x="92" y="398"/>
                          </a:lnTo>
                          <a:lnTo>
                            <a:pt x="77" y="432"/>
                          </a:lnTo>
                          <a:lnTo>
                            <a:pt x="57" y="471"/>
                          </a:lnTo>
                          <a:lnTo>
                            <a:pt x="41" y="506"/>
                          </a:lnTo>
                          <a:lnTo>
                            <a:pt x="24" y="540"/>
                          </a:lnTo>
                          <a:lnTo>
                            <a:pt x="10" y="569"/>
                          </a:lnTo>
                          <a:lnTo>
                            <a:pt x="0" y="626"/>
                          </a:lnTo>
                          <a:lnTo>
                            <a:pt x="6" y="569"/>
                          </a:lnTo>
                          <a:lnTo>
                            <a:pt x="10" y="529"/>
                          </a:lnTo>
                          <a:lnTo>
                            <a:pt x="13" y="492"/>
                          </a:lnTo>
                          <a:lnTo>
                            <a:pt x="16" y="454"/>
                          </a:lnTo>
                          <a:lnTo>
                            <a:pt x="22" y="405"/>
                          </a:lnTo>
                          <a:lnTo>
                            <a:pt x="31" y="370"/>
                          </a:lnTo>
                          <a:lnTo>
                            <a:pt x="41" y="336"/>
                          </a:lnTo>
                          <a:lnTo>
                            <a:pt x="50" y="303"/>
                          </a:lnTo>
                          <a:lnTo>
                            <a:pt x="57" y="270"/>
                          </a:lnTo>
                          <a:lnTo>
                            <a:pt x="65" y="235"/>
                          </a:lnTo>
                          <a:lnTo>
                            <a:pt x="69" y="200"/>
                          </a:lnTo>
                          <a:lnTo>
                            <a:pt x="72" y="171"/>
                          </a:lnTo>
                          <a:lnTo>
                            <a:pt x="75" y="137"/>
                          </a:lnTo>
                          <a:lnTo>
                            <a:pt x="75" y="98"/>
                          </a:lnTo>
                          <a:lnTo>
                            <a:pt x="75" y="50"/>
                          </a:lnTo>
                          <a:lnTo>
                            <a:pt x="71" y="28"/>
                          </a:lnTo>
                          <a:lnTo>
                            <a:pt x="65" y="0"/>
                          </a:lnTo>
                        </a:path>
                      </a:pathLst>
                    </a:custGeom>
                    <a:solidFill>
                      <a:srgbClr val="037C03"/>
                    </a:solidFill>
                    <a:ln w="9525" cap="rnd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3034" name="Freeform 26"/>
                    <p:cNvSpPr>
                      <a:spLocks/>
                    </p:cNvSpPr>
                    <p:nvPr/>
                  </p:nvSpPr>
                  <p:spPr bwMode="ltGray">
                    <a:xfrm>
                      <a:off x="4104" y="2469"/>
                      <a:ext cx="538" cy="159"/>
                    </a:xfrm>
                    <a:custGeom>
                      <a:avLst/>
                      <a:gdLst/>
                      <a:ahLst/>
                      <a:cxnLst>
                        <a:cxn ang="0">
                          <a:pos x="537" y="158"/>
                        </a:cxn>
                        <a:cxn ang="0">
                          <a:pos x="527" y="131"/>
                        </a:cxn>
                        <a:cxn ang="0">
                          <a:pos x="515" y="105"/>
                        </a:cxn>
                        <a:cxn ang="0">
                          <a:pos x="506" y="102"/>
                        </a:cxn>
                        <a:cxn ang="0">
                          <a:pos x="484" y="94"/>
                        </a:cxn>
                        <a:cxn ang="0">
                          <a:pos x="463" y="88"/>
                        </a:cxn>
                        <a:cxn ang="0">
                          <a:pos x="443" y="94"/>
                        </a:cxn>
                        <a:cxn ang="0">
                          <a:pos x="419" y="98"/>
                        </a:cxn>
                        <a:cxn ang="0">
                          <a:pos x="390" y="86"/>
                        </a:cxn>
                        <a:cxn ang="0">
                          <a:pos x="353" y="73"/>
                        </a:cxn>
                        <a:cxn ang="0">
                          <a:pos x="318" y="59"/>
                        </a:cxn>
                        <a:cxn ang="0">
                          <a:pos x="293" y="52"/>
                        </a:cxn>
                        <a:cxn ang="0">
                          <a:pos x="253" y="40"/>
                        </a:cxn>
                        <a:cxn ang="0">
                          <a:pos x="214" y="26"/>
                        </a:cxn>
                        <a:cxn ang="0">
                          <a:pos x="174" y="15"/>
                        </a:cxn>
                        <a:cxn ang="0">
                          <a:pos x="134" y="5"/>
                        </a:cxn>
                        <a:cxn ang="0">
                          <a:pos x="90" y="1"/>
                        </a:cxn>
                        <a:cxn ang="0">
                          <a:pos x="50" y="0"/>
                        </a:cxn>
                        <a:cxn ang="0">
                          <a:pos x="39" y="3"/>
                        </a:cxn>
                        <a:cxn ang="0">
                          <a:pos x="24" y="13"/>
                        </a:cxn>
                        <a:cxn ang="0">
                          <a:pos x="10" y="25"/>
                        </a:cxn>
                        <a:cxn ang="0">
                          <a:pos x="0" y="34"/>
                        </a:cxn>
                        <a:cxn ang="0">
                          <a:pos x="18" y="36"/>
                        </a:cxn>
                        <a:cxn ang="0">
                          <a:pos x="39" y="38"/>
                        </a:cxn>
                        <a:cxn ang="0">
                          <a:pos x="59" y="40"/>
                        </a:cxn>
                        <a:cxn ang="0">
                          <a:pos x="74" y="38"/>
                        </a:cxn>
                        <a:cxn ang="0">
                          <a:pos x="94" y="36"/>
                        </a:cxn>
                        <a:cxn ang="0">
                          <a:pos x="123" y="34"/>
                        </a:cxn>
                        <a:cxn ang="0">
                          <a:pos x="162" y="36"/>
                        </a:cxn>
                        <a:cxn ang="0">
                          <a:pos x="195" y="40"/>
                        </a:cxn>
                        <a:cxn ang="0">
                          <a:pos x="226" y="46"/>
                        </a:cxn>
                        <a:cxn ang="0">
                          <a:pos x="257" y="52"/>
                        </a:cxn>
                        <a:cxn ang="0">
                          <a:pos x="289" y="53"/>
                        </a:cxn>
                        <a:cxn ang="0">
                          <a:pos x="315" y="63"/>
                        </a:cxn>
                        <a:cxn ang="0">
                          <a:pos x="342" y="75"/>
                        </a:cxn>
                        <a:cxn ang="0">
                          <a:pos x="367" y="88"/>
                        </a:cxn>
                        <a:cxn ang="0">
                          <a:pos x="396" y="102"/>
                        </a:cxn>
                        <a:cxn ang="0">
                          <a:pos x="408" y="104"/>
                        </a:cxn>
                        <a:cxn ang="0">
                          <a:pos x="422" y="102"/>
                        </a:cxn>
                        <a:cxn ang="0">
                          <a:pos x="442" y="111"/>
                        </a:cxn>
                        <a:cxn ang="0">
                          <a:pos x="463" y="121"/>
                        </a:cxn>
                        <a:cxn ang="0">
                          <a:pos x="483" y="131"/>
                        </a:cxn>
                        <a:cxn ang="0">
                          <a:pos x="510" y="144"/>
                        </a:cxn>
                        <a:cxn ang="0">
                          <a:pos x="527" y="152"/>
                        </a:cxn>
                        <a:cxn ang="0">
                          <a:pos x="537" y="158"/>
                        </a:cxn>
                      </a:cxnLst>
                      <a:rect l="0" t="0" r="r" b="b"/>
                      <a:pathLst>
                        <a:path w="538" h="159">
                          <a:moveTo>
                            <a:pt x="537" y="158"/>
                          </a:moveTo>
                          <a:lnTo>
                            <a:pt x="527" y="131"/>
                          </a:lnTo>
                          <a:lnTo>
                            <a:pt x="515" y="105"/>
                          </a:lnTo>
                          <a:lnTo>
                            <a:pt x="506" y="102"/>
                          </a:lnTo>
                          <a:lnTo>
                            <a:pt x="484" y="94"/>
                          </a:lnTo>
                          <a:lnTo>
                            <a:pt x="463" y="88"/>
                          </a:lnTo>
                          <a:lnTo>
                            <a:pt x="443" y="94"/>
                          </a:lnTo>
                          <a:lnTo>
                            <a:pt x="419" y="98"/>
                          </a:lnTo>
                          <a:lnTo>
                            <a:pt x="390" y="86"/>
                          </a:lnTo>
                          <a:lnTo>
                            <a:pt x="353" y="73"/>
                          </a:lnTo>
                          <a:lnTo>
                            <a:pt x="318" y="59"/>
                          </a:lnTo>
                          <a:lnTo>
                            <a:pt x="293" y="52"/>
                          </a:lnTo>
                          <a:lnTo>
                            <a:pt x="253" y="40"/>
                          </a:lnTo>
                          <a:lnTo>
                            <a:pt x="214" y="26"/>
                          </a:lnTo>
                          <a:lnTo>
                            <a:pt x="174" y="15"/>
                          </a:lnTo>
                          <a:lnTo>
                            <a:pt x="134" y="5"/>
                          </a:lnTo>
                          <a:lnTo>
                            <a:pt x="90" y="1"/>
                          </a:lnTo>
                          <a:lnTo>
                            <a:pt x="50" y="0"/>
                          </a:lnTo>
                          <a:lnTo>
                            <a:pt x="39" y="3"/>
                          </a:lnTo>
                          <a:lnTo>
                            <a:pt x="24" y="13"/>
                          </a:lnTo>
                          <a:lnTo>
                            <a:pt x="10" y="25"/>
                          </a:lnTo>
                          <a:lnTo>
                            <a:pt x="0" y="34"/>
                          </a:lnTo>
                          <a:lnTo>
                            <a:pt x="18" y="36"/>
                          </a:lnTo>
                          <a:lnTo>
                            <a:pt x="39" y="38"/>
                          </a:lnTo>
                          <a:lnTo>
                            <a:pt x="59" y="40"/>
                          </a:lnTo>
                          <a:lnTo>
                            <a:pt x="74" y="38"/>
                          </a:lnTo>
                          <a:lnTo>
                            <a:pt x="94" y="36"/>
                          </a:lnTo>
                          <a:lnTo>
                            <a:pt x="123" y="34"/>
                          </a:lnTo>
                          <a:lnTo>
                            <a:pt x="162" y="36"/>
                          </a:lnTo>
                          <a:lnTo>
                            <a:pt x="195" y="40"/>
                          </a:lnTo>
                          <a:lnTo>
                            <a:pt x="226" y="46"/>
                          </a:lnTo>
                          <a:lnTo>
                            <a:pt x="257" y="52"/>
                          </a:lnTo>
                          <a:lnTo>
                            <a:pt x="289" y="53"/>
                          </a:lnTo>
                          <a:lnTo>
                            <a:pt x="315" y="63"/>
                          </a:lnTo>
                          <a:lnTo>
                            <a:pt x="342" y="75"/>
                          </a:lnTo>
                          <a:lnTo>
                            <a:pt x="367" y="88"/>
                          </a:lnTo>
                          <a:lnTo>
                            <a:pt x="396" y="102"/>
                          </a:lnTo>
                          <a:lnTo>
                            <a:pt x="408" y="104"/>
                          </a:lnTo>
                          <a:lnTo>
                            <a:pt x="422" y="102"/>
                          </a:lnTo>
                          <a:lnTo>
                            <a:pt x="442" y="111"/>
                          </a:lnTo>
                          <a:lnTo>
                            <a:pt x="463" y="121"/>
                          </a:lnTo>
                          <a:lnTo>
                            <a:pt x="483" y="131"/>
                          </a:lnTo>
                          <a:lnTo>
                            <a:pt x="510" y="144"/>
                          </a:lnTo>
                          <a:lnTo>
                            <a:pt x="527" y="152"/>
                          </a:lnTo>
                          <a:lnTo>
                            <a:pt x="537" y="158"/>
                          </a:lnTo>
                        </a:path>
                      </a:pathLst>
                    </a:custGeom>
                    <a:solidFill>
                      <a:srgbClr val="037C03"/>
                    </a:solidFill>
                    <a:ln w="9525" cap="rnd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3035" name="Freeform 27"/>
                    <p:cNvSpPr>
                      <a:spLocks/>
                    </p:cNvSpPr>
                    <p:nvPr/>
                  </p:nvSpPr>
                  <p:spPr bwMode="ltGray">
                    <a:xfrm>
                      <a:off x="4080" y="2563"/>
                      <a:ext cx="558" cy="67"/>
                    </a:xfrm>
                    <a:custGeom>
                      <a:avLst/>
                      <a:gdLst/>
                      <a:ahLst/>
                      <a:cxnLst>
                        <a:cxn ang="0">
                          <a:pos x="557" y="66"/>
                        </a:cxn>
                        <a:cxn ang="0">
                          <a:pos x="543" y="60"/>
                        </a:cxn>
                        <a:cxn ang="0">
                          <a:pos x="527" y="52"/>
                        </a:cxn>
                        <a:cxn ang="0">
                          <a:pos x="509" y="46"/>
                        </a:cxn>
                        <a:cxn ang="0">
                          <a:pos x="494" y="40"/>
                        </a:cxn>
                        <a:cxn ang="0">
                          <a:pos x="472" y="33"/>
                        </a:cxn>
                        <a:cxn ang="0">
                          <a:pos x="448" y="21"/>
                        </a:cxn>
                        <a:cxn ang="0">
                          <a:pos x="426" y="9"/>
                        </a:cxn>
                        <a:cxn ang="0">
                          <a:pos x="405" y="9"/>
                        </a:cxn>
                        <a:cxn ang="0">
                          <a:pos x="382" y="13"/>
                        </a:cxn>
                        <a:cxn ang="0">
                          <a:pos x="350" y="17"/>
                        </a:cxn>
                        <a:cxn ang="0">
                          <a:pos x="336" y="17"/>
                        </a:cxn>
                        <a:cxn ang="0">
                          <a:pos x="295" y="11"/>
                        </a:cxn>
                        <a:cxn ang="0">
                          <a:pos x="249" y="5"/>
                        </a:cxn>
                        <a:cxn ang="0">
                          <a:pos x="218" y="1"/>
                        </a:cxn>
                        <a:cxn ang="0">
                          <a:pos x="180" y="0"/>
                        </a:cxn>
                        <a:cxn ang="0">
                          <a:pos x="139" y="1"/>
                        </a:cxn>
                        <a:cxn ang="0">
                          <a:pos x="116" y="5"/>
                        </a:cxn>
                        <a:cxn ang="0">
                          <a:pos x="85" y="7"/>
                        </a:cxn>
                        <a:cxn ang="0">
                          <a:pos x="59" y="11"/>
                        </a:cxn>
                        <a:cxn ang="0">
                          <a:pos x="30" y="15"/>
                        </a:cxn>
                        <a:cxn ang="0">
                          <a:pos x="27" y="29"/>
                        </a:cxn>
                        <a:cxn ang="0">
                          <a:pos x="21" y="38"/>
                        </a:cxn>
                        <a:cxn ang="0">
                          <a:pos x="13" y="50"/>
                        </a:cxn>
                        <a:cxn ang="0">
                          <a:pos x="0" y="58"/>
                        </a:cxn>
                        <a:cxn ang="0">
                          <a:pos x="22" y="52"/>
                        </a:cxn>
                        <a:cxn ang="0">
                          <a:pos x="48" y="48"/>
                        </a:cxn>
                        <a:cxn ang="0">
                          <a:pos x="70" y="42"/>
                        </a:cxn>
                        <a:cxn ang="0">
                          <a:pos x="94" y="38"/>
                        </a:cxn>
                        <a:cxn ang="0">
                          <a:pos x="119" y="34"/>
                        </a:cxn>
                        <a:cxn ang="0">
                          <a:pos x="159" y="33"/>
                        </a:cxn>
                        <a:cxn ang="0">
                          <a:pos x="203" y="29"/>
                        </a:cxn>
                        <a:cxn ang="0">
                          <a:pos x="250" y="27"/>
                        </a:cxn>
                        <a:cxn ang="0">
                          <a:pos x="299" y="23"/>
                        </a:cxn>
                        <a:cxn ang="0">
                          <a:pos x="344" y="21"/>
                        </a:cxn>
                        <a:cxn ang="0">
                          <a:pos x="382" y="25"/>
                        </a:cxn>
                        <a:cxn ang="0">
                          <a:pos x="410" y="33"/>
                        </a:cxn>
                        <a:cxn ang="0">
                          <a:pos x="439" y="40"/>
                        </a:cxn>
                        <a:cxn ang="0">
                          <a:pos x="469" y="48"/>
                        </a:cxn>
                        <a:cxn ang="0">
                          <a:pos x="503" y="58"/>
                        </a:cxn>
                        <a:cxn ang="0">
                          <a:pos x="529" y="62"/>
                        </a:cxn>
                        <a:cxn ang="0">
                          <a:pos x="557" y="66"/>
                        </a:cxn>
                      </a:cxnLst>
                      <a:rect l="0" t="0" r="r" b="b"/>
                      <a:pathLst>
                        <a:path w="558" h="67">
                          <a:moveTo>
                            <a:pt x="557" y="66"/>
                          </a:moveTo>
                          <a:lnTo>
                            <a:pt x="543" y="60"/>
                          </a:lnTo>
                          <a:lnTo>
                            <a:pt x="527" y="52"/>
                          </a:lnTo>
                          <a:lnTo>
                            <a:pt x="509" y="46"/>
                          </a:lnTo>
                          <a:lnTo>
                            <a:pt x="494" y="40"/>
                          </a:lnTo>
                          <a:lnTo>
                            <a:pt x="472" y="33"/>
                          </a:lnTo>
                          <a:lnTo>
                            <a:pt x="448" y="21"/>
                          </a:lnTo>
                          <a:lnTo>
                            <a:pt x="426" y="9"/>
                          </a:lnTo>
                          <a:lnTo>
                            <a:pt x="405" y="9"/>
                          </a:lnTo>
                          <a:lnTo>
                            <a:pt x="382" y="13"/>
                          </a:lnTo>
                          <a:lnTo>
                            <a:pt x="350" y="17"/>
                          </a:lnTo>
                          <a:lnTo>
                            <a:pt x="336" y="17"/>
                          </a:lnTo>
                          <a:lnTo>
                            <a:pt x="295" y="11"/>
                          </a:lnTo>
                          <a:lnTo>
                            <a:pt x="249" y="5"/>
                          </a:lnTo>
                          <a:lnTo>
                            <a:pt x="218" y="1"/>
                          </a:lnTo>
                          <a:lnTo>
                            <a:pt x="180" y="0"/>
                          </a:lnTo>
                          <a:lnTo>
                            <a:pt x="139" y="1"/>
                          </a:lnTo>
                          <a:lnTo>
                            <a:pt x="116" y="5"/>
                          </a:lnTo>
                          <a:lnTo>
                            <a:pt x="85" y="7"/>
                          </a:lnTo>
                          <a:lnTo>
                            <a:pt x="59" y="11"/>
                          </a:lnTo>
                          <a:lnTo>
                            <a:pt x="30" y="15"/>
                          </a:lnTo>
                          <a:lnTo>
                            <a:pt x="27" y="29"/>
                          </a:lnTo>
                          <a:lnTo>
                            <a:pt x="21" y="38"/>
                          </a:lnTo>
                          <a:lnTo>
                            <a:pt x="13" y="50"/>
                          </a:lnTo>
                          <a:lnTo>
                            <a:pt x="0" y="58"/>
                          </a:lnTo>
                          <a:lnTo>
                            <a:pt x="22" y="52"/>
                          </a:lnTo>
                          <a:lnTo>
                            <a:pt x="48" y="48"/>
                          </a:lnTo>
                          <a:lnTo>
                            <a:pt x="70" y="42"/>
                          </a:lnTo>
                          <a:lnTo>
                            <a:pt x="94" y="38"/>
                          </a:lnTo>
                          <a:lnTo>
                            <a:pt x="119" y="34"/>
                          </a:lnTo>
                          <a:lnTo>
                            <a:pt x="159" y="33"/>
                          </a:lnTo>
                          <a:lnTo>
                            <a:pt x="203" y="29"/>
                          </a:lnTo>
                          <a:lnTo>
                            <a:pt x="250" y="27"/>
                          </a:lnTo>
                          <a:lnTo>
                            <a:pt x="299" y="23"/>
                          </a:lnTo>
                          <a:lnTo>
                            <a:pt x="344" y="21"/>
                          </a:lnTo>
                          <a:lnTo>
                            <a:pt x="382" y="25"/>
                          </a:lnTo>
                          <a:lnTo>
                            <a:pt x="410" y="33"/>
                          </a:lnTo>
                          <a:lnTo>
                            <a:pt x="439" y="40"/>
                          </a:lnTo>
                          <a:lnTo>
                            <a:pt x="469" y="48"/>
                          </a:lnTo>
                          <a:lnTo>
                            <a:pt x="503" y="58"/>
                          </a:lnTo>
                          <a:lnTo>
                            <a:pt x="529" y="62"/>
                          </a:lnTo>
                          <a:lnTo>
                            <a:pt x="557" y="66"/>
                          </a:lnTo>
                        </a:path>
                      </a:pathLst>
                    </a:custGeom>
                    <a:solidFill>
                      <a:srgbClr val="037C03"/>
                    </a:solidFill>
                    <a:ln w="9525" cap="rnd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  <p:sp>
            <p:nvSpPr>
              <p:cNvPr id="43039" name="Freeform 31"/>
              <p:cNvSpPr>
                <a:spLocks/>
              </p:cNvSpPr>
              <p:nvPr/>
            </p:nvSpPr>
            <p:spPr bwMode="ltGray">
              <a:xfrm>
                <a:off x="5284" y="2832"/>
                <a:ext cx="497" cy="783"/>
              </a:xfrm>
              <a:custGeom>
                <a:avLst/>
                <a:gdLst/>
                <a:ahLst/>
                <a:cxnLst>
                  <a:cxn ang="0">
                    <a:pos x="294" y="246"/>
                  </a:cxn>
                  <a:cxn ang="0">
                    <a:pos x="279" y="271"/>
                  </a:cxn>
                  <a:cxn ang="0">
                    <a:pos x="190" y="229"/>
                  </a:cxn>
                  <a:cxn ang="0">
                    <a:pos x="99" y="163"/>
                  </a:cxn>
                  <a:cxn ang="0">
                    <a:pos x="59" y="92"/>
                  </a:cxn>
                  <a:cxn ang="0">
                    <a:pos x="82" y="154"/>
                  </a:cxn>
                  <a:cxn ang="0">
                    <a:pos x="152" y="218"/>
                  </a:cxn>
                  <a:cxn ang="0">
                    <a:pos x="228" y="278"/>
                  </a:cxn>
                  <a:cxn ang="0">
                    <a:pos x="303" y="319"/>
                  </a:cxn>
                  <a:cxn ang="0">
                    <a:pos x="272" y="356"/>
                  </a:cxn>
                  <a:cxn ang="0">
                    <a:pos x="205" y="363"/>
                  </a:cxn>
                  <a:cxn ang="0">
                    <a:pos x="118" y="376"/>
                  </a:cxn>
                  <a:cxn ang="0">
                    <a:pos x="48" y="410"/>
                  </a:cxn>
                  <a:cxn ang="0">
                    <a:pos x="24" y="431"/>
                  </a:cxn>
                  <a:cxn ang="0">
                    <a:pos x="96" y="410"/>
                  </a:cxn>
                  <a:cxn ang="0">
                    <a:pos x="192" y="399"/>
                  </a:cxn>
                  <a:cxn ang="0">
                    <a:pos x="281" y="391"/>
                  </a:cxn>
                  <a:cxn ang="0">
                    <a:pos x="329" y="408"/>
                  </a:cxn>
                  <a:cxn ang="0">
                    <a:pos x="320" y="499"/>
                  </a:cxn>
                  <a:cxn ang="0">
                    <a:pos x="321" y="616"/>
                  </a:cxn>
                  <a:cxn ang="0">
                    <a:pos x="349" y="710"/>
                  </a:cxn>
                  <a:cxn ang="0">
                    <a:pos x="409" y="782"/>
                  </a:cxn>
                  <a:cxn ang="0">
                    <a:pos x="401" y="695"/>
                  </a:cxn>
                  <a:cxn ang="0">
                    <a:pos x="381" y="600"/>
                  </a:cxn>
                  <a:cxn ang="0">
                    <a:pos x="369" y="478"/>
                  </a:cxn>
                  <a:cxn ang="0">
                    <a:pos x="375" y="397"/>
                  </a:cxn>
                  <a:cxn ang="0">
                    <a:pos x="405" y="444"/>
                  </a:cxn>
                  <a:cxn ang="0">
                    <a:pos x="421" y="547"/>
                  </a:cxn>
                  <a:cxn ang="0">
                    <a:pos x="435" y="653"/>
                  </a:cxn>
                  <a:cxn ang="0">
                    <a:pos x="476" y="731"/>
                  </a:cxn>
                  <a:cxn ang="0">
                    <a:pos x="491" y="731"/>
                  </a:cxn>
                  <a:cxn ang="0">
                    <a:pos x="491" y="651"/>
                  </a:cxn>
                  <a:cxn ang="0">
                    <a:pos x="463" y="576"/>
                  </a:cxn>
                  <a:cxn ang="0">
                    <a:pos x="431" y="480"/>
                  </a:cxn>
                  <a:cxn ang="0">
                    <a:pos x="416" y="410"/>
                  </a:cxn>
                  <a:cxn ang="0">
                    <a:pos x="445" y="364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70" y="323"/>
                  </a:cxn>
                  <a:cxn ang="0">
                    <a:pos x="470" y="278"/>
                  </a:cxn>
                  <a:cxn ang="0">
                    <a:pos x="491" y="210"/>
                  </a:cxn>
                  <a:cxn ang="0">
                    <a:pos x="491" y="210"/>
                  </a:cxn>
                  <a:cxn ang="0">
                    <a:pos x="491" y="210"/>
                  </a:cxn>
                  <a:cxn ang="0">
                    <a:pos x="491" y="210"/>
                  </a:cxn>
                  <a:cxn ang="0">
                    <a:pos x="450" y="245"/>
                  </a:cxn>
                  <a:cxn ang="0">
                    <a:pos x="396" y="316"/>
                  </a:cxn>
                  <a:cxn ang="0">
                    <a:pos x="391" y="262"/>
                  </a:cxn>
                  <a:cxn ang="0">
                    <a:pos x="450" y="182"/>
                  </a:cxn>
                  <a:cxn ang="0">
                    <a:pos x="491" y="130"/>
                  </a:cxn>
                  <a:cxn ang="0">
                    <a:pos x="491" y="130"/>
                  </a:cxn>
                  <a:cxn ang="0">
                    <a:pos x="491" y="96"/>
                  </a:cxn>
                  <a:cxn ang="0">
                    <a:pos x="438" y="174"/>
                  </a:cxn>
                  <a:cxn ang="0">
                    <a:pos x="380" y="278"/>
                  </a:cxn>
                  <a:cxn ang="0">
                    <a:pos x="344" y="254"/>
                  </a:cxn>
                  <a:cxn ang="0">
                    <a:pos x="296" y="175"/>
                  </a:cxn>
                  <a:cxn ang="0">
                    <a:pos x="235" y="79"/>
                  </a:cxn>
                  <a:cxn ang="0">
                    <a:pos x="185" y="13"/>
                  </a:cxn>
                  <a:cxn ang="0">
                    <a:pos x="190" y="59"/>
                  </a:cxn>
                  <a:cxn ang="0">
                    <a:pos x="239" y="154"/>
                  </a:cxn>
                </a:cxnLst>
                <a:rect l="0" t="0" r="r" b="b"/>
                <a:pathLst>
                  <a:path w="497" h="783">
                    <a:moveTo>
                      <a:pt x="262" y="191"/>
                    </a:moveTo>
                    <a:lnTo>
                      <a:pt x="271" y="203"/>
                    </a:lnTo>
                    <a:lnTo>
                      <a:pt x="279" y="217"/>
                    </a:lnTo>
                    <a:lnTo>
                      <a:pt x="286" y="231"/>
                    </a:lnTo>
                    <a:lnTo>
                      <a:pt x="294" y="246"/>
                    </a:lnTo>
                    <a:lnTo>
                      <a:pt x="301" y="260"/>
                    </a:lnTo>
                    <a:lnTo>
                      <a:pt x="303" y="273"/>
                    </a:lnTo>
                    <a:lnTo>
                      <a:pt x="307" y="285"/>
                    </a:lnTo>
                    <a:lnTo>
                      <a:pt x="295" y="278"/>
                    </a:lnTo>
                    <a:lnTo>
                      <a:pt x="279" y="271"/>
                    </a:lnTo>
                    <a:lnTo>
                      <a:pt x="261" y="263"/>
                    </a:lnTo>
                    <a:lnTo>
                      <a:pt x="243" y="255"/>
                    </a:lnTo>
                    <a:lnTo>
                      <a:pt x="225" y="249"/>
                    </a:lnTo>
                    <a:lnTo>
                      <a:pt x="206" y="239"/>
                    </a:lnTo>
                    <a:lnTo>
                      <a:pt x="190" y="229"/>
                    </a:lnTo>
                    <a:lnTo>
                      <a:pt x="168" y="216"/>
                    </a:lnTo>
                    <a:lnTo>
                      <a:pt x="151" y="202"/>
                    </a:lnTo>
                    <a:lnTo>
                      <a:pt x="129" y="188"/>
                    </a:lnTo>
                    <a:lnTo>
                      <a:pt x="114" y="179"/>
                    </a:lnTo>
                    <a:lnTo>
                      <a:pt x="99" y="163"/>
                    </a:lnTo>
                    <a:lnTo>
                      <a:pt x="87" y="151"/>
                    </a:lnTo>
                    <a:lnTo>
                      <a:pt x="76" y="133"/>
                    </a:lnTo>
                    <a:lnTo>
                      <a:pt x="69" y="118"/>
                    </a:lnTo>
                    <a:lnTo>
                      <a:pt x="64" y="103"/>
                    </a:lnTo>
                    <a:lnTo>
                      <a:pt x="59" y="92"/>
                    </a:lnTo>
                    <a:lnTo>
                      <a:pt x="59" y="104"/>
                    </a:lnTo>
                    <a:lnTo>
                      <a:pt x="59" y="112"/>
                    </a:lnTo>
                    <a:lnTo>
                      <a:pt x="62" y="123"/>
                    </a:lnTo>
                    <a:lnTo>
                      <a:pt x="70" y="136"/>
                    </a:lnTo>
                    <a:lnTo>
                      <a:pt x="82" y="154"/>
                    </a:lnTo>
                    <a:lnTo>
                      <a:pt x="89" y="167"/>
                    </a:lnTo>
                    <a:lnTo>
                      <a:pt x="101" y="176"/>
                    </a:lnTo>
                    <a:lnTo>
                      <a:pt x="116" y="188"/>
                    </a:lnTo>
                    <a:lnTo>
                      <a:pt x="135" y="203"/>
                    </a:lnTo>
                    <a:lnTo>
                      <a:pt x="152" y="218"/>
                    </a:lnTo>
                    <a:lnTo>
                      <a:pt x="170" y="232"/>
                    </a:lnTo>
                    <a:lnTo>
                      <a:pt x="183" y="245"/>
                    </a:lnTo>
                    <a:lnTo>
                      <a:pt x="196" y="259"/>
                    </a:lnTo>
                    <a:lnTo>
                      <a:pt x="212" y="268"/>
                    </a:lnTo>
                    <a:lnTo>
                      <a:pt x="228" y="278"/>
                    </a:lnTo>
                    <a:lnTo>
                      <a:pt x="245" y="288"/>
                    </a:lnTo>
                    <a:lnTo>
                      <a:pt x="261" y="297"/>
                    </a:lnTo>
                    <a:lnTo>
                      <a:pt x="274" y="305"/>
                    </a:lnTo>
                    <a:lnTo>
                      <a:pt x="292" y="314"/>
                    </a:lnTo>
                    <a:lnTo>
                      <a:pt x="303" y="319"/>
                    </a:lnTo>
                    <a:lnTo>
                      <a:pt x="308" y="323"/>
                    </a:lnTo>
                    <a:lnTo>
                      <a:pt x="303" y="332"/>
                    </a:lnTo>
                    <a:lnTo>
                      <a:pt x="297" y="341"/>
                    </a:lnTo>
                    <a:lnTo>
                      <a:pt x="288" y="353"/>
                    </a:lnTo>
                    <a:lnTo>
                      <a:pt x="272" y="356"/>
                    </a:lnTo>
                    <a:lnTo>
                      <a:pt x="261" y="358"/>
                    </a:lnTo>
                    <a:lnTo>
                      <a:pt x="242" y="361"/>
                    </a:lnTo>
                    <a:lnTo>
                      <a:pt x="225" y="363"/>
                    </a:lnTo>
                    <a:lnTo>
                      <a:pt x="225" y="363"/>
                    </a:lnTo>
                    <a:lnTo>
                      <a:pt x="205" y="363"/>
                    </a:lnTo>
                    <a:lnTo>
                      <a:pt x="186" y="364"/>
                    </a:lnTo>
                    <a:lnTo>
                      <a:pt x="166" y="366"/>
                    </a:lnTo>
                    <a:lnTo>
                      <a:pt x="149" y="369"/>
                    </a:lnTo>
                    <a:lnTo>
                      <a:pt x="134" y="371"/>
                    </a:lnTo>
                    <a:lnTo>
                      <a:pt x="118" y="376"/>
                    </a:lnTo>
                    <a:lnTo>
                      <a:pt x="105" y="381"/>
                    </a:lnTo>
                    <a:lnTo>
                      <a:pt x="92" y="387"/>
                    </a:lnTo>
                    <a:lnTo>
                      <a:pt x="81" y="394"/>
                    </a:lnTo>
                    <a:lnTo>
                      <a:pt x="66" y="400"/>
                    </a:lnTo>
                    <a:lnTo>
                      <a:pt x="48" y="410"/>
                    </a:lnTo>
                    <a:lnTo>
                      <a:pt x="29" y="418"/>
                    </a:lnTo>
                    <a:lnTo>
                      <a:pt x="16" y="423"/>
                    </a:lnTo>
                    <a:lnTo>
                      <a:pt x="0" y="429"/>
                    </a:lnTo>
                    <a:lnTo>
                      <a:pt x="12" y="432"/>
                    </a:lnTo>
                    <a:lnTo>
                      <a:pt x="24" y="431"/>
                    </a:lnTo>
                    <a:lnTo>
                      <a:pt x="38" y="428"/>
                    </a:lnTo>
                    <a:lnTo>
                      <a:pt x="53" y="423"/>
                    </a:lnTo>
                    <a:lnTo>
                      <a:pt x="72" y="417"/>
                    </a:lnTo>
                    <a:lnTo>
                      <a:pt x="84" y="413"/>
                    </a:lnTo>
                    <a:lnTo>
                      <a:pt x="96" y="410"/>
                    </a:lnTo>
                    <a:lnTo>
                      <a:pt x="112" y="406"/>
                    </a:lnTo>
                    <a:lnTo>
                      <a:pt x="129" y="404"/>
                    </a:lnTo>
                    <a:lnTo>
                      <a:pt x="150" y="402"/>
                    </a:lnTo>
                    <a:lnTo>
                      <a:pt x="170" y="400"/>
                    </a:lnTo>
                    <a:lnTo>
                      <a:pt x="192" y="399"/>
                    </a:lnTo>
                    <a:lnTo>
                      <a:pt x="210" y="399"/>
                    </a:lnTo>
                    <a:lnTo>
                      <a:pt x="229" y="397"/>
                    </a:lnTo>
                    <a:lnTo>
                      <a:pt x="244" y="396"/>
                    </a:lnTo>
                    <a:lnTo>
                      <a:pt x="262" y="395"/>
                    </a:lnTo>
                    <a:lnTo>
                      <a:pt x="281" y="391"/>
                    </a:lnTo>
                    <a:lnTo>
                      <a:pt x="303" y="386"/>
                    </a:lnTo>
                    <a:lnTo>
                      <a:pt x="322" y="381"/>
                    </a:lnTo>
                    <a:lnTo>
                      <a:pt x="345" y="377"/>
                    </a:lnTo>
                    <a:lnTo>
                      <a:pt x="338" y="391"/>
                    </a:lnTo>
                    <a:lnTo>
                      <a:pt x="329" y="408"/>
                    </a:lnTo>
                    <a:lnTo>
                      <a:pt x="320" y="431"/>
                    </a:lnTo>
                    <a:lnTo>
                      <a:pt x="318" y="448"/>
                    </a:lnTo>
                    <a:lnTo>
                      <a:pt x="317" y="468"/>
                    </a:lnTo>
                    <a:lnTo>
                      <a:pt x="318" y="483"/>
                    </a:lnTo>
                    <a:lnTo>
                      <a:pt x="320" y="499"/>
                    </a:lnTo>
                    <a:lnTo>
                      <a:pt x="321" y="520"/>
                    </a:lnTo>
                    <a:lnTo>
                      <a:pt x="323" y="549"/>
                    </a:lnTo>
                    <a:lnTo>
                      <a:pt x="322" y="572"/>
                    </a:lnTo>
                    <a:lnTo>
                      <a:pt x="321" y="597"/>
                    </a:lnTo>
                    <a:lnTo>
                      <a:pt x="321" y="616"/>
                    </a:lnTo>
                    <a:lnTo>
                      <a:pt x="323" y="635"/>
                    </a:lnTo>
                    <a:lnTo>
                      <a:pt x="329" y="654"/>
                    </a:lnTo>
                    <a:lnTo>
                      <a:pt x="336" y="678"/>
                    </a:lnTo>
                    <a:lnTo>
                      <a:pt x="342" y="695"/>
                    </a:lnTo>
                    <a:lnTo>
                      <a:pt x="349" y="710"/>
                    </a:lnTo>
                    <a:lnTo>
                      <a:pt x="358" y="729"/>
                    </a:lnTo>
                    <a:lnTo>
                      <a:pt x="366" y="740"/>
                    </a:lnTo>
                    <a:lnTo>
                      <a:pt x="379" y="754"/>
                    </a:lnTo>
                    <a:lnTo>
                      <a:pt x="395" y="767"/>
                    </a:lnTo>
                    <a:lnTo>
                      <a:pt x="409" y="782"/>
                    </a:lnTo>
                    <a:lnTo>
                      <a:pt x="411" y="766"/>
                    </a:lnTo>
                    <a:lnTo>
                      <a:pt x="409" y="747"/>
                    </a:lnTo>
                    <a:lnTo>
                      <a:pt x="407" y="726"/>
                    </a:lnTo>
                    <a:lnTo>
                      <a:pt x="405" y="708"/>
                    </a:lnTo>
                    <a:lnTo>
                      <a:pt x="401" y="695"/>
                    </a:lnTo>
                    <a:lnTo>
                      <a:pt x="396" y="677"/>
                    </a:lnTo>
                    <a:lnTo>
                      <a:pt x="389" y="658"/>
                    </a:lnTo>
                    <a:lnTo>
                      <a:pt x="386" y="642"/>
                    </a:lnTo>
                    <a:lnTo>
                      <a:pt x="385" y="627"/>
                    </a:lnTo>
                    <a:lnTo>
                      <a:pt x="381" y="600"/>
                    </a:lnTo>
                    <a:lnTo>
                      <a:pt x="379" y="572"/>
                    </a:lnTo>
                    <a:lnTo>
                      <a:pt x="376" y="547"/>
                    </a:lnTo>
                    <a:lnTo>
                      <a:pt x="373" y="522"/>
                    </a:lnTo>
                    <a:lnTo>
                      <a:pt x="370" y="496"/>
                    </a:lnTo>
                    <a:lnTo>
                      <a:pt x="369" y="478"/>
                    </a:lnTo>
                    <a:lnTo>
                      <a:pt x="369" y="464"/>
                    </a:lnTo>
                    <a:lnTo>
                      <a:pt x="368" y="446"/>
                    </a:lnTo>
                    <a:lnTo>
                      <a:pt x="369" y="425"/>
                    </a:lnTo>
                    <a:lnTo>
                      <a:pt x="371" y="414"/>
                    </a:lnTo>
                    <a:lnTo>
                      <a:pt x="375" y="397"/>
                    </a:lnTo>
                    <a:lnTo>
                      <a:pt x="379" y="376"/>
                    </a:lnTo>
                    <a:lnTo>
                      <a:pt x="386" y="392"/>
                    </a:lnTo>
                    <a:lnTo>
                      <a:pt x="394" y="408"/>
                    </a:lnTo>
                    <a:lnTo>
                      <a:pt x="401" y="425"/>
                    </a:lnTo>
                    <a:lnTo>
                      <a:pt x="405" y="444"/>
                    </a:lnTo>
                    <a:lnTo>
                      <a:pt x="409" y="465"/>
                    </a:lnTo>
                    <a:lnTo>
                      <a:pt x="413" y="480"/>
                    </a:lnTo>
                    <a:lnTo>
                      <a:pt x="414" y="500"/>
                    </a:lnTo>
                    <a:lnTo>
                      <a:pt x="418" y="522"/>
                    </a:lnTo>
                    <a:lnTo>
                      <a:pt x="421" y="547"/>
                    </a:lnTo>
                    <a:lnTo>
                      <a:pt x="423" y="567"/>
                    </a:lnTo>
                    <a:lnTo>
                      <a:pt x="426" y="593"/>
                    </a:lnTo>
                    <a:lnTo>
                      <a:pt x="428" y="611"/>
                    </a:lnTo>
                    <a:lnTo>
                      <a:pt x="432" y="633"/>
                    </a:lnTo>
                    <a:lnTo>
                      <a:pt x="435" y="653"/>
                    </a:lnTo>
                    <a:lnTo>
                      <a:pt x="438" y="667"/>
                    </a:lnTo>
                    <a:lnTo>
                      <a:pt x="446" y="682"/>
                    </a:lnTo>
                    <a:lnTo>
                      <a:pt x="455" y="699"/>
                    </a:lnTo>
                    <a:lnTo>
                      <a:pt x="466" y="715"/>
                    </a:lnTo>
                    <a:lnTo>
                      <a:pt x="476" y="731"/>
                    </a:lnTo>
                    <a:lnTo>
                      <a:pt x="485" y="739"/>
                    </a:lnTo>
                    <a:lnTo>
                      <a:pt x="491" y="731"/>
                    </a:lnTo>
                    <a:lnTo>
                      <a:pt x="491" y="690"/>
                    </a:lnTo>
                    <a:lnTo>
                      <a:pt x="491" y="690"/>
                    </a:lnTo>
                    <a:lnTo>
                      <a:pt x="491" y="731"/>
                    </a:lnTo>
                    <a:lnTo>
                      <a:pt x="491" y="690"/>
                    </a:lnTo>
                    <a:lnTo>
                      <a:pt x="491" y="690"/>
                    </a:lnTo>
                    <a:lnTo>
                      <a:pt x="491" y="690"/>
                    </a:lnTo>
                    <a:lnTo>
                      <a:pt x="491" y="690"/>
                    </a:lnTo>
                    <a:lnTo>
                      <a:pt x="491" y="651"/>
                    </a:lnTo>
                    <a:lnTo>
                      <a:pt x="491" y="651"/>
                    </a:lnTo>
                    <a:lnTo>
                      <a:pt x="486" y="635"/>
                    </a:lnTo>
                    <a:lnTo>
                      <a:pt x="477" y="615"/>
                    </a:lnTo>
                    <a:lnTo>
                      <a:pt x="470" y="597"/>
                    </a:lnTo>
                    <a:lnTo>
                      <a:pt x="463" y="576"/>
                    </a:lnTo>
                    <a:lnTo>
                      <a:pt x="456" y="558"/>
                    </a:lnTo>
                    <a:lnTo>
                      <a:pt x="448" y="538"/>
                    </a:lnTo>
                    <a:lnTo>
                      <a:pt x="442" y="519"/>
                    </a:lnTo>
                    <a:lnTo>
                      <a:pt x="436" y="500"/>
                    </a:lnTo>
                    <a:lnTo>
                      <a:pt x="431" y="480"/>
                    </a:lnTo>
                    <a:lnTo>
                      <a:pt x="428" y="467"/>
                    </a:lnTo>
                    <a:lnTo>
                      <a:pt x="423" y="452"/>
                    </a:lnTo>
                    <a:lnTo>
                      <a:pt x="418" y="434"/>
                    </a:lnTo>
                    <a:lnTo>
                      <a:pt x="413" y="421"/>
                    </a:lnTo>
                    <a:lnTo>
                      <a:pt x="416" y="410"/>
                    </a:lnTo>
                    <a:lnTo>
                      <a:pt x="417" y="396"/>
                    </a:lnTo>
                    <a:lnTo>
                      <a:pt x="416" y="385"/>
                    </a:lnTo>
                    <a:lnTo>
                      <a:pt x="414" y="371"/>
                    </a:lnTo>
                    <a:lnTo>
                      <a:pt x="428" y="369"/>
                    </a:lnTo>
                    <a:lnTo>
                      <a:pt x="445" y="364"/>
                    </a:lnTo>
                    <a:lnTo>
                      <a:pt x="460" y="375"/>
                    </a:lnTo>
                    <a:lnTo>
                      <a:pt x="475" y="382"/>
                    </a:lnTo>
                    <a:lnTo>
                      <a:pt x="490" y="391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3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30"/>
                    </a:lnTo>
                    <a:lnTo>
                      <a:pt x="486" y="330"/>
                    </a:lnTo>
                    <a:lnTo>
                      <a:pt x="470" y="323"/>
                    </a:lnTo>
                    <a:lnTo>
                      <a:pt x="466" y="313"/>
                    </a:lnTo>
                    <a:lnTo>
                      <a:pt x="463" y="304"/>
                    </a:lnTo>
                    <a:lnTo>
                      <a:pt x="460" y="294"/>
                    </a:lnTo>
                    <a:lnTo>
                      <a:pt x="460" y="290"/>
                    </a:lnTo>
                    <a:lnTo>
                      <a:pt x="470" y="278"/>
                    </a:lnTo>
                    <a:lnTo>
                      <a:pt x="484" y="264"/>
                    </a:lnTo>
                    <a:lnTo>
                      <a:pt x="496" y="251"/>
                    </a:lnTo>
                    <a:lnTo>
                      <a:pt x="491" y="25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3" y="207"/>
                    </a:lnTo>
                    <a:lnTo>
                      <a:pt x="475" y="221"/>
                    </a:lnTo>
                    <a:lnTo>
                      <a:pt x="460" y="235"/>
                    </a:lnTo>
                    <a:lnTo>
                      <a:pt x="450" y="245"/>
                    </a:lnTo>
                    <a:lnTo>
                      <a:pt x="442" y="257"/>
                    </a:lnTo>
                    <a:lnTo>
                      <a:pt x="429" y="275"/>
                    </a:lnTo>
                    <a:lnTo>
                      <a:pt x="419" y="288"/>
                    </a:lnTo>
                    <a:lnTo>
                      <a:pt x="409" y="301"/>
                    </a:lnTo>
                    <a:lnTo>
                      <a:pt x="396" y="316"/>
                    </a:lnTo>
                    <a:lnTo>
                      <a:pt x="391" y="311"/>
                    </a:lnTo>
                    <a:lnTo>
                      <a:pt x="385" y="298"/>
                    </a:lnTo>
                    <a:lnTo>
                      <a:pt x="379" y="288"/>
                    </a:lnTo>
                    <a:lnTo>
                      <a:pt x="382" y="278"/>
                    </a:lnTo>
                    <a:lnTo>
                      <a:pt x="391" y="262"/>
                    </a:lnTo>
                    <a:lnTo>
                      <a:pt x="400" y="246"/>
                    </a:lnTo>
                    <a:lnTo>
                      <a:pt x="409" y="232"/>
                    </a:lnTo>
                    <a:lnTo>
                      <a:pt x="419" y="218"/>
                    </a:lnTo>
                    <a:lnTo>
                      <a:pt x="436" y="200"/>
                    </a:lnTo>
                    <a:lnTo>
                      <a:pt x="450" y="182"/>
                    </a:lnTo>
                    <a:lnTo>
                      <a:pt x="462" y="169"/>
                    </a:lnTo>
                    <a:lnTo>
                      <a:pt x="473" y="156"/>
                    </a:lnTo>
                    <a:lnTo>
                      <a:pt x="484" y="141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89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89"/>
                    </a:lnTo>
                    <a:lnTo>
                      <a:pt x="491" y="89"/>
                    </a:lnTo>
                    <a:lnTo>
                      <a:pt x="491" y="108"/>
                    </a:lnTo>
                    <a:lnTo>
                      <a:pt x="491" y="96"/>
                    </a:lnTo>
                    <a:lnTo>
                      <a:pt x="487" y="111"/>
                    </a:lnTo>
                    <a:lnTo>
                      <a:pt x="473" y="127"/>
                    </a:lnTo>
                    <a:lnTo>
                      <a:pt x="463" y="141"/>
                    </a:lnTo>
                    <a:lnTo>
                      <a:pt x="448" y="162"/>
                    </a:lnTo>
                    <a:lnTo>
                      <a:pt x="438" y="174"/>
                    </a:lnTo>
                    <a:lnTo>
                      <a:pt x="426" y="191"/>
                    </a:lnTo>
                    <a:lnTo>
                      <a:pt x="414" y="214"/>
                    </a:lnTo>
                    <a:lnTo>
                      <a:pt x="404" y="231"/>
                    </a:lnTo>
                    <a:lnTo>
                      <a:pt x="394" y="249"/>
                    </a:lnTo>
                    <a:lnTo>
                      <a:pt x="380" y="278"/>
                    </a:lnTo>
                    <a:lnTo>
                      <a:pt x="375" y="294"/>
                    </a:lnTo>
                    <a:lnTo>
                      <a:pt x="372" y="304"/>
                    </a:lnTo>
                    <a:lnTo>
                      <a:pt x="364" y="288"/>
                    </a:lnTo>
                    <a:lnTo>
                      <a:pt x="355" y="271"/>
                    </a:lnTo>
                    <a:lnTo>
                      <a:pt x="344" y="254"/>
                    </a:lnTo>
                    <a:lnTo>
                      <a:pt x="336" y="237"/>
                    </a:lnTo>
                    <a:lnTo>
                      <a:pt x="327" y="221"/>
                    </a:lnTo>
                    <a:lnTo>
                      <a:pt x="318" y="207"/>
                    </a:lnTo>
                    <a:lnTo>
                      <a:pt x="308" y="193"/>
                    </a:lnTo>
                    <a:lnTo>
                      <a:pt x="296" y="175"/>
                    </a:lnTo>
                    <a:lnTo>
                      <a:pt x="283" y="158"/>
                    </a:lnTo>
                    <a:lnTo>
                      <a:pt x="270" y="137"/>
                    </a:lnTo>
                    <a:lnTo>
                      <a:pt x="257" y="117"/>
                    </a:lnTo>
                    <a:lnTo>
                      <a:pt x="248" y="100"/>
                    </a:lnTo>
                    <a:lnTo>
                      <a:pt x="235" y="79"/>
                    </a:lnTo>
                    <a:lnTo>
                      <a:pt x="225" y="66"/>
                    </a:lnTo>
                    <a:lnTo>
                      <a:pt x="213" y="52"/>
                    </a:lnTo>
                    <a:lnTo>
                      <a:pt x="203" y="42"/>
                    </a:lnTo>
                    <a:lnTo>
                      <a:pt x="194" y="30"/>
                    </a:lnTo>
                    <a:lnTo>
                      <a:pt x="185" y="13"/>
                    </a:lnTo>
                    <a:lnTo>
                      <a:pt x="177" y="0"/>
                    </a:lnTo>
                    <a:lnTo>
                      <a:pt x="179" y="11"/>
                    </a:lnTo>
                    <a:lnTo>
                      <a:pt x="181" y="27"/>
                    </a:lnTo>
                    <a:lnTo>
                      <a:pt x="183" y="43"/>
                    </a:lnTo>
                    <a:lnTo>
                      <a:pt x="190" y="59"/>
                    </a:lnTo>
                    <a:lnTo>
                      <a:pt x="196" y="74"/>
                    </a:lnTo>
                    <a:lnTo>
                      <a:pt x="208" y="96"/>
                    </a:lnTo>
                    <a:lnTo>
                      <a:pt x="217" y="114"/>
                    </a:lnTo>
                    <a:lnTo>
                      <a:pt x="227" y="136"/>
                    </a:lnTo>
                    <a:lnTo>
                      <a:pt x="239" y="154"/>
                    </a:lnTo>
                    <a:lnTo>
                      <a:pt x="251" y="175"/>
                    </a:lnTo>
                    <a:lnTo>
                      <a:pt x="262" y="191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40" name="Freeform 32"/>
              <p:cNvSpPr>
                <a:spLocks/>
              </p:cNvSpPr>
              <p:nvPr/>
            </p:nvSpPr>
            <p:spPr bwMode="ltGray">
              <a:xfrm>
                <a:off x="5003" y="1739"/>
                <a:ext cx="768" cy="1071"/>
              </a:xfrm>
              <a:custGeom>
                <a:avLst/>
                <a:gdLst/>
                <a:ahLst/>
                <a:cxnLst>
                  <a:cxn ang="0">
                    <a:pos x="455" y="337"/>
                  </a:cxn>
                  <a:cxn ang="0">
                    <a:pos x="431" y="371"/>
                  </a:cxn>
                  <a:cxn ang="0">
                    <a:pos x="295" y="314"/>
                  </a:cxn>
                  <a:cxn ang="0">
                    <a:pos x="153" y="223"/>
                  </a:cxn>
                  <a:cxn ang="0">
                    <a:pos x="92" y="126"/>
                  </a:cxn>
                  <a:cxn ang="0">
                    <a:pos x="128" y="211"/>
                  </a:cxn>
                  <a:cxn ang="0">
                    <a:pos x="235" y="299"/>
                  </a:cxn>
                  <a:cxn ang="0">
                    <a:pos x="354" y="380"/>
                  </a:cxn>
                  <a:cxn ang="0">
                    <a:pos x="469" y="437"/>
                  </a:cxn>
                  <a:cxn ang="0">
                    <a:pos x="421" y="488"/>
                  </a:cxn>
                  <a:cxn ang="0">
                    <a:pos x="317" y="496"/>
                  </a:cxn>
                  <a:cxn ang="0">
                    <a:pos x="182" y="514"/>
                  </a:cxn>
                  <a:cxn ang="0">
                    <a:pos x="74" y="561"/>
                  </a:cxn>
                  <a:cxn ang="0">
                    <a:pos x="37" y="590"/>
                  </a:cxn>
                  <a:cxn ang="0">
                    <a:pos x="149" y="561"/>
                  </a:cxn>
                  <a:cxn ang="0">
                    <a:pos x="297" y="546"/>
                  </a:cxn>
                  <a:cxn ang="0">
                    <a:pos x="435" y="535"/>
                  </a:cxn>
                  <a:cxn ang="0">
                    <a:pos x="509" y="559"/>
                  </a:cxn>
                  <a:cxn ang="0">
                    <a:pos x="495" y="683"/>
                  </a:cxn>
                  <a:cxn ang="0">
                    <a:pos x="497" y="843"/>
                  </a:cxn>
                  <a:cxn ang="0">
                    <a:pos x="541" y="971"/>
                  </a:cxn>
                  <a:cxn ang="0">
                    <a:pos x="633" y="1070"/>
                  </a:cxn>
                  <a:cxn ang="0">
                    <a:pos x="620" y="951"/>
                  </a:cxn>
                  <a:cxn ang="0">
                    <a:pos x="590" y="821"/>
                  </a:cxn>
                  <a:cxn ang="0">
                    <a:pos x="571" y="655"/>
                  </a:cxn>
                  <a:cxn ang="0">
                    <a:pos x="580" y="544"/>
                  </a:cxn>
                  <a:cxn ang="0">
                    <a:pos x="626" y="608"/>
                  </a:cxn>
                  <a:cxn ang="0">
                    <a:pos x="651" y="749"/>
                  </a:cxn>
                  <a:cxn ang="0">
                    <a:pos x="672" y="894"/>
                  </a:cxn>
                  <a:cxn ang="0">
                    <a:pos x="737" y="1000"/>
                  </a:cxn>
                  <a:cxn ang="0">
                    <a:pos x="760" y="1000"/>
                  </a:cxn>
                  <a:cxn ang="0">
                    <a:pos x="760" y="891"/>
                  </a:cxn>
                  <a:cxn ang="0">
                    <a:pos x="716" y="789"/>
                  </a:cxn>
                  <a:cxn ang="0">
                    <a:pos x="666" y="657"/>
                  </a:cxn>
                  <a:cxn ang="0">
                    <a:pos x="643" y="561"/>
                  </a:cxn>
                  <a:cxn ang="0">
                    <a:pos x="689" y="499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27" y="442"/>
                  </a:cxn>
                  <a:cxn ang="0">
                    <a:pos x="727" y="380"/>
                  </a:cxn>
                  <a:cxn ang="0">
                    <a:pos x="760" y="288"/>
                  </a:cxn>
                  <a:cxn ang="0">
                    <a:pos x="760" y="288"/>
                  </a:cxn>
                  <a:cxn ang="0">
                    <a:pos x="760" y="288"/>
                  </a:cxn>
                  <a:cxn ang="0">
                    <a:pos x="760" y="288"/>
                  </a:cxn>
                  <a:cxn ang="0">
                    <a:pos x="696" y="335"/>
                  </a:cxn>
                  <a:cxn ang="0">
                    <a:pos x="613" y="433"/>
                  </a:cxn>
                  <a:cxn ang="0">
                    <a:pos x="604" y="359"/>
                  </a:cxn>
                  <a:cxn ang="0">
                    <a:pos x="696" y="250"/>
                  </a:cxn>
                  <a:cxn ang="0">
                    <a:pos x="760" y="178"/>
                  </a:cxn>
                  <a:cxn ang="0">
                    <a:pos x="760" y="178"/>
                  </a:cxn>
                  <a:cxn ang="0">
                    <a:pos x="760" y="132"/>
                  </a:cxn>
                  <a:cxn ang="0">
                    <a:pos x="678" y="239"/>
                  </a:cxn>
                  <a:cxn ang="0">
                    <a:pos x="589" y="380"/>
                  </a:cxn>
                  <a:cxn ang="0">
                    <a:pos x="532" y="348"/>
                  </a:cxn>
                  <a:cxn ang="0">
                    <a:pos x="458" y="240"/>
                  </a:cxn>
                  <a:cxn ang="0">
                    <a:pos x="364" y="109"/>
                  </a:cxn>
                  <a:cxn ang="0">
                    <a:pos x="286" y="18"/>
                  </a:cxn>
                  <a:cxn ang="0">
                    <a:pos x="294" y="81"/>
                  </a:cxn>
                  <a:cxn ang="0">
                    <a:pos x="369" y="211"/>
                  </a:cxn>
                </a:cxnLst>
                <a:rect l="0" t="0" r="r" b="b"/>
                <a:pathLst>
                  <a:path w="768" h="1071">
                    <a:moveTo>
                      <a:pt x="405" y="261"/>
                    </a:moveTo>
                    <a:lnTo>
                      <a:pt x="420" y="278"/>
                    </a:lnTo>
                    <a:lnTo>
                      <a:pt x="432" y="297"/>
                    </a:lnTo>
                    <a:lnTo>
                      <a:pt x="443" y="316"/>
                    </a:lnTo>
                    <a:lnTo>
                      <a:pt x="455" y="337"/>
                    </a:lnTo>
                    <a:lnTo>
                      <a:pt x="465" y="356"/>
                    </a:lnTo>
                    <a:lnTo>
                      <a:pt x="469" y="374"/>
                    </a:lnTo>
                    <a:lnTo>
                      <a:pt x="475" y="390"/>
                    </a:lnTo>
                    <a:lnTo>
                      <a:pt x="457" y="380"/>
                    </a:lnTo>
                    <a:lnTo>
                      <a:pt x="431" y="371"/>
                    </a:lnTo>
                    <a:lnTo>
                      <a:pt x="403" y="361"/>
                    </a:lnTo>
                    <a:lnTo>
                      <a:pt x="377" y="350"/>
                    </a:lnTo>
                    <a:lnTo>
                      <a:pt x="348" y="340"/>
                    </a:lnTo>
                    <a:lnTo>
                      <a:pt x="319" y="328"/>
                    </a:lnTo>
                    <a:lnTo>
                      <a:pt x="295" y="314"/>
                    </a:lnTo>
                    <a:lnTo>
                      <a:pt x="259" y="295"/>
                    </a:lnTo>
                    <a:lnTo>
                      <a:pt x="234" y="277"/>
                    </a:lnTo>
                    <a:lnTo>
                      <a:pt x="200" y="257"/>
                    </a:lnTo>
                    <a:lnTo>
                      <a:pt x="177" y="245"/>
                    </a:lnTo>
                    <a:lnTo>
                      <a:pt x="153" y="223"/>
                    </a:lnTo>
                    <a:lnTo>
                      <a:pt x="134" y="206"/>
                    </a:lnTo>
                    <a:lnTo>
                      <a:pt x="118" y="183"/>
                    </a:lnTo>
                    <a:lnTo>
                      <a:pt x="107" y="161"/>
                    </a:lnTo>
                    <a:lnTo>
                      <a:pt x="99" y="141"/>
                    </a:lnTo>
                    <a:lnTo>
                      <a:pt x="92" y="126"/>
                    </a:lnTo>
                    <a:lnTo>
                      <a:pt x="91" y="143"/>
                    </a:lnTo>
                    <a:lnTo>
                      <a:pt x="91" y="154"/>
                    </a:lnTo>
                    <a:lnTo>
                      <a:pt x="96" y="169"/>
                    </a:lnTo>
                    <a:lnTo>
                      <a:pt x="108" y="186"/>
                    </a:lnTo>
                    <a:lnTo>
                      <a:pt x="128" y="211"/>
                    </a:lnTo>
                    <a:lnTo>
                      <a:pt x="138" y="229"/>
                    </a:lnTo>
                    <a:lnTo>
                      <a:pt x="157" y="241"/>
                    </a:lnTo>
                    <a:lnTo>
                      <a:pt x="180" y="258"/>
                    </a:lnTo>
                    <a:lnTo>
                      <a:pt x="209" y="278"/>
                    </a:lnTo>
                    <a:lnTo>
                      <a:pt x="235" y="299"/>
                    </a:lnTo>
                    <a:lnTo>
                      <a:pt x="263" y="318"/>
                    </a:lnTo>
                    <a:lnTo>
                      <a:pt x="283" y="335"/>
                    </a:lnTo>
                    <a:lnTo>
                      <a:pt x="304" y="354"/>
                    </a:lnTo>
                    <a:lnTo>
                      <a:pt x="329" y="367"/>
                    </a:lnTo>
                    <a:lnTo>
                      <a:pt x="354" y="380"/>
                    </a:lnTo>
                    <a:lnTo>
                      <a:pt x="379" y="395"/>
                    </a:lnTo>
                    <a:lnTo>
                      <a:pt x="403" y="406"/>
                    </a:lnTo>
                    <a:lnTo>
                      <a:pt x="424" y="417"/>
                    </a:lnTo>
                    <a:lnTo>
                      <a:pt x="451" y="429"/>
                    </a:lnTo>
                    <a:lnTo>
                      <a:pt x="469" y="437"/>
                    </a:lnTo>
                    <a:lnTo>
                      <a:pt x="477" y="442"/>
                    </a:lnTo>
                    <a:lnTo>
                      <a:pt x="469" y="454"/>
                    </a:lnTo>
                    <a:lnTo>
                      <a:pt x="460" y="467"/>
                    </a:lnTo>
                    <a:lnTo>
                      <a:pt x="446" y="484"/>
                    </a:lnTo>
                    <a:lnTo>
                      <a:pt x="421" y="488"/>
                    </a:lnTo>
                    <a:lnTo>
                      <a:pt x="403" y="490"/>
                    </a:lnTo>
                    <a:lnTo>
                      <a:pt x="375" y="495"/>
                    </a:lnTo>
                    <a:lnTo>
                      <a:pt x="348" y="496"/>
                    </a:lnTo>
                    <a:lnTo>
                      <a:pt x="348" y="496"/>
                    </a:lnTo>
                    <a:lnTo>
                      <a:pt x="317" y="496"/>
                    </a:lnTo>
                    <a:lnTo>
                      <a:pt x="288" y="499"/>
                    </a:lnTo>
                    <a:lnTo>
                      <a:pt x="258" y="501"/>
                    </a:lnTo>
                    <a:lnTo>
                      <a:pt x="231" y="505"/>
                    </a:lnTo>
                    <a:lnTo>
                      <a:pt x="208" y="508"/>
                    </a:lnTo>
                    <a:lnTo>
                      <a:pt x="182" y="514"/>
                    </a:lnTo>
                    <a:lnTo>
                      <a:pt x="163" y="521"/>
                    </a:lnTo>
                    <a:lnTo>
                      <a:pt x="142" y="530"/>
                    </a:lnTo>
                    <a:lnTo>
                      <a:pt x="126" y="539"/>
                    </a:lnTo>
                    <a:lnTo>
                      <a:pt x="102" y="548"/>
                    </a:lnTo>
                    <a:lnTo>
                      <a:pt x="74" y="561"/>
                    </a:lnTo>
                    <a:lnTo>
                      <a:pt x="46" y="572"/>
                    </a:lnTo>
                    <a:lnTo>
                      <a:pt x="24" y="579"/>
                    </a:lnTo>
                    <a:lnTo>
                      <a:pt x="0" y="587"/>
                    </a:lnTo>
                    <a:lnTo>
                      <a:pt x="19" y="591"/>
                    </a:lnTo>
                    <a:lnTo>
                      <a:pt x="37" y="590"/>
                    </a:lnTo>
                    <a:lnTo>
                      <a:pt x="59" y="585"/>
                    </a:lnTo>
                    <a:lnTo>
                      <a:pt x="82" y="579"/>
                    </a:lnTo>
                    <a:lnTo>
                      <a:pt x="112" y="570"/>
                    </a:lnTo>
                    <a:lnTo>
                      <a:pt x="130" y="565"/>
                    </a:lnTo>
                    <a:lnTo>
                      <a:pt x="149" y="561"/>
                    </a:lnTo>
                    <a:lnTo>
                      <a:pt x="174" y="556"/>
                    </a:lnTo>
                    <a:lnTo>
                      <a:pt x="200" y="553"/>
                    </a:lnTo>
                    <a:lnTo>
                      <a:pt x="232" y="550"/>
                    </a:lnTo>
                    <a:lnTo>
                      <a:pt x="263" y="547"/>
                    </a:lnTo>
                    <a:lnTo>
                      <a:pt x="297" y="546"/>
                    </a:lnTo>
                    <a:lnTo>
                      <a:pt x="325" y="546"/>
                    </a:lnTo>
                    <a:lnTo>
                      <a:pt x="354" y="544"/>
                    </a:lnTo>
                    <a:lnTo>
                      <a:pt x="377" y="542"/>
                    </a:lnTo>
                    <a:lnTo>
                      <a:pt x="405" y="540"/>
                    </a:lnTo>
                    <a:lnTo>
                      <a:pt x="435" y="535"/>
                    </a:lnTo>
                    <a:lnTo>
                      <a:pt x="469" y="529"/>
                    </a:lnTo>
                    <a:lnTo>
                      <a:pt x="498" y="521"/>
                    </a:lnTo>
                    <a:lnTo>
                      <a:pt x="534" y="516"/>
                    </a:lnTo>
                    <a:lnTo>
                      <a:pt x="523" y="535"/>
                    </a:lnTo>
                    <a:lnTo>
                      <a:pt x="509" y="559"/>
                    </a:lnTo>
                    <a:lnTo>
                      <a:pt x="495" y="590"/>
                    </a:lnTo>
                    <a:lnTo>
                      <a:pt x="492" y="613"/>
                    </a:lnTo>
                    <a:lnTo>
                      <a:pt x="491" y="640"/>
                    </a:lnTo>
                    <a:lnTo>
                      <a:pt x="492" y="661"/>
                    </a:lnTo>
                    <a:lnTo>
                      <a:pt x="495" y="683"/>
                    </a:lnTo>
                    <a:lnTo>
                      <a:pt x="497" y="712"/>
                    </a:lnTo>
                    <a:lnTo>
                      <a:pt x="500" y="751"/>
                    </a:lnTo>
                    <a:lnTo>
                      <a:pt x="498" y="783"/>
                    </a:lnTo>
                    <a:lnTo>
                      <a:pt x="497" y="817"/>
                    </a:lnTo>
                    <a:lnTo>
                      <a:pt x="497" y="843"/>
                    </a:lnTo>
                    <a:lnTo>
                      <a:pt x="500" y="869"/>
                    </a:lnTo>
                    <a:lnTo>
                      <a:pt x="508" y="896"/>
                    </a:lnTo>
                    <a:lnTo>
                      <a:pt x="519" y="928"/>
                    </a:lnTo>
                    <a:lnTo>
                      <a:pt x="529" y="951"/>
                    </a:lnTo>
                    <a:lnTo>
                      <a:pt x="541" y="971"/>
                    </a:lnTo>
                    <a:lnTo>
                      <a:pt x="554" y="997"/>
                    </a:lnTo>
                    <a:lnTo>
                      <a:pt x="566" y="1013"/>
                    </a:lnTo>
                    <a:lnTo>
                      <a:pt x="586" y="1032"/>
                    </a:lnTo>
                    <a:lnTo>
                      <a:pt x="612" y="1049"/>
                    </a:lnTo>
                    <a:lnTo>
                      <a:pt x="633" y="1070"/>
                    </a:lnTo>
                    <a:lnTo>
                      <a:pt x="636" y="1048"/>
                    </a:lnTo>
                    <a:lnTo>
                      <a:pt x="633" y="1022"/>
                    </a:lnTo>
                    <a:lnTo>
                      <a:pt x="629" y="994"/>
                    </a:lnTo>
                    <a:lnTo>
                      <a:pt x="626" y="969"/>
                    </a:lnTo>
                    <a:lnTo>
                      <a:pt x="620" y="951"/>
                    </a:lnTo>
                    <a:lnTo>
                      <a:pt x="613" y="926"/>
                    </a:lnTo>
                    <a:lnTo>
                      <a:pt x="602" y="900"/>
                    </a:lnTo>
                    <a:lnTo>
                      <a:pt x="597" y="879"/>
                    </a:lnTo>
                    <a:lnTo>
                      <a:pt x="595" y="858"/>
                    </a:lnTo>
                    <a:lnTo>
                      <a:pt x="590" y="821"/>
                    </a:lnTo>
                    <a:lnTo>
                      <a:pt x="586" y="783"/>
                    </a:lnTo>
                    <a:lnTo>
                      <a:pt x="581" y="749"/>
                    </a:lnTo>
                    <a:lnTo>
                      <a:pt x="578" y="715"/>
                    </a:lnTo>
                    <a:lnTo>
                      <a:pt x="572" y="679"/>
                    </a:lnTo>
                    <a:lnTo>
                      <a:pt x="571" y="655"/>
                    </a:lnTo>
                    <a:lnTo>
                      <a:pt x="571" y="635"/>
                    </a:lnTo>
                    <a:lnTo>
                      <a:pt x="569" y="610"/>
                    </a:lnTo>
                    <a:lnTo>
                      <a:pt x="571" y="582"/>
                    </a:lnTo>
                    <a:lnTo>
                      <a:pt x="574" y="567"/>
                    </a:lnTo>
                    <a:lnTo>
                      <a:pt x="580" y="544"/>
                    </a:lnTo>
                    <a:lnTo>
                      <a:pt x="586" y="514"/>
                    </a:lnTo>
                    <a:lnTo>
                      <a:pt x="597" y="536"/>
                    </a:lnTo>
                    <a:lnTo>
                      <a:pt x="609" y="559"/>
                    </a:lnTo>
                    <a:lnTo>
                      <a:pt x="620" y="582"/>
                    </a:lnTo>
                    <a:lnTo>
                      <a:pt x="626" y="608"/>
                    </a:lnTo>
                    <a:lnTo>
                      <a:pt x="633" y="636"/>
                    </a:lnTo>
                    <a:lnTo>
                      <a:pt x="638" y="657"/>
                    </a:lnTo>
                    <a:lnTo>
                      <a:pt x="641" y="684"/>
                    </a:lnTo>
                    <a:lnTo>
                      <a:pt x="647" y="715"/>
                    </a:lnTo>
                    <a:lnTo>
                      <a:pt x="651" y="749"/>
                    </a:lnTo>
                    <a:lnTo>
                      <a:pt x="655" y="776"/>
                    </a:lnTo>
                    <a:lnTo>
                      <a:pt x="659" y="811"/>
                    </a:lnTo>
                    <a:lnTo>
                      <a:pt x="661" y="836"/>
                    </a:lnTo>
                    <a:lnTo>
                      <a:pt x="669" y="866"/>
                    </a:lnTo>
                    <a:lnTo>
                      <a:pt x="672" y="894"/>
                    </a:lnTo>
                    <a:lnTo>
                      <a:pt x="678" y="913"/>
                    </a:lnTo>
                    <a:lnTo>
                      <a:pt x="690" y="934"/>
                    </a:lnTo>
                    <a:lnTo>
                      <a:pt x="704" y="957"/>
                    </a:lnTo>
                    <a:lnTo>
                      <a:pt x="720" y="979"/>
                    </a:lnTo>
                    <a:lnTo>
                      <a:pt x="737" y="1000"/>
                    </a:lnTo>
                    <a:lnTo>
                      <a:pt x="750" y="1011"/>
                    </a:lnTo>
                    <a:lnTo>
                      <a:pt x="760" y="1000"/>
                    </a:lnTo>
                    <a:lnTo>
                      <a:pt x="760" y="945"/>
                    </a:lnTo>
                    <a:lnTo>
                      <a:pt x="760" y="945"/>
                    </a:lnTo>
                    <a:lnTo>
                      <a:pt x="760" y="1000"/>
                    </a:lnTo>
                    <a:lnTo>
                      <a:pt x="760" y="945"/>
                    </a:lnTo>
                    <a:lnTo>
                      <a:pt x="760" y="945"/>
                    </a:lnTo>
                    <a:lnTo>
                      <a:pt x="760" y="945"/>
                    </a:lnTo>
                    <a:lnTo>
                      <a:pt x="760" y="945"/>
                    </a:lnTo>
                    <a:lnTo>
                      <a:pt x="760" y="891"/>
                    </a:lnTo>
                    <a:lnTo>
                      <a:pt x="760" y="891"/>
                    </a:lnTo>
                    <a:lnTo>
                      <a:pt x="752" y="869"/>
                    </a:lnTo>
                    <a:lnTo>
                      <a:pt x="738" y="841"/>
                    </a:lnTo>
                    <a:lnTo>
                      <a:pt x="727" y="817"/>
                    </a:lnTo>
                    <a:lnTo>
                      <a:pt x="716" y="789"/>
                    </a:lnTo>
                    <a:lnTo>
                      <a:pt x="706" y="764"/>
                    </a:lnTo>
                    <a:lnTo>
                      <a:pt x="693" y="736"/>
                    </a:lnTo>
                    <a:lnTo>
                      <a:pt x="684" y="710"/>
                    </a:lnTo>
                    <a:lnTo>
                      <a:pt x="675" y="684"/>
                    </a:lnTo>
                    <a:lnTo>
                      <a:pt x="666" y="657"/>
                    </a:lnTo>
                    <a:lnTo>
                      <a:pt x="661" y="640"/>
                    </a:lnTo>
                    <a:lnTo>
                      <a:pt x="654" y="619"/>
                    </a:lnTo>
                    <a:lnTo>
                      <a:pt x="647" y="595"/>
                    </a:lnTo>
                    <a:lnTo>
                      <a:pt x="638" y="576"/>
                    </a:lnTo>
                    <a:lnTo>
                      <a:pt x="643" y="561"/>
                    </a:lnTo>
                    <a:lnTo>
                      <a:pt x="646" y="542"/>
                    </a:lnTo>
                    <a:lnTo>
                      <a:pt x="644" y="527"/>
                    </a:lnTo>
                    <a:lnTo>
                      <a:pt x="640" y="508"/>
                    </a:lnTo>
                    <a:lnTo>
                      <a:pt x="661" y="505"/>
                    </a:lnTo>
                    <a:lnTo>
                      <a:pt x="689" y="499"/>
                    </a:lnTo>
                    <a:lnTo>
                      <a:pt x="712" y="513"/>
                    </a:lnTo>
                    <a:lnTo>
                      <a:pt x="734" y="523"/>
                    </a:lnTo>
                    <a:lnTo>
                      <a:pt x="757" y="535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451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451"/>
                    </a:lnTo>
                    <a:lnTo>
                      <a:pt x="752" y="451"/>
                    </a:lnTo>
                    <a:lnTo>
                      <a:pt x="727" y="442"/>
                    </a:lnTo>
                    <a:lnTo>
                      <a:pt x="721" y="429"/>
                    </a:lnTo>
                    <a:lnTo>
                      <a:pt x="716" y="416"/>
                    </a:lnTo>
                    <a:lnTo>
                      <a:pt x="711" y="402"/>
                    </a:lnTo>
                    <a:lnTo>
                      <a:pt x="712" y="397"/>
                    </a:lnTo>
                    <a:lnTo>
                      <a:pt x="727" y="380"/>
                    </a:lnTo>
                    <a:lnTo>
                      <a:pt x="749" y="362"/>
                    </a:lnTo>
                    <a:lnTo>
                      <a:pt x="767" y="344"/>
                    </a:lnTo>
                    <a:lnTo>
                      <a:pt x="760" y="342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3" y="284"/>
                    </a:lnTo>
                    <a:lnTo>
                      <a:pt x="734" y="303"/>
                    </a:lnTo>
                    <a:lnTo>
                      <a:pt x="711" y="322"/>
                    </a:lnTo>
                    <a:lnTo>
                      <a:pt x="696" y="335"/>
                    </a:lnTo>
                    <a:lnTo>
                      <a:pt x="684" y="352"/>
                    </a:lnTo>
                    <a:lnTo>
                      <a:pt x="664" y="376"/>
                    </a:lnTo>
                    <a:lnTo>
                      <a:pt x="649" y="395"/>
                    </a:lnTo>
                    <a:lnTo>
                      <a:pt x="633" y="412"/>
                    </a:lnTo>
                    <a:lnTo>
                      <a:pt x="613" y="433"/>
                    </a:lnTo>
                    <a:lnTo>
                      <a:pt x="604" y="425"/>
                    </a:lnTo>
                    <a:lnTo>
                      <a:pt x="595" y="408"/>
                    </a:lnTo>
                    <a:lnTo>
                      <a:pt x="586" y="395"/>
                    </a:lnTo>
                    <a:lnTo>
                      <a:pt x="591" y="380"/>
                    </a:lnTo>
                    <a:lnTo>
                      <a:pt x="604" y="359"/>
                    </a:lnTo>
                    <a:lnTo>
                      <a:pt x="618" y="337"/>
                    </a:lnTo>
                    <a:lnTo>
                      <a:pt x="633" y="317"/>
                    </a:lnTo>
                    <a:lnTo>
                      <a:pt x="649" y="299"/>
                    </a:lnTo>
                    <a:lnTo>
                      <a:pt x="674" y="274"/>
                    </a:lnTo>
                    <a:lnTo>
                      <a:pt x="696" y="250"/>
                    </a:lnTo>
                    <a:lnTo>
                      <a:pt x="715" y="231"/>
                    </a:lnTo>
                    <a:lnTo>
                      <a:pt x="731" y="214"/>
                    </a:lnTo>
                    <a:lnTo>
                      <a:pt x="749" y="194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22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22"/>
                    </a:lnTo>
                    <a:lnTo>
                      <a:pt x="760" y="122"/>
                    </a:lnTo>
                    <a:lnTo>
                      <a:pt x="760" y="148"/>
                    </a:lnTo>
                    <a:lnTo>
                      <a:pt x="760" y="132"/>
                    </a:lnTo>
                    <a:lnTo>
                      <a:pt x="753" y="152"/>
                    </a:lnTo>
                    <a:lnTo>
                      <a:pt x="732" y="173"/>
                    </a:lnTo>
                    <a:lnTo>
                      <a:pt x="716" y="194"/>
                    </a:lnTo>
                    <a:lnTo>
                      <a:pt x="693" y="222"/>
                    </a:lnTo>
                    <a:lnTo>
                      <a:pt x="678" y="239"/>
                    </a:lnTo>
                    <a:lnTo>
                      <a:pt x="659" y="261"/>
                    </a:lnTo>
                    <a:lnTo>
                      <a:pt x="641" y="293"/>
                    </a:lnTo>
                    <a:lnTo>
                      <a:pt x="625" y="316"/>
                    </a:lnTo>
                    <a:lnTo>
                      <a:pt x="610" y="340"/>
                    </a:lnTo>
                    <a:lnTo>
                      <a:pt x="589" y="380"/>
                    </a:lnTo>
                    <a:lnTo>
                      <a:pt x="580" y="402"/>
                    </a:lnTo>
                    <a:lnTo>
                      <a:pt x="575" y="416"/>
                    </a:lnTo>
                    <a:lnTo>
                      <a:pt x="564" y="395"/>
                    </a:lnTo>
                    <a:lnTo>
                      <a:pt x="549" y="371"/>
                    </a:lnTo>
                    <a:lnTo>
                      <a:pt x="532" y="348"/>
                    </a:lnTo>
                    <a:lnTo>
                      <a:pt x="519" y="325"/>
                    </a:lnTo>
                    <a:lnTo>
                      <a:pt x="506" y="303"/>
                    </a:lnTo>
                    <a:lnTo>
                      <a:pt x="492" y="284"/>
                    </a:lnTo>
                    <a:lnTo>
                      <a:pt x="477" y="265"/>
                    </a:lnTo>
                    <a:lnTo>
                      <a:pt x="458" y="240"/>
                    </a:lnTo>
                    <a:lnTo>
                      <a:pt x="437" y="216"/>
                    </a:lnTo>
                    <a:lnTo>
                      <a:pt x="418" y="188"/>
                    </a:lnTo>
                    <a:lnTo>
                      <a:pt x="398" y="160"/>
                    </a:lnTo>
                    <a:lnTo>
                      <a:pt x="383" y="137"/>
                    </a:lnTo>
                    <a:lnTo>
                      <a:pt x="364" y="109"/>
                    </a:lnTo>
                    <a:lnTo>
                      <a:pt x="349" y="90"/>
                    </a:lnTo>
                    <a:lnTo>
                      <a:pt x="330" y="72"/>
                    </a:lnTo>
                    <a:lnTo>
                      <a:pt x="314" y="58"/>
                    </a:lnTo>
                    <a:lnTo>
                      <a:pt x="300" y="41"/>
                    </a:lnTo>
                    <a:lnTo>
                      <a:pt x="286" y="18"/>
                    </a:lnTo>
                    <a:lnTo>
                      <a:pt x="274" y="0"/>
                    </a:lnTo>
                    <a:lnTo>
                      <a:pt x="277" y="15"/>
                    </a:lnTo>
                    <a:lnTo>
                      <a:pt x="280" y="37"/>
                    </a:lnTo>
                    <a:lnTo>
                      <a:pt x="283" y="60"/>
                    </a:lnTo>
                    <a:lnTo>
                      <a:pt x="294" y="81"/>
                    </a:lnTo>
                    <a:lnTo>
                      <a:pt x="304" y="101"/>
                    </a:lnTo>
                    <a:lnTo>
                      <a:pt x="322" y="131"/>
                    </a:lnTo>
                    <a:lnTo>
                      <a:pt x="335" y="156"/>
                    </a:lnTo>
                    <a:lnTo>
                      <a:pt x="352" y="186"/>
                    </a:lnTo>
                    <a:lnTo>
                      <a:pt x="369" y="211"/>
                    </a:lnTo>
                    <a:lnTo>
                      <a:pt x="389" y="240"/>
                    </a:lnTo>
                    <a:lnTo>
                      <a:pt x="405" y="261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3043" name="Rectangle 35"/>
          <p:cNvSpPr>
            <a:spLocks noGrp="1" noChangeArrowheads="1"/>
          </p:cNvSpPr>
          <p:nvPr>
            <p:ph type="ctrTitle"/>
          </p:nvPr>
        </p:nvSpPr>
        <p:spPr>
          <a:noFill/>
          <a:ln/>
        </p:spPr>
        <p:txBody>
          <a:bodyPr/>
          <a:lstStyle/>
          <a:p>
            <a:pPr algn="ctr"/>
            <a:r>
              <a:rPr lang="en-US"/>
              <a:t>GenVoca Generators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C0125-7FE9-4ABA-AD52-93B964F6F0F8}" type="slidenum">
              <a:rPr lang="en-US"/>
              <a:pPr/>
              <a:t>38</a:t>
            </a:fld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GenVoca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35050" y="1676400"/>
            <a:ext cx="8032750" cy="4114800"/>
          </a:xfrm>
          <a:noFill/>
          <a:ln/>
        </p:spPr>
        <p:txBody>
          <a:bodyPr/>
          <a:lstStyle/>
          <a:p>
            <a:r>
              <a:rPr lang="en-US"/>
              <a:t>Model of </a:t>
            </a:r>
            <a:r>
              <a:rPr lang="en-US" i="1"/>
              <a:t>parameterized programming</a:t>
            </a:r>
            <a:br>
              <a:rPr lang="en-US" i="1"/>
            </a:br>
            <a:endParaRPr lang="en-US"/>
          </a:p>
          <a:p>
            <a:pPr lvl="1"/>
            <a:r>
              <a:rPr lang="en-US"/>
              <a:t>addresses the architectural aspects of software</a:t>
            </a:r>
          </a:p>
          <a:p>
            <a:pPr lvl="1"/>
            <a:r>
              <a:rPr lang="en-US"/>
              <a:t>building blocks of domains are </a:t>
            </a:r>
            <a:r>
              <a:rPr lang="en-US" i="1"/>
              <a:t>refinements </a:t>
            </a:r>
            <a:r>
              <a:rPr lang="en-US"/>
              <a:t>of fundamental domain abstractions</a:t>
            </a:r>
            <a:endParaRPr lang="en-US" i="1"/>
          </a:p>
          <a:p>
            <a:pPr lvl="1"/>
            <a:r>
              <a:rPr lang="en-US" i="1"/>
              <a:t>components</a:t>
            </a:r>
            <a:r>
              <a:rPr lang="en-US"/>
              <a:t> are implementations of refinements </a:t>
            </a:r>
          </a:p>
          <a:p>
            <a:pPr lvl="1"/>
            <a:r>
              <a:rPr lang="en-US"/>
              <a:t>components composed by parameter instantiation</a:t>
            </a:r>
            <a:br>
              <a:rPr lang="en-US"/>
            </a:br>
            <a:endParaRPr lang="en-US"/>
          </a:p>
          <a:p>
            <a:r>
              <a:rPr lang="en-US"/>
              <a:t>visualize component composition as stacking layers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0DD60-C405-4185-91C8-4CB8440E24C2}" type="slidenum">
              <a:rPr lang="en-US"/>
              <a:pPr/>
              <a:t>39</a:t>
            </a:fld>
            <a:endParaRPr lang="en-US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Quick Tutorial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Components define algebraic </a:t>
            </a:r>
            <a:r>
              <a:rPr lang="en-US" i="1"/>
              <a:t>operators</a:t>
            </a:r>
            <a:endParaRPr lang="en-US"/>
          </a:p>
          <a:p>
            <a:r>
              <a:rPr lang="en-US"/>
              <a:t>Software system is </a:t>
            </a:r>
            <a:r>
              <a:rPr lang="en-US" i="1"/>
              <a:t>type</a:t>
            </a:r>
            <a:r>
              <a:rPr lang="en-US"/>
              <a:t> </a:t>
            </a:r>
            <a:r>
              <a:rPr lang="en-US" i="1"/>
              <a:t>equation</a:t>
            </a: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3717925" y="3413125"/>
            <a:ext cx="1528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>
                <a:latin typeface="Courier New" pitchFamily="49" charset="0"/>
              </a:rPr>
              <a:t>System</a:t>
            </a:r>
            <a:r>
              <a:rPr lang="en-US"/>
              <a:t> =</a:t>
            </a: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136525" y="2955925"/>
            <a:ext cx="1166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/>
              <a:t>System:</a:t>
            </a:r>
          </a:p>
        </p:txBody>
      </p:sp>
      <p:grpSp>
        <p:nvGrpSpPr>
          <p:cNvPr id="45065" name="Group 9"/>
          <p:cNvGrpSpPr>
            <a:grpSpLocks/>
          </p:cNvGrpSpPr>
          <p:nvPr/>
        </p:nvGrpSpPr>
        <p:grpSpPr bwMode="auto">
          <a:xfrm>
            <a:off x="1225550" y="3413125"/>
            <a:ext cx="5245100" cy="3057525"/>
            <a:chOff x="772" y="2150"/>
            <a:chExt cx="3304" cy="1926"/>
          </a:xfrm>
        </p:grpSpPr>
        <p:sp>
          <p:nvSpPr>
            <p:cNvPr id="45062" name="Rectangle 6"/>
            <p:cNvSpPr>
              <a:spLocks noChangeArrowheads="1"/>
            </p:cNvSpPr>
            <p:nvPr/>
          </p:nvSpPr>
          <p:spPr bwMode="auto">
            <a:xfrm>
              <a:off x="772" y="3652"/>
              <a:ext cx="1096" cy="42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3" name="Rectangle 7"/>
            <p:cNvSpPr>
              <a:spLocks noChangeArrowheads="1"/>
            </p:cNvSpPr>
            <p:nvPr/>
          </p:nvSpPr>
          <p:spPr bwMode="auto">
            <a:xfrm>
              <a:off x="1193" y="3734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/>
                <a:t>X</a:t>
              </a:r>
            </a:p>
          </p:txBody>
        </p:sp>
        <p:sp>
          <p:nvSpPr>
            <p:cNvPr id="45064" name="Rectangle 8"/>
            <p:cNvSpPr>
              <a:spLocks noChangeArrowheads="1"/>
            </p:cNvSpPr>
            <p:nvPr/>
          </p:nvSpPr>
          <p:spPr bwMode="auto">
            <a:xfrm>
              <a:off x="2390" y="2150"/>
              <a:ext cx="168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>
                  <a:latin typeface="Courier New" pitchFamily="49" charset="0"/>
                </a:rPr>
                <a:t>            </a:t>
              </a:r>
              <a:r>
                <a:rPr lang="en-US"/>
                <a:t> X</a:t>
              </a:r>
            </a:p>
          </p:txBody>
        </p:sp>
      </p:grpSp>
      <p:grpSp>
        <p:nvGrpSpPr>
          <p:cNvPr id="45070" name="Group 14"/>
          <p:cNvGrpSpPr>
            <a:grpSpLocks/>
          </p:cNvGrpSpPr>
          <p:nvPr/>
        </p:nvGrpSpPr>
        <p:grpSpPr bwMode="auto">
          <a:xfrm>
            <a:off x="1225550" y="3413125"/>
            <a:ext cx="5508625" cy="2378075"/>
            <a:chOff x="772" y="2150"/>
            <a:chExt cx="3470" cy="1498"/>
          </a:xfrm>
        </p:grpSpPr>
        <p:sp>
          <p:nvSpPr>
            <p:cNvPr id="45066" name="Rectangle 10"/>
            <p:cNvSpPr>
              <a:spLocks noChangeArrowheads="1"/>
            </p:cNvSpPr>
            <p:nvPr/>
          </p:nvSpPr>
          <p:spPr bwMode="auto">
            <a:xfrm>
              <a:off x="772" y="2932"/>
              <a:ext cx="1096" cy="42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7" name="Line 11"/>
            <p:cNvSpPr>
              <a:spLocks noChangeShapeType="1"/>
            </p:cNvSpPr>
            <p:nvPr/>
          </p:nvSpPr>
          <p:spPr bwMode="auto">
            <a:xfrm flipV="1">
              <a:off x="1293" y="3360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8" name="Rectangle 12"/>
            <p:cNvSpPr>
              <a:spLocks noChangeArrowheads="1"/>
            </p:cNvSpPr>
            <p:nvPr/>
          </p:nvSpPr>
          <p:spPr bwMode="auto">
            <a:xfrm>
              <a:off x="1166" y="3014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/>
                <a:t>Y</a:t>
              </a:r>
            </a:p>
          </p:txBody>
        </p:sp>
        <p:sp>
          <p:nvSpPr>
            <p:cNvPr id="45069" name="Rectangle 13"/>
            <p:cNvSpPr>
              <a:spLocks noChangeArrowheads="1"/>
            </p:cNvSpPr>
            <p:nvPr/>
          </p:nvSpPr>
          <p:spPr bwMode="auto">
            <a:xfrm>
              <a:off x="2438" y="2150"/>
              <a:ext cx="180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>
                  <a:latin typeface="Courier New" pitchFamily="49" charset="0"/>
                </a:rPr>
                <a:t>         </a:t>
              </a:r>
              <a:r>
                <a:rPr lang="en-US"/>
                <a:t> Y [     ] </a:t>
              </a:r>
            </a:p>
          </p:txBody>
        </p:sp>
      </p:grpSp>
      <p:grpSp>
        <p:nvGrpSpPr>
          <p:cNvPr id="45075" name="Group 19"/>
          <p:cNvGrpSpPr>
            <a:grpSpLocks/>
          </p:cNvGrpSpPr>
          <p:nvPr/>
        </p:nvGrpSpPr>
        <p:grpSpPr bwMode="auto">
          <a:xfrm>
            <a:off x="1225550" y="3359150"/>
            <a:ext cx="5672138" cy="1289050"/>
            <a:chOff x="772" y="2116"/>
            <a:chExt cx="3573" cy="812"/>
          </a:xfrm>
        </p:grpSpPr>
        <p:sp>
          <p:nvSpPr>
            <p:cNvPr id="45071" name="Rectangle 15"/>
            <p:cNvSpPr>
              <a:spLocks noChangeArrowheads="1"/>
            </p:cNvSpPr>
            <p:nvPr/>
          </p:nvSpPr>
          <p:spPr bwMode="auto">
            <a:xfrm>
              <a:off x="772" y="2116"/>
              <a:ext cx="1096" cy="42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2" name="Line 16"/>
            <p:cNvSpPr>
              <a:spLocks noChangeShapeType="1"/>
            </p:cNvSpPr>
            <p:nvPr/>
          </p:nvSpPr>
          <p:spPr bwMode="auto">
            <a:xfrm flipV="1">
              <a:off x="1293" y="2544"/>
              <a:ext cx="0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3" name="Rectangle 17"/>
            <p:cNvSpPr>
              <a:spLocks noChangeArrowheads="1"/>
            </p:cNvSpPr>
            <p:nvPr/>
          </p:nvSpPr>
          <p:spPr bwMode="auto">
            <a:xfrm>
              <a:off x="1177" y="2198"/>
              <a:ext cx="23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/>
                <a:t>Z</a:t>
              </a:r>
            </a:p>
          </p:txBody>
        </p:sp>
        <p:sp>
          <p:nvSpPr>
            <p:cNvPr id="45074" name="Rectangle 18"/>
            <p:cNvSpPr>
              <a:spLocks noChangeArrowheads="1"/>
            </p:cNvSpPr>
            <p:nvPr/>
          </p:nvSpPr>
          <p:spPr bwMode="auto">
            <a:xfrm>
              <a:off x="2390" y="2150"/>
              <a:ext cx="19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>
                  <a:latin typeface="Courier New" pitchFamily="49" charset="0"/>
                </a:rPr>
                <a:t>        </a:t>
              </a:r>
              <a:r>
                <a:rPr lang="en-US"/>
                <a:t>Z[              ]</a:t>
              </a:r>
            </a:p>
          </p:txBody>
        </p:sp>
      </p:grpSp>
      <p:sp>
        <p:nvSpPr>
          <p:cNvPr id="45076" name="Rectangle 20"/>
          <p:cNvSpPr>
            <a:spLocks noChangeArrowheads="1"/>
          </p:cNvSpPr>
          <p:nvPr/>
        </p:nvSpPr>
        <p:spPr bwMode="auto">
          <a:xfrm>
            <a:off x="3692525" y="5126038"/>
            <a:ext cx="5100638" cy="1117600"/>
          </a:xfrm>
          <a:prstGeom prst="rect">
            <a:avLst/>
          </a:prstGeom>
          <a:solidFill>
            <a:schemeClr val="hlink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sz="3200"/>
              <a:t>Question: what is relationship</a:t>
            </a:r>
          </a:p>
          <a:p>
            <a:r>
              <a:rPr lang="en-US" sz="3200"/>
              <a:t> of components to classes?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76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E88B1-3933-4A34-8A5E-F24E35B1FB62}" type="slidenum">
              <a:rPr lang="en-US"/>
              <a:pPr/>
              <a:t>4</a:t>
            </a:fld>
            <a:endParaRPr lang="en-US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Future of Software Engineering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90700"/>
            <a:ext cx="7924800" cy="4095750"/>
          </a:xfrm>
          <a:noFill/>
          <a:ln/>
        </p:spPr>
        <p:txBody>
          <a:bodyPr/>
          <a:lstStyle/>
          <a:p>
            <a:r>
              <a:rPr lang="en-US"/>
              <a:t>Automated production of rote software</a:t>
            </a:r>
          </a:p>
          <a:p>
            <a:pPr lvl="2"/>
            <a:r>
              <a:rPr lang="en-US"/>
              <a:t>major improvements in: performance, reliability, quality…</a:t>
            </a:r>
            <a:br>
              <a:rPr lang="en-US"/>
            </a:br>
            <a:endParaRPr lang="en-US"/>
          </a:p>
          <a:p>
            <a:r>
              <a:rPr lang="en-US"/>
              <a:t>Domain-specific component technologies</a:t>
            </a:r>
          </a:p>
          <a:p>
            <a:pPr lvl="2"/>
            <a:r>
              <a:rPr lang="en-US"/>
              <a:t>engineering approach that standardizes:</a:t>
            </a:r>
            <a:br>
              <a:rPr lang="en-US"/>
            </a:br>
            <a:endParaRPr lang="en-US"/>
          </a:p>
          <a:p>
            <a:pPr lvl="3"/>
            <a:r>
              <a:rPr lang="en-US"/>
              <a:t>designs (programming problems)</a:t>
            </a:r>
          </a:p>
          <a:p>
            <a:pPr lvl="3"/>
            <a:r>
              <a:rPr lang="en-US"/>
              <a:t>implementations (programming solutions)</a:t>
            </a:r>
            <a:br>
              <a:rPr lang="en-US"/>
            </a:br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2A2C-6F58-4BD9-A66A-1CA0A5AB9C99}" type="slidenum">
              <a:rPr lang="en-US"/>
              <a:pPr/>
              <a:t>40</a:t>
            </a:fld>
            <a:endParaRPr lang="en-US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OO Realizations of Refinements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</a:t>
            </a:r>
            <a:r>
              <a:rPr lang="en-US" i="1"/>
              <a:t>small-scale refinement</a:t>
            </a:r>
            <a:r>
              <a:rPr lang="en-US"/>
              <a:t>  adds new data members, methods, and/or overrides existing methods to a class</a:t>
            </a:r>
          </a:p>
        </p:txBody>
      </p:sp>
      <p:grpSp>
        <p:nvGrpSpPr>
          <p:cNvPr id="71684" name="Group 4"/>
          <p:cNvGrpSpPr>
            <a:grpSpLocks/>
          </p:cNvGrpSpPr>
          <p:nvPr/>
        </p:nvGrpSpPr>
        <p:grpSpPr bwMode="auto">
          <a:xfrm>
            <a:off x="2133600" y="3581400"/>
            <a:ext cx="1828800" cy="762000"/>
            <a:chOff x="2160" y="2496"/>
            <a:chExt cx="1152" cy="480"/>
          </a:xfrm>
        </p:grpSpPr>
        <p:sp>
          <p:nvSpPr>
            <p:cNvPr id="71685" name="Oval 5"/>
            <p:cNvSpPr>
              <a:spLocks noChangeArrowheads="1"/>
            </p:cNvSpPr>
            <p:nvPr/>
          </p:nvSpPr>
          <p:spPr bwMode="auto">
            <a:xfrm>
              <a:off x="2160" y="2496"/>
              <a:ext cx="1152" cy="48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686" name="Text Box 6"/>
            <p:cNvSpPr txBox="1">
              <a:spLocks noChangeArrowheads="1"/>
            </p:cNvSpPr>
            <p:nvPr/>
          </p:nvSpPr>
          <p:spPr bwMode="auto">
            <a:xfrm>
              <a:off x="2492" y="2592"/>
              <a:ext cx="489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class</a:t>
              </a:r>
            </a:p>
          </p:txBody>
        </p:sp>
      </p:grpSp>
      <p:grpSp>
        <p:nvGrpSpPr>
          <p:cNvPr id="71687" name="Group 7"/>
          <p:cNvGrpSpPr>
            <a:grpSpLocks/>
          </p:cNvGrpSpPr>
          <p:nvPr/>
        </p:nvGrpSpPr>
        <p:grpSpPr bwMode="auto">
          <a:xfrm>
            <a:off x="2133600" y="4343400"/>
            <a:ext cx="5524500" cy="1524000"/>
            <a:chOff x="1344" y="2736"/>
            <a:chExt cx="3480" cy="960"/>
          </a:xfrm>
        </p:grpSpPr>
        <p:grpSp>
          <p:nvGrpSpPr>
            <p:cNvPr id="71688" name="Group 8"/>
            <p:cNvGrpSpPr>
              <a:grpSpLocks/>
            </p:cNvGrpSpPr>
            <p:nvPr/>
          </p:nvGrpSpPr>
          <p:grpSpPr bwMode="auto">
            <a:xfrm>
              <a:off x="1344" y="2736"/>
              <a:ext cx="1152" cy="960"/>
              <a:chOff x="2160" y="2976"/>
              <a:chExt cx="1152" cy="960"/>
            </a:xfrm>
          </p:grpSpPr>
          <p:sp>
            <p:nvSpPr>
              <p:cNvPr id="71689" name="Oval 9"/>
              <p:cNvSpPr>
                <a:spLocks noChangeArrowheads="1"/>
              </p:cNvSpPr>
              <p:nvPr/>
            </p:nvSpPr>
            <p:spPr bwMode="auto">
              <a:xfrm>
                <a:off x="2160" y="3456"/>
                <a:ext cx="1152" cy="48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690" name="Text Box 10"/>
              <p:cNvSpPr txBox="1">
                <a:spLocks noChangeArrowheads="1"/>
              </p:cNvSpPr>
              <p:nvPr/>
            </p:nvSpPr>
            <p:spPr bwMode="auto">
              <a:xfrm>
                <a:off x="2358" y="3552"/>
                <a:ext cx="756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/>
                  <a:t>subclass</a:t>
                </a:r>
              </a:p>
            </p:txBody>
          </p:sp>
          <p:sp>
            <p:nvSpPr>
              <p:cNvPr id="71691" name="Line 11"/>
              <p:cNvSpPr>
                <a:spLocks noChangeShapeType="1"/>
              </p:cNvSpPr>
              <p:nvPr/>
            </p:nvSpPr>
            <p:spPr bwMode="auto">
              <a:xfrm flipV="1">
                <a:off x="2736" y="2976"/>
                <a:ext cx="0" cy="4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1692" name="Group 12"/>
            <p:cNvGrpSpPr>
              <a:grpSpLocks/>
            </p:cNvGrpSpPr>
            <p:nvPr/>
          </p:nvGrpSpPr>
          <p:grpSpPr bwMode="auto">
            <a:xfrm>
              <a:off x="2064" y="2810"/>
              <a:ext cx="2760" cy="288"/>
              <a:chOff x="1392" y="3050"/>
              <a:chExt cx="2760" cy="288"/>
            </a:xfrm>
          </p:grpSpPr>
          <p:sp>
            <p:nvSpPr>
              <p:cNvPr id="71693" name="Text Box 13"/>
              <p:cNvSpPr txBox="1">
                <a:spLocks noChangeArrowheads="1"/>
              </p:cNvSpPr>
              <p:nvPr/>
            </p:nvSpPr>
            <p:spPr bwMode="auto">
              <a:xfrm>
                <a:off x="2198" y="3050"/>
                <a:ext cx="1954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/>
                  <a:t>subclassing relationship</a:t>
                </a:r>
              </a:p>
            </p:txBody>
          </p:sp>
          <p:sp>
            <p:nvSpPr>
              <p:cNvPr id="71694" name="Line 14"/>
              <p:cNvSpPr>
                <a:spLocks noChangeShapeType="1"/>
              </p:cNvSpPr>
              <p:nvPr/>
            </p:nvSpPr>
            <p:spPr bwMode="auto">
              <a:xfrm flipH="1">
                <a:off x="1392" y="3216"/>
                <a:ext cx="80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143F-763F-4FD1-9BE8-25C5717DFADA}" type="slidenum">
              <a:rPr lang="en-US"/>
              <a:pPr/>
              <a:t>41</a:t>
            </a:fld>
            <a:endParaRPr lang="en-US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Large Scale Refinement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Adds new data members and methods simultaneously to </a:t>
            </a:r>
            <a:r>
              <a:rPr lang="en-US" i="1"/>
              <a:t>several</a:t>
            </a:r>
            <a:r>
              <a:rPr lang="en-US"/>
              <a:t> classes</a:t>
            </a:r>
          </a:p>
        </p:txBody>
      </p:sp>
      <p:grpSp>
        <p:nvGrpSpPr>
          <p:cNvPr id="72708" name="Group 4"/>
          <p:cNvGrpSpPr>
            <a:grpSpLocks/>
          </p:cNvGrpSpPr>
          <p:nvPr/>
        </p:nvGrpSpPr>
        <p:grpSpPr bwMode="auto">
          <a:xfrm>
            <a:off x="1143000" y="3352800"/>
            <a:ext cx="1828800" cy="762000"/>
            <a:chOff x="2160" y="2496"/>
            <a:chExt cx="1152" cy="480"/>
          </a:xfrm>
        </p:grpSpPr>
        <p:sp>
          <p:nvSpPr>
            <p:cNvPr id="72709" name="Oval 5"/>
            <p:cNvSpPr>
              <a:spLocks noChangeArrowheads="1"/>
            </p:cNvSpPr>
            <p:nvPr/>
          </p:nvSpPr>
          <p:spPr bwMode="auto">
            <a:xfrm>
              <a:off x="2160" y="2496"/>
              <a:ext cx="1152" cy="48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10" name="Text Box 6"/>
            <p:cNvSpPr txBox="1">
              <a:spLocks noChangeArrowheads="1"/>
            </p:cNvSpPr>
            <p:nvPr/>
          </p:nvSpPr>
          <p:spPr bwMode="auto">
            <a:xfrm>
              <a:off x="2492" y="2592"/>
              <a:ext cx="489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class</a:t>
              </a:r>
            </a:p>
          </p:txBody>
        </p:sp>
      </p:grpSp>
      <p:grpSp>
        <p:nvGrpSpPr>
          <p:cNvPr id="72711" name="Group 7"/>
          <p:cNvGrpSpPr>
            <a:grpSpLocks/>
          </p:cNvGrpSpPr>
          <p:nvPr/>
        </p:nvGrpSpPr>
        <p:grpSpPr bwMode="auto">
          <a:xfrm>
            <a:off x="3581400" y="3352800"/>
            <a:ext cx="1828800" cy="762000"/>
            <a:chOff x="2160" y="2496"/>
            <a:chExt cx="1152" cy="480"/>
          </a:xfrm>
        </p:grpSpPr>
        <p:sp>
          <p:nvSpPr>
            <p:cNvPr id="72712" name="Oval 8"/>
            <p:cNvSpPr>
              <a:spLocks noChangeArrowheads="1"/>
            </p:cNvSpPr>
            <p:nvPr/>
          </p:nvSpPr>
          <p:spPr bwMode="auto">
            <a:xfrm>
              <a:off x="2160" y="2496"/>
              <a:ext cx="1152" cy="48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13" name="Text Box 9"/>
            <p:cNvSpPr txBox="1">
              <a:spLocks noChangeArrowheads="1"/>
            </p:cNvSpPr>
            <p:nvPr/>
          </p:nvSpPr>
          <p:spPr bwMode="auto">
            <a:xfrm>
              <a:off x="2492" y="2592"/>
              <a:ext cx="489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class</a:t>
              </a:r>
            </a:p>
          </p:txBody>
        </p:sp>
      </p:grpSp>
      <p:grpSp>
        <p:nvGrpSpPr>
          <p:cNvPr id="72714" name="Group 10"/>
          <p:cNvGrpSpPr>
            <a:grpSpLocks/>
          </p:cNvGrpSpPr>
          <p:nvPr/>
        </p:nvGrpSpPr>
        <p:grpSpPr bwMode="auto">
          <a:xfrm>
            <a:off x="5934075" y="3352800"/>
            <a:ext cx="1828800" cy="762000"/>
            <a:chOff x="2160" y="2496"/>
            <a:chExt cx="1152" cy="480"/>
          </a:xfrm>
        </p:grpSpPr>
        <p:sp>
          <p:nvSpPr>
            <p:cNvPr id="72715" name="Oval 11"/>
            <p:cNvSpPr>
              <a:spLocks noChangeArrowheads="1"/>
            </p:cNvSpPr>
            <p:nvPr/>
          </p:nvSpPr>
          <p:spPr bwMode="auto">
            <a:xfrm>
              <a:off x="2160" y="2496"/>
              <a:ext cx="1152" cy="48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16" name="Text Box 12"/>
            <p:cNvSpPr txBox="1">
              <a:spLocks noChangeArrowheads="1"/>
            </p:cNvSpPr>
            <p:nvPr/>
          </p:nvSpPr>
          <p:spPr bwMode="auto">
            <a:xfrm>
              <a:off x="2492" y="2592"/>
              <a:ext cx="489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class</a:t>
              </a:r>
            </a:p>
          </p:txBody>
        </p:sp>
      </p:grpSp>
      <p:grpSp>
        <p:nvGrpSpPr>
          <p:cNvPr id="72717" name="Group 13"/>
          <p:cNvGrpSpPr>
            <a:grpSpLocks/>
          </p:cNvGrpSpPr>
          <p:nvPr/>
        </p:nvGrpSpPr>
        <p:grpSpPr bwMode="auto">
          <a:xfrm>
            <a:off x="1143000" y="4114800"/>
            <a:ext cx="6619875" cy="1524000"/>
            <a:chOff x="672" y="2976"/>
            <a:chExt cx="4170" cy="960"/>
          </a:xfrm>
        </p:grpSpPr>
        <p:grpSp>
          <p:nvGrpSpPr>
            <p:cNvPr id="72718" name="Group 14"/>
            <p:cNvGrpSpPr>
              <a:grpSpLocks/>
            </p:cNvGrpSpPr>
            <p:nvPr/>
          </p:nvGrpSpPr>
          <p:grpSpPr bwMode="auto">
            <a:xfrm>
              <a:off x="672" y="2976"/>
              <a:ext cx="1152" cy="960"/>
              <a:chOff x="2160" y="2976"/>
              <a:chExt cx="1152" cy="960"/>
            </a:xfrm>
          </p:grpSpPr>
          <p:sp>
            <p:nvSpPr>
              <p:cNvPr id="72719" name="Oval 15"/>
              <p:cNvSpPr>
                <a:spLocks noChangeArrowheads="1"/>
              </p:cNvSpPr>
              <p:nvPr/>
            </p:nvSpPr>
            <p:spPr bwMode="auto">
              <a:xfrm>
                <a:off x="2160" y="3456"/>
                <a:ext cx="1152" cy="48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720" name="Text Box 16"/>
              <p:cNvSpPr txBox="1">
                <a:spLocks noChangeArrowheads="1"/>
              </p:cNvSpPr>
              <p:nvPr/>
            </p:nvSpPr>
            <p:spPr bwMode="auto">
              <a:xfrm>
                <a:off x="2358" y="3552"/>
                <a:ext cx="756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/>
                  <a:t>subclass</a:t>
                </a:r>
              </a:p>
            </p:txBody>
          </p:sp>
          <p:sp>
            <p:nvSpPr>
              <p:cNvPr id="72721" name="Line 17"/>
              <p:cNvSpPr>
                <a:spLocks noChangeShapeType="1"/>
              </p:cNvSpPr>
              <p:nvPr/>
            </p:nvSpPr>
            <p:spPr bwMode="auto">
              <a:xfrm flipV="1">
                <a:off x="2736" y="2976"/>
                <a:ext cx="0" cy="4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2722" name="Group 18"/>
            <p:cNvGrpSpPr>
              <a:grpSpLocks/>
            </p:cNvGrpSpPr>
            <p:nvPr/>
          </p:nvGrpSpPr>
          <p:grpSpPr bwMode="auto">
            <a:xfrm>
              <a:off x="2208" y="2976"/>
              <a:ext cx="1152" cy="960"/>
              <a:chOff x="2160" y="2976"/>
              <a:chExt cx="1152" cy="960"/>
            </a:xfrm>
          </p:grpSpPr>
          <p:sp>
            <p:nvSpPr>
              <p:cNvPr id="72723" name="Oval 19"/>
              <p:cNvSpPr>
                <a:spLocks noChangeArrowheads="1"/>
              </p:cNvSpPr>
              <p:nvPr/>
            </p:nvSpPr>
            <p:spPr bwMode="auto">
              <a:xfrm>
                <a:off x="2160" y="3456"/>
                <a:ext cx="1152" cy="48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724" name="Text Box 20"/>
              <p:cNvSpPr txBox="1">
                <a:spLocks noChangeArrowheads="1"/>
              </p:cNvSpPr>
              <p:nvPr/>
            </p:nvSpPr>
            <p:spPr bwMode="auto">
              <a:xfrm>
                <a:off x="2358" y="3552"/>
                <a:ext cx="756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/>
                  <a:t>subclass</a:t>
                </a:r>
              </a:p>
            </p:txBody>
          </p:sp>
          <p:sp>
            <p:nvSpPr>
              <p:cNvPr id="72725" name="Line 21"/>
              <p:cNvSpPr>
                <a:spLocks noChangeShapeType="1"/>
              </p:cNvSpPr>
              <p:nvPr/>
            </p:nvSpPr>
            <p:spPr bwMode="auto">
              <a:xfrm flipV="1">
                <a:off x="2736" y="2976"/>
                <a:ext cx="0" cy="4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2726" name="Group 22"/>
            <p:cNvGrpSpPr>
              <a:grpSpLocks/>
            </p:cNvGrpSpPr>
            <p:nvPr/>
          </p:nvGrpSpPr>
          <p:grpSpPr bwMode="auto">
            <a:xfrm>
              <a:off x="3690" y="2976"/>
              <a:ext cx="1152" cy="960"/>
              <a:chOff x="2160" y="2976"/>
              <a:chExt cx="1152" cy="960"/>
            </a:xfrm>
          </p:grpSpPr>
          <p:sp>
            <p:nvSpPr>
              <p:cNvPr id="72727" name="Oval 23"/>
              <p:cNvSpPr>
                <a:spLocks noChangeArrowheads="1"/>
              </p:cNvSpPr>
              <p:nvPr/>
            </p:nvSpPr>
            <p:spPr bwMode="auto">
              <a:xfrm>
                <a:off x="2160" y="3456"/>
                <a:ext cx="1152" cy="48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728" name="Text Box 24"/>
              <p:cNvSpPr txBox="1">
                <a:spLocks noChangeArrowheads="1"/>
              </p:cNvSpPr>
              <p:nvPr/>
            </p:nvSpPr>
            <p:spPr bwMode="auto">
              <a:xfrm>
                <a:off x="2358" y="3552"/>
                <a:ext cx="756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/>
                  <a:t>subclass</a:t>
                </a:r>
              </a:p>
            </p:txBody>
          </p:sp>
          <p:sp>
            <p:nvSpPr>
              <p:cNvPr id="72729" name="Line 25"/>
              <p:cNvSpPr>
                <a:spLocks noChangeShapeType="1"/>
              </p:cNvSpPr>
              <p:nvPr/>
            </p:nvSpPr>
            <p:spPr bwMode="auto">
              <a:xfrm flipV="1">
                <a:off x="2736" y="2976"/>
                <a:ext cx="0" cy="4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72730" name="Rectangle 26"/>
          <p:cNvSpPr>
            <a:spLocks noChangeArrowheads="1"/>
          </p:cNvSpPr>
          <p:nvPr/>
        </p:nvSpPr>
        <p:spPr bwMode="auto">
          <a:xfrm>
            <a:off x="838200" y="4572000"/>
            <a:ext cx="7162800" cy="1371600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3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919E-27E2-424E-BF38-C4B4ECC31613}" type="slidenum">
              <a:rPr lang="en-US"/>
              <a:pPr/>
              <a:t>42</a:t>
            </a:fld>
            <a:endParaRPr lang="en-US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Relationship to GenVoca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GenVoca components are large scale</a:t>
            </a:r>
          </a:p>
          <a:p>
            <a:pPr lvl="1"/>
            <a:r>
              <a:rPr lang="en-US"/>
              <a:t>consistent refinements of </a:t>
            </a:r>
            <a:r>
              <a:rPr lang="en-US" i="1"/>
              <a:t>multiple</a:t>
            </a:r>
            <a:r>
              <a:rPr lang="en-US"/>
              <a:t> classes</a:t>
            </a:r>
          </a:p>
        </p:txBody>
      </p:sp>
      <p:grpSp>
        <p:nvGrpSpPr>
          <p:cNvPr id="47112" name="Group 8"/>
          <p:cNvGrpSpPr>
            <a:grpSpLocks/>
          </p:cNvGrpSpPr>
          <p:nvPr/>
        </p:nvGrpSpPr>
        <p:grpSpPr bwMode="auto">
          <a:xfrm>
            <a:off x="539750" y="3282950"/>
            <a:ext cx="4787900" cy="3035300"/>
            <a:chOff x="340" y="2068"/>
            <a:chExt cx="3016" cy="1912"/>
          </a:xfrm>
        </p:grpSpPr>
        <p:sp>
          <p:nvSpPr>
            <p:cNvPr id="47108" name="Rectangle 4"/>
            <p:cNvSpPr>
              <a:spLocks noChangeArrowheads="1"/>
            </p:cNvSpPr>
            <p:nvPr/>
          </p:nvSpPr>
          <p:spPr bwMode="auto">
            <a:xfrm>
              <a:off x="340" y="3700"/>
              <a:ext cx="760" cy="28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09" name="Oval 5"/>
            <p:cNvSpPr>
              <a:spLocks noChangeArrowheads="1"/>
            </p:cNvSpPr>
            <p:nvPr/>
          </p:nvSpPr>
          <p:spPr bwMode="auto">
            <a:xfrm>
              <a:off x="1828" y="2068"/>
              <a:ext cx="376" cy="18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10" name="Oval 6"/>
            <p:cNvSpPr>
              <a:spLocks noChangeArrowheads="1"/>
            </p:cNvSpPr>
            <p:nvPr/>
          </p:nvSpPr>
          <p:spPr bwMode="auto">
            <a:xfrm>
              <a:off x="2980" y="2068"/>
              <a:ext cx="376" cy="18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11" name="Oval 7"/>
            <p:cNvSpPr>
              <a:spLocks noChangeArrowheads="1"/>
            </p:cNvSpPr>
            <p:nvPr/>
          </p:nvSpPr>
          <p:spPr bwMode="auto">
            <a:xfrm>
              <a:off x="2404" y="2068"/>
              <a:ext cx="376" cy="18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7119" name="Group 15"/>
          <p:cNvGrpSpPr>
            <a:grpSpLocks/>
          </p:cNvGrpSpPr>
          <p:nvPr/>
        </p:nvGrpSpPr>
        <p:grpSpPr bwMode="auto">
          <a:xfrm>
            <a:off x="539750" y="3581400"/>
            <a:ext cx="6616700" cy="2286000"/>
            <a:chOff x="340" y="2256"/>
            <a:chExt cx="4168" cy="1440"/>
          </a:xfrm>
        </p:grpSpPr>
        <p:sp>
          <p:nvSpPr>
            <p:cNvPr id="47113" name="Rectangle 9"/>
            <p:cNvSpPr>
              <a:spLocks noChangeArrowheads="1"/>
            </p:cNvSpPr>
            <p:nvPr/>
          </p:nvSpPr>
          <p:spPr bwMode="auto">
            <a:xfrm>
              <a:off x="340" y="3124"/>
              <a:ext cx="760" cy="2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14" name="Oval 10"/>
            <p:cNvSpPr>
              <a:spLocks noChangeArrowheads="1"/>
            </p:cNvSpPr>
            <p:nvPr/>
          </p:nvSpPr>
          <p:spPr bwMode="auto">
            <a:xfrm>
              <a:off x="1828" y="2596"/>
              <a:ext cx="376" cy="18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15" name="Oval 11"/>
            <p:cNvSpPr>
              <a:spLocks noChangeArrowheads="1"/>
            </p:cNvSpPr>
            <p:nvPr/>
          </p:nvSpPr>
          <p:spPr bwMode="auto">
            <a:xfrm>
              <a:off x="4132" y="2596"/>
              <a:ext cx="376" cy="18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16" name="Oval 12"/>
            <p:cNvSpPr>
              <a:spLocks noChangeArrowheads="1"/>
            </p:cNvSpPr>
            <p:nvPr/>
          </p:nvSpPr>
          <p:spPr bwMode="auto">
            <a:xfrm>
              <a:off x="3556" y="2596"/>
              <a:ext cx="376" cy="18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17" name="Line 13"/>
            <p:cNvSpPr>
              <a:spLocks noChangeShapeType="1"/>
            </p:cNvSpPr>
            <p:nvPr/>
          </p:nvSpPr>
          <p:spPr bwMode="auto">
            <a:xfrm>
              <a:off x="2016" y="2256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18" name="Line 14"/>
            <p:cNvSpPr>
              <a:spLocks noChangeShapeType="1"/>
            </p:cNvSpPr>
            <p:nvPr/>
          </p:nvSpPr>
          <p:spPr bwMode="auto">
            <a:xfrm flipV="1">
              <a:off x="720" y="3408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7129" name="Group 25"/>
          <p:cNvGrpSpPr>
            <a:grpSpLocks/>
          </p:cNvGrpSpPr>
          <p:nvPr/>
        </p:nvGrpSpPr>
        <p:grpSpPr bwMode="auto">
          <a:xfrm>
            <a:off x="539750" y="3581400"/>
            <a:ext cx="7531100" cy="1593850"/>
            <a:chOff x="340" y="2256"/>
            <a:chExt cx="4744" cy="1004"/>
          </a:xfrm>
        </p:grpSpPr>
        <p:sp>
          <p:nvSpPr>
            <p:cNvPr id="47120" name="Oval 16"/>
            <p:cNvSpPr>
              <a:spLocks noChangeArrowheads="1"/>
            </p:cNvSpPr>
            <p:nvPr/>
          </p:nvSpPr>
          <p:spPr bwMode="auto">
            <a:xfrm>
              <a:off x="4708" y="3076"/>
              <a:ext cx="376" cy="18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1" name="Oval 17"/>
            <p:cNvSpPr>
              <a:spLocks noChangeArrowheads="1"/>
            </p:cNvSpPr>
            <p:nvPr/>
          </p:nvSpPr>
          <p:spPr bwMode="auto">
            <a:xfrm>
              <a:off x="1828" y="3076"/>
              <a:ext cx="376" cy="18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2" name="Oval 18"/>
            <p:cNvSpPr>
              <a:spLocks noChangeArrowheads="1"/>
            </p:cNvSpPr>
            <p:nvPr/>
          </p:nvSpPr>
          <p:spPr bwMode="auto">
            <a:xfrm>
              <a:off x="2404" y="3076"/>
              <a:ext cx="376" cy="18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3" name="Oval 19"/>
            <p:cNvSpPr>
              <a:spLocks noChangeArrowheads="1"/>
            </p:cNvSpPr>
            <p:nvPr/>
          </p:nvSpPr>
          <p:spPr bwMode="auto">
            <a:xfrm>
              <a:off x="3556" y="3076"/>
              <a:ext cx="376" cy="18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4" name="Rectangle 20"/>
            <p:cNvSpPr>
              <a:spLocks noChangeArrowheads="1"/>
            </p:cNvSpPr>
            <p:nvPr/>
          </p:nvSpPr>
          <p:spPr bwMode="auto">
            <a:xfrm>
              <a:off x="340" y="2548"/>
              <a:ext cx="760" cy="280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5" name="Line 21"/>
            <p:cNvSpPr>
              <a:spLocks noChangeShapeType="1"/>
            </p:cNvSpPr>
            <p:nvPr/>
          </p:nvSpPr>
          <p:spPr bwMode="auto">
            <a:xfrm>
              <a:off x="2016" y="2784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6" name="Line 22"/>
            <p:cNvSpPr>
              <a:spLocks noChangeShapeType="1"/>
            </p:cNvSpPr>
            <p:nvPr/>
          </p:nvSpPr>
          <p:spPr bwMode="auto">
            <a:xfrm>
              <a:off x="3744" y="2784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7" name="Line 23"/>
            <p:cNvSpPr>
              <a:spLocks noChangeShapeType="1"/>
            </p:cNvSpPr>
            <p:nvPr/>
          </p:nvSpPr>
          <p:spPr bwMode="auto">
            <a:xfrm flipV="1">
              <a:off x="720" y="2832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8" name="Line 24"/>
            <p:cNvSpPr>
              <a:spLocks noChangeShapeType="1"/>
            </p:cNvSpPr>
            <p:nvPr/>
          </p:nvSpPr>
          <p:spPr bwMode="auto">
            <a:xfrm>
              <a:off x="2592" y="2256"/>
              <a:ext cx="0" cy="81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7136" name="Group 32"/>
          <p:cNvGrpSpPr>
            <a:grpSpLocks/>
          </p:cNvGrpSpPr>
          <p:nvPr/>
        </p:nvGrpSpPr>
        <p:grpSpPr bwMode="auto">
          <a:xfrm>
            <a:off x="539750" y="3130550"/>
            <a:ext cx="7531100" cy="2806700"/>
            <a:chOff x="340" y="1972"/>
            <a:chExt cx="4744" cy="1768"/>
          </a:xfrm>
        </p:grpSpPr>
        <p:sp>
          <p:nvSpPr>
            <p:cNvPr id="47130" name="Rectangle 26"/>
            <p:cNvSpPr>
              <a:spLocks noChangeArrowheads="1"/>
            </p:cNvSpPr>
            <p:nvPr/>
          </p:nvSpPr>
          <p:spPr bwMode="auto">
            <a:xfrm>
              <a:off x="340" y="1972"/>
              <a:ext cx="760" cy="28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31" name="Oval 27"/>
            <p:cNvSpPr>
              <a:spLocks noChangeArrowheads="1"/>
            </p:cNvSpPr>
            <p:nvPr/>
          </p:nvSpPr>
          <p:spPr bwMode="auto">
            <a:xfrm>
              <a:off x="1828" y="3556"/>
              <a:ext cx="376" cy="184"/>
            </a:xfrm>
            <a:prstGeom prst="ellipse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32" name="Oval 28"/>
            <p:cNvSpPr>
              <a:spLocks noChangeArrowheads="1"/>
            </p:cNvSpPr>
            <p:nvPr/>
          </p:nvSpPr>
          <p:spPr bwMode="auto">
            <a:xfrm>
              <a:off x="4708" y="3556"/>
              <a:ext cx="376" cy="184"/>
            </a:xfrm>
            <a:prstGeom prst="ellipse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33" name="Line 29"/>
            <p:cNvSpPr>
              <a:spLocks noChangeShapeType="1"/>
            </p:cNvSpPr>
            <p:nvPr/>
          </p:nvSpPr>
          <p:spPr bwMode="auto">
            <a:xfrm>
              <a:off x="4896" y="3264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34" name="Line 30"/>
            <p:cNvSpPr>
              <a:spLocks noChangeShapeType="1"/>
            </p:cNvSpPr>
            <p:nvPr/>
          </p:nvSpPr>
          <p:spPr bwMode="auto">
            <a:xfrm>
              <a:off x="2016" y="3264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35" name="Line 31"/>
            <p:cNvSpPr>
              <a:spLocks noChangeShapeType="1"/>
            </p:cNvSpPr>
            <p:nvPr/>
          </p:nvSpPr>
          <p:spPr bwMode="auto">
            <a:xfrm flipV="1">
              <a:off x="720" y="2256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7137" name="Line 33"/>
          <p:cNvSpPr>
            <a:spLocks noChangeShapeType="1"/>
          </p:cNvSpPr>
          <p:nvPr/>
        </p:nvSpPr>
        <p:spPr bwMode="auto">
          <a:xfrm>
            <a:off x="2362200" y="2743200"/>
            <a:ext cx="0" cy="4038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7145" name="Group 41"/>
          <p:cNvGrpSpPr>
            <a:grpSpLocks/>
          </p:cNvGrpSpPr>
          <p:nvPr/>
        </p:nvGrpSpPr>
        <p:grpSpPr bwMode="auto">
          <a:xfrm>
            <a:off x="2825750" y="3206750"/>
            <a:ext cx="5321300" cy="3482975"/>
            <a:chOff x="1780" y="2020"/>
            <a:chExt cx="3352" cy="2194"/>
          </a:xfrm>
        </p:grpSpPr>
        <p:sp>
          <p:nvSpPr>
            <p:cNvPr id="47138" name="Oval 34"/>
            <p:cNvSpPr>
              <a:spLocks noChangeArrowheads="1"/>
            </p:cNvSpPr>
            <p:nvPr/>
          </p:nvSpPr>
          <p:spPr bwMode="auto">
            <a:xfrm>
              <a:off x="1780" y="3508"/>
              <a:ext cx="472" cy="32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39" name="Oval 35"/>
            <p:cNvSpPr>
              <a:spLocks noChangeArrowheads="1"/>
            </p:cNvSpPr>
            <p:nvPr/>
          </p:nvSpPr>
          <p:spPr bwMode="auto">
            <a:xfrm>
              <a:off x="2356" y="3028"/>
              <a:ext cx="472" cy="32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40" name="Oval 36"/>
            <p:cNvSpPr>
              <a:spLocks noChangeArrowheads="1"/>
            </p:cNvSpPr>
            <p:nvPr/>
          </p:nvSpPr>
          <p:spPr bwMode="auto">
            <a:xfrm>
              <a:off x="2932" y="2020"/>
              <a:ext cx="472" cy="32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41" name="Oval 37"/>
            <p:cNvSpPr>
              <a:spLocks noChangeArrowheads="1"/>
            </p:cNvSpPr>
            <p:nvPr/>
          </p:nvSpPr>
          <p:spPr bwMode="auto">
            <a:xfrm>
              <a:off x="3508" y="3028"/>
              <a:ext cx="472" cy="32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42" name="Oval 38"/>
            <p:cNvSpPr>
              <a:spLocks noChangeArrowheads="1"/>
            </p:cNvSpPr>
            <p:nvPr/>
          </p:nvSpPr>
          <p:spPr bwMode="auto">
            <a:xfrm>
              <a:off x="4084" y="2548"/>
              <a:ext cx="472" cy="32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43" name="Oval 39"/>
            <p:cNvSpPr>
              <a:spLocks noChangeArrowheads="1"/>
            </p:cNvSpPr>
            <p:nvPr/>
          </p:nvSpPr>
          <p:spPr bwMode="auto">
            <a:xfrm>
              <a:off x="4660" y="3508"/>
              <a:ext cx="472" cy="32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44" name="Rectangle 40"/>
            <p:cNvSpPr>
              <a:spLocks noChangeArrowheads="1"/>
            </p:cNvSpPr>
            <p:nvPr/>
          </p:nvSpPr>
          <p:spPr bwMode="auto">
            <a:xfrm>
              <a:off x="2438" y="3926"/>
              <a:ext cx="155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/>
                <a:t>application classes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7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7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7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7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7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71C66-552C-4185-B29E-BCF811EBAD36}" type="slidenum">
              <a:rPr lang="en-US"/>
              <a:pPr/>
              <a:t>43</a:t>
            </a:fld>
            <a:endParaRPr lang="en-US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Relationship to JTS</a:t>
            </a:r>
          </a:p>
        </p:txBody>
      </p:sp>
      <p:sp>
        <p:nvSpPr>
          <p:cNvPr id="59469" name="Rectangle 77"/>
          <p:cNvSpPr>
            <a:spLocks noChangeArrowheads="1"/>
          </p:cNvSpPr>
          <p:nvPr/>
        </p:nvSpPr>
        <p:spPr bwMode="auto">
          <a:xfrm>
            <a:off x="1196975" y="1676400"/>
            <a:ext cx="1268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/>
              <a:t>AstNode</a:t>
            </a:r>
          </a:p>
        </p:txBody>
      </p:sp>
      <p:sp>
        <p:nvSpPr>
          <p:cNvPr id="59471" name="Line 79"/>
          <p:cNvSpPr>
            <a:spLocks noChangeShapeType="1"/>
          </p:cNvSpPr>
          <p:nvPr/>
        </p:nvSpPr>
        <p:spPr bwMode="auto">
          <a:xfrm>
            <a:off x="1289050" y="2073275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9500" name="Group 108"/>
          <p:cNvGrpSpPr>
            <a:grpSpLocks/>
          </p:cNvGrpSpPr>
          <p:nvPr/>
        </p:nvGrpSpPr>
        <p:grpSpPr bwMode="auto">
          <a:xfrm>
            <a:off x="2057400" y="2895600"/>
            <a:ext cx="5087938" cy="1838325"/>
            <a:chOff x="1924" y="1814"/>
            <a:chExt cx="3205" cy="1158"/>
          </a:xfrm>
        </p:grpSpPr>
        <p:grpSp>
          <p:nvGrpSpPr>
            <p:cNvPr id="59501" name="Group 109"/>
            <p:cNvGrpSpPr>
              <a:grpSpLocks/>
            </p:cNvGrpSpPr>
            <p:nvPr/>
          </p:nvGrpSpPr>
          <p:grpSpPr bwMode="auto">
            <a:xfrm>
              <a:off x="1924" y="2016"/>
              <a:ext cx="1432" cy="956"/>
              <a:chOff x="1924" y="2016"/>
              <a:chExt cx="1432" cy="956"/>
            </a:xfrm>
          </p:grpSpPr>
          <p:sp>
            <p:nvSpPr>
              <p:cNvPr id="59502" name="Oval 110"/>
              <p:cNvSpPr>
                <a:spLocks noChangeArrowheads="1"/>
              </p:cNvSpPr>
              <p:nvPr/>
            </p:nvSpPr>
            <p:spPr bwMode="auto">
              <a:xfrm>
                <a:off x="2692" y="2212"/>
                <a:ext cx="280" cy="184"/>
              </a:xfrm>
              <a:prstGeom prst="ellipse">
                <a:avLst/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503" name="Oval 111"/>
              <p:cNvSpPr>
                <a:spLocks noChangeArrowheads="1"/>
              </p:cNvSpPr>
              <p:nvPr/>
            </p:nvSpPr>
            <p:spPr bwMode="auto">
              <a:xfrm>
                <a:off x="3076" y="2212"/>
                <a:ext cx="280" cy="184"/>
              </a:xfrm>
              <a:prstGeom prst="ellipse">
                <a:avLst/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504" name="Oval 112"/>
              <p:cNvSpPr>
                <a:spLocks noChangeArrowheads="1"/>
              </p:cNvSpPr>
              <p:nvPr/>
            </p:nvSpPr>
            <p:spPr bwMode="auto">
              <a:xfrm>
                <a:off x="2692" y="2500"/>
                <a:ext cx="280" cy="184"/>
              </a:xfrm>
              <a:prstGeom prst="ellipse">
                <a:avLst/>
              </a:prstGeom>
              <a:gradFill rotWithShape="0">
                <a:gsLst>
                  <a:gs pos="0">
                    <a:schemeClr val="tx2"/>
                  </a:gs>
                  <a:gs pos="100000">
                    <a:schemeClr val="tx2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505" name="Oval 113"/>
              <p:cNvSpPr>
                <a:spLocks noChangeArrowheads="1"/>
              </p:cNvSpPr>
              <p:nvPr/>
            </p:nvSpPr>
            <p:spPr bwMode="auto">
              <a:xfrm>
                <a:off x="3076" y="2500"/>
                <a:ext cx="280" cy="184"/>
              </a:xfrm>
              <a:prstGeom prst="ellipse">
                <a:avLst/>
              </a:prstGeom>
              <a:gradFill rotWithShape="0">
                <a:gsLst>
                  <a:gs pos="0">
                    <a:schemeClr val="tx2"/>
                  </a:gs>
                  <a:gs pos="100000">
                    <a:schemeClr val="tx2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506" name="Line 114"/>
              <p:cNvSpPr>
                <a:spLocks noChangeShapeType="1"/>
              </p:cNvSpPr>
              <p:nvPr/>
            </p:nvSpPr>
            <p:spPr bwMode="auto">
              <a:xfrm>
                <a:off x="2832" y="2400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507" name="Line 115"/>
              <p:cNvSpPr>
                <a:spLocks noChangeShapeType="1"/>
              </p:cNvSpPr>
              <p:nvPr/>
            </p:nvSpPr>
            <p:spPr bwMode="auto">
              <a:xfrm>
                <a:off x="3216" y="2400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508" name="Line 116"/>
              <p:cNvSpPr>
                <a:spLocks noChangeShapeType="1"/>
              </p:cNvSpPr>
              <p:nvPr/>
            </p:nvSpPr>
            <p:spPr bwMode="auto">
              <a:xfrm>
                <a:off x="2448" y="2016"/>
                <a:ext cx="76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509" name="Line 117"/>
              <p:cNvSpPr>
                <a:spLocks noChangeShapeType="1"/>
              </p:cNvSpPr>
              <p:nvPr/>
            </p:nvSpPr>
            <p:spPr bwMode="auto">
              <a:xfrm>
                <a:off x="2832" y="20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510" name="Line 118"/>
              <p:cNvSpPr>
                <a:spLocks noChangeShapeType="1"/>
              </p:cNvSpPr>
              <p:nvPr/>
            </p:nvSpPr>
            <p:spPr bwMode="auto">
              <a:xfrm>
                <a:off x="3216" y="20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511" name="Oval 119"/>
              <p:cNvSpPr>
                <a:spLocks noChangeArrowheads="1"/>
              </p:cNvSpPr>
              <p:nvPr/>
            </p:nvSpPr>
            <p:spPr bwMode="auto">
              <a:xfrm>
                <a:off x="1924" y="2788"/>
                <a:ext cx="280" cy="184"/>
              </a:xfrm>
              <a:prstGeom prst="ellipse">
                <a:avLst/>
              </a:prstGeom>
              <a:gradFill rotWithShape="0">
                <a:gsLst>
                  <a:gs pos="0">
                    <a:schemeClr val="tx2"/>
                  </a:gs>
                  <a:gs pos="100000">
                    <a:schemeClr val="tx2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512" name="Line 120"/>
              <p:cNvSpPr>
                <a:spLocks noChangeShapeType="1"/>
              </p:cNvSpPr>
              <p:nvPr/>
            </p:nvSpPr>
            <p:spPr bwMode="auto">
              <a:xfrm>
                <a:off x="2064" y="2688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9513" name="Group 121"/>
            <p:cNvGrpSpPr>
              <a:grpSpLocks/>
            </p:cNvGrpSpPr>
            <p:nvPr/>
          </p:nvGrpSpPr>
          <p:grpSpPr bwMode="auto">
            <a:xfrm>
              <a:off x="4630" y="1814"/>
              <a:ext cx="499" cy="538"/>
              <a:chOff x="4630" y="1814"/>
              <a:chExt cx="499" cy="538"/>
            </a:xfrm>
          </p:grpSpPr>
          <p:sp>
            <p:nvSpPr>
              <p:cNvPr id="59514" name="Rectangle 122"/>
              <p:cNvSpPr>
                <a:spLocks noChangeArrowheads="1"/>
              </p:cNvSpPr>
              <p:nvPr/>
            </p:nvSpPr>
            <p:spPr bwMode="auto">
              <a:xfrm>
                <a:off x="4630" y="1814"/>
                <a:ext cx="499" cy="288"/>
              </a:xfrm>
              <a:prstGeom prst="rect">
                <a:avLst/>
              </a:prstGeom>
              <a:solidFill>
                <a:schemeClr val="tx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>
                    <a:solidFill>
                      <a:schemeClr val="bg2"/>
                    </a:solidFill>
                  </a:rPr>
                  <a:t>With</a:t>
                </a:r>
              </a:p>
            </p:txBody>
          </p:sp>
          <p:sp>
            <p:nvSpPr>
              <p:cNvPr id="59515" name="Line 123"/>
              <p:cNvSpPr>
                <a:spLocks noChangeShapeType="1"/>
              </p:cNvSpPr>
              <p:nvPr/>
            </p:nvSpPr>
            <p:spPr bwMode="auto">
              <a:xfrm flipV="1">
                <a:off x="4848" y="2112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9516" name="Group 124"/>
          <p:cNvGrpSpPr>
            <a:grpSpLocks/>
          </p:cNvGrpSpPr>
          <p:nvPr/>
        </p:nvGrpSpPr>
        <p:grpSpPr bwMode="auto">
          <a:xfrm>
            <a:off x="1447800" y="2682875"/>
            <a:ext cx="5672138" cy="1905000"/>
            <a:chOff x="1540" y="1680"/>
            <a:chExt cx="3573" cy="1200"/>
          </a:xfrm>
        </p:grpSpPr>
        <p:grpSp>
          <p:nvGrpSpPr>
            <p:cNvPr id="59517" name="Group 125"/>
            <p:cNvGrpSpPr>
              <a:grpSpLocks/>
            </p:cNvGrpSpPr>
            <p:nvPr/>
          </p:nvGrpSpPr>
          <p:grpSpPr bwMode="auto">
            <a:xfrm>
              <a:off x="1540" y="1680"/>
              <a:ext cx="1048" cy="1004"/>
              <a:chOff x="1540" y="1680"/>
              <a:chExt cx="1048" cy="1004"/>
            </a:xfrm>
          </p:grpSpPr>
          <p:sp>
            <p:nvSpPr>
              <p:cNvPr id="59518" name="Oval 126"/>
              <p:cNvSpPr>
                <a:spLocks noChangeArrowheads="1"/>
              </p:cNvSpPr>
              <p:nvPr/>
            </p:nvSpPr>
            <p:spPr bwMode="auto">
              <a:xfrm>
                <a:off x="1540" y="2212"/>
                <a:ext cx="280" cy="184"/>
              </a:xfrm>
              <a:prstGeom prst="ellipse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519" name="Oval 127"/>
              <p:cNvSpPr>
                <a:spLocks noChangeArrowheads="1"/>
              </p:cNvSpPr>
              <p:nvPr/>
            </p:nvSpPr>
            <p:spPr bwMode="auto">
              <a:xfrm>
                <a:off x="2308" y="2212"/>
                <a:ext cx="280" cy="184"/>
              </a:xfrm>
              <a:prstGeom prst="ellipse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520" name="Oval 128"/>
              <p:cNvSpPr>
                <a:spLocks noChangeArrowheads="1"/>
              </p:cNvSpPr>
              <p:nvPr/>
            </p:nvSpPr>
            <p:spPr bwMode="auto">
              <a:xfrm>
                <a:off x="1924" y="2212"/>
                <a:ext cx="280" cy="184"/>
              </a:xfrm>
              <a:prstGeom prst="ellipse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521" name="Oval 129"/>
              <p:cNvSpPr>
                <a:spLocks noChangeArrowheads="1"/>
              </p:cNvSpPr>
              <p:nvPr/>
            </p:nvSpPr>
            <p:spPr bwMode="auto">
              <a:xfrm>
                <a:off x="1540" y="2500"/>
                <a:ext cx="280" cy="184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522" name="Oval 130"/>
              <p:cNvSpPr>
                <a:spLocks noChangeArrowheads="1"/>
              </p:cNvSpPr>
              <p:nvPr/>
            </p:nvSpPr>
            <p:spPr bwMode="auto">
              <a:xfrm>
                <a:off x="2308" y="2500"/>
                <a:ext cx="280" cy="184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523" name="Oval 131"/>
              <p:cNvSpPr>
                <a:spLocks noChangeArrowheads="1"/>
              </p:cNvSpPr>
              <p:nvPr/>
            </p:nvSpPr>
            <p:spPr bwMode="auto">
              <a:xfrm>
                <a:off x="1924" y="2500"/>
                <a:ext cx="280" cy="184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524" name="Line 132"/>
              <p:cNvSpPr>
                <a:spLocks noChangeShapeType="1"/>
              </p:cNvSpPr>
              <p:nvPr/>
            </p:nvSpPr>
            <p:spPr bwMode="auto">
              <a:xfrm>
                <a:off x="1680" y="2400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525" name="Line 133"/>
              <p:cNvSpPr>
                <a:spLocks noChangeShapeType="1"/>
              </p:cNvSpPr>
              <p:nvPr/>
            </p:nvSpPr>
            <p:spPr bwMode="auto">
              <a:xfrm>
                <a:off x="2064" y="2400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526" name="Line 134"/>
              <p:cNvSpPr>
                <a:spLocks noChangeShapeType="1"/>
              </p:cNvSpPr>
              <p:nvPr/>
            </p:nvSpPr>
            <p:spPr bwMode="auto">
              <a:xfrm>
                <a:off x="2448" y="2400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527" name="Line 135"/>
              <p:cNvSpPr>
                <a:spLocks noChangeShapeType="1"/>
              </p:cNvSpPr>
              <p:nvPr/>
            </p:nvSpPr>
            <p:spPr bwMode="auto">
              <a:xfrm>
                <a:off x="1680" y="1680"/>
                <a:ext cx="0" cy="5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528" name="Line 136"/>
              <p:cNvSpPr>
                <a:spLocks noChangeShapeType="1"/>
              </p:cNvSpPr>
              <p:nvPr/>
            </p:nvSpPr>
            <p:spPr bwMode="auto">
              <a:xfrm>
                <a:off x="1680" y="2016"/>
                <a:ext cx="76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529" name="Line 137"/>
              <p:cNvSpPr>
                <a:spLocks noChangeShapeType="1"/>
              </p:cNvSpPr>
              <p:nvPr/>
            </p:nvSpPr>
            <p:spPr bwMode="auto">
              <a:xfrm>
                <a:off x="2064" y="20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530" name="Line 138"/>
              <p:cNvSpPr>
                <a:spLocks noChangeShapeType="1"/>
              </p:cNvSpPr>
              <p:nvPr/>
            </p:nvSpPr>
            <p:spPr bwMode="auto">
              <a:xfrm>
                <a:off x="2448" y="20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9531" name="Group 139"/>
            <p:cNvGrpSpPr>
              <a:grpSpLocks/>
            </p:cNvGrpSpPr>
            <p:nvPr/>
          </p:nvGrpSpPr>
          <p:grpSpPr bwMode="auto">
            <a:xfrm>
              <a:off x="4648" y="2338"/>
              <a:ext cx="465" cy="542"/>
              <a:chOff x="4648" y="2338"/>
              <a:chExt cx="465" cy="542"/>
            </a:xfrm>
          </p:grpSpPr>
          <p:sp>
            <p:nvSpPr>
              <p:cNvPr id="59532" name="Rectangle 140"/>
              <p:cNvSpPr>
                <a:spLocks noChangeArrowheads="1"/>
              </p:cNvSpPr>
              <p:nvPr/>
            </p:nvSpPr>
            <p:spPr bwMode="auto">
              <a:xfrm>
                <a:off x="4648" y="2338"/>
                <a:ext cx="465" cy="296"/>
              </a:xfrm>
              <a:prstGeom prst="rect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>
                    <a:solidFill>
                      <a:schemeClr val="bg2"/>
                    </a:solidFill>
                  </a:rPr>
                  <a:t>Java</a:t>
                </a:r>
              </a:p>
            </p:txBody>
          </p:sp>
          <p:sp>
            <p:nvSpPr>
              <p:cNvPr id="59533" name="Line 141"/>
              <p:cNvSpPr>
                <a:spLocks noChangeShapeType="1"/>
              </p:cNvSpPr>
              <p:nvPr/>
            </p:nvSpPr>
            <p:spPr bwMode="auto">
              <a:xfrm flipV="1">
                <a:off x="4848" y="2640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9534" name="Group 142"/>
          <p:cNvGrpSpPr>
            <a:grpSpLocks/>
          </p:cNvGrpSpPr>
          <p:nvPr/>
        </p:nvGrpSpPr>
        <p:grpSpPr bwMode="auto">
          <a:xfrm>
            <a:off x="1447800" y="2384425"/>
            <a:ext cx="5975350" cy="2651125"/>
            <a:chOff x="1540" y="1492"/>
            <a:chExt cx="3764" cy="1670"/>
          </a:xfrm>
        </p:grpSpPr>
        <p:sp>
          <p:nvSpPr>
            <p:cNvPr id="59535" name="Oval 143"/>
            <p:cNvSpPr>
              <a:spLocks noChangeArrowheads="1"/>
            </p:cNvSpPr>
            <p:nvPr/>
          </p:nvSpPr>
          <p:spPr bwMode="auto">
            <a:xfrm>
              <a:off x="1540" y="1492"/>
              <a:ext cx="280" cy="184"/>
            </a:xfrm>
            <a:prstGeom prst="ellipse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536" name="Rectangle 144"/>
            <p:cNvSpPr>
              <a:spLocks noChangeArrowheads="1"/>
            </p:cNvSpPr>
            <p:nvPr/>
          </p:nvSpPr>
          <p:spPr bwMode="auto">
            <a:xfrm>
              <a:off x="4658" y="2866"/>
              <a:ext cx="646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>
                  <a:solidFill>
                    <a:schemeClr val="bg2"/>
                  </a:solidFill>
                </a:rPr>
                <a:t>Kernel</a:t>
              </a:r>
            </a:p>
          </p:txBody>
        </p:sp>
      </p:grpSp>
      <p:grpSp>
        <p:nvGrpSpPr>
          <p:cNvPr id="59483" name="Group 91"/>
          <p:cNvGrpSpPr>
            <a:grpSpLocks/>
          </p:cNvGrpSpPr>
          <p:nvPr/>
        </p:nvGrpSpPr>
        <p:grpSpPr bwMode="auto">
          <a:xfrm>
            <a:off x="1441450" y="2073275"/>
            <a:ext cx="5724525" cy="3133725"/>
            <a:chOff x="1536" y="1296"/>
            <a:chExt cx="3606" cy="1974"/>
          </a:xfrm>
        </p:grpSpPr>
        <p:sp>
          <p:nvSpPr>
            <p:cNvPr id="59484" name="Oval 92"/>
            <p:cNvSpPr>
              <a:spLocks noChangeArrowheads="1"/>
            </p:cNvSpPr>
            <p:nvPr/>
          </p:nvSpPr>
          <p:spPr bwMode="auto">
            <a:xfrm>
              <a:off x="3456" y="2222"/>
              <a:ext cx="280" cy="184"/>
            </a:xfrm>
            <a:prstGeom prst="ellipse">
              <a:avLst/>
            </a:prstGeom>
            <a:solidFill>
              <a:srgbClr val="66FF33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85" name="Oval 93"/>
            <p:cNvSpPr>
              <a:spLocks noChangeArrowheads="1"/>
            </p:cNvSpPr>
            <p:nvPr/>
          </p:nvSpPr>
          <p:spPr bwMode="auto">
            <a:xfrm>
              <a:off x="3840" y="2222"/>
              <a:ext cx="280" cy="184"/>
            </a:xfrm>
            <a:prstGeom prst="ellipse">
              <a:avLst/>
            </a:prstGeom>
            <a:solidFill>
              <a:srgbClr val="66FF33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86" name="Oval 94"/>
            <p:cNvSpPr>
              <a:spLocks noChangeArrowheads="1"/>
            </p:cNvSpPr>
            <p:nvPr/>
          </p:nvSpPr>
          <p:spPr bwMode="auto">
            <a:xfrm>
              <a:off x="3456" y="2510"/>
              <a:ext cx="280" cy="184"/>
            </a:xfrm>
            <a:prstGeom prst="ellipse">
              <a:avLst/>
            </a:prstGeom>
            <a:gradFill rotWithShape="0">
              <a:gsLst>
                <a:gs pos="0">
                  <a:srgbClr val="66FF33"/>
                </a:gs>
                <a:gs pos="100000">
                  <a:srgbClr val="66FF33">
                    <a:gamma/>
                    <a:shade val="69804"/>
                    <a:invGamma/>
                  </a:srgbClr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87" name="Oval 95"/>
            <p:cNvSpPr>
              <a:spLocks noChangeArrowheads="1"/>
            </p:cNvSpPr>
            <p:nvPr/>
          </p:nvSpPr>
          <p:spPr bwMode="auto">
            <a:xfrm>
              <a:off x="3840" y="2510"/>
              <a:ext cx="280" cy="184"/>
            </a:xfrm>
            <a:prstGeom prst="ellipse">
              <a:avLst/>
            </a:prstGeom>
            <a:gradFill rotWithShape="0">
              <a:gsLst>
                <a:gs pos="0">
                  <a:srgbClr val="66FF33"/>
                </a:gs>
                <a:gs pos="100000">
                  <a:srgbClr val="66FF33">
                    <a:gamma/>
                    <a:shade val="69804"/>
                    <a:invGamma/>
                  </a:srgbClr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88" name="Oval 96"/>
            <p:cNvSpPr>
              <a:spLocks noChangeArrowheads="1"/>
            </p:cNvSpPr>
            <p:nvPr/>
          </p:nvSpPr>
          <p:spPr bwMode="auto">
            <a:xfrm>
              <a:off x="1536" y="1790"/>
              <a:ext cx="280" cy="184"/>
            </a:xfrm>
            <a:prstGeom prst="ellipse">
              <a:avLst/>
            </a:prstGeom>
            <a:gradFill rotWithShape="0">
              <a:gsLst>
                <a:gs pos="0">
                  <a:srgbClr val="66FF33"/>
                </a:gs>
                <a:gs pos="100000">
                  <a:srgbClr val="66FF33">
                    <a:gamma/>
                    <a:shade val="69804"/>
                    <a:invGamma/>
                  </a:srgbClr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89" name="Line 97"/>
            <p:cNvSpPr>
              <a:spLocks noChangeShapeType="1"/>
            </p:cNvSpPr>
            <p:nvPr/>
          </p:nvSpPr>
          <p:spPr bwMode="auto">
            <a:xfrm>
              <a:off x="3596" y="2410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90" name="Line 98"/>
            <p:cNvSpPr>
              <a:spLocks noChangeShapeType="1"/>
            </p:cNvSpPr>
            <p:nvPr/>
          </p:nvSpPr>
          <p:spPr bwMode="auto">
            <a:xfrm>
              <a:off x="3980" y="2410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91" name="Oval 99"/>
            <p:cNvSpPr>
              <a:spLocks noChangeArrowheads="1"/>
            </p:cNvSpPr>
            <p:nvPr/>
          </p:nvSpPr>
          <p:spPr bwMode="auto">
            <a:xfrm>
              <a:off x="2304" y="2798"/>
              <a:ext cx="280" cy="184"/>
            </a:xfrm>
            <a:prstGeom prst="ellipse">
              <a:avLst/>
            </a:prstGeom>
            <a:gradFill rotWithShape="0">
              <a:gsLst>
                <a:gs pos="0">
                  <a:srgbClr val="66FF33"/>
                </a:gs>
                <a:gs pos="100000">
                  <a:srgbClr val="66FF33">
                    <a:gamma/>
                    <a:shade val="69804"/>
                    <a:invGamma/>
                  </a:srgbClr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92" name="Oval 100"/>
            <p:cNvSpPr>
              <a:spLocks noChangeArrowheads="1"/>
            </p:cNvSpPr>
            <p:nvPr/>
          </p:nvSpPr>
          <p:spPr bwMode="auto">
            <a:xfrm>
              <a:off x="1920" y="3086"/>
              <a:ext cx="280" cy="184"/>
            </a:xfrm>
            <a:prstGeom prst="ellipse">
              <a:avLst/>
            </a:prstGeom>
            <a:gradFill rotWithShape="0">
              <a:gsLst>
                <a:gs pos="0">
                  <a:srgbClr val="66FF33"/>
                </a:gs>
                <a:gs pos="100000">
                  <a:srgbClr val="66FF33">
                    <a:gamma/>
                    <a:shade val="69804"/>
                    <a:invGamma/>
                  </a:srgbClr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93" name="Line 101"/>
            <p:cNvSpPr>
              <a:spLocks noChangeShapeType="1"/>
            </p:cNvSpPr>
            <p:nvPr/>
          </p:nvSpPr>
          <p:spPr bwMode="auto">
            <a:xfrm>
              <a:off x="2060" y="2986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94" name="Line 102"/>
            <p:cNvSpPr>
              <a:spLocks noChangeShapeType="1"/>
            </p:cNvSpPr>
            <p:nvPr/>
          </p:nvSpPr>
          <p:spPr bwMode="auto">
            <a:xfrm>
              <a:off x="2444" y="2698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95" name="Line 103"/>
            <p:cNvSpPr>
              <a:spLocks noChangeShapeType="1"/>
            </p:cNvSpPr>
            <p:nvPr/>
          </p:nvSpPr>
          <p:spPr bwMode="auto">
            <a:xfrm>
              <a:off x="3212" y="2026"/>
              <a:ext cx="7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96" name="Line 104"/>
            <p:cNvSpPr>
              <a:spLocks noChangeShapeType="1"/>
            </p:cNvSpPr>
            <p:nvPr/>
          </p:nvSpPr>
          <p:spPr bwMode="auto">
            <a:xfrm>
              <a:off x="3596" y="202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97" name="Line 105"/>
            <p:cNvSpPr>
              <a:spLocks noChangeShapeType="1"/>
            </p:cNvSpPr>
            <p:nvPr/>
          </p:nvSpPr>
          <p:spPr bwMode="auto">
            <a:xfrm>
              <a:off x="3980" y="202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98" name="Rectangle 106"/>
            <p:cNvSpPr>
              <a:spLocks noChangeArrowheads="1"/>
            </p:cNvSpPr>
            <p:nvPr/>
          </p:nvSpPr>
          <p:spPr bwMode="auto">
            <a:xfrm>
              <a:off x="4546" y="1296"/>
              <a:ext cx="596" cy="288"/>
            </a:xfrm>
            <a:prstGeom prst="rect">
              <a:avLst/>
            </a:prstGeom>
            <a:solidFill>
              <a:srgbClr val="66FF3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>
                  <a:solidFill>
                    <a:schemeClr val="bg2"/>
                  </a:solidFill>
                </a:rPr>
                <a:t>Guard</a:t>
              </a:r>
            </a:p>
          </p:txBody>
        </p:sp>
        <p:sp>
          <p:nvSpPr>
            <p:cNvPr id="59499" name="Line 107"/>
            <p:cNvSpPr>
              <a:spLocks noChangeShapeType="1"/>
            </p:cNvSpPr>
            <p:nvPr/>
          </p:nvSpPr>
          <p:spPr bwMode="auto">
            <a:xfrm flipV="1">
              <a:off x="4844" y="1594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9473" name="Group 81"/>
          <p:cNvGrpSpPr>
            <a:grpSpLocks/>
          </p:cNvGrpSpPr>
          <p:nvPr/>
        </p:nvGrpSpPr>
        <p:grpSpPr bwMode="auto">
          <a:xfrm>
            <a:off x="1371600" y="2841625"/>
            <a:ext cx="6475413" cy="3482975"/>
            <a:chOff x="1492" y="1780"/>
            <a:chExt cx="4079" cy="2194"/>
          </a:xfrm>
        </p:grpSpPr>
        <p:sp>
          <p:nvSpPr>
            <p:cNvPr id="59474" name="Oval 82"/>
            <p:cNvSpPr>
              <a:spLocks noChangeArrowheads="1"/>
            </p:cNvSpPr>
            <p:nvPr/>
          </p:nvSpPr>
          <p:spPr bwMode="auto">
            <a:xfrm>
              <a:off x="1492" y="2500"/>
              <a:ext cx="376" cy="184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75" name="Oval 83"/>
            <p:cNvSpPr>
              <a:spLocks noChangeArrowheads="1"/>
            </p:cNvSpPr>
            <p:nvPr/>
          </p:nvSpPr>
          <p:spPr bwMode="auto">
            <a:xfrm>
              <a:off x="1876" y="3076"/>
              <a:ext cx="376" cy="184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76" name="Oval 84"/>
            <p:cNvSpPr>
              <a:spLocks noChangeArrowheads="1"/>
            </p:cNvSpPr>
            <p:nvPr/>
          </p:nvSpPr>
          <p:spPr bwMode="auto">
            <a:xfrm>
              <a:off x="2260" y="2788"/>
              <a:ext cx="376" cy="184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77" name="Oval 85"/>
            <p:cNvSpPr>
              <a:spLocks noChangeArrowheads="1"/>
            </p:cNvSpPr>
            <p:nvPr/>
          </p:nvSpPr>
          <p:spPr bwMode="auto">
            <a:xfrm>
              <a:off x="2644" y="2500"/>
              <a:ext cx="376" cy="184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78" name="Oval 86"/>
            <p:cNvSpPr>
              <a:spLocks noChangeArrowheads="1"/>
            </p:cNvSpPr>
            <p:nvPr/>
          </p:nvSpPr>
          <p:spPr bwMode="auto">
            <a:xfrm>
              <a:off x="3028" y="2500"/>
              <a:ext cx="376" cy="184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79" name="Oval 87"/>
            <p:cNvSpPr>
              <a:spLocks noChangeArrowheads="1"/>
            </p:cNvSpPr>
            <p:nvPr/>
          </p:nvSpPr>
          <p:spPr bwMode="auto">
            <a:xfrm>
              <a:off x="3412" y="2500"/>
              <a:ext cx="376" cy="184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80" name="Oval 88"/>
            <p:cNvSpPr>
              <a:spLocks noChangeArrowheads="1"/>
            </p:cNvSpPr>
            <p:nvPr/>
          </p:nvSpPr>
          <p:spPr bwMode="auto">
            <a:xfrm>
              <a:off x="3796" y="2500"/>
              <a:ext cx="376" cy="184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81" name="Oval 89"/>
            <p:cNvSpPr>
              <a:spLocks noChangeArrowheads="1"/>
            </p:cNvSpPr>
            <p:nvPr/>
          </p:nvSpPr>
          <p:spPr bwMode="auto">
            <a:xfrm>
              <a:off x="1492" y="1780"/>
              <a:ext cx="376" cy="184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82" name="Rectangle 90"/>
            <p:cNvSpPr>
              <a:spLocks noChangeArrowheads="1"/>
            </p:cNvSpPr>
            <p:nvPr/>
          </p:nvSpPr>
          <p:spPr bwMode="auto">
            <a:xfrm>
              <a:off x="3926" y="3686"/>
              <a:ext cx="164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/>
                <a:t>Application Classes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9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9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9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9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9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9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9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99094-2C7F-4F5D-9611-76DA350CECCA}" type="slidenum">
              <a:rPr lang="en-US"/>
              <a:pPr/>
              <a:t>44</a:t>
            </a:fld>
            <a:endParaRPr lang="en-US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To Scale, Not to Scale...</a:t>
            </a:r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1196975" y="1676400"/>
            <a:ext cx="1268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/>
              <a:t>AstNode</a:t>
            </a: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>
            <a:off x="1289050" y="2073275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Rectangle 5"/>
          <p:cNvSpPr>
            <a:spLocks noChangeArrowheads="1"/>
          </p:cNvSpPr>
          <p:nvPr/>
        </p:nvSpPr>
        <p:spPr bwMode="auto">
          <a:xfrm>
            <a:off x="4473575" y="5791200"/>
            <a:ext cx="467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/>
              <a:t>J1 = Guard[ With[ Java[ Kernel ] ] ];</a:t>
            </a:r>
          </a:p>
        </p:txBody>
      </p:sp>
      <p:grpSp>
        <p:nvGrpSpPr>
          <p:cNvPr id="63559" name="Group 71"/>
          <p:cNvGrpSpPr>
            <a:grpSpLocks/>
          </p:cNvGrpSpPr>
          <p:nvPr/>
        </p:nvGrpSpPr>
        <p:grpSpPr bwMode="auto">
          <a:xfrm>
            <a:off x="1441450" y="2073275"/>
            <a:ext cx="5981700" cy="3133725"/>
            <a:chOff x="908" y="1306"/>
            <a:chExt cx="3768" cy="1974"/>
          </a:xfrm>
        </p:grpSpPr>
        <p:grpSp>
          <p:nvGrpSpPr>
            <p:cNvPr id="63495" name="Group 7"/>
            <p:cNvGrpSpPr>
              <a:grpSpLocks/>
            </p:cNvGrpSpPr>
            <p:nvPr/>
          </p:nvGrpSpPr>
          <p:grpSpPr bwMode="auto">
            <a:xfrm>
              <a:off x="1296" y="2026"/>
              <a:ext cx="1432" cy="956"/>
              <a:chOff x="1924" y="2016"/>
              <a:chExt cx="1432" cy="956"/>
            </a:xfrm>
          </p:grpSpPr>
          <p:sp>
            <p:nvSpPr>
              <p:cNvPr id="63496" name="Oval 8"/>
              <p:cNvSpPr>
                <a:spLocks noChangeArrowheads="1"/>
              </p:cNvSpPr>
              <p:nvPr/>
            </p:nvSpPr>
            <p:spPr bwMode="auto">
              <a:xfrm>
                <a:off x="2692" y="2212"/>
                <a:ext cx="280" cy="184"/>
              </a:xfrm>
              <a:prstGeom prst="ellipse">
                <a:avLst/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497" name="Oval 9"/>
              <p:cNvSpPr>
                <a:spLocks noChangeArrowheads="1"/>
              </p:cNvSpPr>
              <p:nvPr/>
            </p:nvSpPr>
            <p:spPr bwMode="auto">
              <a:xfrm>
                <a:off x="3076" y="2212"/>
                <a:ext cx="280" cy="184"/>
              </a:xfrm>
              <a:prstGeom prst="ellipse">
                <a:avLst/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498" name="Oval 10"/>
              <p:cNvSpPr>
                <a:spLocks noChangeArrowheads="1"/>
              </p:cNvSpPr>
              <p:nvPr/>
            </p:nvSpPr>
            <p:spPr bwMode="auto">
              <a:xfrm>
                <a:off x="2692" y="2500"/>
                <a:ext cx="280" cy="184"/>
              </a:xfrm>
              <a:prstGeom prst="ellipse">
                <a:avLst/>
              </a:prstGeom>
              <a:gradFill rotWithShape="0">
                <a:gsLst>
                  <a:gs pos="0">
                    <a:schemeClr val="tx2"/>
                  </a:gs>
                  <a:gs pos="100000">
                    <a:schemeClr val="tx2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499" name="Oval 11"/>
              <p:cNvSpPr>
                <a:spLocks noChangeArrowheads="1"/>
              </p:cNvSpPr>
              <p:nvPr/>
            </p:nvSpPr>
            <p:spPr bwMode="auto">
              <a:xfrm>
                <a:off x="3076" y="2500"/>
                <a:ext cx="280" cy="184"/>
              </a:xfrm>
              <a:prstGeom prst="ellipse">
                <a:avLst/>
              </a:prstGeom>
              <a:gradFill rotWithShape="0">
                <a:gsLst>
                  <a:gs pos="0">
                    <a:schemeClr val="tx2"/>
                  </a:gs>
                  <a:gs pos="100000">
                    <a:schemeClr val="tx2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00" name="Line 12"/>
              <p:cNvSpPr>
                <a:spLocks noChangeShapeType="1"/>
              </p:cNvSpPr>
              <p:nvPr/>
            </p:nvSpPr>
            <p:spPr bwMode="auto">
              <a:xfrm>
                <a:off x="2832" y="2400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01" name="Line 13"/>
              <p:cNvSpPr>
                <a:spLocks noChangeShapeType="1"/>
              </p:cNvSpPr>
              <p:nvPr/>
            </p:nvSpPr>
            <p:spPr bwMode="auto">
              <a:xfrm>
                <a:off x="3216" y="2400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02" name="Line 14"/>
              <p:cNvSpPr>
                <a:spLocks noChangeShapeType="1"/>
              </p:cNvSpPr>
              <p:nvPr/>
            </p:nvSpPr>
            <p:spPr bwMode="auto">
              <a:xfrm>
                <a:off x="2448" y="2016"/>
                <a:ext cx="76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03" name="Line 15"/>
              <p:cNvSpPr>
                <a:spLocks noChangeShapeType="1"/>
              </p:cNvSpPr>
              <p:nvPr/>
            </p:nvSpPr>
            <p:spPr bwMode="auto">
              <a:xfrm>
                <a:off x="2832" y="20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04" name="Line 16"/>
              <p:cNvSpPr>
                <a:spLocks noChangeShapeType="1"/>
              </p:cNvSpPr>
              <p:nvPr/>
            </p:nvSpPr>
            <p:spPr bwMode="auto">
              <a:xfrm>
                <a:off x="3216" y="20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05" name="Oval 17"/>
              <p:cNvSpPr>
                <a:spLocks noChangeArrowheads="1"/>
              </p:cNvSpPr>
              <p:nvPr/>
            </p:nvSpPr>
            <p:spPr bwMode="auto">
              <a:xfrm>
                <a:off x="1924" y="2788"/>
                <a:ext cx="280" cy="184"/>
              </a:xfrm>
              <a:prstGeom prst="ellipse">
                <a:avLst/>
              </a:prstGeom>
              <a:gradFill rotWithShape="0">
                <a:gsLst>
                  <a:gs pos="0">
                    <a:schemeClr val="tx2"/>
                  </a:gs>
                  <a:gs pos="100000">
                    <a:schemeClr val="tx2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06" name="Line 18"/>
              <p:cNvSpPr>
                <a:spLocks noChangeShapeType="1"/>
              </p:cNvSpPr>
              <p:nvPr/>
            </p:nvSpPr>
            <p:spPr bwMode="auto">
              <a:xfrm>
                <a:off x="2064" y="2688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3507" name="Group 19"/>
            <p:cNvGrpSpPr>
              <a:grpSpLocks/>
            </p:cNvGrpSpPr>
            <p:nvPr/>
          </p:nvGrpSpPr>
          <p:grpSpPr bwMode="auto">
            <a:xfrm>
              <a:off x="4002" y="1824"/>
              <a:ext cx="499" cy="538"/>
              <a:chOff x="4630" y="1814"/>
              <a:chExt cx="499" cy="538"/>
            </a:xfrm>
          </p:grpSpPr>
          <p:sp>
            <p:nvSpPr>
              <p:cNvPr id="63508" name="Rectangle 20"/>
              <p:cNvSpPr>
                <a:spLocks noChangeArrowheads="1"/>
              </p:cNvSpPr>
              <p:nvPr/>
            </p:nvSpPr>
            <p:spPr bwMode="auto">
              <a:xfrm>
                <a:off x="4630" y="1814"/>
                <a:ext cx="499" cy="288"/>
              </a:xfrm>
              <a:prstGeom prst="rect">
                <a:avLst/>
              </a:prstGeom>
              <a:solidFill>
                <a:schemeClr val="tx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>
                    <a:solidFill>
                      <a:schemeClr val="bg2"/>
                    </a:solidFill>
                  </a:rPr>
                  <a:t>With</a:t>
                </a:r>
              </a:p>
            </p:txBody>
          </p:sp>
          <p:sp>
            <p:nvSpPr>
              <p:cNvPr id="63509" name="Line 21"/>
              <p:cNvSpPr>
                <a:spLocks noChangeShapeType="1"/>
              </p:cNvSpPr>
              <p:nvPr/>
            </p:nvSpPr>
            <p:spPr bwMode="auto">
              <a:xfrm flipV="1">
                <a:off x="4848" y="2112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3511" name="Group 23"/>
            <p:cNvGrpSpPr>
              <a:grpSpLocks/>
            </p:cNvGrpSpPr>
            <p:nvPr/>
          </p:nvGrpSpPr>
          <p:grpSpPr bwMode="auto">
            <a:xfrm>
              <a:off x="912" y="1690"/>
              <a:ext cx="1048" cy="1004"/>
              <a:chOff x="1540" y="1680"/>
              <a:chExt cx="1048" cy="1004"/>
            </a:xfrm>
          </p:grpSpPr>
          <p:sp>
            <p:nvSpPr>
              <p:cNvPr id="63512" name="Oval 24"/>
              <p:cNvSpPr>
                <a:spLocks noChangeArrowheads="1"/>
              </p:cNvSpPr>
              <p:nvPr/>
            </p:nvSpPr>
            <p:spPr bwMode="auto">
              <a:xfrm>
                <a:off x="1540" y="2212"/>
                <a:ext cx="280" cy="184"/>
              </a:xfrm>
              <a:prstGeom prst="ellipse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13" name="Oval 25"/>
              <p:cNvSpPr>
                <a:spLocks noChangeArrowheads="1"/>
              </p:cNvSpPr>
              <p:nvPr/>
            </p:nvSpPr>
            <p:spPr bwMode="auto">
              <a:xfrm>
                <a:off x="2308" y="2212"/>
                <a:ext cx="280" cy="184"/>
              </a:xfrm>
              <a:prstGeom prst="ellipse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14" name="Oval 26"/>
              <p:cNvSpPr>
                <a:spLocks noChangeArrowheads="1"/>
              </p:cNvSpPr>
              <p:nvPr/>
            </p:nvSpPr>
            <p:spPr bwMode="auto">
              <a:xfrm>
                <a:off x="1924" y="2212"/>
                <a:ext cx="280" cy="184"/>
              </a:xfrm>
              <a:prstGeom prst="ellipse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15" name="Oval 27"/>
              <p:cNvSpPr>
                <a:spLocks noChangeArrowheads="1"/>
              </p:cNvSpPr>
              <p:nvPr/>
            </p:nvSpPr>
            <p:spPr bwMode="auto">
              <a:xfrm>
                <a:off x="1540" y="2500"/>
                <a:ext cx="280" cy="184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16" name="Oval 28"/>
              <p:cNvSpPr>
                <a:spLocks noChangeArrowheads="1"/>
              </p:cNvSpPr>
              <p:nvPr/>
            </p:nvSpPr>
            <p:spPr bwMode="auto">
              <a:xfrm>
                <a:off x="2308" y="2500"/>
                <a:ext cx="280" cy="184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17" name="Oval 29"/>
              <p:cNvSpPr>
                <a:spLocks noChangeArrowheads="1"/>
              </p:cNvSpPr>
              <p:nvPr/>
            </p:nvSpPr>
            <p:spPr bwMode="auto">
              <a:xfrm>
                <a:off x="1924" y="2500"/>
                <a:ext cx="280" cy="184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18" name="Line 30"/>
              <p:cNvSpPr>
                <a:spLocks noChangeShapeType="1"/>
              </p:cNvSpPr>
              <p:nvPr/>
            </p:nvSpPr>
            <p:spPr bwMode="auto">
              <a:xfrm>
                <a:off x="1680" y="2400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19" name="Line 31"/>
              <p:cNvSpPr>
                <a:spLocks noChangeShapeType="1"/>
              </p:cNvSpPr>
              <p:nvPr/>
            </p:nvSpPr>
            <p:spPr bwMode="auto">
              <a:xfrm>
                <a:off x="2064" y="2400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20" name="Line 32"/>
              <p:cNvSpPr>
                <a:spLocks noChangeShapeType="1"/>
              </p:cNvSpPr>
              <p:nvPr/>
            </p:nvSpPr>
            <p:spPr bwMode="auto">
              <a:xfrm>
                <a:off x="2448" y="2400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21" name="Line 33"/>
              <p:cNvSpPr>
                <a:spLocks noChangeShapeType="1"/>
              </p:cNvSpPr>
              <p:nvPr/>
            </p:nvSpPr>
            <p:spPr bwMode="auto">
              <a:xfrm>
                <a:off x="1680" y="1680"/>
                <a:ext cx="0" cy="5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22" name="Line 34"/>
              <p:cNvSpPr>
                <a:spLocks noChangeShapeType="1"/>
              </p:cNvSpPr>
              <p:nvPr/>
            </p:nvSpPr>
            <p:spPr bwMode="auto">
              <a:xfrm>
                <a:off x="1680" y="2016"/>
                <a:ext cx="76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23" name="Line 35"/>
              <p:cNvSpPr>
                <a:spLocks noChangeShapeType="1"/>
              </p:cNvSpPr>
              <p:nvPr/>
            </p:nvSpPr>
            <p:spPr bwMode="auto">
              <a:xfrm>
                <a:off x="2064" y="20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24" name="Line 36"/>
              <p:cNvSpPr>
                <a:spLocks noChangeShapeType="1"/>
              </p:cNvSpPr>
              <p:nvPr/>
            </p:nvSpPr>
            <p:spPr bwMode="auto">
              <a:xfrm>
                <a:off x="2448" y="20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3525" name="Group 37"/>
            <p:cNvGrpSpPr>
              <a:grpSpLocks/>
            </p:cNvGrpSpPr>
            <p:nvPr/>
          </p:nvGrpSpPr>
          <p:grpSpPr bwMode="auto">
            <a:xfrm>
              <a:off x="4020" y="2348"/>
              <a:ext cx="465" cy="542"/>
              <a:chOff x="4648" y="2338"/>
              <a:chExt cx="465" cy="542"/>
            </a:xfrm>
          </p:grpSpPr>
          <p:sp>
            <p:nvSpPr>
              <p:cNvPr id="63526" name="Rectangle 38"/>
              <p:cNvSpPr>
                <a:spLocks noChangeArrowheads="1"/>
              </p:cNvSpPr>
              <p:nvPr/>
            </p:nvSpPr>
            <p:spPr bwMode="auto">
              <a:xfrm>
                <a:off x="4648" y="2338"/>
                <a:ext cx="465" cy="296"/>
              </a:xfrm>
              <a:prstGeom prst="rect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>
                    <a:solidFill>
                      <a:schemeClr val="bg2"/>
                    </a:solidFill>
                  </a:rPr>
                  <a:t>Java</a:t>
                </a:r>
              </a:p>
            </p:txBody>
          </p:sp>
          <p:sp>
            <p:nvSpPr>
              <p:cNvPr id="63527" name="Line 39"/>
              <p:cNvSpPr>
                <a:spLocks noChangeShapeType="1"/>
              </p:cNvSpPr>
              <p:nvPr/>
            </p:nvSpPr>
            <p:spPr bwMode="auto">
              <a:xfrm flipV="1">
                <a:off x="4848" y="2640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3529" name="Oval 41"/>
            <p:cNvSpPr>
              <a:spLocks noChangeArrowheads="1"/>
            </p:cNvSpPr>
            <p:nvPr/>
          </p:nvSpPr>
          <p:spPr bwMode="auto">
            <a:xfrm>
              <a:off x="912" y="1502"/>
              <a:ext cx="280" cy="184"/>
            </a:xfrm>
            <a:prstGeom prst="ellipse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30" name="Rectangle 42"/>
            <p:cNvSpPr>
              <a:spLocks noChangeArrowheads="1"/>
            </p:cNvSpPr>
            <p:nvPr/>
          </p:nvSpPr>
          <p:spPr bwMode="auto">
            <a:xfrm>
              <a:off x="4030" y="2876"/>
              <a:ext cx="646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>
                  <a:solidFill>
                    <a:schemeClr val="bg2"/>
                  </a:solidFill>
                </a:rPr>
                <a:t>Kernel</a:t>
              </a:r>
            </a:p>
          </p:txBody>
        </p:sp>
        <p:sp>
          <p:nvSpPr>
            <p:cNvPr id="63532" name="Oval 44"/>
            <p:cNvSpPr>
              <a:spLocks noChangeArrowheads="1"/>
            </p:cNvSpPr>
            <p:nvPr/>
          </p:nvSpPr>
          <p:spPr bwMode="auto">
            <a:xfrm>
              <a:off x="2828" y="2232"/>
              <a:ext cx="280" cy="184"/>
            </a:xfrm>
            <a:prstGeom prst="ellipse">
              <a:avLst/>
            </a:prstGeom>
            <a:solidFill>
              <a:srgbClr val="66FF33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33" name="Oval 45"/>
            <p:cNvSpPr>
              <a:spLocks noChangeArrowheads="1"/>
            </p:cNvSpPr>
            <p:nvPr/>
          </p:nvSpPr>
          <p:spPr bwMode="auto">
            <a:xfrm>
              <a:off x="3212" y="2232"/>
              <a:ext cx="280" cy="184"/>
            </a:xfrm>
            <a:prstGeom prst="ellipse">
              <a:avLst/>
            </a:prstGeom>
            <a:solidFill>
              <a:srgbClr val="66FF33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34" name="Oval 46"/>
            <p:cNvSpPr>
              <a:spLocks noChangeArrowheads="1"/>
            </p:cNvSpPr>
            <p:nvPr/>
          </p:nvSpPr>
          <p:spPr bwMode="auto">
            <a:xfrm>
              <a:off x="2828" y="2520"/>
              <a:ext cx="280" cy="184"/>
            </a:xfrm>
            <a:prstGeom prst="ellipse">
              <a:avLst/>
            </a:prstGeom>
            <a:gradFill rotWithShape="0">
              <a:gsLst>
                <a:gs pos="0">
                  <a:srgbClr val="66FF33"/>
                </a:gs>
                <a:gs pos="100000">
                  <a:srgbClr val="66FF33">
                    <a:gamma/>
                    <a:shade val="69804"/>
                    <a:invGamma/>
                  </a:srgbClr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35" name="Oval 47"/>
            <p:cNvSpPr>
              <a:spLocks noChangeArrowheads="1"/>
            </p:cNvSpPr>
            <p:nvPr/>
          </p:nvSpPr>
          <p:spPr bwMode="auto">
            <a:xfrm>
              <a:off x="3212" y="2520"/>
              <a:ext cx="280" cy="184"/>
            </a:xfrm>
            <a:prstGeom prst="ellipse">
              <a:avLst/>
            </a:prstGeom>
            <a:gradFill rotWithShape="0">
              <a:gsLst>
                <a:gs pos="0">
                  <a:srgbClr val="66FF33"/>
                </a:gs>
                <a:gs pos="100000">
                  <a:srgbClr val="66FF33">
                    <a:gamma/>
                    <a:shade val="69804"/>
                    <a:invGamma/>
                  </a:srgbClr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36" name="Oval 48"/>
            <p:cNvSpPr>
              <a:spLocks noChangeArrowheads="1"/>
            </p:cNvSpPr>
            <p:nvPr/>
          </p:nvSpPr>
          <p:spPr bwMode="auto">
            <a:xfrm>
              <a:off x="908" y="1800"/>
              <a:ext cx="280" cy="184"/>
            </a:xfrm>
            <a:prstGeom prst="ellipse">
              <a:avLst/>
            </a:prstGeom>
            <a:gradFill rotWithShape="0">
              <a:gsLst>
                <a:gs pos="0">
                  <a:srgbClr val="66FF33"/>
                </a:gs>
                <a:gs pos="100000">
                  <a:srgbClr val="66FF33">
                    <a:gamma/>
                    <a:shade val="69804"/>
                    <a:invGamma/>
                  </a:srgbClr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37" name="Line 49"/>
            <p:cNvSpPr>
              <a:spLocks noChangeShapeType="1"/>
            </p:cNvSpPr>
            <p:nvPr/>
          </p:nvSpPr>
          <p:spPr bwMode="auto">
            <a:xfrm>
              <a:off x="2968" y="2420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38" name="Line 50"/>
            <p:cNvSpPr>
              <a:spLocks noChangeShapeType="1"/>
            </p:cNvSpPr>
            <p:nvPr/>
          </p:nvSpPr>
          <p:spPr bwMode="auto">
            <a:xfrm>
              <a:off x="3352" y="2420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39" name="Oval 51"/>
            <p:cNvSpPr>
              <a:spLocks noChangeArrowheads="1"/>
            </p:cNvSpPr>
            <p:nvPr/>
          </p:nvSpPr>
          <p:spPr bwMode="auto">
            <a:xfrm>
              <a:off x="1676" y="2808"/>
              <a:ext cx="280" cy="184"/>
            </a:xfrm>
            <a:prstGeom prst="ellipse">
              <a:avLst/>
            </a:prstGeom>
            <a:gradFill rotWithShape="0">
              <a:gsLst>
                <a:gs pos="0">
                  <a:srgbClr val="66FF33"/>
                </a:gs>
                <a:gs pos="100000">
                  <a:srgbClr val="66FF33">
                    <a:gamma/>
                    <a:shade val="69804"/>
                    <a:invGamma/>
                  </a:srgbClr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40" name="Oval 52"/>
            <p:cNvSpPr>
              <a:spLocks noChangeArrowheads="1"/>
            </p:cNvSpPr>
            <p:nvPr/>
          </p:nvSpPr>
          <p:spPr bwMode="auto">
            <a:xfrm>
              <a:off x="1292" y="3096"/>
              <a:ext cx="280" cy="184"/>
            </a:xfrm>
            <a:prstGeom prst="ellipse">
              <a:avLst/>
            </a:prstGeom>
            <a:gradFill rotWithShape="0">
              <a:gsLst>
                <a:gs pos="0">
                  <a:srgbClr val="66FF33"/>
                </a:gs>
                <a:gs pos="100000">
                  <a:srgbClr val="66FF33">
                    <a:gamma/>
                    <a:shade val="69804"/>
                    <a:invGamma/>
                  </a:srgbClr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41" name="Line 53"/>
            <p:cNvSpPr>
              <a:spLocks noChangeShapeType="1"/>
            </p:cNvSpPr>
            <p:nvPr/>
          </p:nvSpPr>
          <p:spPr bwMode="auto">
            <a:xfrm>
              <a:off x="1432" y="2996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42" name="Line 54"/>
            <p:cNvSpPr>
              <a:spLocks noChangeShapeType="1"/>
            </p:cNvSpPr>
            <p:nvPr/>
          </p:nvSpPr>
          <p:spPr bwMode="auto">
            <a:xfrm>
              <a:off x="1816" y="2708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43" name="Line 55"/>
            <p:cNvSpPr>
              <a:spLocks noChangeShapeType="1"/>
            </p:cNvSpPr>
            <p:nvPr/>
          </p:nvSpPr>
          <p:spPr bwMode="auto">
            <a:xfrm>
              <a:off x="2584" y="2036"/>
              <a:ext cx="7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44" name="Line 56"/>
            <p:cNvSpPr>
              <a:spLocks noChangeShapeType="1"/>
            </p:cNvSpPr>
            <p:nvPr/>
          </p:nvSpPr>
          <p:spPr bwMode="auto">
            <a:xfrm>
              <a:off x="2968" y="203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45" name="Line 57"/>
            <p:cNvSpPr>
              <a:spLocks noChangeShapeType="1"/>
            </p:cNvSpPr>
            <p:nvPr/>
          </p:nvSpPr>
          <p:spPr bwMode="auto">
            <a:xfrm>
              <a:off x="3352" y="203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46" name="Rectangle 58"/>
            <p:cNvSpPr>
              <a:spLocks noChangeArrowheads="1"/>
            </p:cNvSpPr>
            <p:nvPr/>
          </p:nvSpPr>
          <p:spPr bwMode="auto">
            <a:xfrm>
              <a:off x="3918" y="1306"/>
              <a:ext cx="596" cy="288"/>
            </a:xfrm>
            <a:prstGeom prst="rect">
              <a:avLst/>
            </a:prstGeom>
            <a:solidFill>
              <a:srgbClr val="66FF3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>
                  <a:solidFill>
                    <a:schemeClr val="bg2"/>
                  </a:solidFill>
                </a:rPr>
                <a:t>Guard</a:t>
              </a:r>
            </a:p>
          </p:txBody>
        </p:sp>
        <p:sp>
          <p:nvSpPr>
            <p:cNvPr id="63547" name="Line 59"/>
            <p:cNvSpPr>
              <a:spLocks noChangeShapeType="1"/>
            </p:cNvSpPr>
            <p:nvPr/>
          </p:nvSpPr>
          <p:spPr bwMode="auto">
            <a:xfrm flipV="1">
              <a:off x="4216" y="1604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3549" name="Oval 61"/>
          <p:cNvSpPr>
            <a:spLocks noChangeArrowheads="1"/>
          </p:cNvSpPr>
          <p:nvPr/>
        </p:nvSpPr>
        <p:spPr bwMode="auto">
          <a:xfrm>
            <a:off x="1371600" y="3984625"/>
            <a:ext cx="596900" cy="2921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50" name="Oval 62"/>
          <p:cNvSpPr>
            <a:spLocks noChangeArrowheads="1"/>
          </p:cNvSpPr>
          <p:nvPr/>
        </p:nvSpPr>
        <p:spPr bwMode="auto">
          <a:xfrm>
            <a:off x="1981200" y="4899025"/>
            <a:ext cx="596900" cy="2921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51" name="Oval 63"/>
          <p:cNvSpPr>
            <a:spLocks noChangeArrowheads="1"/>
          </p:cNvSpPr>
          <p:nvPr/>
        </p:nvSpPr>
        <p:spPr bwMode="auto">
          <a:xfrm>
            <a:off x="2590800" y="4441825"/>
            <a:ext cx="596900" cy="2921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52" name="Oval 64"/>
          <p:cNvSpPr>
            <a:spLocks noChangeArrowheads="1"/>
          </p:cNvSpPr>
          <p:nvPr/>
        </p:nvSpPr>
        <p:spPr bwMode="auto">
          <a:xfrm>
            <a:off x="3200400" y="3984625"/>
            <a:ext cx="596900" cy="2921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53" name="Oval 65"/>
          <p:cNvSpPr>
            <a:spLocks noChangeArrowheads="1"/>
          </p:cNvSpPr>
          <p:nvPr/>
        </p:nvSpPr>
        <p:spPr bwMode="auto">
          <a:xfrm>
            <a:off x="3810000" y="3984625"/>
            <a:ext cx="596900" cy="2921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54" name="Oval 66"/>
          <p:cNvSpPr>
            <a:spLocks noChangeArrowheads="1"/>
          </p:cNvSpPr>
          <p:nvPr/>
        </p:nvSpPr>
        <p:spPr bwMode="auto">
          <a:xfrm>
            <a:off x="4419600" y="3984625"/>
            <a:ext cx="596900" cy="2921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55" name="Oval 67"/>
          <p:cNvSpPr>
            <a:spLocks noChangeArrowheads="1"/>
          </p:cNvSpPr>
          <p:nvPr/>
        </p:nvSpPr>
        <p:spPr bwMode="auto">
          <a:xfrm>
            <a:off x="5029200" y="3984625"/>
            <a:ext cx="596900" cy="2921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56" name="Oval 68"/>
          <p:cNvSpPr>
            <a:spLocks noChangeArrowheads="1"/>
          </p:cNvSpPr>
          <p:nvPr/>
        </p:nvSpPr>
        <p:spPr bwMode="auto">
          <a:xfrm>
            <a:off x="1371600" y="2841625"/>
            <a:ext cx="596900" cy="2921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58" name="Text Box 70"/>
          <p:cNvSpPr txBox="1">
            <a:spLocks noChangeArrowheads="1"/>
          </p:cNvSpPr>
          <p:nvPr/>
        </p:nvSpPr>
        <p:spPr bwMode="auto">
          <a:xfrm>
            <a:off x="1447800" y="5791200"/>
            <a:ext cx="1735138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&gt;500 classes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 autoUpdateAnimBg="0"/>
      <p:bldP spid="63558" grpId="0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F8580-82AB-4418-AFE9-E96A0E645248}" type="slidenum">
              <a:rPr lang="en-US"/>
              <a:pPr/>
              <a:t>45</a:t>
            </a:fld>
            <a:endParaRPr lang="en-US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Express Components as Mixin Layers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/>
              <a:t>Mixins are classes whose superclass is specified via a parameter</a:t>
            </a:r>
          </a:p>
          <a:p>
            <a:pPr lvl="1"/>
            <a:r>
              <a:rPr lang="en-US"/>
              <a:t>Components are expressed as a mixin (whose superclass is the “lower layer”)</a:t>
            </a:r>
          </a:p>
          <a:p>
            <a:pPr lvl="2"/>
            <a:r>
              <a:rPr lang="en-US"/>
              <a:t>inner classes themselves are mixins</a:t>
            </a:r>
          </a:p>
        </p:txBody>
      </p:sp>
      <p:grpSp>
        <p:nvGrpSpPr>
          <p:cNvPr id="57351" name="Group 7"/>
          <p:cNvGrpSpPr>
            <a:grpSpLocks/>
          </p:cNvGrpSpPr>
          <p:nvPr/>
        </p:nvGrpSpPr>
        <p:grpSpPr bwMode="auto">
          <a:xfrm>
            <a:off x="914400" y="4648200"/>
            <a:ext cx="6934200" cy="1828800"/>
            <a:chOff x="576" y="2688"/>
            <a:chExt cx="4368" cy="1152"/>
          </a:xfrm>
        </p:grpSpPr>
        <p:sp>
          <p:nvSpPr>
            <p:cNvPr id="57348" name="Oval 4"/>
            <p:cNvSpPr>
              <a:spLocks noChangeArrowheads="1"/>
            </p:cNvSpPr>
            <p:nvPr/>
          </p:nvSpPr>
          <p:spPr bwMode="auto">
            <a:xfrm>
              <a:off x="576" y="3072"/>
              <a:ext cx="4368" cy="76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7349" name="Line 5"/>
            <p:cNvSpPr>
              <a:spLocks noChangeShapeType="1"/>
            </p:cNvSpPr>
            <p:nvPr/>
          </p:nvSpPr>
          <p:spPr bwMode="auto">
            <a:xfrm>
              <a:off x="2736" y="2688"/>
              <a:ext cx="0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50" name="Text Box 6"/>
            <p:cNvSpPr txBox="1">
              <a:spLocks noChangeArrowheads="1"/>
            </p:cNvSpPr>
            <p:nvPr/>
          </p:nvSpPr>
          <p:spPr bwMode="auto">
            <a:xfrm>
              <a:off x="3494" y="2810"/>
              <a:ext cx="1011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Component</a:t>
              </a:r>
            </a:p>
          </p:txBody>
        </p:sp>
      </p:grpSp>
      <p:grpSp>
        <p:nvGrpSpPr>
          <p:cNvPr id="57382" name="Group 38"/>
          <p:cNvGrpSpPr>
            <a:grpSpLocks/>
          </p:cNvGrpSpPr>
          <p:nvPr/>
        </p:nvGrpSpPr>
        <p:grpSpPr bwMode="auto">
          <a:xfrm>
            <a:off x="2133600" y="4648200"/>
            <a:ext cx="4267200" cy="1447800"/>
            <a:chOff x="1344" y="2688"/>
            <a:chExt cx="2688" cy="912"/>
          </a:xfrm>
        </p:grpSpPr>
        <p:grpSp>
          <p:nvGrpSpPr>
            <p:cNvPr id="57369" name="Group 25"/>
            <p:cNvGrpSpPr>
              <a:grpSpLocks/>
            </p:cNvGrpSpPr>
            <p:nvPr/>
          </p:nvGrpSpPr>
          <p:grpSpPr bwMode="auto">
            <a:xfrm>
              <a:off x="1344" y="2688"/>
              <a:ext cx="528" cy="912"/>
              <a:chOff x="1344" y="2688"/>
              <a:chExt cx="528" cy="912"/>
            </a:xfrm>
          </p:grpSpPr>
          <p:sp>
            <p:nvSpPr>
              <p:cNvPr id="57352" name="Oval 8"/>
              <p:cNvSpPr>
                <a:spLocks noChangeArrowheads="1"/>
              </p:cNvSpPr>
              <p:nvPr/>
            </p:nvSpPr>
            <p:spPr bwMode="auto">
              <a:xfrm>
                <a:off x="1344" y="3360"/>
                <a:ext cx="528" cy="240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53" name="Line 9"/>
              <p:cNvSpPr>
                <a:spLocks noChangeShapeType="1"/>
              </p:cNvSpPr>
              <p:nvPr/>
            </p:nvSpPr>
            <p:spPr bwMode="auto">
              <a:xfrm flipV="1">
                <a:off x="1584" y="2688"/>
                <a:ext cx="0" cy="6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65" name="Text Box 21"/>
              <p:cNvSpPr txBox="1">
                <a:spLocks noChangeArrowheads="1"/>
              </p:cNvSpPr>
              <p:nvPr/>
            </p:nvSpPr>
            <p:spPr bwMode="auto">
              <a:xfrm>
                <a:off x="1488" y="3312"/>
                <a:ext cx="212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/>
                  <a:t>x</a:t>
                </a:r>
              </a:p>
            </p:txBody>
          </p:sp>
        </p:grpSp>
        <p:grpSp>
          <p:nvGrpSpPr>
            <p:cNvPr id="57370" name="Group 26"/>
            <p:cNvGrpSpPr>
              <a:grpSpLocks/>
            </p:cNvGrpSpPr>
            <p:nvPr/>
          </p:nvGrpSpPr>
          <p:grpSpPr bwMode="auto">
            <a:xfrm>
              <a:off x="2064" y="2688"/>
              <a:ext cx="528" cy="912"/>
              <a:chOff x="1344" y="2688"/>
              <a:chExt cx="528" cy="912"/>
            </a:xfrm>
          </p:grpSpPr>
          <p:sp>
            <p:nvSpPr>
              <p:cNvPr id="57371" name="Oval 27"/>
              <p:cNvSpPr>
                <a:spLocks noChangeArrowheads="1"/>
              </p:cNvSpPr>
              <p:nvPr/>
            </p:nvSpPr>
            <p:spPr bwMode="auto">
              <a:xfrm>
                <a:off x="1344" y="3360"/>
                <a:ext cx="528" cy="240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72" name="Line 28"/>
              <p:cNvSpPr>
                <a:spLocks noChangeShapeType="1"/>
              </p:cNvSpPr>
              <p:nvPr/>
            </p:nvSpPr>
            <p:spPr bwMode="auto">
              <a:xfrm flipV="1">
                <a:off x="1584" y="2688"/>
                <a:ext cx="0" cy="6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73" name="Text Box 29"/>
              <p:cNvSpPr txBox="1">
                <a:spLocks noChangeArrowheads="1"/>
              </p:cNvSpPr>
              <p:nvPr/>
            </p:nvSpPr>
            <p:spPr bwMode="auto">
              <a:xfrm>
                <a:off x="1488" y="3312"/>
                <a:ext cx="212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/>
                  <a:t>y</a:t>
                </a:r>
              </a:p>
            </p:txBody>
          </p:sp>
        </p:grpSp>
        <p:grpSp>
          <p:nvGrpSpPr>
            <p:cNvPr id="57374" name="Group 30"/>
            <p:cNvGrpSpPr>
              <a:grpSpLocks/>
            </p:cNvGrpSpPr>
            <p:nvPr/>
          </p:nvGrpSpPr>
          <p:grpSpPr bwMode="auto">
            <a:xfrm>
              <a:off x="2784" y="2688"/>
              <a:ext cx="528" cy="912"/>
              <a:chOff x="1344" y="2688"/>
              <a:chExt cx="528" cy="912"/>
            </a:xfrm>
          </p:grpSpPr>
          <p:sp>
            <p:nvSpPr>
              <p:cNvPr id="57375" name="Oval 31"/>
              <p:cNvSpPr>
                <a:spLocks noChangeArrowheads="1"/>
              </p:cNvSpPr>
              <p:nvPr/>
            </p:nvSpPr>
            <p:spPr bwMode="auto">
              <a:xfrm>
                <a:off x="1344" y="3360"/>
                <a:ext cx="528" cy="240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76" name="Line 32"/>
              <p:cNvSpPr>
                <a:spLocks noChangeShapeType="1"/>
              </p:cNvSpPr>
              <p:nvPr/>
            </p:nvSpPr>
            <p:spPr bwMode="auto">
              <a:xfrm flipV="1">
                <a:off x="1584" y="2688"/>
                <a:ext cx="0" cy="6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77" name="Text Box 33"/>
              <p:cNvSpPr txBox="1">
                <a:spLocks noChangeArrowheads="1"/>
              </p:cNvSpPr>
              <p:nvPr/>
            </p:nvSpPr>
            <p:spPr bwMode="auto">
              <a:xfrm>
                <a:off x="1488" y="3312"/>
                <a:ext cx="201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/>
                  <a:t>z</a:t>
                </a:r>
              </a:p>
            </p:txBody>
          </p:sp>
        </p:grpSp>
        <p:grpSp>
          <p:nvGrpSpPr>
            <p:cNvPr id="57378" name="Group 34"/>
            <p:cNvGrpSpPr>
              <a:grpSpLocks/>
            </p:cNvGrpSpPr>
            <p:nvPr/>
          </p:nvGrpSpPr>
          <p:grpSpPr bwMode="auto">
            <a:xfrm>
              <a:off x="3504" y="2688"/>
              <a:ext cx="528" cy="912"/>
              <a:chOff x="1344" y="2688"/>
              <a:chExt cx="528" cy="912"/>
            </a:xfrm>
          </p:grpSpPr>
          <p:sp>
            <p:nvSpPr>
              <p:cNvPr id="57379" name="Oval 35"/>
              <p:cNvSpPr>
                <a:spLocks noChangeArrowheads="1"/>
              </p:cNvSpPr>
              <p:nvPr/>
            </p:nvSpPr>
            <p:spPr bwMode="auto">
              <a:xfrm>
                <a:off x="1344" y="3360"/>
                <a:ext cx="528" cy="240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80" name="Line 36"/>
              <p:cNvSpPr>
                <a:spLocks noChangeShapeType="1"/>
              </p:cNvSpPr>
              <p:nvPr/>
            </p:nvSpPr>
            <p:spPr bwMode="auto">
              <a:xfrm flipV="1">
                <a:off x="1584" y="2688"/>
                <a:ext cx="0" cy="6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81" name="Text Box 37"/>
              <p:cNvSpPr txBox="1">
                <a:spLocks noChangeArrowheads="1"/>
              </p:cNvSpPr>
              <p:nvPr/>
            </p:nvSpPr>
            <p:spPr bwMode="auto">
              <a:xfrm>
                <a:off x="1488" y="3312"/>
                <a:ext cx="255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/>
                  <a:t>w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A704F-73E3-4BE0-AED2-E36C109FF0BB}" type="slidenum">
              <a:rPr lang="en-US"/>
              <a:pPr/>
              <a:t>46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Mixin-Layer Construction</a:t>
            </a:r>
          </a:p>
        </p:txBody>
      </p:sp>
      <p:grpSp>
        <p:nvGrpSpPr>
          <p:cNvPr id="65560" name="Group 24"/>
          <p:cNvGrpSpPr>
            <a:grpSpLocks/>
          </p:cNvGrpSpPr>
          <p:nvPr/>
        </p:nvGrpSpPr>
        <p:grpSpPr bwMode="auto">
          <a:xfrm>
            <a:off x="990600" y="2133600"/>
            <a:ext cx="6816725" cy="3746500"/>
            <a:chOff x="624" y="1344"/>
            <a:chExt cx="4294" cy="2360"/>
          </a:xfrm>
        </p:grpSpPr>
        <p:sp>
          <p:nvSpPr>
            <p:cNvPr id="65539" name="Oval 3"/>
            <p:cNvSpPr>
              <a:spLocks noChangeArrowheads="1"/>
            </p:cNvSpPr>
            <p:nvPr/>
          </p:nvSpPr>
          <p:spPr bwMode="auto">
            <a:xfrm>
              <a:off x="624" y="1344"/>
              <a:ext cx="2784" cy="43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40" name="Text Box 4"/>
            <p:cNvSpPr txBox="1">
              <a:spLocks noChangeArrowheads="1"/>
            </p:cNvSpPr>
            <p:nvPr/>
          </p:nvSpPr>
          <p:spPr bwMode="auto">
            <a:xfrm>
              <a:off x="4272" y="3408"/>
              <a:ext cx="646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Kernel</a:t>
              </a:r>
            </a:p>
          </p:txBody>
        </p:sp>
      </p:grpSp>
      <p:grpSp>
        <p:nvGrpSpPr>
          <p:cNvPr id="65561" name="Group 25"/>
          <p:cNvGrpSpPr>
            <a:grpSpLocks/>
          </p:cNvGrpSpPr>
          <p:nvPr/>
        </p:nvGrpSpPr>
        <p:grpSpPr bwMode="auto">
          <a:xfrm>
            <a:off x="990600" y="2819400"/>
            <a:ext cx="6626225" cy="2590800"/>
            <a:chOff x="624" y="1776"/>
            <a:chExt cx="4174" cy="1632"/>
          </a:xfrm>
        </p:grpSpPr>
        <p:grpSp>
          <p:nvGrpSpPr>
            <p:cNvPr id="65550" name="Group 14"/>
            <p:cNvGrpSpPr>
              <a:grpSpLocks/>
            </p:cNvGrpSpPr>
            <p:nvPr/>
          </p:nvGrpSpPr>
          <p:grpSpPr bwMode="auto">
            <a:xfrm>
              <a:off x="624" y="1776"/>
              <a:ext cx="2784" cy="656"/>
              <a:chOff x="624" y="1776"/>
              <a:chExt cx="2784" cy="656"/>
            </a:xfrm>
          </p:grpSpPr>
          <p:sp>
            <p:nvSpPr>
              <p:cNvPr id="65542" name="Oval 6"/>
              <p:cNvSpPr>
                <a:spLocks noChangeArrowheads="1"/>
              </p:cNvSpPr>
              <p:nvPr/>
            </p:nvSpPr>
            <p:spPr bwMode="auto">
              <a:xfrm>
                <a:off x="624" y="2000"/>
                <a:ext cx="2784" cy="43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545" name="Line 9"/>
              <p:cNvSpPr>
                <a:spLocks noChangeShapeType="1"/>
              </p:cNvSpPr>
              <p:nvPr/>
            </p:nvSpPr>
            <p:spPr bwMode="auto">
              <a:xfrm>
                <a:off x="2016" y="1776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5557" name="Group 21"/>
            <p:cNvGrpSpPr>
              <a:grpSpLocks/>
            </p:cNvGrpSpPr>
            <p:nvPr/>
          </p:nvGrpSpPr>
          <p:grpSpPr bwMode="auto">
            <a:xfrm>
              <a:off x="4333" y="2712"/>
              <a:ext cx="465" cy="696"/>
              <a:chOff x="4333" y="2712"/>
              <a:chExt cx="465" cy="696"/>
            </a:xfrm>
          </p:grpSpPr>
          <p:sp>
            <p:nvSpPr>
              <p:cNvPr id="65551" name="Text Box 15"/>
              <p:cNvSpPr txBox="1">
                <a:spLocks noChangeArrowheads="1"/>
              </p:cNvSpPr>
              <p:nvPr/>
            </p:nvSpPr>
            <p:spPr bwMode="auto">
              <a:xfrm>
                <a:off x="4333" y="2712"/>
                <a:ext cx="465" cy="29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/>
                  <a:t>Java</a:t>
                </a:r>
              </a:p>
            </p:txBody>
          </p:sp>
          <p:sp>
            <p:nvSpPr>
              <p:cNvPr id="65554" name="Line 18"/>
              <p:cNvSpPr>
                <a:spLocks noChangeShapeType="1"/>
              </p:cNvSpPr>
              <p:nvPr/>
            </p:nvSpPr>
            <p:spPr bwMode="auto">
              <a:xfrm>
                <a:off x="4560" y="3024"/>
                <a:ext cx="0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65562" name="Group 26"/>
          <p:cNvGrpSpPr>
            <a:grpSpLocks/>
          </p:cNvGrpSpPr>
          <p:nvPr/>
        </p:nvGrpSpPr>
        <p:grpSpPr bwMode="auto">
          <a:xfrm>
            <a:off x="914400" y="3201988"/>
            <a:ext cx="6735763" cy="1700212"/>
            <a:chOff x="576" y="2017"/>
            <a:chExt cx="4243" cy="1071"/>
          </a:xfrm>
        </p:grpSpPr>
        <p:grpSp>
          <p:nvGrpSpPr>
            <p:cNvPr id="65549" name="Group 13"/>
            <p:cNvGrpSpPr>
              <a:grpSpLocks/>
            </p:cNvGrpSpPr>
            <p:nvPr/>
          </p:nvGrpSpPr>
          <p:grpSpPr bwMode="auto">
            <a:xfrm>
              <a:off x="576" y="2448"/>
              <a:ext cx="2784" cy="640"/>
              <a:chOff x="576" y="2448"/>
              <a:chExt cx="2784" cy="640"/>
            </a:xfrm>
          </p:grpSpPr>
          <p:sp>
            <p:nvSpPr>
              <p:cNvPr id="65543" name="Oval 7"/>
              <p:cNvSpPr>
                <a:spLocks noChangeArrowheads="1"/>
              </p:cNvSpPr>
              <p:nvPr/>
            </p:nvSpPr>
            <p:spPr bwMode="auto">
              <a:xfrm>
                <a:off x="576" y="2656"/>
                <a:ext cx="2784" cy="43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546" name="Line 10"/>
              <p:cNvSpPr>
                <a:spLocks noChangeShapeType="1"/>
              </p:cNvSpPr>
              <p:nvPr/>
            </p:nvSpPr>
            <p:spPr bwMode="auto">
              <a:xfrm>
                <a:off x="2016" y="2448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5558" name="Group 22"/>
            <p:cNvGrpSpPr>
              <a:grpSpLocks/>
            </p:cNvGrpSpPr>
            <p:nvPr/>
          </p:nvGrpSpPr>
          <p:grpSpPr bwMode="auto">
            <a:xfrm>
              <a:off x="4312" y="2017"/>
              <a:ext cx="507" cy="719"/>
              <a:chOff x="4312" y="2017"/>
              <a:chExt cx="507" cy="719"/>
            </a:xfrm>
          </p:grpSpPr>
          <p:sp>
            <p:nvSpPr>
              <p:cNvPr id="65552" name="Text Box 16"/>
              <p:cNvSpPr txBox="1">
                <a:spLocks noChangeArrowheads="1"/>
              </p:cNvSpPr>
              <p:nvPr/>
            </p:nvSpPr>
            <p:spPr bwMode="auto">
              <a:xfrm>
                <a:off x="4312" y="2017"/>
                <a:ext cx="507" cy="29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/>
                  <a:t>With</a:t>
                </a:r>
              </a:p>
            </p:txBody>
          </p:sp>
          <p:sp>
            <p:nvSpPr>
              <p:cNvPr id="65555" name="Line 19"/>
              <p:cNvSpPr>
                <a:spLocks noChangeShapeType="1"/>
              </p:cNvSpPr>
              <p:nvPr/>
            </p:nvSpPr>
            <p:spPr bwMode="auto">
              <a:xfrm>
                <a:off x="4560" y="230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65563" name="Group 27"/>
          <p:cNvGrpSpPr>
            <a:grpSpLocks/>
          </p:cNvGrpSpPr>
          <p:nvPr/>
        </p:nvGrpSpPr>
        <p:grpSpPr bwMode="auto">
          <a:xfrm>
            <a:off x="990600" y="2098675"/>
            <a:ext cx="6737350" cy="3844925"/>
            <a:chOff x="624" y="1322"/>
            <a:chExt cx="4244" cy="2422"/>
          </a:xfrm>
        </p:grpSpPr>
        <p:grpSp>
          <p:nvGrpSpPr>
            <p:cNvPr id="65548" name="Group 12"/>
            <p:cNvGrpSpPr>
              <a:grpSpLocks/>
            </p:cNvGrpSpPr>
            <p:nvPr/>
          </p:nvGrpSpPr>
          <p:grpSpPr bwMode="auto">
            <a:xfrm>
              <a:off x="624" y="3072"/>
              <a:ext cx="2784" cy="672"/>
              <a:chOff x="624" y="3072"/>
              <a:chExt cx="2784" cy="672"/>
            </a:xfrm>
          </p:grpSpPr>
          <p:sp>
            <p:nvSpPr>
              <p:cNvPr id="65544" name="Oval 8"/>
              <p:cNvSpPr>
                <a:spLocks noChangeArrowheads="1"/>
              </p:cNvSpPr>
              <p:nvPr/>
            </p:nvSpPr>
            <p:spPr bwMode="auto">
              <a:xfrm>
                <a:off x="624" y="3312"/>
                <a:ext cx="2784" cy="43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547" name="Line 11"/>
              <p:cNvSpPr>
                <a:spLocks noChangeShapeType="1"/>
              </p:cNvSpPr>
              <p:nvPr/>
            </p:nvSpPr>
            <p:spPr bwMode="auto">
              <a:xfrm>
                <a:off x="2016" y="3072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5559" name="Group 23"/>
            <p:cNvGrpSpPr>
              <a:grpSpLocks/>
            </p:cNvGrpSpPr>
            <p:nvPr/>
          </p:nvGrpSpPr>
          <p:grpSpPr bwMode="auto">
            <a:xfrm>
              <a:off x="4264" y="1322"/>
              <a:ext cx="604" cy="694"/>
              <a:chOff x="4264" y="1322"/>
              <a:chExt cx="604" cy="694"/>
            </a:xfrm>
          </p:grpSpPr>
          <p:sp>
            <p:nvSpPr>
              <p:cNvPr id="65553" name="Text Box 17"/>
              <p:cNvSpPr txBox="1">
                <a:spLocks noChangeArrowheads="1"/>
              </p:cNvSpPr>
              <p:nvPr/>
            </p:nvSpPr>
            <p:spPr bwMode="auto">
              <a:xfrm>
                <a:off x="4264" y="1322"/>
                <a:ext cx="604" cy="29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/>
                  <a:t>Guard</a:t>
                </a:r>
              </a:p>
            </p:txBody>
          </p:sp>
          <p:sp>
            <p:nvSpPr>
              <p:cNvPr id="65556" name="Line 20"/>
              <p:cNvSpPr>
                <a:spLocks noChangeShapeType="1"/>
              </p:cNvSpPr>
              <p:nvPr/>
            </p:nvSpPr>
            <p:spPr bwMode="auto">
              <a:xfrm>
                <a:off x="4560" y="1632"/>
                <a:ext cx="0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5564" name="Oval 28"/>
          <p:cNvSpPr>
            <a:spLocks noChangeArrowheads="1"/>
          </p:cNvSpPr>
          <p:nvPr/>
        </p:nvSpPr>
        <p:spPr bwMode="auto">
          <a:xfrm>
            <a:off x="1676400" y="2362200"/>
            <a:ext cx="3810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5585" name="Group 49"/>
          <p:cNvGrpSpPr>
            <a:grpSpLocks/>
          </p:cNvGrpSpPr>
          <p:nvPr/>
        </p:nvGrpSpPr>
        <p:grpSpPr bwMode="auto">
          <a:xfrm>
            <a:off x="1676400" y="2590800"/>
            <a:ext cx="2819400" cy="1066800"/>
            <a:chOff x="1056" y="1632"/>
            <a:chExt cx="1776" cy="672"/>
          </a:xfrm>
        </p:grpSpPr>
        <p:sp>
          <p:nvSpPr>
            <p:cNvPr id="65567" name="Oval 31"/>
            <p:cNvSpPr>
              <a:spLocks noChangeArrowheads="1"/>
            </p:cNvSpPr>
            <p:nvPr/>
          </p:nvSpPr>
          <p:spPr bwMode="auto">
            <a:xfrm>
              <a:off x="1056" y="2160"/>
              <a:ext cx="240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68" name="Oval 32"/>
            <p:cNvSpPr>
              <a:spLocks noChangeArrowheads="1"/>
            </p:cNvSpPr>
            <p:nvPr/>
          </p:nvSpPr>
          <p:spPr bwMode="auto">
            <a:xfrm>
              <a:off x="1824" y="2160"/>
              <a:ext cx="240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69" name="Oval 33"/>
            <p:cNvSpPr>
              <a:spLocks noChangeArrowheads="1"/>
            </p:cNvSpPr>
            <p:nvPr/>
          </p:nvSpPr>
          <p:spPr bwMode="auto">
            <a:xfrm>
              <a:off x="2256" y="2160"/>
              <a:ext cx="240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74" name="Line 38"/>
            <p:cNvSpPr>
              <a:spLocks noChangeShapeType="1"/>
            </p:cNvSpPr>
            <p:nvPr/>
          </p:nvSpPr>
          <p:spPr bwMode="auto">
            <a:xfrm flipV="1">
              <a:off x="1152" y="1632"/>
              <a:ext cx="0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76" name="Line 40"/>
            <p:cNvSpPr>
              <a:spLocks noChangeShapeType="1"/>
            </p:cNvSpPr>
            <p:nvPr/>
          </p:nvSpPr>
          <p:spPr bwMode="auto">
            <a:xfrm>
              <a:off x="1152" y="1920"/>
              <a:ext cx="16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77" name="Line 41"/>
            <p:cNvSpPr>
              <a:spLocks noChangeShapeType="1"/>
            </p:cNvSpPr>
            <p:nvPr/>
          </p:nvSpPr>
          <p:spPr bwMode="auto">
            <a:xfrm>
              <a:off x="1920" y="1920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78" name="Line 42"/>
            <p:cNvSpPr>
              <a:spLocks noChangeShapeType="1"/>
            </p:cNvSpPr>
            <p:nvPr/>
          </p:nvSpPr>
          <p:spPr bwMode="auto">
            <a:xfrm>
              <a:off x="2352" y="1920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5586" name="Group 50"/>
          <p:cNvGrpSpPr>
            <a:grpSpLocks/>
          </p:cNvGrpSpPr>
          <p:nvPr/>
        </p:nvGrpSpPr>
        <p:grpSpPr bwMode="auto">
          <a:xfrm>
            <a:off x="1676400" y="3048000"/>
            <a:ext cx="990600" cy="1676400"/>
            <a:chOff x="1056" y="1920"/>
            <a:chExt cx="624" cy="1056"/>
          </a:xfrm>
        </p:grpSpPr>
        <p:sp>
          <p:nvSpPr>
            <p:cNvPr id="65570" name="Oval 34"/>
            <p:cNvSpPr>
              <a:spLocks noChangeArrowheads="1"/>
            </p:cNvSpPr>
            <p:nvPr/>
          </p:nvSpPr>
          <p:spPr bwMode="auto">
            <a:xfrm>
              <a:off x="1056" y="2832"/>
              <a:ext cx="240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71" name="Oval 35"/>
            <p:cNvSpPr>
              <a:spLocks noChangeArrowheads="1"/>
            </p:cNvSpPr>
            <p:nvPr/>
          </p:nvSpPr>
          <p:spPr bwMode="auto">
            <a:xfrm>
              <a:off x="1440" y="2832"/>
              <a:ext cx="240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79" name="Line 43"/>
            <p:cNvSpPr>
              <a:spLocks noChangeShapeType="1"/>
            </p:cNvSpPr>
            <p:nvPr/>
          </p:nvSpPr>
          <p:spPr bwMode="auto">
            <a:xfrm>
              <a:off x="1584" y="1920"/>
              <a:ext cx="0" cy="9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80" name="Line 44"/>
            <p:cNvSpPr>
              <a:spLocks noChangeShapeType="1"/>
            </p:cNvSpPr>
            <p:nvPr/>
          </p:nvSpPr>
          <p:spPr bwMode="auto">
            <a:xfrm>
              <a:off x="1152" y="2304"/>
              <a:ext cx="0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5587" name="Group 51"/>
          <p:cNvGrpSpPr>
            <a:grpSpLocks/>
          </p:cNvGrpSpPr>
          <p:nvPr/>
        </p:nvGrpSpPr>
        <p:grpSpPr bwMode="auto">
          <a:xfrm>
            <a:off x="1676400" y="3048000"/>
            <a:ext cx="3048000" cy="2667000"/>
            <a:chOff x="1056" y="1920"/>
            <a:chExt cx="1920" cy="1680"/>
          </a:xfrm>
        </p:grpSpPr>
        <p:sp>
          <p:nvSpPr>
            <p:cNvPr id="65572" name="Oval 36"/>
            <p:cNvSpPr>
              <a:spLocks noChangeArrowheads="1"/>
            </p:cNvSpPr>
            <p:nvPr/>
          </p:nvSpPr>
          <p:spPr bwMode="auto">
            <a:xfrm>
              <a:off x="2736" y="3456"/>
              <a:ext cx="240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73" name="Oval 37"/>
            <p:cNvSpPr>
              <a:spLocks noChangeArrowheads="1"/>
            </p:cNvSpPr>
            <p:nvPr/>
          </p:nvSpPr>
          <p:spPr bwMode="auto">
            <a:xfrm>
              <a:off x="1056" y="3456"/>
              <a:ext cx="240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81" name="Line 45"/>
            <p:cNvSpPr>
              <a:spLocks noChangeShapeType="1"/>
            </p:cNvSpPr>
            <p:nvPr/>
          </p:nvSpPr>
          <p:spPr bwMode="auto">
            <a:xfrm>
              <a:off x="1152" y="2976"/>
              <a:ext cx="0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82" name="Oval 46"/>
            <p:cNvSpPr>
              <a:spLocks noChangeArrowheads="1"/>
            </p:cNvSpPr>
            <p:nvPr/>
          </p:nvSpPr>
          <p:spPr bwMode="auto">
            <a:xfrm>
              <a:off x="2256" y="3456"/>
              <a:ext cx="240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 b="1"/>
            </a:p>
          </p:txBody>
        </p:sp>
        <p:sp>
          <p:nvSpPr>
            <p:cNvPr id="65583" name="Line 47"/>
            <p:cNvSpPr>
              <a:spLocks noChangeShapeType="1"/>
            </p:cNvSpPr>
            <p:nvPr/>
          </p:nvSpPr>
          <p:spPr bwMode="auto">
            <a:xfrm>
              <a:off x="2352" y="2304"/>
              <a:ext cx="0" cy="11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84" name="Line 48"/>
            <p:cNvSpPr>
              <a:spLocks noChangeShapeType="1"/>
            </p:cNvSpPr>
            <p:nvPr/>
          </p:nvSpPr>
          <p:spPr bwMode="auto">
            <a:xfrm>
              <a:off x="2832" y="1920"/>
              <a:ext cx="0" cy="15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5588" name="Text Box 52"/>
          <p:cNvSpPr txBox="1">
            <a:spLocks noChangeArrowheads="1"/>
          </p:cNvSpPr>
          <p:nvPr/>
        </p:nvSpPr>
        <p:spPr bwMode="auto">
          <a:xfrm>
            <a:off x="517525" y="6137275"/>
            <a:ext cx="72104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Elegant model of component-based software construction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5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5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5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5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64" grpId="0" animBg="1"/>
      <p:bldP spid="65588" grpId="0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C9FB8-EFBC-4EC7-9510-D6005EFD06DA}" type="slidenum">
              <a:rPr lang="en-US"/>
              <a:pPr/>
              <a:t>47</a:t>
            </a:fld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Big Picture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Bali is marriage of:</a:t>
            </a:r>
          </a:p>
          <a:p>
            <a:pPr lvl="1"/>
            <a:r>
              <a:rPr lang="en-US"/>
              <a:t>DSL compiler technology </a:t>
            </a:r>
          </a:p>
          <a:p>
            <a:pPr lvl="1"/>
            <a:r>
              <a:rPr lang="en-US"/>
              <a:t>GenVoca generator technology</a:t>
            </a:r>
            <a:br>
              <a:rPr lang="en-US"/>
            </a:br>
            <a:endParaRPr lang="en-US"/>
          </a:p>
          <a:p>
            <a:r>
              <a:rPr lang="en-US"/>
              <a:t>Bali synthesizes versions of Jak thru component composition</a:t>
            </a:r>
          </a:p>
          <a:p>
            <a:pPr lvl="1"/>
            <a:r>
              <a:rPr lang="en-US"/>
              <a:t>automatic synthesis of lexer, parser, transform engine</a:t>
            </a:r>
          </a:p>
          <a:p>
            <a:pPr lvl="1"/>
            <a:r>
              <a:rPr lang="en-US"/>
              <a:t>can synthesize variants of other languages, too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DB368FF6-0844-40B4-BEC5-C23783813AF3}" type="slidenum">
              <a:rPr lang="en-US"/>
              <a:pPr/>
              <a:t>48</a:t>
            </a:fld>
            <a:endParaRPr lang="en-US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subTitle" idx="1"/>
          </p:nvPr>
        </p:nvSpPr>
        <p:spPr>
          <a:ln/>
        </p:spPr>
        <p:txBody>
          <a:bodyPr/>
          <a:lstStyle/>
          <a:p>
            <a:pPr algn="l"/>
            <a:endParaRPr lang="en-US"/>
          </a:p>
        </p:txBody>
      </p:sp>
      <p:grpSp>
        <p:nvGrpSpPr>
          <p:cNvPr id="50210" name="Group 34"/>
          <p:cNvGrpSpPr>
            <a:grpSpLocks/>
          </p:cNvGrpSpPr>
          <p:nvPr/>
        </p:nvGrpSpPr>
        <p:grpSpPr bwMode="auto">
          <a:xfrm>
            <a:off x="0" y="533400"/>
            <a:ext cx="9177338" cy="6324600"/>
            <a:chOff x="0" y="336"/>
            <a:chExt cx="5781" cy="3984"/>
          </a:xfrm>
        </p:grpSpPr>
        <p:sp>
          <p:nvSpPr>
            <p:cNvPr id="50179" name="Rectangle 3"/>
            <p:cNvSpPr>
              <a:spLocks noChangeArrowheads="1"/>
            </p:cNvSpPr>
            <p:nvPr/>
          </p:nvSpPr>
          <p:spPr bwMode="ltGray">
            <a:xfrm>
              <a:off x="0" y="3900"/>
              <a:ext cx="5774" cy="4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fol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0189" name="Group 13"/>
            <p:cNvGrpSpPr>
              <a:grpSpLocks/>
            </p:cNvGrpSpPr>
            <p:nvPr/>
          </p:nvGrpSpPr>
          <p:grpSpPr bwMode="auto">
            <a:xfrm>
              <a:off x="0" y="336"/>
              <a:ext cx="1441" cy="3984"/>
              <a:chOff x="0" y="336"/>
              <a:chExt cx="1441" cy="3984"/>
            </a:xfrm>
          </p:grpSpPr>
          <p:sp>
            <p:nvSpPr>
              <p:cNvPr id="50180" name="Freeform 4"/>
              <p:cNvSpPr>
                <a:spLocks/>
              </p:cNvSpPr>
              <p:nvPr/>
            </p:nvSpPr>
            <p:spPr bwMode="ltGray">
              <a:xfrm>
                <a:off x="200" y="1331"/>
                <a:ext cx="237" cy="2989"/>
              </a:xfrm>
              <a:custGeom>
                <a:avLst/>
                <a:gdLst/>
                <a:ahLst/>
                <a:cxnLst>
                  <a:cxn ang="0">
                    <a:pos x="0" y="178"/>
                  </a:cxn>
                  <a:cxn ang="0">
                    <a:pos x="35" y="874"/>
                  </a:cxn>
                  <a:cxn ang="0">
                    <a:pos x="70" y="1436"/>
                  </a:cxn>
                  <a:cxn ang="0">
                    <a:pos x="95" y="1851"/>
                  </a:cxn>
                  <a:cxn ang="0">
                    <a:pos x="88" y="2988"/>
                  </a:cxn>
                  <a:cxn ang="0">
                    <a:pos x="135" y="2988"/>
                  </a:cxn>
                  <a:cxn ang="0">
                    <a:pos x="156" y="1773"/>
                  </a:cxn>
                  <a:cxn ang="0">
                    <a:pos x="165" y="1409"/>
                  </a:cxn>
                  <a:cxn ang="0">
                    <a:pos x="182" y="1069"/>
                  </a:cxn>
                  <a:cxn ang="0">
                    <a:pos x="193" y="812"/>
                  </a:cxn>
                  <a:cxn ang="0">
                    <a:pos x="212" y="440"/>
                  </a:cxn>
                  <a:cxn ang="0">
                    <a:pos x="236" y="120"/>
                  </a:cxn>
                  <a:cxn ang="0">
                    <a:pos x="221" y="38"/>
                  </a:cxn>
                  <a:cxn ang="0">
                    <a:pos x="196" y="0"/>
                  </a:cxn>
                  <a:cxn ang="0">
                    <a:pos x="168" y="394"/>
                  </a:cxn>
                  <a:cxn ang="0">
                    <a:pos x="144" y="729"/>
                  </a:cxn>
                  <a:cxn ang="0">
                    <a:pos x="135" y="991"/>
                  </a:cxn>
                  <a:cxn ang="0">
                    <a:pos x="128" y="1267"/>
                  </a:cxn>
                  <a:cxn ang="0">
                    <a:pos x="107" y="1544"/>
                  </a:cxn>
                  <a:cxn ang="0">
                    <a:pos x="79" y="1063"/>
                  </a:cxn>
                  <a:cxn ang="0">
                    <a:pos x="47" y="609"/>
                  </a:cxn>
                  <a:cxn ang="0">
                    <a:pos x="0" y="178"/>
                  </a:cxn>
                </a:cxnLst>
                <a:rect l="0" t="0" r="r" b="b"/>
                <a:pathLst>
                  <a:path w="237" h="2989">
                    <a:moveTo>
                      <a:pt x="0" y="178"/>
                    </a:moveTo>
                    <a:lnTo>
                      <a:pt x="35" y="874"/>
                    </a:lnTo>
                    <a:lnTo>
                      <a:pt x="70" y="1436"/>
                    </a:lnTo>
                    <a:lnTo>
                      <a:pt x="95" y="1851"/>
                    </a:lnTo>
                    <a:lnTo>
                      <a:pt x="88" y="2988"/>
                    </a:lnTo>
                    <a:lnTo>
                      <a:pt x="135" y="2988"/>
                    </a:lnTo>
                    <a:lnTo>
                      <a:pt x="156" y="1773"/>
                    </a:lnTo>
                    <a:lnTo>
                      <a:pt x="165" y="1409"/>
                    </a:lnTo>
                    <a:lnTo>
                      <a:pt x="182" y="1069"/>
                    </a:lnTo>
                    <a:lnTo>
                      <a:pt x="193" y="812"/>
                    </a:lnTo>
                    <a:lnTo>
                      <a:pt x="212" y="440"/>
                    </a:lnTo>
                    <a:lnTo>
                      <a:pt x="236" y="120"/>
                    </a:lnTo>
                    <a:lnTo>
                      <a:pt x="221" y="38"/>
                    </a:lnTo>
                    <a:lnTo>
                      <a:pt x="196" y="0"/>
                    </a:lnTo>
                    <a:lnTo>
                      <a:pt x="168" y="394"/>
                    </a:lnTo>
                    <a:lnTo>
                      <a:pt x="144" y="729"/>
                    </a:lnTo>
                    <a:lnTo>
                      <a:pt x="135" y="991"/>
                    </a:lnTo>
                    <a:lnTo>
                      <a:pt x="128" y="1267"/>
                    </a:lnTo>
                    <a:lnTo>
                      <a:pt x="107" y="1544"/>
                    </a:lnTo>
                    <a:lnTo>
                      <a:pt x="79" y="1063"/>
                    </a:lnTo>
                    <a:lnTo>
                      <a:pt x="47" y="609"/>
                    </a:lnTo>
                    <a:lnTo>
                      <a:pt x="0" y="178"/>
                    </a:lnTo>
                  </a:path>
                </a:pathLst>
              </a:custGeom>
              <a:solidFill>
                <a:srgbClr val="3C002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81" name="Freeform 5"/>
              <p:cNvSpPr>
                <a:spLocks/>
              </p:cNvSpPr>
              <p:nvPr/>
            </p:nvSpPr>
            <p:spPr bwMode="ltGray">
              <a:xfrm>
                <a:off x="377" y="2153"/>
                <a:ext cx="380" cy="2166"/>
              </a:xfrm>
              <a:custGeom>
                <a:avLst/>
                <a:gdLst/>
                <a:ahLst/>
                <a:cxnLst>
                  <a:cxn ang="0">
                    <a:pos x="0" y="525"/>
                  </a:cxn>
                  <a:cxn ang="0">
                    <a:pos x="32" y="754"/>
                  </a:cxn>
                  <a:cxn ang="0">
                    <a:pos x="64" y="939"/>
                  </a:cxn>
                  <a:cxn ang="0">
                    <a:pos x="85" y="1074"/>
                  </a:cxn>
                  <a:cxn ang="0">
                    <a:pos x="54" y="2165"/>
                  </a:cxn>
                  <a:cxn ang="0">
                    <a:pos x="103" y="2119"/>
                  </a:cxn>
                  <a:cxn ang="0">
                    <a:pos x="140" y="1050"/>
                  </a:cxn>
                  <a:cxn ang="0">
                    <a:pos x="145" y="930"/>
                  </a:cxn>
                  <a:cxn ang="0">
                    <a:pos x="165" y="818"/>
                  </a:cxn>
                  <a:cxn ang="0">
                    <a:pos x="172" y="734"/>
                  </a:cxn>
                  <a:cxn ang="0">
                    <a:pos x="190" y="612"/>
                  </a:cxn>
                  <a:cxn ang="0">
                    <a:pos x="210" y="507"/>
                  </a:cxn>
                  <a:cxn ang="0">
                    <a:pos x="228" y="414"/>
                  </a:cxn>
                  <a:cxn ang="0">
                    <a:pos x="246" y="314"/>
                  </a:cxn>
                  <a:cxn ang="0">
                    <a:pos x="275" y="214"/>
                  </a:cxn>
                  <a:cxn ang="0">
                    <a:pos x="308" y="130"/>
                  </a:cxn>
                  <a:cxn ang="0">
                    <a:pos x="361" y="50"/>
                  </a:cxn>
                  <a:cxn ang="0">
                    <a:pos x="379" y="18"/>
                  </a:cxn>
                  <a:cxn ang="0">
                    <a:pos x="356" y="0"/>
                  </a:cxn>
                  <a:cxn ang="0">
                    <a:pos x="322" y="32"/>
                  </a:cxn>
                  <a:cxn ang="0">
                    <a:pos x="275" y="109"/>
                  </a:cxn>
                  <a:cxn ang="0">
                    <a:pos x="240" y="185"/>
                  </a:cxn>
                  <a:cxn ang="0">
                    <a:pos x="210" y="265"/>
                  </a:cxn>
                  <a:cxn ang="0">
                    <a:pos x="193" y="369"/>
                  </a:cxn>
                  <a:cxn ang="0">
                    <a:pos x="175" y="467"/>
                  </a:cxn>
                  <a:cxn ang="0">
                    <a:pos x="150" y="598"/>
                  </a:cxn>
                  <a:cxn ang="0">
                    <a:pos x="128" y="707"/>
                  </a:cxn>
                  <a:cxn ang="0">
                    <a:pos x="120" y="792"/>
                  </a:cxn>
                  <a:cxn ang="0">
                    <a:pos x="115" y="883"/>
                  </a:cxn>
                  <a:cxn ang="0">
                    <a:pos x="97" y="974"/>
                  </a:cxn>
                  <a:cxn ang="0">
                    <a:pos x="70" y="816"/>
                  </a:cxn>
                  <a:cxn ang="0">
                    <a:pos x="42" y="667"/>
                  </a:cxn>
                  <a:cxn ang="0">
                    <a:pos x="0" y="525"/>
                  </a:cxn>
                </a:cxnLst>
                <a:rect l="0" t="0" r="r" b="b"/>
                <a:pathLst>
                  <a:path w="380" h="2166">
                    <a:moveTo>
                      <a:pt x="0" y="525"/>
                    </a:moveTo>
                    <a:lnTo>
                      <a:pt x="32" y="754"/>
                    </a:lnTo>
                    <a:lnTo>
                      <a:pt x="64" y="939"/>
                    </a:lnTo>
                    <a:lnTo>
                      <a:pt x="85" y="1074"/>
                    </a:lnTo>
                    <a:lnTo>
                      <a:pt x="54" y="2165"/>
                    </a:lnTo>
                    <a:lnTo>
                      <a:pt x="103" y="2119"/>
                    </a:lnTo>
                    <a:lnTo>
                      <a:pt x="140" y="1050"/>
                    </a:lnTo>
                    <a:lnTo>
                      <a:pt x="145" y="930"/>
                    </a:lnTo>
                    <a:lnTo>
                      <a:pt x="165" y="818"/>
                    </a:lnTo>
                    <a:lnTo>
                      <a:pt x="172" y="734"/>
                    </a:lnTo>
                    <a:lnTo>
                      <a:pt x="190" y="612"/>
                    </a:lnTo>
                    <a:lnTo>
                      <a:pt x="210" y="507"/>
                    </a:lnTo>
                    <a:lnTo>
                      <a:pt x="228" y="414"/>
                    </a:lnTo>
                    <a:lnTo>
                      <a:pt x="246" y="314"/>
                    </a:lnTo>
                    <a:lnTo>
                      <a:pt x="275" y="214"/>
                    </a:lnTo>
                    <a:lnTo>
                      <a:pt x="308" y="130"/>
                    </a:lnTo>
                    <a:lnTo>
                      <a:pt x="361" y="50"/>
                    </a:lnTo>
                    <a:lnTo>
                      <a:pt x="379" y="18"/>
                    </a:lnTo>
                    <a:lnTo>
                      <a:pt x="356" y="0"/>
                    </a:lnTo>
                    <a:lnTo>
                      <a:pt x="322" y="32"/>
                    </a:lnTo>
                    <a:lnTo>
                      <a:pt x="275" y="109"/>
                    </a:lnTo>
                    <a:lnTo>
                      <a:pt x="240" y="185"/>
                    </a:lnTo>
                    <a:lnTo>
                      <a:pt x="210" y="265"/>
                    </a:lnTo>
                    <a:lnTo>
                      <a:pt x="193" y="369"/>
                    </a:lnTo>
                    <a:lnTo>
                      <a:pt x="175" y="467"/>
                    </a:lnTo>
                    <a:lnTo>
                      <a:pt x="150" y="598"/>
                    </a:lnTo>
                    <a:lnTo>
                      <a:pt x="128" y="707"/>
                    </a:lnTo>
                    <a:lnTo>
                      <a:pt x="120" y="792"/>
                    </a:lnTo>
                    <a:lnTo>
                      <a:pt x="115" y="883"/>
                    </a:lnTo>
                    <a:lnTo>
                      <a:pt x="97" y="974"/>
                    </a:lnTo>
                    <a:lnTo>
                      <a:pt x="70" y="816"/>
                    </a:lnTo>
                    <a:lnTo>
                      <a:pt x="42" y="667"/>
                    </a:lnTo>
                    <a:lnTo>
                      <a:pt x="0" y="525"/>
                    </a:lnTo>
                  </a:path>
                </a:pathLst>
              </a:custGeom>
              <a:solidFill>
                <a:srgbClr val="3C002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82" name="Freeform 6"/>
              <p:cNvSpPr>
                <a:spLocks/>
              </p:cNvSpPr>
              <p:nvPr/>
            </p:nvSpPr>
            <p:spPr bwMode="ltGray">
              <a:xfrm>
                <a:off x="0" y="1090"/>
                <a:ext cx="833" cy="1263"/>
              </a:xfrm>
              <a:custGeom>
                <a:avLst/>
                <a:gdLst/>
                <a:ahLst/>
                <a:cxnLst>
                  <a:cxn ang="0">
                    <a:pos x="337" y="398"/>
                  </a:cxn>
                  <a:cxn ang="0">
                    <a:pos x="364" y="438"/>
                  </a:cxn>
                  <a:cxn ang="0">
                    <a:pos x="511" y="370"/>
                  </a:cxn>
                  <a:cxn ang="0">
                    <a:pos x="665" y="263"/>
                  </a:cxn>
                  <a:cxn ang="0">
                    <a:pos x="731" y="149"/>
                  </a:cxn>
                  <a:cxn ang="0">
                    <a:pos x="693" y="249"/>
                  </a:cxn>
                  <a:cxn ang="0">
                    <a:pos x="576" y="352"/>
                  </a:cxn>
                  <a:cxn ang="0">
                    <a:pos x="448" y="449"/>
                  </a:cxn>
                  <a:cxn ang="0">
                    <a:pos x="323" y="516"/>
                  </a:cxn>
                  <a:cxn ang="0">
                    <a:pos x="374" y="576"/>
                  </a:cxn>
                  <a:cxn ang="0">
                    <a:pos x="488" y="585"/>
                  </a:cxn>
                  <a:cxn ang="0">
                    <a:pos x="634" y="607"/>
                  </a:cxn>
                  <a:cxn ang="0">
                    <a:pos x="750" y="661"/>
                  </a:cxn>
                  <a:cxn ang="0">
                    <a:pos x="790" y="696"/>
                  </a:cxn>
                  <a:cxn ang="0">
                    <a:pos x="669" y="661"/>
                  </a:cxn>
                  <a:cxn ang="0">
                    <a:pos x="508" y="643"/>
                  </a:cxn>
                  <a:cxn ang="0">
                    <a:pos x="359" y="631"/>
                  </a:cxn>
                  <a:cxn ang="0">
                    <a:pos x="278" y="660"/>
                  </a:cxn>
                  <a:cxn ang="0">
                    <a:pos x="295" y="805"/>
                  </a:cxn>
                  <a:cxn ang="0">
                    <a:pos x="292" y="994"/>
                  </a:cxn>
                  <a:cxn ang="0">
                    <a:pos x="244" y="1145"/>
                  </a:cxn>
                  <a:cxn ang="0">
                    <a:pos x="144" y="1262"/>
                  </a:cxn>
                  <a:cxn ang="0">
                    <a:pos x="159" y="1121"/>
                  </a:cxn>
                  <a:cxn ang="0">
                    <a:pos x="191" y="969"/>
                  </a:cxn>
                  <a:cxn ang="0">
                    <a:pos x="212" y="772"/>
                  </a:cxn>
                  <a:cxn ang="0">
                    <a:pos x="202" y="641"/>
                  </a:cxn>
                  <a:cxn ang="0">
                    <a:pos x="151" y="718"/>
                  </a:cxn>
                  <a:cxn ang="0">
                    <a:pos x="125" y="883"/>
                  </a:cxn>
                  <a:cxn ang="0">
                    <a:pos x="101" y="1054"/>
                  </a:cxn>
                  <a:cxn ang="0">
                    <a:pos x="32" y="1180"/>
                  </a:cxn>
                  <a:cxn ang="0">
                    <a:pos x="7" y="1180"/>
                  </a:cxn>
                  <a:cxn ang="0">
                    <a:pos x="7" y="1051"/>
                  </a:cxn>
                  <a:cxn ang="0">
                    <a:pos x="54" y="931"/>
                  </a:cxn>
                  <a:cxn ang="0">
                    <a:pos x="109" y="776"/>
                  </a:cxn>
                  <a:cxn ang="0">
                    <a:pos x="134" y="661"/>
                  </a:cxn>
                  <a:cxn ang="0">
                    <a:pos x="84" y="589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42" y="521"/>
                  </a:cxn>
                  <a:cxn ang="0">
                    <a:pos x="42" y="449"/>
                  </a:cxn>
                  <a:cxn ang="0">
                    <a:pos x="7" y="340"/>
                  </a:cxn>
                  <a:cxn ang="0">
                    <a:pos x="7" y="340"/>
                  </a:cxn>
                  <a:cxn ang="0">
                    <a:pos x="7" y="340"/>
                  </a:cxn>
                  <a:cxn ang="0">
                    <a:pos x="7" y="340"/>
                  </a:cxn>
                  <a:cxn ang="0">
                    <a:pos x="76" y="396"/>
                  </a:cxn>
                  <a:cxn ang="0">
                    <a:pos x="166" y="510"/>
                  </a:cxn>
                  <a:cxn ang="0">
                    <a:pos x="175" y="423"/>
                  </a:cxn>
                  <a:cxn ang="0">
                    <a:pos x="76" y="294"/>
                  </a:cxn>
                  <a:cxn ang="0">
                    <a:pos x="7" y="210"/>
                  </a:cxn>
                  <a:cxn ang="0">
                    <a:pos x="7" y="210"/>
                  </a:cxn>
                  <a:cxn ang="0">
                    <a:pos x="7" y="156"/>
                  </a:cxn>
                  <a:cxn ang="0">
                    <a:pos x="95" y="281"/>
                  </a:cxn>
                  <a:cxn ang="0">
                    <a:pos x="193" y="449"/>
                  </a:cxn>
                  <a:cxn ang="0">
                    <a:pos x="253" y="410"/>
                  </a:cxn>
                  <a:cxn ang="0">
                    <a:pos x="334" y="283"/>
                  </a:cxn>
                  <a:cxn ang="0">
                    <a:pos x="436" y="129"/>
                  </a:cxn>
                  <a:cxn ang="0">
                    <a:pos x="520" y="21"/>
                  </a:cxn>
                  <a:cxn ang="0">
                    <a:pos x="513" y="96"/>
                  </a:cxn>
                  <a:cxn ang="0">
                    <a:pos x="430" y="249"/>
                  </a:cxn>
                </a:cxnLst>
                <a:rect l="0" t="0" r="r" b="b"/>
                <a:pathLst>
                  <a:path w="833" h="1263">
                    <a:moveTo>
                      <a:pt x="392" y="309"/>
                    </a:moveTo>
                    <a:lnTo>
                      <a:pt x="376" y="329"/>
                    </a:lnTo>
                    <a:lnTo>
                      <a:pt x="362" y="350"/>
                    </a:lnTo>
                    <a:lnTo>
                      <a:pt x="351" y="372"/>
                    </a:lnTo>
                    <a:lnTo>
                      <a:pt x="337" y="398"/>
                    </a:lnTo>
                    <a:lnTo>
                      <a:pt x="327" y="420"/>
                    </a:lnTo>
                    <a:lnTo>
                      <a:pt x="323" y="441"/>
                    </a:lnTo>
                    <a:lnTo>
                      <a:pt x="315" y="460"/>
                    </a:lnTo>
                    <a:lnTo>
                      <a:pt x="336" y="449"/>
                    </a:lnTo>
                    <a:lnTo>
                      <a:pt x="364" y="438"/>
                    </a:lnTo>
                    <a:lnTo>
                      <a:pt x="393" y="425"/>
                    </a:lnTo>
                    <a:lnTo>
                      <a:pt x="423" y="412"/>
                    </a:lnTo>
                    <a:lnTo>
                      <a:pt x="454" y="401"/>
                    </a:lnTo>
                    <a:lnTo>
                      <a:pt x="485" y="387"/>
                    </a:lnTo>
                    <a:lnTo>
                      <a:pt x="511" y="370"/>
                    </a:lnTo>
                    <a:lnTo>
                      <a:pt x="550" y="349"/>
                    </a:lnTo>
                    <a:lnTo>
                      <a:pt x="578" y="327"/>
                    </a:lnTo>
                    <a:lnTo>
                      <a:pt x="615" y="303"/>
                    </a:lnTo>
                    <a:lnTo>
                      <a:pt x="640" y="289"/>
                    </a:lnTo>
                    <a:lnTo>
                      <a:pt x="665" y="263"/>
                    </a:lnTo>
                    <a:lnTo>
                      <a:pt x="685" y="243"/>
                    </a:lnTo>
                    <a:lnTo>
                      <a:pt x="703" y="216"/>
                    </a:lnTo>
                    <a:lnTo>
                      <a:pt x="715" y="190"/>
                    </a:lnTo>
                    <a:lnTo>
                      <a:pt x="724" y="167"/>
                    </a:lnTo>
                    <a:lnTo>
                      <a:pt x="731" y="149"/>
                    </a:lnTo>
                    <a:lnTo>
                      <a:pt x="733" y="169"/>
                    </a:lnTo>
                    <a:lnTo>
                      <a:pt x="733" y="181"/>
                    </a:lnTo>
                    <a:lnTo>
                      <a:pt x="727" y="200"/>
                    </a:lnTo>
                    <a:lnTo>
                      <a:pt x="713" y="220"/>
                    </a:lnTo>
                    <a:lnTo>
                      <a:pt x="693" y="249"/>
                    </a:lnTo>
                    <a:lnTo>
                      <a:pt x="681" y="270"/>
                    </a:lnTo>
                    <a:lnTo>
                      <a:pt x="660" y="285"/>
                    </a:lnTo>
                    <a:lnTo>
                      <a:pt x="635" y="305"/>
                    </a:lnTo>
                    <a:lnTo>
                      <a:pt x="604" y="329"/>
                    </a:lnTo>
                    <a:lnTo>
                      <a:pt x="576" y="352"/>
                    </a:lnTo>
                    <a:lnTo>
                      <a:pt x="545" y="376"/>
                    </a:lnTo>
                    <a:lnTo>
                      <a:pt x="525" y="396"/>
                    </a:lnTo>
                    <a:lnTo>
                      <a:pt x="501" y="418"/>
                    </a:lnTo>
                    <a:lnTo>
                      <a:pt x="475" y="432"/>
                    </a:lnTo>
                    <a:lnTo>
                      <a:pt x="448" y="449"/>
                    </a:lnTo>
                    <a:lnTo>
                      <a:pt x="420" y="465"/>
                    </a:lnTo>
                    <a:lnTo>
                      <a:pt x="393" y="480"/>
                    </a:lnTo>
                    <a:lnTo>
                      <a:pt x="371" y="492"/>
                    </a:lnTo>
                    <a:lnTo>
                      <a:pt x="342" y="507"/>
                    </a:lnTo>
                    <a:lnTo>
                      <a:pt x="323" y="516"/>
                    </a:lnTo>
                    <a:lnTo>
                      <a:pt x="314" y="521"/>
                    </a:lnTo>
                    <a:lnTo>
                      <a:pt x="323" y="536"/>
                    </a:lnTo>
                    <a:lnTo>
                      <a:pt x="333" y="550"/>
                    </a:lnTo>
                    <a:lnTo>
                      <a:pt x="348" y="570"/>
                    </a:lnTo>
                    <a:lnTo>
                      <a:pt x="374" y="576"/>
                    </a:lnTo>
                    <a:lnTo>
                      <a:pt x="393" y="578"/>
                    </a:lnTo>
                    <a:lnTo>
                      <a:pt x="424" y="583"/>
                    </a:lnTo>
                    <a:lnTo>
                      <a:pt x="454" y="585"/>
                    </a:lnTo>
                    <a:lnTo>
                      <a:pt x="454" y="585"/>
                    </a:lnTo>
                    <a:lnTo>
                      <a:pt x="488" y="585"/>
                    </a:lnTo>
                    <a:lnTo>
                      <a:pt x="519" y="589"/>
                    </a:lnTo>
                    <a:lnTo>
                      <a:pt x="551" y="590"/>
                    </a:lnTo>
                    <a:lnTo>
                      <a:pt x="581" y="596"/>
                    </a:lnTo>
                    <a:lnTo>
                      <a:pt x="606" y="600"/>
                    </a:lnTo>
                    <a:lnTo>
                      <a:pt x="634" y="607"/>
                    </a:lnTo>
                    <a:lnTo>
                      <a:pt x="654" y="614"/>
                    </a:lnTo>
                    <a:lnTo>
                      <a:pt x="677" y="625"/>
                    </a:lnTo>
                    <a:lnTo>
                      <a:pt x="694" y="636"/>
                    </a:lnTo>
                    <a:lnTo>
                      <a:pt x="721" y="647"/>
                    </a:lnTo>
                    <a:lnTo>
                      <a:pt x="750" y="661"/>
                    </a:lnTo>
                    <a:lnTo>
                      <a:pt x="781" y="674"/>
                    </a:lnTo>
                    <a:lnTo>
                      <a:pt x="805" y="683"/>
                    </a:lnTo>
                    <a:lnTo>
                      <a:pt x="832" y="692"/>
                    </a:lnTo>
                    <a:lnTo>
                      <a:pt x="811" y="698"/>
                    </a:lnTo>
                    <a:lnTo>
                      <a:pt x="790" y="696"/>
                    </a:lnTo>
                    <a:lnTo>
                      <a:pt x="767" y="691"/>
                    </a:lnTo>
                    <a:lnTo>
                      <a:pt x="743" y="683"/>
                    </a:lnTo>
                    <a:lnTo>
                      <a:pt x="709" y="672"/>
                    </a:lnTo>
                    <a:lnTo>
                      <a:pt x="690" y="667"/>
                    </a:lnTo>
                    <a:lnTo>
                      <a:pt x="669" y="661"/>
                    </a:lnTo>
                    <a:lnTo>
                      <a:pt x="643" y="656"/>
                    </a:lnTo>
                    <a:lnTo>
                      <a:pt x="613" y="652"/>
                    </a:lnTo>
                    <a:lnTo>
                      <a:pt x="579" y="649"/>
                    </a:lnTo>
                    <a:lnTo>
                      <a:pt x="545" y="645"/>
                    </a:lnTo>
                    <a:lnTo>
                      <a:pt x="508" y="643"/>
                    </a:lnTo>
                    <a:lnTo>
                      <a:pt x="479" y="643"/>
                    </a:lnTo>
                    <a:lnTo>
                      <a:pt x="446" y="641"/>
                    </a:lnTo>
                    <a:lnTo>
                      <a:pt x="421" y="640"/>
                    </a:lnTo>
                    <a:lnTo>
                      <a:pt x="392" y="638"/>
                    </a:lnTo>
                    <a:lnTo>
                      <a:pt x="359" y="631"/>
                    </a:lnTo>
                    <a:lnTo>
                      <a:pt x="323" y="623"/>
                    </a:lnTo>
                    <a:lnTo>
                      <a:pt x="290" y="614"/>
                    </a:lnTo>
                    <a:lnTo>
                      <a:pt x="252" y="609"/>
                    </a:lnTo>
                    <a:lnTo>
                      <a:pt x="264" y="631"/>
                    </a:lnTo>
                    <a:lnTo>
                      <a:pt x="278" y="660"/>
                    </a:lnTo>
                    <a:lnTo>
                      <a:pt x="293" y="696"/>
                    </a:lnTo>
                    <a:lnTo>
                      <a:pt x="297" y="723"/>
                    </a:lnTo>
                    <a:lnTo>
                      <a:pt x="299" y="756"/>
                    </a:lnTo>
                    <a:lnTo>
                      <a:pt x="297" y="780"/>
                    </a:lnTo>
                    <a:lnTo>
                      <a:pt x="295" y="805"/>
                    </a:lnTo>
                    <a:lnTo>
                      <a:pt x="292" y="840"/>
                    </a:lnTo>
                    <a:lnTo>
                      <a:pt x="289" y="885"/>
                    </a:lnTo>
                    <a:lnTo>
                      <a:pt x="290" y="923"/>
                    </a:lnTo>
                    <a:lnTo>
                      <a:pt x="292" y="963"/>
                    </a:lnTo>
                    <a:lnTo>
                      <a:pt x="292" y="994"/>
                    </a:lnTo>
                    <a:lnTo>
                      <a:pt x="289" y="1025"/>
                    </a:lnTo>
                    <a:lnTo>
                      <a:pt x="280" y="1056"/>
                    </a:lnTo>
                    <a:lnTo>
                      <a:pt x="268" y="1094"/>
                    </a:lnTo>
                    <a:lnTo>
                      <a:pt x="258" y="1121"/>
                    </a:lnTo>
                    <a:lnTo>
                      <a:pt x="244" y="1145"/>
                    </a:lnTo>
                    <a:lnTo>
                      <a:pt x="230" y="1176"/>
                    </a:lnTo>
                    <a:lnTo>
                      <a:pt x="218" y="1194"/>
                    </a:lnTo>
                    <a:lnTo>
                      <a:pt x="196" y="1218"/>
                    </a:lnTo>
                    <a:lnTo>
                      <a:pt x="168" y="1238"/>
                    </a:lnTo>
                    <a:lnTo>
                      <a:pt x="144" y="1262"/>
                    </a:lnTo>
                    <a:lnTo>
                      <a:pt x="141" y="1236"/>
                    </a:lnTo>
                    <a:lnTo>
                      <a:pt x="144" y="1205"/>
                    </a:lnTo>
                    <a:lnTo>
                      <a:pt x="148" y="1172"/>
                    </a:lnTo>
                    <a:lnTo>
                      <a:pt x="151" y="1143"/>
                    </a:lnTo>
                    <a:lnTo>
                      <a:pt x="159" y="1121"/>
                    </a:lnTo>
                    <a:lnTo>
                      <a:pt x="166" y="1092"/>
                    </a:lnTo>
                    <a:lnTo>
                      <a:pt x="178" y="1061"/>
                    </a:lnTo>
                    <a:lnTo>
                      <a:pt x="184" y="1036"/>
                    </a:lnTo>
                    <a:lnTo>
                      <a:pt x="185" y="1012"/>
                    </a:lnTo>
                    <a:lnTo>
                      <a:pt x="191" y="969"/>
                    </a:lnTo>
                    <a:lnTo>
                      <a:pt x="196" y="923"/>
                    </a:lnTo>
                    <a:lnTo>
                      <a:pt x="200" y="883"/>
                    </a:lnTo>
                    <a:lnTo>
                      <a:pt x="205" y="843"/>
                    </a:lnTo>
                    <a:lnTo>
                      <a:pt x="210" y="801"/>
                    </a:lnTo>
                    <a:lnTo>
                      <a:pt x="212" y="772"/>
                    </a:lnTo>
                    <a:lnTo>
                      <a:pt x="212" y="749"/>
                    </a:lnTo>
                    <a:lnTo>
                      <a:pt x="213" y="720"/>
                    </a:lnTo>
                    <a:lnTo>
                      <a:pt x="212" y="687"/>
                    </a:lnTo>
                    <a:lnTo>
                      <a:pt x="209" y="669"/>
                    </a:lnTo>
                    <a:lnTo>
                      <a:pt x="202" y="641"/>
                    </a:lnTo>
                    <a:lnTo>
                      <a:pt x="196" y="607"/>
                    </a:lnTo>
                    <a:lnTo>
                      <a:pt x="184" y="632"/>
                    </a:lnTo>
                    <a:lnTo>
                      <a:pt x="171" y="660"/>
                    </a:lnTo>
                    <a:lnTo>
                      <a:pt x="159" y="687"/>
                    </a:lnTo>
                    <a:lnTo>
                      <a:pt x="151" y="718"/>
                    </a:lnTo>
                    <a:lnTo>
                      <a:pt x="144" y="751"/>
                    </a:lnTo>
                    <a:lnTo>
                      <a:pt x="138" y="776"/>
                    </a:lnTo>
                    <a:lnTo>
                      <a:pt x="135" y="807"/>
                    </a:lnTo>
                    <a:lnTo>
                      <a:pt x="129" y="843"/>
                    </a:lnTo>
                    <a:lnTo>
                      <a:pt x="125" y="883"/>
                    </a:lnTo>
                    <a:lnTo>
                      <a:pt x="120" y="916"/>
                    </a:lnTo>
                    <a:lnTo>
                      <a:pt x="116" y="956"/>
                    </a:lnTo>
                    <a:lnTo>
                      <a:pt x="113" y="987"/>
                    </a:lnTo>
                    <a:lnTo>
                      <a:pt x="106" y="1021"/>
                    </a:lnTo>
                    <a:lnTo>
                      <a:pt x="101" y="1054"/>
                    </a:lnTo>
                    <a:lnTo>
                      <a:pt x="95" y="1078"/>
                    </a:lnTo>
                    <a:lnTo>
                      <a:pt x="82" y="1101"/>
                    </a:lnTo>
                    <a:lnTo>
                      <a:pt x="67" y="1129"/>
                    </a:lnTo>
                    <a:lnTo>
                      <a:pt x="50" y="1154"/>
                    </a:lnTo>
                    <a:lnTo>
                      <a:pt x="32" y="1180"/>
                    </a:lnTo>
                    <a:lnTo>
                      <a:pt x="17" y="1192"/>
                    </a:lnTo>
                    <a:lnTo>
                      <a:pt x="7" y="1180"/>
                    </a:lnTo>
                    <a:lnTo>
                      <a:pt x="7" y="1114"/>
                    </a:lnTo>
                    <a:lnTo>
                      <a:pt x="7" y="1114"/>
                    </a:lnTo>
                    <a:lnTo>
                      <a:pt x="7" y="1180"/>
                    </a:lnTo>
                    <a:lnTo>
                      <a:pt x="7" y="1114"/>
                    </a:lnTo>
                    <a:lnTo>
                      <a:pt x="7" y="1114"/>
                    </a:lnTo>
                    <a:lnTo>
                      <a:pt x="7" y="1114"/>
                    </a:lnTo>
                    <a:lnTo>
                      <a:pt x="7" y="1114"/>
                    </a:lnTo>
                    <a:lnTo>
                      <a:pt x="7" y="1051"/>
                    </a:lnTo>
                    <a:lnTo>
                      <a:pt x="7" y="1051"/>
                    </a:lnTo>
                    <a:lnTo>
                      <a:pt x="16" y="1025"/>
                    </a:lnTo>
                    <a:lnTo>
                      <a:pt x="30" y="992"/>
                    </a:lnTo>
                    <a:lnTo>
                      <a:pt x="42" y="963"/>
                    </a:lnTo>
                    <a:lnTo>
                      <a:pt x="54" y="931"/>
                    </a:lnTo>
                    <a:lnTo>
                      <a:pt x="66" y="901"/>
                    </a:lnTo>
                    <a:lnTo>
                      <a:pt x="79" y="869"/>
                    </a:lnTo>
                    <a:lnTo>
                      <a:pt x="88" y="838"/>
                    </a:lnTo>
                    <a:lnTo>
                      <a:pt x="98" y="807"/>
                    </a:lnTo>
                    <a:lnTo>
                      <a:pt x="109" y="776"/>
                    </a:lnTo>
                    <a:lnTo>
                      <a:pt x="113" y="754"/>
                    </a:lnTo>
                    <a:lnTo>
                      <a:pt x="122" y="731"/>
                    </a:lnTo>
                    <a:lnTo>
                      <a:pt x="129" y="701"/>
                    </a:lnTo>
                    <a:lnTo>
                      <a:pt x="138" y="680"/>
                    </a:lnTo>
                    <a:lnTo>
                      <a:pt x="134" y="661"/>
                    </a:lnTo>
                    <a:lnTo>
                      <a:pt x="131" y="640"/>
                    </a:lnTo>
                    <a:lnTo>
                      <a:pt x="132" y="621"/>
                    </a:lnTo>
                    <a:lnTo>
                      <a:pt x="137" y="600"/>
                    </a:lnTo>
                    <a:lnTo>
                      <a:pt x="113" y="596"/>
                    </a:lnTo>
                    <a:lnTo>
                      <a:pt x="84" y="589"/>
                    </a:lnTo>
                    <a:lnTo>
                      <a:pt x="59" y="605"/>
                    </a:lnTo>
                    <a:lnTo>
                      <a:pt x="35" y="618"/>
                    </a:lnTo>
                    <a:lnTo>
                      <a:pt x="10" y="631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32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32"/>
                    </a:lnTo>
                    <a:lnTo>
                      <a:pt x="16" y="532"/>
                    </a:lnTo>
                    <a:lnTo>
                      <a:pt x="42" y="521"/>
                    </a:lnTo>
                    <a:lnTo>
                      <a:pt x="48" y="505"/>
                    </a:lnTo>
                    <a:lnTo>
                      <a:pt x="54" y="490"/>
                    </a:lnTo>
                    <a:lnTo>
                      <a:pt x="60" y="474"/>
                    </a:lnTo>
                    <a:lnTo>
                      <a:pt x="59" y="469"/>
                    </a:lnTo>
                    <a:lnTo>
                      <a:pt x="42" y="449"/>
                    </a:lnTo>
                    <a:lnTo>
                      <a:pt x="19" y="427"/>
                    </a:lnTo>
                    <a:lnTo>
                      <a:pt x="0" y="405"/>
                    </a:lnTo>
                    <a:lnTo>
                      <a:pt x="7" y="403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4" y="334"/>
                    </a:lnTo>
                    <a:lnTo>
                      <a:pt x="35" y="358"/>
                    </a:lnTo>
                    <a:lnTo>
                      <a:pt x="60" y="380"/>
                    </a:lnTo>
                    <a:lnTo>
                      <a:pt x="76" y="396"/>
                    </a:lnTo>
                    <a:lnTo>
                      <a:pt x="89" y="416"/>
                    </a:lnTo>
                    <a:lnTo>
                      <a:pt x="110" y="443"/>
                    </a:lnTo>
                    <a:lnTo>
                      <a:pt x="128" y="465"/>
                    </a:lnTo>
                    <a:lnTo>
                      <a:pt x="144" y="485"/>
                    </a:lnTo>
                    <a:lnTo>
                      <a:pt x="166" y="510"/>
                    </a:lnTo>
                    <a:lnTo>
                      <a:pt x="175" y="501"/>
                    </a:lnTo>
                    <a:lnTo>
                      <a:pt x="185" y="481"/>
                    </a:lnTo>
                    <a:lnTo>
                      <a:pt x="196" y="465"/>
                    </a:lnTo>
                    <a:lnTo>
                      <a:pt x="190" y="449"/>
                    </a:lnTo>
                    <a:lnTo>
                      <a:pt x="175" y="423"/>
                    </a:lnTo>
                    <a:lnTo>
                      <a:pt x="160" y="398"/>
                    </a:lnTo>
                    <a:lnTo>
                      <a:pt x="144" y="374"/>
                    </a:lnTo>
                    <a:lnTo>
                      <a:pt x="128" y="352"/>
                    </a:lnTo>
                    <a:lnTo>
                      <a:pt x="100" y="323"/>
                    </a:lnTo>
                    <a:lnTo>
                      <a:pt x="76" y="294"/>
                    </a:lnTo>
                    <a:lnTo>
                      <a:pt x="56" y="272"/>
                    </a:lnTo>
                    <a:lnTo>
                      <a:pt x="38" y="252"/>
                    </a:lnTo>
                    <a:lnTo>
                      <a:pt x="19" y="229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145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145"/>
                    </a:lnTo>
                    <a:lnTo>
                      <a:pt x="7" y="145"/>
                    </a:lnTo>
                    <a:lnTo>
                      <a:pt x="7" y="174"/>
                    </a:lnTo>
                    <a:lnTo>
                      <a:pt x="7" y="156"/>
                    </a:lnTo>
                    <a:lnTo>
                      <a:pt x="14" y="180"/>
                    </a:lnTo>
                    <a:lnTo>
                      <a:pt x="36" y="205"/>
                    </a:lnTo>
                    <a:lnTo>
                      <a:pt x="54" y="229"/>
                    </a:lnTo>
                    <a:lnTo>
                      <a:pt x="79" y="261"/>
                    </a:lnTo>
                    <a:lnTo>
                      <a:pt x="95" y="281"/>
                    </a:lnTo>
                    <a:lnTo>
                      <a:pt x="116" y="309"/>
                    </a:lnTo>
                    <a:lnTo>
                      <a:pt x="135" y="345"/>
                    </a:lnTo>
                    <a:lnTo>
                      <a:pt x="153" y="372"/>
                    </a:lnTo>
                    <a:lnTo>
                      <a:pt x="169" y="401"/>
                    </a:lnTo>
                    <a:lnTo>
                      <a:pt x="193" y="449"/>
                    </a:lnTo>
                    <a:lnTo>
                      <a:pt x="202" y="474"/>
                    </a:lnTo>
                    <a:lnTo>
                      <a:pt x="208" y="490"/>
                    </a:lnTo>
                    <a:lnTo>
                      <a:pt x="219" y="465"/>
                    </a:lnTo>
                    <a:lnTo>
                      <a:pt x="236" y="438"/>
                    </a:lnTo>
                    <a:lnTo>
                      <a:pt x="253" y="410"/>
                    </a:lnTo>
                    <a:lnTo>
                      <a:pt x="268" y="383"/>
                    </a:lnTo>
                    <a:lnTo>
                      <a:pt x="283" y="358"/>
                    </a:lnTo>
                    <a:lnTo>
                      <a:pt x="297" y="334"/>
                    </a:lnTo>
                    <a:lnTo>
                      <a:pt x="314" y="312"/>
                    </a:lnTo>
                    <a:lnTo>
                      <a:pt x="334" y="283"/>
                    </a:lnTo>
                    <a:lnTo>
                      <a:pt x="356" y="254"/>
                    </a:lnTo>
                    <a:lnTo>
                      <a:pt x="377" y="221"/>
                    </a:lnTo>
                    <a:lnTo>
                      <a:pt x="399" y="189"/>
                    </a:lnTo>
                    <a:lnTo>
                      <a:pt x="416" y="161"/>
                    </a:lnTo>
                    <a:lnTo>
                      <a:pt x="436" y="129"/>
                    </a:lnTo>
                    <a:lnTo>
                      <a:pt x="452" y="107"/>
                    </a:lnTo>
                    <a:lnTo>
                      <a:pt x="473" y="85"/>
                    </a:lnTo>
                    <a:lnTo>
                      <a:pt x="491" y="69"/>
                    </a:lnTo>
                    <a:lnTo>
                      <a:pt x="505" y="49"/>
                    </a:lnTo>
                    <a:lnTo>
                      <a:pt x="520" y="21"/>
                    </a:lnTo>
                    <a:lnTo>
                      <a:pt x="534" y="0"/>
                    </a:lnTo>
                    <a:lnTo>
                      <a:pt x="531" y="18"/>
                    </a:lnTo>
                    <a:lnTo>
                      <a:pt x="528" y="43"/>
                    </a:lnTo>
                    <a:lnTo>
                      <a:pt x="523" y="70"/>
                    </a:lnTo>
                    <a:lnTo>
                      <a:pt x="513" y="96"/>
                    </a:lnTo>
                    <a:lnTo>
                      <a:pt x="501" y="120"/>
                    </a:lnTo>
                    <a:lnTo>
                      <a:pt x="482" y="154"/>
                    </a:lnTo>
                    <a:lnTo>
                      <a:pt x="467" y="183"/>
                    </a:lnTo>
                    <a:lnTo>
                      <a:pt x="449" y="220"/>
                    </a:lnTo>
                    <a:lnTo>
                      <a:pt x="430" y="249"/>
                    </a:lnTo>
                    <a:lnTo>
                      <a:pt x="410" y="283"/>
                    </a:lnTo>
                    <a:lnTo>
                      <a:pt x="392" y="309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0187" name="Group 11"/>
              <p:cNvGrpSpPr>
                <a:grpSpLocks/>
              </p:cNvGrpSpPr>
              <p:nvPr/>
            </p:nvGrpSpPr>
            <p:grpSpPr bwMode="auto">
              <a:xfrm>
                <a:off x="215" y="1772"/>
                <a:ext cx="1226" cy="1195"/>
                <a:chOff x="215" y="1772"/>
                <a:chExt cx="1226" cy="1195"/>
              </a:xfrm>
            </p:grpSpPr>
            <p:sp>
              <p:nvSpPr>
                <p:cNvPr id="50183" name="Freeform 7"/>
                <p:cNvSpPr>
                  <a:spLocks/>
                </p:cNvSpPr>
                <p:nvPr/>
              </p:nvSpPr>
              <p:spPr bwMode="ltGray">
                <a:xfrm>
                  <a:off x="331" y="1772"/>
                  <a:ext cx="1110" cy="1113"/>
                </a:xfrm>
                <a:custGeom>
                  <a:avLst/>
                  <a:gdLst/>
                  <a:ahLst/>
                  <a:cxnLst>
                    <a:cxn ang="0">
                      <a:pos x="422" y="140"/>
                    </a:cxn>
                    <a:cxn ang="0">
                      <a:pos x="512" y="47"/>
                    </a:cxn>
                    <a:cxn ang="0">
                      <a:pos x="619" y="10"/>
                    </a:cxn>
                    <a:cxn ang="0">
                      <a:pos x="738" y="9"/>
                    </a:cxn>
                    <a:cxn ang="0">
                      <a:pos x="768" y="23"/>
                    </a:cxn>
                    <a:cxn ang="0">
                      <a:pos x="688" y="49"/>
                    </a:cxn>
                    <a:cxn ang="0">
                      <a:pos x="596" y="85"/>
                    </a:cxn>
                    <a:cxn ang="0">
                      <a:pos x="493" y="180"/>
                    </a:cxn>
                    <a:cxn ang="0">
                      <a:pos x="484" y="307"/>
                    </a:cxn>
                    <a:cxn ang="0">
                      <a:pos x="637" y="229"/>
                    </a:cxn>
                    <a:cxn ang="0">
                      <a:pos x="762" y="220"/>
                    </a:cxn>
                    <a:cxn ang="0">
                      <a:pos x="895" y="236"/>
                    </a:cxn>
                    <a:cxn ang="0">
                      <a:pos x="1052" y="260"/>
                    </a:cxn>
                    <a:cxn ang="0">
                      <a:pos x="1055" y="262"/>
                    </a:cxn>
                    <a:cxn ang="0">
                      <a:pos x="903" y="271"/>
                    </a:cxn>
                    <a:cxn ang="0">
                      <a:pos x="764" y="274"/>
                    </a:cxn>
                    <a:cxn ang="0">
                      <a:pos x="643" y="294"/>
                    </a:cxn>
                    <a:cxn ang="0">
                      <a:pos x="507" y="338"/>
                    </a:cxn>
                    <a:cxn ang="0">
                      <a:pos x="562" y="404"/>
                    </a:cxn>
                    <a:cxn ang="0">
                      <a:pos x="601" y="465"/>
                    </a:cxn>
                    <a:cxn ang="0">
                      <a:pos x="465" y="407"/>
                    </a:cxn>
                    <a:cxn ang="0">
                      <a:pos x="438" y="444"/>
                    </a:cxn>
                    <a:cxn ang="0">
                      <a:pos x="586" y="475"/>
                    </a:cxn>
                    <a:cxn ang="0">
                      <a:pos x="712" y="515"/>
                    </a:cxn>
                    <a:cxn ang="0">
                      <a:pos x="811" y="620"/>
                    </a:cxn>
                    <a:cxn ang="0">
                      <a:pos x="886" y="766"/>
                    </a:cxn>
                    <a:cxn ang="0">
                      <a:pos x="871" y="789"/>
                    </a:cxn>
                    <a:cxn ang="0">
                      <a:pos x="768" y="698"/>
                    </a:cxn>
                    <a:cxn ang="0">
                      <a:pos x="656" y="598"/>
                    </a:cxn>
                    <a:cxn ang="0">
                      <a:pos x="534" y="529"/>
                    </a:cxn>
                    <a:cxn ang="0">
                      <a:pos x="457" y="507"/>
                    </a:cxn>
                    <a:cxn ang="0">
                      <a:pos x="521" y="618"/>
                    </a:cxn>
                    <a:cxn ang="0">
                      <a:pos x="602" y="766"/>
                    </a:cxn>
                    <a:cxn ang="0">
                      <a:pos x="647" y="899"/>
                    </a:cxn>
                    <a:cxn ang="0">
                      <a:pos x="644" y="1022"/>
                    </a:cxn>
                    <a:cxn ang="0">
                      <a:pos x="587" y="886"/>
                    </a:cxn>
                    <a:cxn ang="0">
                      <a:pos x="526" y="737"/>
                    </a:cxn>
                    <a:cxn ang="0">
                      <a:pos x="458" y="606"/>
                    </a:cxn>
                    <a:cxn ang="0">
                      <a:pos x="397" y="487"/>
                    </a:cxn>
                    <a:cxn ang="0">
                      <a:pos x="291" y="555"/>
                    </a:cxn>
                    <a:cxn ang="0">
                      <a:pos x="204" y="722"/>
                    </a:cxn>
                    <a:cxn ang="0">
                      <a:pos x="130" y="891"/>
                    </a:cxn>
                    <a:cxn ang="0">
                      <a:pos x="47" y="1048"/>
                    </a:cxn>
                    <a:cxn ang="0">
                      <a:pos x="22" y="1030"/>
                    </a:cxn>
                    <a:cxn ang="0">
                      <a:pos x="120" y="833"/>
                    </a:cxn>
                    <a:cxn ang="0">
                      <a:pos x="207" y="678"/>
                    </a:cxn>
                    <a:cxn ang="0">
                      <a:pos x="284" y="529"/>
                    </a:cxn>
                    <a:cxn ang="0">
                      <a:pos x="352" y="411"/>
                    </a:cxn>
                    <a:cxn ang="0">
                      <a:pos x="251" y="272"/>
                    </a:cxn>
                    <a:cxn ang="0">
                      <a:pos x="111" y="196"/>
                    </a:cxn>
                    <a:cxn ang="0">
                      <a:pos x="52" y="156"/>
                    </a:cxn>
                    <a:cxn ang="0">
                      <a:pos x="159" y="200"/>
                    </a:cxn>
                    <a:cxn ang="0">
                      <a:pos x="309" y="296"/>
                    </a:cxn>
                  </a:cxnLst>
                  <a:rect l="0" t="0" r="r" b="b"/>
                  <a:pathLst>
                    <a:path w="1110" h="1113">
                      <a:moveTo>
                        <a:pt x="349" y="283"/>
                      </a:moveTo>
                      <a:lnTo>
                        <a:pt x="358" y="256"/>
                      </a:lnTo>
                      <a:lnTo>
                        <a:pt x="371" y="225"/>
                      </a:lnTo>
                      <a:lnTo>
                        <a:pt x="386" y="194"/>
                      </a:lnTo>
                      <a:lnTo>
                        <a:pt x="404" y="167"/>
                      </a:lnTo>
                      <a:lnTo>
                        <a:pt x="422" y="140"/>
                      </a:lnTo>
                      <a:lnTo>
                        <a:pt x="435" y="120"/>
                      </a:lnTo>
                      <a:lnTo>
                        <a:pt x="450" y="101"/>
                      </a:lnTo>
                      <a:lnTo>
                        <a:pt x="466" y="85"/>
                      </a:lnTo>
                      <a:lnTo>
                        <a:pt x="481" y="70"/>
                      </a:lnTo>
                      <a:lnTo>
                        <a:pt x="495" y="58"/>
                      </a:lnTo>
                      <a:lnTo>
                        <a:pt x="512" y="47"/>
                      </a:lnTo>
                      <a:lnTo>
                        <a:pt x="527" y="36"/>
                      </a:lnTo>
                      <a:lnTo>
                        <a:pt x="543" y="29"/>
                      </a:lnTo>
                      <a:lnTo>
                        <a:pt x="562" y="23"/>
                      </a:lnTo>
                      <a:lnTo>
                        <a:pt x="582" y="18"/>
                      </a:lnTo>
                      <a:lnTo>
                        <a:pt x="600" y="12"/>
                      </a:lnTo>
                      <a:lnTo>
                        <a:pt x="619" y="10"/>
                      </a:lnTo>
                      <a:lnTo>
                        <a:pt x="638" y="9"/>
                      </a:lnTo>
                      <a:lnTo>
                        <a:pt x="658" y="7"/>
                      </a:lnTo>
                      <a:lnTo>
                        <a:pt x="684" y="3"/>
                      </a:lnTo>
                      <a:lnTo>
                        <a:pt x="703" y="7"/>
                      </a:lnTo>
                      <a:lnTo>
                        <a:pt x="721" y="9"/>
                      </a:lnTo>
                      <a:lnTo>
                        <a:pt x="738" y="9"/>
                      </a:lnTo>
                      <a:lnTo>
                        <a:pt x="755" y="7"/>
                      </a:lnTo>
                      <a:lnTo>
                        <a:pt x="775" y="3"/>
                      </a:lnTo>
                      <a:lnTo>
                        <a:pt x="795" y="0"/>
                      </a:lnTo>
                      <a:lnTo>
                        <a:pt x="785" y="7"/>
                      </a:lnTo>
                      <a:lnTo>
                        <a:pt x="775" y="14"/>
                      </a:lnTo>
                      <a:lnTo>
                        <a:pt x="768" y="23"/>
                      </a:lnTo>
                      <a:lnTo>
                        <a:pt x="760" y="34"/>
                      </a:lnTo>
                      <a:lnTo>
                        <a:pt x="746" y="34"/>
                      </a:lnTo>
                      <a:lnTo>
                        <a:pt x="729" y="36"/>
                      </a:lnTo>
                      <a:lnTo>
                        <a:pt x="717" y="40"/>
                      </a:lnTo>
                      <a:lnTo>
                        <a:pt x="703" y="45"/>
                      </a:lnTo>
                      <a:lnTo>
                        <a:pt x="688" y="49"/>
                      </a:lnTo>
                      <a:lnTo>
                        <a:pt x="674" y="52"/>
                      </a:lnTo>
                      <a:lnTo>
                        <a:pt x="658" y="58"/>
                      </a:lnTo>
                      <a:lnTo>
                        <a:pt x="643" y="63"/>
                      </a:lnTo>
                      <a:lnTo>
                        <a:pt x="626" y="70"/>
                      </a:lnTo>
                      <a:lnTo>
                        <a:pt x="611" y="78"/>
                      </a:lnTo>
                      <a:lnTo>
                        <a:pt x="596" y="85"/>
                      </a:lnTo>
                      <a:lnTo>
                        <a:pt x="578" y="96"/>
                      </a:lnTo>
                      <a:lnTo>
                        <a:pt x="562" y="107"/>
                      </a:lnTo>
                      <a:lnTo>
                        <a:pt x="544" y="120"/>
                      </a:lnTo>
                      <a:lnTo>
                        <a:pt x="527" y="134"/>
                      </a:lnTo>
                      <a:lnTo>
                        <a:pt x="508" y="156"/>
                      </a:lnTo>
                      <a:lnTo>
                        <a:pt x="493" y="180"/>
                      </a:lnTo>
                      <a:lnTo>
                        <a:pt x="477" y="211"/>
                      </a:lnTo>
                      <a:lnTo>
                        <a:pt x="459" y="251"/>
                      </a:lnTo>
                      <a:lnTo>
                        <a:pt x="442" y="294"/>
                      </a:lnTo>
                      <a:lnTo>
                        <a:pt x="422" y="347"/>
                      </a:lnTo>
                      <a:lnTo>
                        <a:pt x="456" y="325"/>
                      </a:lnTo>
                      <a:lnTo>
                        <a:pt x="484" y="307"/>
                      </a:lnTo>
                      <a:lnTo>
                        <a:pt x="522" y="282"/>
                      </a:lnTo>
                      <a:lnTo>
                        <a:pt x="562" y="256"/>
                      </a:lnTo>
                      <a:lnTo>
                        <a:pt x="578" y="251"/>
                      </a:lnTo>
                      <a:lnTo>
                        <a:pt x="596" y="242"/>
                      </a:lnTo>
                      <a:lnTo>
                        <a:pt x="615" y="236"/>
                      </a:lnTo>
                      <a:lnTo>
                        <a:pt x="637" y="229"/>
                      </a:lnTo>
                      <a:lnTo>
                        <a:pt x="660" y="223"/>
                      </a:lnTo>
                      <a:lnTo>
                        <a:pt x="680" y="222"/>
                      </a:lnTo>
                      <a:lnTo>
                        <a:pt x="697" y="220"/>
                      </a:lnTo>
                      <a:lnTo>
                        <a:pt x="722" y="216"/>
                      </a:lnTo>
                      <a:lnTo>
                        <a:pt x="744" y="218"/>
                      </a:lnTo>
                      <a:lnTo>
                        <a:pt x="762" y="220"/>
                      </a:lnTo>
                      <a:lnTo>
                        <a:pt x="786" y="223"/>
                      </a:lnTo>
                      <a:lnTo>
                        <a:pt x="808" y="225"/>
                      </a:lnTo>
                      <a:lnTo>
                        <a:pt x="829" y="227"/>
                      </a:lnTo>
                      <a:lnTo>
                        <a:pt x="851" y="231"/>
                      </a:lnTo>
                      <a:lnTo>
                        <a:pt x="872" y="232"/>
                      </a:lnTo>
                      <a:lnTo>
                        <a:pt x="895" y="236"/>
                      </a:lnTo>
                      <a:lnTo>
                        <a:pt x="917" y="238"/>
                      </a:lnTo>
                      <a:lnTo>
                        <a:pt x="939" y="242"/>
                      </a:lnTo>
                      <a:lnTo>
                        <a:pt x="964" y="245"/>
                      </a:lnTo>
                      <a:lnTo>
                        <a:pt x="990" y="249"/>
                      </a:lnTo>
                      <a:lnTo>
                        <a:pt x="1014" y="252"/>
                      </a:lnTo>
                      <a:lnTo>
                        <a:pt x="1052" y="260"/>
                      </a:lnTo>
                      <a:lnTo>
                        <a:pt x="1066" y="258"/>
                      </a:lnTo>
                      <a:lnTo>
                        <a:pt x="1075" y="260"/>
                      </a:lnTo>
                      <a:lnTo>
                        <a:pt x="1087" y="265"/>
                      </a:lnTo>
                      <a:lnTo>
                        <a:pt x="1109" y="274"/>
                      </a:lnTo>
                      <a:lnTo>
                        <a:pt x="1071" y="265"/>
                      </a:lnTo>
                      <a:lnTo>
                        <a:pt x="1055" y="262"/>
                      </a:lnTo>
                      <a:lnTo>
                        <a:pt x="1038" y="262"/>
                      </a:lnTo>
                      <a:lnTo>
                        <a:pt x="1005" y="265"/>
                      </a:lnTo>
                      <a:lnTo>
                        <a:pt x="982" y="267"/>
                      </a:lnTo>
                      <a:lnTo>
                        <a:pt x="952" y="269"/>
                      </a:lnTo>
                      <a:lnTo>
                        <a:pt x="927" y="269"/>
                      </a:lnTo>
                      <a:lnTo>
                        <a:pt x="903" y="271"/>
                      </a:lnTo>
                      <a:lnTo>
                        <a:pt x="880" y="272"/>
                      </a:lnTo>
                      <a:lnTo>
                        <a:pt x="859" y="269"/>
                      </a:lnTo>
                      <a:lnTo>
                        <a:pt x="834" y="267"/>
                      </a:lnTo>
                      <a:lnTo>
                        <a:pt x="808" y="269"/>
                      </a:lnTo>
                      <a:lnTo>
                        <a:pt x="785" y="272"/>
                      </a:lnTo>
                      <a:lnTo>
                        <a:pt x="764" y="274"/>
                      </a:lnTo>
                      <a:lnTo>
                        <a:pt x="740" y="276"/>
                      </a:lnTo>
                      <a:lnTo>
                        <a:pt x="722" y="276"/>
                      </a:lnTo>
                      <a:lnTo>
                        <a:pt x="699" y="278"/>
                      </a:lnTo>
                      <a:lnTo>
                        <a:pt x="680" y="283"/>
                      </a:lnTo>
                      <a:lnTo>
                        <a:pt x="661" y="289"/>
                      </a:lnTo>
                      <a:lnTo>
                        <a:pt x="643" y="294"/>
                      </a:lnTo>
                      <a:lnTo>
                        <a:pt x="623" y="300"/>
                      </a:lnTo>
                      <a:lnTo>
                        <a:pt x="602" y="307"/>
                      </a:lnTo>
                      <a:lnTo>
                        <a:pt x="580" y="314"/>
                      </a:lnTo>
                      <a:lnTo>
                        <a:pt x="562" y="320"/>
                      </a:lnTo>
                      <a:lnTo>
                        <a:pt x="527" y="333"/>
                      </a:lnTo>
                      <a:lnTo>
                        <a:pt x="507" y="338"/>
                      </a:lnTo>
                      <a:lnTo>
                        <a:pt x="477" y="354"/>
                      </a:lnTo>
                      <a:lnTo>
                        <a:pt x="435" y="376"/>
                      </a:lnTo>
                      <a:lnTo>
                        <a:pt x="479" y="382"/>
                      </a:lnTo>
                      <a:lnTo>
                        <a:pt x="528" y="385"/>
                      </a:lnTo>
                      <a:lnTo>
                        <a:pt x="538" y="387"/>
                      </a:lnTo>
                      <a:lnTo>
                        <a:pt x="562" y="404"/>
                      </a:lnTo>
                      <a:lnTo>
                        <a:pt x="577" y="413"/>
                      </a:lnTo>
                      <a:lnTo>
                        <a:pt x="592" y="422"/>
                      </a:lnTo>
                      <a:lnTo>
                        <a:pt x="594" y="427"/>
                      </a:lnTo>
                      <a:lnTo>
                        <a:pt x="602" y="447"/>
                      </a:lnTo>
                      <a:lnTo>
                        <a:pt x="619" y="478"/>
                      </a:lnTo>
                      <a:lnTo>
                        <a:pt x="601" y="465"/>
                      </a:lnTo>
                      <a:lnTo>
                        <a:pt x="580" y="449"/>
                      </a:lnTo>
                      <a:lnTo>
                        <a:pt x="562" y="442"/>
                      </a:lnTo>
                      <a:lnTo>
                        <a:pt x="528" y="431"/>
                      </a:lnTo>
                      <a:lnTo>
                        <a:pt x="503" y="422"/>
                      </a:lnTo>
                      <a:lnTo>
                        <a:pt x="479" y="413"/>
                      </a:lnTo>
                      <a:lnTo>
                        <a:pt x="465" y="407"/>
                      </a:lnTo>
                      <a:lnTo>
                        <a:pt x="436" y="413"/>
                      </a:lnTo>
                      <a:lnTo>
                        <a:pt x="417" y="416"/>
                      </a:lnTo>
                      <a:lnTo>
                        <a:pt x="393" y="422"/>
                      </a:lnTo>
                      <a:lnTo>
                        <a:pt x="405" y="427"/>
                      </a:lnTo>
                      <a:lnTo>
                        <a:pt x="420" y="433"/>
                      </a:lnTo>
                      <a:lnTo>
                        <a:pt x="438" y="444"/>
                      </a:lnTo>
                      <a:lnTo>
                        <a:pt x="459" y="442"/>
                      </a:lnTo>
                      <a:lnTo>
                        <a:pt x="494" y="444"/>
                      </a:lnTo>
                      <a:lnTo>
                        <a:pt x="514" y="449"/>
                      </a:lnTo>
                      <a:lnTo>
                        <a:pt x="543" y="458"/>
                      </a:lnTo>
                      <a:lnTo>
                        <a:pt x="562" y="467"/>
                      </a:lnTo>
                      <a:lnTo>
                        <a:pt x="586" y="475"/>
                      </a:lnTo>
                      <a:lnTo>
                        <a:pt x="612" y="484"/>
                      </a:lnTo>
                      <a:lnTo>
                        <a:pt x="636" y="493"/>
                      </a:lnTo>
                      <a:lnTo>
                        <a:pt x="656" y="496"/>
                      </a:lnTo>
                      <a:lnTo>
                        <a:pt x="674" y="500"/>
                      </a:lnTo>
                      <a:lnTo>
                        <a:pt x="691" y="507"/>
                      </a:lnTo>
                      <a:lnTo>
                        <a:pt x="712" y="515"/>
                      </a:lnTo>
                      <a:lnTo>
                        <a:pt x="735" y="527"/>
                      </a:lnTo>
                      <a:lnTo>
                        <a:pt x="756" y="540"/>
                      </a:lnTo>
                      <a:lnTo>
                        <a:pt x="766" y="551"/>
                      </a:lnTo>
                      <a:lnTo>
                        <a:pt x="780" y="573"/>
                      </a:lnTo>
                      <a:lnTo>
                        <a:pt x="799" y="598"/>
                      </a:lnTo>
                      <a:lnTo>
                        <a:pt x="811" y="620"/>
                      </a:lnTo>
                      <a:lnTo>
                        <a:pt x="824" y="644"/>
                      </a:lnTo>
                      <a:lnTo>
                        <a:pt x="836" y="667"/>
                      </a:lnTo>
                      <a:lnTo>
                        <a:pt x="848" y="691"/>
                      </a:lnTo>
                      <a:lnTo>
                        <a:pt x="859" y="713"/>
                      </a:lnTo>
                      <a:lnTo>
                        <a:pt x="872" y="737"/>
                      </a:lnTo>
                      <a:lnTo>
                        <a:pt x="886" y="766"/>
                      </a:lnTo>
                      <a:lnTo>
                        <a:pt x="900" y="793"/>
                      </a:lnTo>
                      <a:lnTo>
                        <a:pt x="913" y="817"/>
                      </a:lnTo>
                      <a:lnTo>
                        <a:pt x="931" y="842"/>
                      </a:lnTo>
                      <a:lnTo>
                        <a:pt x="908" y="820"/>
                      </a:lnTo>
                      <a:lnTo>
                        <a:pt x="892" y="808"/>
                      </a:lnTo>
                      <a:lnTo>
                        <a:pt x="871" y="789"/>
                      </a:lnTo>
                      <a:lnTo>
                        <a:pt x="851" y="771"/>
                      </a:lnTo>
                      <a:lnTo>
                        <a:pt x="834" y="753"/>
                      </a:lnTo>
                      <a:lnTo>
                        <a:pt x="817" y="738"/>
                      </a:lnTo>
                      <a:lnTo>
                        <a:pt x="802" y="726"/>
                      </a:lnTo>
                      <a:lnTo>
                        <a:pt x="786" y="713"/>
                      </a:lnTo>
                      <a:lnTo>
                        <a:pt x="768" y="698"/>
                      </a:lnTo>
                      <a:lnTo>
                        <a:pt x="752" y="686"/>
                      </a:lnTo>
                      <a:lnTo>
                        <a:pt x="736" y="671"/>
                      </a:lnTo>
                      <a:lnTo>
                        <a:pt x="717" y="655"/>
                      </a:lnTo>
                      <a:lnTo>
                        <a:pt x="697" y="636"/>
                      </a:lnTo>
                      <a:lnTo>
                        <a:pt x="676" y="616"/>
                      </a:lnTo>
                      <a:lnTo>
                        <a:pt x="656" y="598"/>
                      </a:lnTo>
                      <a:lnTo>
                        <a:pt x="638" y="584"/>
                      </a:lnTo>
                      <a:lnTo>
                        <a:pt x="620" y="569"/>
                      </a:lnTo>
                      <a:lnTo>
                        <a:pt x="599" y="556"/>
                      </a:lnTo>
                      <a:lnTo>
                        <a:pt x="580" y="547"/>
                      </a:lnTo>
                      <a:lnTo>
                        <a:pt x="562" y="538"/>
                      </a:lnTo>
                      <a:lnTo>
                        <a:pt x="534" y="529"/>
                      </a:lnTo>
                      <a:lnTo>
                        <a:pt x="509" y="520"/>
                      </a:lnTo>
                      <a:lnTo>
                        <a:pt x="491" y="513"/>
                      </a:lnTo>
                      <a:lnTo>
                        <a:pt x="471" y="505"/>
                      </a:lnTo>
                      <a:lnTo>
                        <a:pt x="442" y="487"/>
                      </a:lnTo>
                      <a:lnTo>
                        <a:pt x="414" y="471"/>
                      </a:lnTo>
                      <a:lnTo>
                        <a:pt x="457" y="507"/>
                      </a:lnTo>
                      <a:lnTo>
                        <a:pt x="461" y="515"/>
                      </a:lnTo>
                      <a:lnTo>
                        <a:pt x="471" y="531"/>
                      </a:lnTo>
                      <a:lnTo>
                        <a:pt x="482" y="549"/>
                      </a:lnTo>
                      <a:lnTo>
                        <a:pt x="494" y="573"/>
                      </a:lnTo>
                      <a:lnTo>
                        <a:pt x="508" y="595"/>
                      </a:lnTo>
                      <a:lnTo>
                        <a:pt x="521" y="618"/>
                      </a:lnTo>
                      <a:lnTo>
                        <a:pt x="537" y="644"/>
                      </a:lnTo>
                      <a:lnTo>
                        <a:pt x="549" y="666"/>
                      </a:lnTo>
                      <a:lnTo>
                        <a:pt x="562" y="686"/>
                      </a:lnTo>
                      <a:lnTo>
                        <a:pt x="574" y="709"/>
                      </a:lnTo>
                      <a:lnTo>
                        <a:pt x="589" y="740"/>
                      </a:lnTo>
                      <a:lnTo>
                        <a:pt x="602" y="766"/>
                      </a:lnTo>
                      <a:lnTo>
                        <a:pt x="613" y="786"/>
                      </a:lnTo>
                      <a:lnTo>
                        <a:pt x="623" y="809"/>
                      </a:lnTo>
                      <a:lnTo>
                        <a:pt x="632" y="833"/>
                      </a:lnTo>
                      <a:lnTo>
                        <a:pt x="638" y="857"/>
                      </a:lnTo>
                      <a:lnTo>
                        <a:pt x="643" y="873"/>
                      </a:lnTo>
                      <a:lnTo>
                        <a:pt x="647" y="899"/>
                      </a:lnTo>
                      <a:lnTo>
                        <a:pt x="649" y="930"/>
                      </a:lnTo>
                      <a:lnTo>
                        <a:pt x="651" y="960"/>
                      </a:lnTo>
                      <a:lnTo>
                        <a:pt x="656" y="993"/>
                      </a:lnTo>
                      <a:lnTo>
                        <a:pt x="660" y="1022"/>
                      </a:lnTo>
                      <a:lnTo>
                        <a:pt x="662" y="1055"/>
                      </a:lnTo>
                      <a:lnTo>
                        <a:pt x="644" y="1022"/>
                      </a:lnTo>
                      <a:lnTo>
                        <a:pt x="631" y="1002"/>
                      </a:lnTo>
                      <a:lnTo>
                        <a:pt x="619" y="980"/>
                      </a:lnTo>
                      <a:lnTo>
                        <a:pt x="611" y="962"/>
                      </a:lnTo>
                      <a:lnTo>
                        <a:pt x="602" y="940"/>
                      </a:lnTo>
                      <a:lnTo>
                        <a:pt x="596" y="915"/>
                      </a:lnTo>
                      <a:lnTo>
                        <a:pt x="587" y="886"/>
                      </a:lnTo>
                      <a:lnTo>
                        <a:pt x="577" y="859"/>
                      </a:lnTo>
                      <a:lnTo>
                        <a:pt x="568" y="829"/>
                      </a:lnTo>
                      <a:lnTo>
                        <a:pt x="559" y="804"/>
                      </a:lnTo>
                      <a:lnTo>
                        <a:pt x="549" y="778"/>
                      </a:lnTo>
                      <a:lnTo>
                        <a:pt x="537" y="757"/>
                      </a:lnTo>
                      <a:lnTo>
                        <a:pt x="526" y="737"/>
                      </a:lnTo>
                      <a:lnTo>
                        <a:pt x="512" y="713"/>
                      </a:lnTo>
                      <a:lnTo>
                        <a:pt x="495" y="689"/>
                      </a:lnTo>
                      <a:lnTo>
                        <a:pt x="483" y="671"/>
                      </a:lnTo>
                      <a:lnTo>
                        <a:pt x="470" y="651"/>
                      </a:lnTo>
                      <a:lnTo>
                        <a:pt x="467" y="633"/>
                      </a:lnTo>
                      <a:lnTo>
                        <a:pt x="458" y="606"/>
                      </a:lnTo>
                      <a:lnTo>
                        <a:pt x="448" y="584"/>
                      </a:lnTo>
                      <a:lnTo>
                        <a:pt x="441" y="560"/>
                      </a:lnTo>
                      <a:lnTo>
                        <a:pt x="435" y="551"/>
                      </a:lnTo>
                      <a:lnTo>
                        <a:pt x="419" y="529"/>
                      </a:lnTo>
                      <a:lnTo>
                        <a:pt x="408" y="507"/>
                      </a:lnTo>
                      <a:lnTo>
                        <a:pt x="397" y="487"/>
                      </a:lnTo>
                      <a:lnTo>
                        <a:pt x="386" y="467"/>
                      </a:lnTo>
                      <a:lnTo>
                        <a:pt x="366" y="478"/>
                      </a:lnTo>
                      <a:lnTo>
                        <a:pt x="347" y="495"/>
                      </a:lnTo>
                      <a:lnTo>
                        <a:pt x="327" y="516"/>
                      </a:lnTo>
                      <a:lnTo>
                        <a:pt x="306" y="536"/>
                      </a:lnTo>
                      <a:lnTo>
                        <a:pt x="291" y="555"/>
                      </a:lnTo>
                      <a:lnTo>
                        <a:pt x="278" y="576"/>
                      </a:lnTo>
                      <a:lnTo>
                        <a:pt x="263" y="604"/>
                      </a:lnTo>
                      <a:lnTo>
                        <a:pt x="247" y="636"/>
                      </a:lnTo>
                      <a:lnTo>
                        <a:pt x="232" y="662"/>
                      </a:lnTo>
                      <a:lnTo>
                        <a:pt x="216" y="693"/>
                      </a:lnTo>
                      <a:lnTo>
                        <a:pt x="204" y="722"/>
                      </a:lnTo>
                      <a:lnTo>
                        <a:pt x="192" y="748"/>
                      </a:lnTo>
                      <a:lnTo>
                        <a:pt x="180" y="773"/>
                      </a:lnTo>
                      <a:lnTo>
                        <a:pt x="169" y="800"/>
                      </a:lnTo>
                      <a:lnTo>
                        <a:pt x="157" y="829"/>
                      </a:lnTo>
                      <a:lnTo>
                        <a:pt x="146" y="859"/>
                      </a:lnTo>
                      <a:lnTo>
                        <a:pt x="130" y="891"/>
                      </a:lnTo>
                      <a:lnTo>
                        <a:pt x="115" y="924"/>
                      </a:lnTo>
                      <a:lnTo>
                        <a:pt x="97" y="959"/>
                      </a:lnTo>
                      <a:lnTo>
                        <a:pt x="83" y="990"/>
                      </a:lnTo>
                      <a:lnTo>
                        <a:pt x="72" y="1008"/>
                      </a:lnTo>
                      <a:lnTo>
                        <a:pt x="60" y="1028"/>
                      </a:lnTo>
                      <a:lnTo>
                        <a:pt x="47" y="1048"/>
                      </a:lnTo>
                      <a:lnTo>
                        <a:pt x="33" y="1068"/>
                      </a:lnTo>
                      <a:lnTo>
                        <a:pt x="19" y="1086"/>
                      </a:lnTo>
                      <a:lnTo>
                        <a:pt x="0" y="1112"/>
                      </a:lnTo>
                      <a:lnTo>
                        <a:pt x="7" y="1081"/>
                      </a:lnTo>
                      <a:lnTo>
                        <a:pt x="13" y="1057"/>
                      </a:lnTo>
                      <a:lnTo>
                        <a:pt x="22" y="1030"/>
                      </a:lnTo>
                      <a:lnTo>
                        <a:pt x="33" y="1008"/>
                      </a:lnTo>
                      <a:lnTo>
                        <a:pt x="51" y="973"/>
                      </a:lnTo>
                      <a:lnTo>
                        <a:pt x="69" y="939"/>
                      </a:lnTo>
                      <a:lnTo>
                        <a:pt x="89" y="899"/>
                      </a:lnTo>
                      <a:lnTo>
                        <a:pt x="105" y="864"/>
                      </a:lnTo>
                      <a:lnTo>
                        <a:pt x="120" y="833"/>
                      </a:lnTo>
                      <a:lnTo>
                        <a:pt x="137" y="804"/>
                      </a:lnTo>
                      <a:lnTo>
                        <a:pt x="149" y="778"/>
                      </a:lnTo>
                      <a:lnTo>
                        <a:pt x="163" y="753"/>
                      </a:lnTo>
                      <a:lnTo>
                        <a:pt x="175" y="733"/>
                      </a:lnTo>
                      <a:lnTo>
                        <a:pt x="192" y="706"/>
                      </a:lnTo>
                      <a:lnTo>
                        <a:pt x="207" y="678"/>
                      </a:lnTo>
                      <a:lnTo>
                        <a:pt x="223" y="651"/>
                      </a:lnTo>
                      <a:lnTo>
                        <a:pt x="241" y="622"/>
                      </a:lnTo>
                      <a:lnTo>
                        <a:pt x="254" y="596"/>
                      </a:lnTo>
                      <a:lnTo>
                        <a:pt x="266" y="571"/>
                      </a:lnTo>
                      <a:lnTo>
                        <a:pt x="278" y="547"/>
                      </a:lnTo>
                      <a:lnTo>
                        <a:pt x="284" y="529"/>
                      </a:lnTo>
                      <a:lnTo>
                        <a:pt x="290" y="511"/>
                      </a:lnTo>
                      <a:lnTo>
                        <a:pt x="298" y="493"/>
                      </a:lnTo>
                      <a:lnTo>
                        <a:pt x="309" y="475"/>
                      </a:lnTo>
                      <a:lnTo>
                        <a:pt x="325" y="451"/>
                      </a:lnTo>
                      <a:lnTo>
                        <a:pt x="339" y="427"/>
                      </a:lnTo>
                      <a:lnTo>
                        <a:pt x="352" y="411"/>
                      </a:lnTo>
                      <a:lnTo>
                        <a:pt x="362" y="391"/>
                      </a:lnTo>
                      <a:lnTo>
                        <a:pt x="358" y="373"/>
                      </a:lnTo>
                      <a:lnTo>
                        <a:pt x="352" y="345"/>
                      </a:lnTo>
                      <a:lnTo>
                        <a:pt x="321" y="333"/>
                      </a:lnTo>
                      <a:lnTo>
                        <a:pt x="287" y="302"/>
                      </a:lnTo>
                      <a:lnTo>
                        <a:pt x="251" y="272"/>
                      </a:lnTo>
                      <a:lnTo>
                        <a:pt x="232" y="256"/>
                      </a:lnTo>
                      <a:lnTo>
                        <a:pt x="217" y="243"/>
                      </a:lnTo>
                      <a:lnTo>
                        <a:pt x="189" y="229"/>
                      </a:lnTo>
                      <a:lnTo>
                        <a:pt x="162" y="216"/>
                      </a:lnTo>
                      <a:lnTo>
                        <a:pt x="132" y="205"/>
                      </a:lnTo>
                      <a:lnTo>
                        <a:pt x="111" y="196"/>
                      </a:lnTo>
                      <a:lnTo>
                        <a:pt x="84" y="183"/>
                      </a:lnTo>
                      <a:lnTo>
                        <a:pt x="62" y="174"/>
                      </a:lnTo>
                      <a:lnTo>
                        <a:pt x="39" y="169"/>
                      </a:lnTo>
                      <a:lnTo>
                        <a:pt x="20" y="161"/>
                      </a:lnTo>
                      <a:lnTo>
                        <a:pt x="38" y="160"/>
                      </a:lnTo>
                      <a:lnTo>
                        <a:pt x="52" y="156"/>
                      </a:lnTo>
                      <a:lnTo>
                        <a:pt x="63" y="154"/>
                      </a:lnTo>
                      <a:lnTo>
                        <a:pt x="75" y="152"/>
                      </a:lnTo>
                      <a:lnTo>
                        <a:pt x="87" y="154"/>
                      </a:lnTo>
                      <a:lnTo>
                        <a:pt x="114" y="169"/>
                      </a:lnTo>
                      <a:lnTo>
                        <a:pt x="136" y="183"/>
                      </a:lnTo>
                      <a:lnTo>
                        <a:pt x="159" y="200"/>
                      </a:lnTo>
                      <a:lnTo>
                        <a:pt x="183" y="216"/>
                      </a:lnTo>
                      <a:lnTo>
                        <a:pt x="212" y="234"/>
                      </a:lnTo>
                      <a:lnTo>
                        <a:pt x="236" y="252"/>
                      </a:lnTo>
                      <a:lnTo>
                        <a:pt x="256" y="265"/>
                      </a:lnTo>
                      <a:lnTo>
                        <a:pt x="291" y="287"/>
                      </a:lnTo>
                      <a:lnTo>
                        <a:pt x="309" y="296"/>
                      </a:lnTo>
                      <a:lnTo>
                        <a:pt x="323" y="293"/>
                      </a:lnTo>
                      <a:lnTo>
                        <a:pt x="336" y="289"/>
                      </a:lnTo>
                      <a:lnTo>
                        <a:pt x="349" y="283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184" name="Freeform 8"/>
                <p:cNvSpPr>
                  <a:spLocks/>
                </p:cNvSpPr>
                <p:nvPr/>
              </p:nvSpPr>
              <p:spPr bwMode="ltGray">
                <a:xfrm>
                  <a:off x="709" y="2342"/>
                  <a:ext cx="99" cy="625"/>
                </a:xfrm>
                <a:custGeom>
                  <a:avLst/>
                  <a:gdLst/>
                  <a:ahLst/>
                  <a:cxnLst>
                    <a:cxn ang="0">
                      <a:pos x="53" y="0"/>
                    </a:cxn>
                    <a:cxn ang="0">
                      <a:pos x="64" y="30"/>
                    </a:cxn>
                    <a:cxn ang="0">
                      <a:pos x="72" y="50"/>
                    </a:cxn>
                    <a:cxn ang="0">
                      <a:pos x="88" y="80"/>
                    </a:cxn>
                    <a:cxn ang="0">
                      <a:pos x="93" y="107"/>
                    </a:cxn>
                    <a:cxn ang="0">
                      <a:pos x="96" y="141"/>
                    </a:cxn>
                    <a:cxn ang="0">
                      <a:pos x="96" y="183"/>
                    </a:cxn>
                    <a:cxn ang="0">
                      <a:pos x="98" y="211"/>
                    </a:cxn>
                    <a:cxn ang="0">
                      <a:pos x="96" y="243"/>
                    </a:cxn>
                    <a:cxn ang="0">
                      <a:pos x="93" y="281"/>
                    </a:cxn>
                    <a:cxn ang="0">
                      <a:pos x="89" y="316"/>
                    </a:cxn>
                    <a:cxn ang="0">
                      <a:pos x="82" y="369"/>
                    </a:cxn>
                    <a:cxn ang="0">
                      <a:pos x="75" y="396"/>
                    </a:cxn>
                    <a:cxn ang="0">
                      <a:pos x="63" y="431"/>
                    </a:cxn>
                    <a:cxn ang="0">
                      <a:pos x="46" y="469"/>
                    </a:cxn>
                    <a:cxn ang="0">
                      <a:pos x="33" y="505"/>
                    </a:cxn>
                    <a:cxn ang="0">
                      <a:pos x="20" y="538"/>
                    </a:cxn>
                    <a:cxn ang="0">
                      <a:pos x="9" y="567"/>
                    </a:cxn>
                    <a:cxn ang="0">
                      <a:pos x="0" y="624"/>
                    </a:cxn>
                    <a:cxn ang="0">
                      <a:pos x="4" y="567"/>
                    </a:cxn>
                    <a:cxn ang="0">
                      <a:pos x="8" y="527"/>
                    </a:cxn>
                    <a:cxn ang="0">
                      <a:pos x="10" y="491"/>
                    </a:cxn>
                    <a:cxn ang="0">
                      <a:pos x="13" y="452"/>
                    </a:cxn>
                    <a:cxn ang="0">
                      <a:pos x="19" y="405"/>
                    </a:cxn>
                    <a:cxn ang="0">
                      <a:pos x="26" y="369"/>
                    </a:cxn>
                    <a:cxn ang="0">
                      <a:pos x="33" y="334"/>
                    </a:cxn>
                    <a:cxn ang="0">
                      <a:pos x="40" y="303"/>
                    </a:cxn>
                    <a:cxn ang="0">
                      <a:pos x="46" y="269"/>
                    </a:cxn>
                    <a:cxn ang="0">
                      <a:pos x="53" y="234"/>
                    </a:cxn>
                    <a:cxn ang="0">
                      <a:pos x="57" y="200"/>
                    </a:cxn>
                    <a:cxn ang="0">
                      <a:pos x="59" y="171"/>
                    </a:cxn>
                    <a:cxn ang="0">
                      <a:pos x="62" y="136"/>
                    </a:cxn>
                    <a:cxn ang="0">
                      <a:pos x="62" y="98"/>
                    </a:cxn>
                    <a:cxn ang="0">
                      <a:pos x="62" y="50"/>
                    </a:cxn>
                    <a:cxn ang="0">
                      <a:pos x="58" y="29"/>
                    </a:cxn>
                    <a:cxn ang="0">
                      <a:pos x="53" y="0"/>
                    </a:cxn>
                  </a:cxnLst>
                  <a:rect l="0" t="0" r="r" b="b"/>
                  <a:pathLst>
                    <a:path w="99" h="625">
                      <a:moveTo>
                        <a:pt x="53" y="0"/>
                      </a:moveTo>
                      <a:lnTo>
                        <a:pt x="64" y="30"/>
                      </a:lnTo>
                      <a:lnTo>
                        <a:pt x="72" y="50"/>
                      </a:lnTo>
                      <a:lnTo>
                        <a:pt x="88" y="80"/>
                      </a:lnTo>
                      <a:lnTo>
                        <a:pt x="93" y="107"/>
                      </a:lnTo>
                      <a:lnTo>
                        <a:pt x="96" y="141"/>
                      </a:lnTo>
                      <a:lnTo>
                        <a:pt x="96" y="183"/>
                      </a:lnTo>
                      <a:lnTo>
                        <a:pt x="98" y="211"/>
                      </a:lnTo>
                      <a:lnTo>
                        <a:pt x="96" y="243"/>
                      </a:lnTo>
                      <a:lnTo>
                        <a:pt x="93" y="281"/>
                      </a:lnTo>
                      <a:lnTo>
                        <a:pt x="89" y="316"/>
                      </a:lnTo>
                      <a:lnTo>
                        <a:pt x="82" y="369"/>
                      </a:lnTo>
                      <a:lnTo>
                        <a:pt x="75" y="396"/>
                      </a:lnTo>
                      <a:lnTo>
                        <a:pt x="63" y="431"/>
                      </a:lnTo>
                      <a:lnTo>
                        <a:pt x="46" y="469"/>
                      </a:lnTo>
                      <a:lnTo>
                        <a:pt x="33" y="505"/>
                      </a:lnTo>
                      <a:lnTo>
                        <a:pt x="20" y="538"/>
                      </a:lnTo>
                      <a:lnTo>
                        <a:pt x="9" y="567"/>
                      </a:lnTo>
                      <a:lnTo>
                        <a:pt x="0" y="624"/>
                      </a:lnTo>
                      <a:lnTo>
                        <a:pt x="4" y="567"/>
                      </a:lnTo>
                      <a:lnTo>
                        <a:pt x="8" y="527"/>
                      </a:lnTo>
                      <a:lnTo>
                        <a:pt x="10" y="491"/>
                      </a:lnTo>
                      <a:lnTo>
                        <a:pt x="13" y="452"/>
                      </a:lnTo>
                      <a:lnTo>
                        <a:pt x="19" y="405"/>
                      </a:lnTo>
                      <a:lnTo>
                        <a:pt x="26" y="369"/>
                      </a:lnTo>
                      <a:lnTo>
                        <a:pt x="33" y="334"/>
                      </a:lnTo>
                      <a:lnTo>
                        <a:pt x="40" y="303"/>
                      </a:lnTo>
                      <a:lnTo>
                        <a:pt x="46" y="269"/>
                      </a:lnTo>
                      <a:lnTo>
                        <a:pt x="53" y="234"/>
                      </a:lnTo>
                      <a:lnTo>
                        <a:pt x="57" y="200"/>
                      </a:lnTo>
                      <a:lnTo>
                        <a:pt x="59" y="171"/>
                      </a:lnTo>
                      <a:lnTo>
                        <a:pt x="62" y="136"/>
                      </a:lnTo>
                      <a:lnTo>
                        <a:pt x="62" y="98"/>
                      </a:lnTo>
                      <a:lnTo>
                        <a:pt x="62" y="50"/>
                      </a:lnTo>
                      <a:lnTo>
                        <a:pt x="58" y="29"/>
                      </a:lnTo>
                      <a:lnTo>
                        <a:pt x="53" y="0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185" name="Freeform 9"/>
                <p:cNvSpPr>
                  <a:spLocks/>
                </p:cNvSpPr>
                <p:nvPr/>
              </p:nvSpPr>
              <p:spPr bwMode="ltGray">
                <a:xfrm>
                  <a:off x="235" y="1998"/>
                  <a:ext cx="436" cy="159"/>
                </a:xfrm>
                <a:custGeom>
                  <a:avLst/>
                  <a:gdLst/>
                  <a:ahLst/>
                  <a:cxnLst>
                    <a:cxn ang="0">
                      <a:pos x="435" y="158"/>
                    </a:cxn>
                    <a:cxn ang="0">
                      <a:pos x="427" y="130"/>
                    </a:cxn>
                    <a:cxn ang="0">
                      <a:pos x="418" y="107"/>
                    </a:cxn>
                    <a:cxn ang="0">
                      <a:pos x="409" y="101"/>
                    </a:cxn>
                    <a:cxn ang="0">
                      <a:pos x="393" y="94"/>
                    </a:cxn>
                    <a:cxn ang="0">
                      <a:pos x="376" y="88"/>
                    </a:cxn>
                    <a:cxn ang="0">
                      <a:pos x="359" y="94"/>
                    </a:cxn>
                    <a:cxn ang="0">
                      <a:pos x="339" y="98"/>
                    </a:cxn>
                    <a:cxn ang="0">
                      <a:pos x="316" y="87"/>
                    </a:cxn>
                    <a:cxn ang="0">
                      <a:pos x="285" y="72"/>
                    </a:cxn>
                    <a:cxn ang="0">
                      <a:pos x="258" y="59"/>
                    </a:cxn>
                    <a:cxn ang="0">
                      <a:pos x="237" y="52"/>
                    </a:cxn>
                    <a:cxn ang="0">
                      <a:pos x="205" y="39"/>
                    </a:cxn>
                    <a:cxn ang="0">
                      <a:pos x="173" y="27"/>
                    </a:cxn>
                    <a:cxn ang="0">
                      <a:pos x="141" y="16"/>
                    </a:cxn>
                    <a:cxn ang="0">
                      <a:pos x="109" y="5"/>
                    </a:cxn>
                    <a:cxn ang="0">
                      <a:pos x="72" y="3"/>
                    </a:cxn>
                    <a:cxn ang="0">
                      <a:pos x="40" y="0"/>
                    </a:cxn>
                    <a:cxn ang="0">
                      <a:pos x="32" y="5"/>
                    </a:cxn>
                    <a:cxn ang="0">
                      <a:pos x="19" y="14"/>
                    </a:cxn>
                    <a:cxn ang="0">
                      <a:pos x="8" y="25"/>
                    </a:cxn>
                    <a:cxn ang="0">
                      <a:pos x="0" y="36"/>
                    </a:cxn>
                    <a:cxn ang="0">
                      <a:pos x="14" y="38"/>
                    </a:cxn>
                    <a:cxn ang="0">
                      <a:pos x="32" y="39"/>
                    </a:cxn>
                    <a:cxn ang="0">
                      <a:pos x="48" y="39"/>
                    </a:cxn>
                    <a:cxn ang="0">
                      <a:pos x="60" y="38"/>
                    </a:cxn>
                    <a:cxn ang="0">
                      <a:pos x="77" y="38"/>
                    </a:cxn>
                    <a:cxn ang="0">
                      <a:pos x="100" y="36"/>
                    </a:cxn>
                    <a:cxn ang="0">
                      <a:pos x="131" y="38"/>
                    </a:cxn>
                    <a:cxn ang="0">
                      <a:pos x="157" y="39"/>
                    </a:cxn>
                    <a:cxn ang="0">
                      <a:pos x="182" y="47"/>
                    </a:cxn>
                    <a:cxn ang="0">
                      <a:pos x="209" y="50"/>
                    </a:cxn>
                    <a:cxn ang="0">
                      <a:pos x="234" y="54"/>
                    </a:cxn>
                    <a:cxn ang="0">
                      <a:pos x="255" y="63"/>
                    </a:cxn>
                    <a:cxn ang="0">
                      <a:pos x="277" y="76"/>
                    </a:cxn>
                    <a:cxn ang="0">
                      <a:pos x="297" y="88"/>
                    </a:cxn>
                    <a:cxn ang="0">
                      <a:pos x="320" y="101"/>
                    </a:cxn>
                    <a:cxn ang="0">
                      <a:pos x="331" y="103"/>
                    </a:cxn>
                    <a:cxn ang="0">
                      <a:pos x="342" y="101"/>
                    </a:cxn>
                    <a:cxn ang="0">
                      <a:pos x="358" y="110"/>
                    </a:cxn>
                    <a:cxn ang="0">
                      <a:pos x="375" y="119"/>
                    </a:cxn>
                    <a:cxn ang="0">
                      <a:pos x="390" y="130"/>
                    </a:cxn>
                    <a:cxn ang="0">
                      <a:pos x="413" y="143"/>
                    </a:cxn>
                    <a:cxn ang="0">
                      <a:pos x="427" y="150"/>
                    </a:cxn>
                    <a:cxn ang="0">
                      <a:pos x="435" y="158"/>
                    </a:cxn>
                  </a:cxnLst>
                  <a:rect l="0" t="0" r="r" b="b"/>
                  <a:pathLst>
                    <a:path w="436" h="159">
                      <a:moveTo>
                        <a:pt x="435" y="158"/>
                      </a:moveTo>
                      <a:lnTo>
                        <a:pt x="427" y="130"/>
                      </a:lnTo>
                      <a:lnTo>
                        <a:pt x="418" y="107"/>
                      </a:lnTo>
                      <a:lnTo>
                        <a:pt x="409" y="101"/>
                      </a:lnTo>
                      <a:lnTo>
                        <a:pt x="393" y="94"/>
                      </a:lnTo>
                      <a:lnTo>
                        <a:pt x="376" y="88"/>
                      </a:lnTo>
                      <a:lnTo>
                        <a:pt x="359" y="94"/>
                      </a:lnTo>
                      <a:lnTo>
                        <a:pt x="339" y="98"/>
                      </a:lnTo>
                      <a:lnTo>
                        <a:pt x="316" y="87"/>
                      </a:lnTo>
                      <a:lnTo>
                        <a:pt x="285" y="72"/>
                      </a:lnTo>
                      <a:lnTo>
                        <a:pt x="258" y="59"/>
                      </a:lnTo>
                      <a:lnTo>
                        <a:pt x="237" y="52"/>
                      </a:lnTo>
                      <a:lnTo>
                        <a:pt x="205" y="39"/>
                      </a:lnTo>
                      <a:lnTo>
                        <a:pt x="173" y="27"/>
                      </a:lnTo>
                      <a:lnTo>
                        <a:pt x="141" y="16"/>
                      </a:lnTo>
                      <a:lnTo>
                        <a:pt x="109" y="5"/>
                      </a:lnTo>
                      <a:lnTo>
                        <a:pt x="72" y="3"/>
                      </a:lnTo>
                      <a:lnTo>
                        <a:pt x="40" y="0"/>
                      </a:lnTo>
                      <a:lnTo>
                        <a:pt x="32" y="5"/>
                      </a:lnTo>
                      <a:lnTo>
                        <a:pt x="19" y="14"/>
                      </a:lnTo>
                      <a:lnTo>
                        <a:pt x="8" y="25"/>
                      </a:lnTo>
                      <a:lnTo>
                        <a:pt x="0" y="36"/>
                      </a:lnTo>
                      <a:lnTo>
                        <a:pt x="14" y="38"/>
                      </a:lnTo>
                      <a:lnTo>
                        <a:pt x="32" y="39"/>
                      </a:lnTo>
                      <a:lnTo>
                        <a:pt x="48" y="39"/>
                      </a:lnTo>
                      <a:lnTo>
                        <a:pt x="60" y="38"/>
                      </a:lnTo>
                      <a:lnTo>
                        <a:pt x="77" y="38"/>
                      </a:lnTo>
                      <a:lnTo>
                        <a:pt x="100" y="36"/>
                      </a:lnTo>
                      <a:lnTo>
                        <a:pt x="131" y="38"/>
                      </a:lnTo>
                      <a:lnTo>
                        <a:pt x="157" y="39"/>
                      </a:lnTo>
                      <a:lnTo>
                        <a:pt x="182" y="47"/>
                      </a:lnTo>
                      <a:lnTo>
                        <a:pt x="209" y="50"/>
                      </a:lnTo>
                      <a:lnTo>
                        <a:pt x="234" y="54"/>
                      </a:lnTo>
                      <a:lnTo>
                        <a:pt x="255" y="63"/>
                      </a:lnTo>
                      <a:lnTo>
                        <a:pt x="277" y="76"/>
                      </a:lnTo>
                      <a:lnTo>
                        <a:pt x="297" y="88"/>
                      </a:lnTo>
                      <a:lnTo>
                        <a:pt x="320" y="101"/>
                      </a:lnTo>
                      <a:lnTo>
                        <a:pt x="331" y="103"/>
                      </a:lnTo>
                      <a:lnTo>
                        <a:pt x="342" y="101"/>
                      </a:lnTo>
                      <a:lnTo>
                        <a:pt x="358" y="110"/>
                      </a:lnTo>
                      <a:lnTo>
                        <a:pt x="375" y="119"/>
                      </a:lnTo>
                      <a:lnTo>
                        <a:pt x="390" y="130"/>
                      </a:lnTo>
                      <a:lnTo>
                        <a:pt x="413" y="143"/>
                      </a:lnTo>
                      <a:lnTo>
                        <a:pt x="427" y="150"/>
                      </a:lnTo>
                      <a:lnTo>
                        <a:pt x="435" y="158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186" name="Freeform 10"/>
                <p:cNvSpPr>
                  <a:spLocks/>
                </p:cNvSpPr>
                <p:nvPr/>
              </p:nvSpPr>
              <p:spPr bwMode="ltGray">
                <a:xfrm>
                  <a:off x="215" y="2093"/>
                  <a:ext cx="451" cy="67"/>
                </a:xfrm>
                <a:custGeom>
                  <a:avLst/>
                  <a:gdLst/>
                  <a:ahLst/>
                  <a:cxnLst>
                    <a:cxn ang="0">
                      <a:pos x="450" y="66"/>
                    </a:cxn>
                    <a:cxn ang="0">
                      <a:pos x="439" y="60"/>
                    </a:cxn>
                    <a:cxn ang="0">
                      <a:pos x="426" y="53"/>
                    </a:cxn>
                    <a:cxn ang="0">
                      <a:pos x="411" y="45"/>
                    </a:cxn>
                    <a:cxn ang="0">
                      <a:pos x="398" y="40"/>
                    </a:cxn>
                    <a:cxn ang="0">
                      <a:pos x="381" y="33"/>
                    </a:cxn>
                    <a:cxn ang="0">
                      <a:pos x="361" y="20"/>
                    </a:cxn>
                    <a:cxn ang="0">
                      <a:pos x="344" y="11"/>
                    </a:cxn>
                    <a:cxn ang="0">
                      <a:pos x="328" y="9"/>
                    </a:cxn>
                    <a:cxn ang="0">
                      <a:pos x="309" y="12"/>
                    </a:cxn>
                    <a:cxn ang="0">
                      <a:pos x="282" y="18"/>
                    </a:cxn>
                    <a:cxn ang="0">
                      <a:pos x="272" y="16"/>
                    </a:cxn>
                    <a:cxn ang="0">
                      <a:pos x="238" y="11"/>
                    </a:cxn>
                    <a:cxn ang="0">
                      <a:pos x="201" y="5"/>
                    </a:cxn>
                    <a:cxn ang="0">
                      <a:pos x="177" y="1"/>
                    </a:cxn>
                    <a:cxn ang="0">
                      <a:pos x="146" y="0"/>
                    </a:cxn>
                    <a:cxn ang="0">
                      <a:pos x="113" y="1"/>
                    </a:cxn>
                    <a:cxn ang="0">
                      <a:pos x="93" y="5"/>
                    </a:cxn>
                    <a:cxn ang="0">
                      <a:pos x="69" y="9"/>
                    </a:cxn>
                    <a:cxn ang="0">
                      <a:pos x="47" y="11"/>
                    </a:cxn>
                    <a:cxn ang="0">
                      <a:pos x="25" y="14"/>
                    </a:cxn>
                    <a:cxn ang="0">
                      <a:pos x="22" y="29"/>
                    </a:cxn>
                    <a:cxn ang="0">
                      <a:pos x="17" y="38"/>
                    </a:cxn>
                    <a:cxn ang="0">
                      <a:pos x="10" y="49"/>
                    </a:cxn>
                    <a:cxn ang="0">
                      <a:pos x="0" y="58"/>
                    </a:cxn>
                    <a:cxn ang="0">
                      <a:pos x="17" y="53"/>
                    </a:cxn>
                    <a:cxn ang="0">
                      <a:pos x="39" y="47"/>
                    </a:cxn>
                    <a:cxn ang="0">
                      <a:pos x="57" y="42"/>
                    </a:cxn>
                    <a:cxn ang="0">
                      <a:pos x="76" y="38"/>
                    </a:cxn>
                    <a:cxn ang="0">
                      <a:pos x="96" y="34"/>
                    </a:cxn>
                    <a:cxn ang="0">
                      <a:pos x="128" y="33"/>
                    </a:cxn>
                    <a:cxn ang="0">
                      <a:pos x="163" y="29"/>
                    </a:cxn>
                    <a:cxn ang="0">
                      <a:pos x="202" y="27"/>
                    </a:cxn>
                    <a:cxn ang="0">
                      <a:pos x="242" y="23"/>
                    </a:cxn>
                    <a:cxn ang="0">
                      <a:pos x="278" y="20"/>
                    </a:cxn>
                    <a:cxn ang="0">
                      <a:pos x="309" y="25"/>
                    </a:cxn>
                    <a:cxn ang="0">
                      <a:pos x="330" y="33"/>
                    </a:cxn>
                    <a:cxn ang="0">
                      <a:pos x="354" y="40"/>
                    </a:cxn>
                    <a:cxn ang="0">
                      <a:pos x="379" y="47"/>
                    </a:cxn>
                    <a:cxn ang="0">
                      <a:pos x="407" y="56"/>
                    </a:cxn>
                    <a:cxn ang="0">
                      <a:pos x="427" y="62"/>
                    </a:cxn>
                    <a:cxn ang="0">
                      <a:pos x="450" y="66"/>
                    </a:cxn>
                  </a:cxnLst>
                  <a:rect l="0" t="0" r="r" b="b"/>
                  <a:pathLst>
                    <a:path w="451" h="67">
                      <a:moveTo>
                        <a:pt x="450" y="66"/>
                      </a:moveTo>
                      <a:lnTo>
                        <a:pt x="439" y="60"/>
                      </a:lnTo>
                      <a:lnTo>
                        <a:pt x="426" y="53"/>
                      </a:lnTo>
                      <a:lnTo>
                        <a:pt x="411" y="45"/>
                      </a:lnTo>
                      <a:lnTo>
                        <a:pt x="398" y="40"/>
                      </a:lnTo>
                      <a:lnTo>
                        <a:pt x="381" y="33"/>
                      </a:lnTo>
                      <a:lnTo>
                        <a:pt x="361" y="20"/>
                      </a:lnTo>
                      <a:lnTo>
                        <a:pt x="344" y="11"/>
                      </a:lnTo>
                      <a:lnTo>
                        <a:pt x="328" y="9"/>
                      </a:lnTo>
                      <a:lnTo>
                        <a:pt x="309" y="12"/>
                      </a:lnTo>
                      <a:lnTo>
                        <a:pt x="282" y="18"/>
                      </a:lnTo>
                      <a:lnTo>
                        <a:pt x="272" y="16"/>
                      </a:lnTo>
                      <a:lnTo>
                        <a:pt x="238" y="11"/>
                      </a:lnTo>
                      <a:lnTo>
                        <a:pt x="201" y="5"/>
                      </a:lnTo>
                      <a:lnTo>
                        <a:pt x="177" y="1"/>
                      </a:lnTo>
                      <a:lnTo>
                        <a:pt x="146" y="0"/>
                      </a:lnTo>
                      <a:lnTo>
                        <a:pt x="113" y="1"/>
                      </a:lnTo>
                      <a:lnTo>
                        <a:pt x="93" y="5"/>
                      </a:lnTo>
                      <a:lnTo>
                        <a:pt x="69" y="9"/>
                      </a:lnTo>
                      <a:lnTo>
                        <a:pt x="47" y="11"/>
                      </a:lnTo>
                      <a:lnTo>
                        <a:pt x="25" y="14"/>
                      </a:lnTo>
                      <a:lnTo>
                        <a:pt x="22" y="29"/>
                      </a:lnTo>
                      <a:lnTo>
                        <a:pt x="17" y="38"/>
                      </a:lnTo>
                      <a:lnTo>
                        <a:pt x="10" y="49"/>
                      </a:lnTo>
                      <a:lnTo>
                        <a:pt x="0" y="58"/>
                      </a:lnTo>
                      <a:lnTo>
                        <a:pt x="17" y="53"/>
                      </a:lnTo>
                      <a:lnTo>
                        <a:pt x="39" y="47"/>
                      </a:lnTo>
                      <a:lnTo>
                        <a:pt x="57" y="42"/>
                      </a:lnTo>
                      <a:lnTo>
                        <a:pt x="76" y="38"/>
                      </a:lnTo>
                      <a:lnTo>
                        <a:pt x="96" y="34"/>
                      </a:lnTo>
                      <a:lnTo>
                        <a:pt x="128" y="33"/>
                      </a:lnTo>
                      <a:lnTo>
                        <a:pt x="163" y="29"/>
                      </a:lnTo>
                      <a:lnTo>
                        <a:pt x="202" y="27"/>
                      </a:lnTo>
                      <a:lnTo>
                        <a:pt x="242" y="23"/>
                      </a:lnTo>
                      <a:lnTo>
                        <a:pt x="278" y="20"/>
                      </a:lnTo>
                      <a:lnTo>
                        <a:pt x="309" y="25"/>
                      </a:lnTo>
                      <a:lnTo>
                        <a:pt x="330" y="33"/>
                      </a:lnTo>
                      <a:lnTo>
                        <a:pt x="354" y="40"/>
                      </a:lnTo>
                      <a:lnTo>
                        <a:pt x="379" y="47"/>
                      </a:lnTo>
                      <a:lnTo>
                        <a:pt x="407" y="56"/>
                      </a:lnTo>
                      <a:lnTo>
                        <a:pt x="427" y="62"/>
                      </a:lnTo>
                      <a:lnTo>
                        <a:pt x="450" y="66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0188" name="Freeform 12"/>
              <p:cNvSpPr>
                <a:spLocks/>
              </p:cNvSpPr>
              <p:nvPr/>
            </p:nvSpPr>
            <p:spPr bwMode="ltGray">
              <a:xfrm>
                <a:off x="66" y="336"/>
                <a:ext cx="821" cy="1213"/>
              </a:xfrm>
              <a:custGeom>
                <a:avLst/>
                <a:gdLst/>
                <a:ahLst/>
                <a:cxnLst>
                  <a:cxn ang="0">
                    <a:pos x="259" y="527"/>
                  </a:cxn>
                  <a:cxn ang="0">
                    <a:pos x="286" y="500"/>
                  </a:cxn>
                  <a:cxn ang="0">
                    <a:pos x="240" y="340"/>
                  </a:cxn>
                  <a:cxn ang="0">
                    <a:pos x="172" y="181"/>
                  </a:cxn>
                  <a:cxn ang="0">
                    <a:pos x="98" y="109"/>
                  </a:cxn>
                  <a:cxn ang="0">
                    <a:pos x="162" y="147"/>
                  </a:cxn>
                  <a:cxn ang="0">
                    <a:pos x="230" y="272"/>
                  </a:cxn>
                  <a:cxn ang="0">
                    <a:pos x="292" y="409"/>
                  </a:cxn>
                  <a:cxn ang="0">
                    <a:pos x="336" y="545"/>
                  </a:cxn>
                  <a:cxn ang="0">
                    <a:pos x="374" y="489"/>
                  </a:cxn>
                  <a:cxn ang="0">
                    <a:pos x="381" y="371"/>
                  </a:cxn>
                  <a:cxn ang="0">
                    <a:pos x="395" y="212"/>
                  </a:cxn>
                  <a:cxn ang="0">
                    <a:pos x="430" y="85"/>
                  </a:cxn>
                  <a:cxn ang="0">
                    <a:pos x="452" y="41"/>
                  </a:cxn>
                  <a:cxn ang="0">
                    <a:pos x="430" y="174"/>
                  </a:cxn>
                  <a:cxn ang="0">
                    <a:pos x="418" y="347"/>
                  </a:cxn>
                  <a:cxn ang="0">
                    <a:pos x="411" y="504"/>
                  </a:cxn>
                  <a:cxn ang="0">
                    <a:pos x="429" y="595"/>
                  </a:cxn>
                  <a:cxn ang="0">
                    <a:pos x="523" y="576"/>
                  </a:cxn>
                  <a:cxn ang="0">
                    <a:pos x="647" y="580"/>
                  </a:cxn>
                  <a:cxn ang="0">
                    <a:pos x="744" y="629"/>
                  </a:cxn>
                  <a:cxn ang="0">
                    <a:pos x="820" y="738"/>
                  </a:cxn>
                  <a:cxn ang="0">
                    <a:pos x="728" y="722"/>
                  </a:cxn>
                  <a:cxn ang="0">
                    <a:pos x="631" y="686"/>
                  </a:cxn>
                  <a:cxn ang="0">
                    <a:pos x="502" y="666"/>
                  </a:cxn>
                  <a:cxn ang="0">
                    <a:pos x="417" y="676"/>
                  </a:cxn>
                  <a:cxn ang="0">
                    <a:pos x="466" y="729"/>
                  </a:cxn>
                  <a:cxn ang="0">
                    <a:pos x="575" y="758"/>
                  </a:cxn>
                  <a:cxn ang="0">
                    <a:pos x="685" y="782"/>
                  </a:cxn>
                  <a:cxn ang="0">
                    <a:pos x="766" y="858"/>
                  </a:cxn>
                  <a:cxn ang="0">
                    <a:pos x="808" y="966"/>
                  </a:cxn>
                  <a:cxn ang="0">
                    <a:pos x="707" y="900"/>
                  </a:cxn>
                  <a:cxn ang="0">
                    <a:pos x="604" y="833"/>
                  </a:cxn>
                  <a:cxn ang="0">
                    <a:pos x="505" y="775"/>
                  </a:cxn>
                  <a:cxn ang="0">
                    <a:pos x="430" y="747"/>
                  </a:cxn>
                  <a:cxn ang="0">
                    <a:pos x="383" y="802"/>
                  </a:cxn>
                  <a:cxn ang="0">
                    <a:pos x="426" y="942"/>
                  </a:cxn>
                  <a:cxn ang="0">
                    <a:pos x="460" y="1111"/>
                  </a:cxn>
                  <a:cxn ang="0">
                    <a:pos x="401" y="1126"/>
                  </a:cxn>
                  <a:cxn ang="0">
                    <a:pos x="367" y="942"/>
                  </a:cxn>
                  <a:cxn ang="0">
                    <a:pos x="318" y="833"/>
                  </a:cxn>
                  <a:cxn ang="0">
                    <a:pos x="263" y="893"/>
                  </a:cxn>
                  <a:cxn ang="0">
                    <a:pos x="203" y="1006"/>
                  </a:cxn>
                  <a:cxn ang="0">
                    <a:pos x="140" y="1170"/>
                  </a:cxn>
                  <a:cxn ang="0">
                    <a:pos x="162" y="1020"/>
                  </a:cxn>
                  <a:cxn ang="0">
                    <a:pos x="218" y="886"/>
                  </a:cxn>
                  <a:cxn ang="0">
                    <a:pos x="287" y="775"/>
                  </a:cxn>
                  <a:cxn ang="0">
                    <a:pos x="314" y="691"/>
                  </a:cxn>
                  <a:cxn ang="0">
                    <a:pos x="244" y="737"/>
                  </a:cxn>
                  <a:cxn ang="0">
                    <a:pos x="165" y="849"/>
                  </a:cxn>
                  <a:cxn ang="0">
                    <a:pos x="89" y="979"/>
                  </a:cxn>
                  <a:cxn ang="0">
                    <a:pos x="78" y="939"/>
                  </a:cxn>
                  <a:cxn ang="0">
                    <a:pos x="134" y="853"/>
                  </a:cxn>
                  <a:cxn ang="0">
                    <a:pos x="225" y="746"/>
                  </a:cxn>
                  <a:cxn ang="0">
                    <a:pos x="318" y="669"/>
                  </a:cxn>
                  <a:cxn ang="0">
                    <a:pos x="233" y="587"/>
                  </a:cxn>
                  <a:cxn ang="0">
                    <a:pos x="146" y="484"/>
                  </a:cxn>
                  <a:cxn ang="0">
                    <a:pos x="56" y="383"/>
                  </a:cxn>
                  <a:cxn ang="0">
                    <a:pos x="11" y="320"/>
                  </a:cxn>
                  <a:cxn ang="0">
                    <a:pos x="101" y="374"/>
                  </a:cxn>
                  <a:cxn ang="0">
                    <a:pos x="202" y="471"/>
                  </a:cxn>
                </a:cxnLst>
                <a:rect l="0" t="0" r="r" b="b"/>
                <a:pathLst>
                  <a:path w="821" h="1213">
                    <a:moveTo>
                      <a:pt x="202" y="471"/>
                    </a:moveTo>
                    <a:lnTo>
                      <a:pt x="216" y="489"/>
                    </a:lnTo>
                    <a:lnTo>
                      <a:pt x="230" y="502"/>
                    </a:lnTo>
                    <a:lnTo>
                      <a:pt x="243" y="513"/>
                    </a:lnTo>
                    <a:lnTo>
                      <a:pt x="259" y="527"/>
                    </a:lnTo>
                    <a:lnTo>
                      <a:pt x="274" y="538"/>
                    </a:lnTo>
                    <a:lnTo>
                      <a:pt x="287" y="545"/>
                    </a:lnTo>
                    <a:lnTo>
                      <a:pt x="299" y="555"/>
                    </a:lnTo>
                    <a:lnTo>
                      <a:pt x="292" y="527"/>
                    </a:lnTo>
                    <a:lnTo>
                      <a:pt x="286" y="500"/>
                    </a:lnTo>
                    <a:lnTo>
                      <a:pt x="277" y="467"/>
                    </a:lnTo>
                    <a:lnTo>
                      <a:pt x="268" y="436"/>
                    </a:lnTo>
                    <a:lnTo>
                      <a:pt x="261" y="405"/>
                    </a:lnTo>
                    <a:lnTo>
                      <a:pt x="253" y="373"/>
                    </a:lnTo>
                    <a:lnTo>
                      <a:pt x="240" y="340"/>
                    </a:lnTo>
                    <a:lnTo>
                      <a:pt x="227" y="303"/>
                    </a:lnTo>
                    <a:lnTo>
                      <a:pt x="215" y="272"/>
                    </a:lnTo>
                    <a:lnTo>
                      <a:pt x="199" y="232"/>
                    </a:lnTo>
                    <a:lnTo>
                      <a:pt x="188" y="205"/>
                    </a:lnTo>
                    <a:lnTo>
                      <a:pt x="172" y="181"/>
                    </a:lnTo>
                    <a:lnTo>
                      <a:pt x="159" y="158"/>
                    </a:lnTo>
                    <a:lnTo>
                      <a:pt x="140" y="138"/>
                    </a:lnTo>
                    <a:lnTo>
                      <a:pt x="125" y="123"/>
                    </a:lnTo>
                    <a:lnTo>
                      <a:pt x="109" y="114"/>
                    </a:lnTo>
                    <a:lnTo>
                      <a:pt x="98" y="109"/>
                    </a:lnTo>
                    <a:lnTo>
                      <a:pt x="110" y="105"/>
                    </a:lnTo>
                    <a:lnTo>
                      <a:pt x="117" y="107"/>
                    </a:lnTo>
                    <a:lnTo>
                      <a:pt x="131" y="111"/>
                    </a:lnTo>
                    <a:lnTo>
                      <a:pt x="144" y="127"/>
                    </a:lnTo>
                    <a:lnTo>
                      <a:pt x="162" y="147"/>
                    </a:lnTo>
                    <a:lnTo>
                      <a:pt x="175" y="163"/>
                    </a:lnTo>
                    <a:lnTo>
                      <a:pt x="185" y="183"/>
                    </a:lnTo>
                    <a:lnTo>
                      <a:pt x="200" y="211"/>
                    </a:lnTo>
                    <a:lnTo>
                      <a:pt x="216" y="243"/>
                    </a:lnTo>
                    <a:lnTo>
                      <a:pt x="230" y="272"/>
                    </a:lnTo>
                    <a:lnTo>
                      <a:pt x="244" y="305"/>
                    </a:lnTo>
                    <a:lnTo>
                      <a:pt x="258" y="329"/>
                    </a:lnTo>
                    <a:lnTo>
                      <a:pt x="272" y="354"/>
                    </a:lnTo>
                    <a:lnTo>
                      <a:pt x="283" y="382"/>
                    </a:lnTo>
                    <a:lnTo>
                      <a:pt x="292" y="409"/>
                    </a:lnTo>
                    <a:lnTo>
                      <a:pt x="302" y="440"/>
                    </a:lnTo>
                    <a:lnTo>
                      <a:pt x="312" y="467"/>
                    </a:lnTo>
                    <a:lnTo>
                      <a:pt x="321" y="493"/>
                    </a:lnTo>
                    <a:lnTo>
                      <a:pt x="330" y="524"/>
                    </a:lnTo>
                    <a:lnTo>
                      <a:pt x="336" y="545"/>
                    </a:lnTo>
                    <a:lnTo>
                      <a:pt x="339" y="556"/>
                    </a:lnTo>
                    <a:lnTo>
                      <a:pt x="348" y="545"/>
                    </a:lnTo>
                    <a:lnTo>
                      <a:pt x="358" y="533"/>
                    </a:lnTo>
                    <a:lnTo>
                      <a:pt x="371" y="516"/>
                    </a:lnTo>
                    <a:lnTo>
                      <a:pt x="374" y="489"/>
                    </a:lnTo>
                    <a:lnTo>
                      <a:pt x="376" y="467"/>
                    </a:lnTo>
                    <a:lnTo>
                      <a:pt x="380" y="434"/>
                    </a:lnTo>
                    <a:lnTo>
                      <a:pt x="381" y="405"/>
                    </a:lnTo>
                    <a:lnTo>
                      <a:pt x="380" y="405"/>
                    </a:lnTo>
                    <a:lnTo>
                      <a:pt x="381" y="371"/>
                    </a:lnTo>
                    <a:lnTo>
                      <a:pt x="383" y="334"/>
                    </a:lnTo>
                    <a:lnTo>
                      <a:pt x="384" y="300"/>
                    </a:lnTo>
                    <a:lnTo>
                      <a:pt x="387" y="269"/>
                    </a:lnTo>
                    <a:lnTo>
                      <a:pt x="390" y="243"/>
                    </a:lnTo>
                    <a:lnTo>
                      <a:pt x="395" y="212"/>
                    </a:lnTo>
                    <a:lnTo>
                      <a:pt x="401" y="191"/>
                    </a:lnTo>
                    <a:lnTo>
                      <a:pt x="405" y="165"/>
                    </a:lnTo>
                    <a:lnTo>
                      <a:pt x="414" y="145"/>
                    </a:lnTo>
                    <a:lnTo>
                      <a:pt x="421" y="120"/>
                    </a:lnTo>
                    <a:lnTo>
                      <a:pt x="430" y="85"/>
                    </a:lnTo>
                    <a:lnTo>
                      <a:pt x="439" y="54"/>
                    </a:lnTo>
                    <a:lnTo>
                      <a:pt x="443" y="25"/>
                    </a:lnTo>
                    <a:lnTo>
                      <a:pt x="451" y="0"/>
                    </a:lnTo>
                    <a:lnTo>
                      <a:pt x="454" y="20"/>
                    </a:lnTo>
                    <a:lnTo>
                      <a:pt x="452" y="41"/>
                    </a:lnTo>
                    <a:lnTo>
                      <a:pt x="449" y="69"/>
                    </a:lnTo>
                    <a:lnTo>
                      <a:pt x="443" y="92"/>
                    </a:lnTo>
                    <a:lnTo>
                      <a:pt x="438" y="131"/>
                    </a:lnTo>
                    <a:lnTo>
                      <a:pt x="433" y="152"/>
                    </a:lnTo>
                    <a:lnTo>
                      <a:pt x="430" y="174"/>
                    </a:lnTo>
                    <a:lnTo>
                      <a:pt x="426" y="202"/>
                    </a:lnTo>
                    <a:lnTo>
                      <a:pt x="424" y="234"/>
                    </a:lnTo>
                    <a:lnTo>
                      <a:pt x="423" y="271"/>
                    </a:lnTo>
                    <a:lnTo>
                      <a:pt x="420" y="307"/>
                    </a:lnTo>
                    <a:lnTo>
                      <a:pt x="418" y="347"/>
                    </a:lnTo>
                    <a:lnTo>
                      <a:pt x="418" y="378"/>
                    </a:lnTo>
                    <a:lnTo>
                      <a:pt x="417" y="411"/>
                    </a:lnTo>
                    <a:lnTo>
                      <a:pt x="415" y="438"/>
                    </a:lnTo>
                    <a:lnTo>
                      <a:pt x="415" y="471"/>
                    </a:lnTo>
                    <a:lnTo>
                      <a:pt x="411" y="504"/>
                    </a:lnTo>
                    <a:lnTo>
                      <a:pt x="405" y="545"/>
                    </a:lnTo>
                    <a:lnTo>
                      <a:pt x="401" y="580"/>
                    </a:lnTo>
                    <a:lnTo>
                      <a:pt x="395" y="620"/>
                    </a:lnTo>
                    <a:lnTo>
                      <a:pt x="411" y="607"/>
                    </a:lnTo>
                    <a:lnTo>
                      <a:pt x="429" y="595"/>
                    </a:lnTo>
                    <a:lnTo>
                      <a:pt x="452" y="578"/>
                    </a:lnTo>
                    <a:lnTo>
                      <a:pt x="471" y="573"/>
                    </a:lnTo>
                    <a:lnTo>
                      <a:pt x="492" y="573"/>
                    </a:lnTo>
                    <a:lnTo>
                      <a:pt x="507" y="573"/>
                    </a:lnTo>
                    <a:lnTo>
                      <a:pt x="523" y="576"/>
                    </a:lnTo>
                    <a:lnTo>
                      <a:pt x="547" y="580"/>
                    </a:lnTo>
                    <a:lnTo>
                      <a:pt x="576" y="582"/>
                    </a:lnTo>
                    <a:lnTo>
                      <a:pt x="601" y="580"/>
                    </a:lnTo>
                    <a:lnTo>
                      <a:pt x="626" y="580"/>
                    </a:lnTo>
                    <a:lnTo>
                      <a:pt x="647" y="580"/>
                    </a:lnTo>
                    <a:lnTo>
                      <a:pt x="668" y="582"/>
                    </a:lnTo>
                    <a:lnTo>
                      <a:pt x="687" y="593"/>
                    </a:lnTo>
                    <a:lnTo>
                      <a:pt x="710" y="604"/>
                    </a:lnTo>
                    <a:lnTo>
                      <a:pt x="728" y="616"/>
                    </a:lnTo>
                    <a:lnTo>
                      <a:pt x="744" y="629"/>
                    </a:lnTo>
                    <a:lnTo>
                      <a:pt x="765" y="647"/>
                    </a:lnTo>
                    <a:lnTo>
                      <a:pt x="775" y="658"/>
                    </a:lnTo>
                    <a:lnTo>
                      <a:pt x="791" y="684"/>
                    </a:lnTo>
                    <a:lnTo>
                      <a:pt x="805" y="711"/>
                    </a:lnTo>
                    <a:lnTo>
                      <a:pt x="820" y="738"/>
                    </a:lnTo>
                    <a:lnTo>
                      <a:pt x="803" y="740"/>
                    </a:lnTo>
                    <a:lnTo>
                      <a:pt x="783" y="737"/>
                    </a:lnTo>
                    <a:lnTo>
                      <a:pt x="762" y="729"/>
                    </a:lnTo>
                    <a:lnTo>
                      <a:pt x="743" y="729"/>
                    </a:lnTo>
                    <a:lnTo>
                      <a:pt x="728" y="722"/>
                    </a:lnTo>
                    <a:lnTo>
                      <a:pt x="709" y="711"/>
                    </a:lnTo>
                    <a:lnTo>
                      <a:pt x="690" y="702"/>
                    </a:lnTo>
                    <a:lnTo>
                      <a:pt x="673" y="693"/>
                    </a:lnTo>
                    <a:lnTo>
                      <a:pt x="659" y="691"/>
                    </a:lnTo>
                    <a:lnTo>
                      <a:pt x="631" y="686"/>
                    </a:lnTo>
                    <a:lnTo>
                      <a:pt x="601" y="684"/>
                    </a:lnTo>
                    <a:lnTo>
                      <a:pt x="575" y="676"/>
                    </a:lnTo>
                    <a:lnTo>
                      <a:pt x="547" y="671"/>
                    </a:lnTo>
                    <a:lnTo>
                      <a:pt x="522" y="667"/>
                    </a:lnTo>
                    <a:lnTo>
                      <a:pt x="502" y="666"/>
                    </a:lnTo>
                    <a:lnTo>
                      <a:pt x="488" y="664"/>
                    </a:lnTo>
                    <a:lnTo>
                      <a:pt x="467" y="662"/>
                    </a:lnTo>
                    <a:lnTo>
                      <a:pt x="448" y="666"/>
                    </a:lnTo>
                    <a:lnTo>
                      <a:pt x="435" y="667"/>
                    </a:lnTo>
                    <a:lnTo>
                      <a:pt x="417" y="676"/>
                    </a:lnTo>
                    <a:lnTo>
                      <a:pt x="395" y="682"/>
                    </a:lnTo>
                    <a:lnTo>
                      <a:pt x="411" y="693"/>
                    </a:lnTo>
                    <a:lnTo>
                      <a:pt x="430" y="707"/>
                    </a:lnTo>
                    <a:lnTo>
                      <a:pt x="446" y="722"/>
                    </a:lnTo>
                    <a:lnTo>
                      <a:pt x="466" y="729"/>
                    </a:lnTo>
                    <a:lnTo>
                      <a:pt x="488" y="738"/>
                    </a:lnTo>
                    <a:lnTo>
                      <a:pt x="505" y="744"/>
                    </a:lnTo>
                    <a:lnTo>
                      <a:pt x="525" y="746"/>
                    </a:lnTo>
                    <a:lnTo>
                      <a:pt x="548" y="753"/>
                    </a:lnTo>
                    <a:lnTo>
                      <a:pt x="575" y="758"/>
                    </a:lnTo>
                    <a:lnTo>
                      <a:pt x="597" y="764"/>
                    </a:lnTo>
                    <a:lnTo>
                      <a:pt x="622" y="766"/>
                    </a:lnTo>
                    <a:lnTo>
                      <a:pt x="643" y="771"/>
                    </a:lnTo>
                    <a:lnTo>
                      <a:pt x="665" y="777"/>
                    </a:lnTo>
                    <a:lnTo>
                      <a:pt x="685" y="782"/>
                    </a:lnTo>
                    <a:lnTo>
                      <a:pt x="700" y="789"/>
                    </a:lnTo>
                    <a:lnTo>
                      <a:pt x="716" y="804"/>
                    </a:lnTo>
                    <a:lnTo>
                      <a:pt x="732" y="818"/>
                    </a:lnTo>
                    <a:lnTo>
                      <a:pt x="750" y="837"/>
                    </a:lnTo>
                    <a:lnTo>
                      <a:pt x="766" y="858"/>
                    </a:lnTo>
                    <a:lnTo>
                      <a:pt x="775" y="873"/>
                    </a:lnTo>
                    <a:lnTo>
                      <a:pt x="783" y="895"/>
                    </a:lnTo>
                    <a:lnTo>
                      <a:pt x="790" y="920"/>
                    </a:lnTo>
                    <a:lnTo>
                      <a:pt x="800" y="946"/>
                    </a:lnTo>
                    <a:lnTo>
                      <a:pt x="808" y="966"/>
                    </a:lnTo>
                    <a:lnTo>
                      <a:pt x="790" y="953"/>
                    </a:lnTo>
                    <a:lnTo>
                      <a:pt x="768" y="940"/>
                    </a:lnTo>
                    <a:lnTo>
                      <a:pt x="750" y="929"/>
                    </a:lnTo>
                    <a:lnTo>
                      <a:pt x="730" y="915"/>
                    </a:lnTo>
                    <a:lnTo>
                      <a:pt x="707" y="900"/>
                    </a:lnTo>
                    <a:lnTo>
                      <a:pt x="688" y="889"/>
                    </a:lnTo>
                    <a:lnTo>
                      <a:pt x="666" y="875"/>
                    </a:lnTo>
                    <a:lnTo>
                      <a:pt x="645" y="858"/>
                    </a:lnTo>
                    <a:lnTo>
                      <a:pt x="626" y="848"/>
                    </a:lnTo>
                    <a:lnTo>
                      <a:pt x="604" y="833"/>
                    </a:lnTo>
                    <a:lnTo>
                      <a:pt x="586" y="820"/>
                    </a:lnTo>
                    <a:lnTo>
                      <a:pt x="566" y="808"/>
                    </a:lnTo>
                    <a:lnTo>
                      <a:pt x="545" y="797"/>
                    </a:lnTo>
                    <a:lnTo>
                      <a:pt x="525" y="786"/>
                    </a:lnTo>
                    <a:lnTo>
                      <a:pt x="505" y="775"/>
                    </a:lnTo>
                    <a:lnTo>
                      <a:pt x="491" y="771"/>
                    </a:lnTo>
                    <a:lnTo>
                      <a:pt x="474" y="762"/>
                    </a:lnTo>
                    <a:lnTo>
                      <a:pt x="457" y="753"/>
                    </a:lnTo>
                    <a:lnTo>
                      <a:pt x="442" y="744"/>
                    </a:lnTo>
                    <a:lnTo>
                      <a:pt x="430" y="747"/>
                    </a:lnTo>
                    <a:lnTo>
                      <a:pt x="415" y="751"/>
                    </a:lnTo>
                    <a:lnTo>
                      <a:pt x="404" y="751"/>
                    </a:lnTo>
                    <a:lnTo>
                      <a:pt x="390" y="746"/>
                    </a:lnTo>
                    <a:lnTo>
                      <a:pt x="389" y="771"/>
                    </a:lnTo>
                    <a:lnTo>
                      <a:pt x="383" y="802"/>
                    </a:lnTo>
                    <a:lnTo>
                      <a:pt x="393" y="828"/>
                    </a:lnTo>
                    <a:lnTo>
                      <a:pt x="402" y="855"/>
                    </a:lnTo>
                    <a:lnTo>
                      <a:pt x="411" y="880"/>
                    </a:lnTo>
                    <a:lnTo>
                      <a:pt x="418" y="911"/>
                    </a:lnTo>
                    <a:lnTo>
                      <a:pt x="426" y="942"/>
                    </a:lnTo>
                    <a:lnTo>
                      <a:pt x="438" y="982"/>
                    </a:lnTo>
                    <a:lnTo>
                      <a:pt x="440" y="1013"/>
                    </a:lnTo>
                    <a:lnTo>
                      <a:pt x="448" y="1044"/>
                    </a:lnTo>
                    <a:lnTo>
                      <a:pt x="452" y="1073"/>
                    </a:lnTo>
                    <a:lnTo>
                      <a:pt x="460" y="1111"/>
                    </a:lnTo>
                    <a:lnTo>
                      <a:pt x="467" y="1153"/>
                    </a:lnTo>
                    <a:lnTo>
                      <a:pt x="473" y="1212"/>
                    </a:lnTo>
                    <a:lnTo>
                      <a:pt x="412" y="1212"/>
                    </a:lnTo>
                    <a:lnTo>
                      <a:pt x="405" y="1162"/>
                    </a:lnTo>
                    <a:lnTo>
                      <a:pt x="401" y="1126"/>
                    </a:lnTo>
                    <a:lnTo>
                      <a:pt x="392" y="1080"/>
                    </a:lnTo>
                    <a:lnTo>
                      <a:pt x="386" y="1037"/>
                    </a:lnTo>
                    <a:lnTo>
                      <a:pt x="379" y="1002"/>
                    </a:lnTo>
                    <a:lnTo>
                      <a:pt x="374" y="969"/>
                    </a:lnTo>
                    <a:lnTo>
                      <a:pt x="367" y="942"/>
                    </a:lnTo>
                    <a:lnTo>
                      <a:pt x="356" y="908"/>
                    </a:lnTo>
                    <a:lnTo>
                      <a:pt x="346" y="875"/>
                    </a:lnTo>
                    <a:lnTo>
                      <a:pt x="339" y="848"/>
                    </a:lnTo>
                    <a:lnTo>
                      <a:pt x="330" y="838"/>
                    </a:lnTo>
                    <a:lnTo>
                      <a:pt x="318" y="833"/>
                    </a:lnTo>
                    <a:lnTo>
                      <a:pt x="309" y="826"/>
                    </a:lnTo>
                    <a:lnTo>
                      <a:pt x="305" y="829"/>
                    </a:lnTo>
                    <a:lnTo>
                      <a:pt x="293" y="848"/>
                    </a:lnTo>
                    <a:lnTo>
                      <a:pt x="277" y="871"/>
                    </a:lnTo>
                    <a:lnTo>
                      <a:pt x="263" y="893"/>
                    </a:lnTo>
                    <a:lnTo>
                      <a:pt x="252" y="911"/>
                    </a:lnTo>
                    <a:lnTo>
                      <a:pt x="240" y="937"/>
                    </a:lnTo>
                    <a:lnTo>
                      <a:pt x="230" y="953"/>
                    </a:lnTo>
                    <a:lnTo>
                      <a:pt x="216" y="979"/>
                    </a:lnTo>
                    <a:lnTo>
                      <a:pt x="203" y="1006"/>
                    </a:lnTo>
                    <a:lnTo>
                      <a:pt x="193" y="1033"/>
                    </a:lnTo>
                    <a:lnTo>
                      <a:pt x="181" y="1062"/>
                    </a:lnTo>
                    <a:lnTo>
                      <a:pt x="168" y="1095"/>
                    </a:lnTo>
                    <a:lnTo>
                      <a:pt x="156" y="1133"/>
                    </a:lnTo>
                    <a:lnTo>
                      <a:pt x="140" y="1170"/>
                    </a:lnTo>
                    <a:lnTo>
                      <a:pt x="146" y="1124"/>
                    </a:lnTo>
                    <a:lnTo>
                      <a:pt x="148" y="1093"/>
                    </a:lnTo>
                    <a:lnTo>
                      <a:pt x="153" y="1059"/>
                    </a:lnTo>
                    <a:lnTo>
                      <a:pt x="157" y="1037"/>
                    </a:lnTo>
                    <a:lnTo>
                      <a:pt x="162" y="1020"/>
                    </a:lnTo>
                    <a:lnTo>
                      <a:pt x="172" y="991"/>
                    </a:lnTo>
                    <a:lnTo>
                      <a:pt x="181" y="960"/>
                    </a:lnTo>
                    <a:lnTo>
                      <a:pt x="187" y="939"/>
                    </a:lnTo>
                    <a:lnTo>
                      <a:pt x="203" y="911"/>
                    </a:lnTo>
                    <a:lnTo>
                      <a:pt x="218" y="886"/>
                    </a:lnTo>
                    <a:lnTo>
                      <a:pt x="233" y="855"/>
                    </a:lnTo>
                    <a:lnTo>
                      <a:pt x="246" y="826"/>
                    </a:lnTo>
                    <a:lnTo>
                      <a:pt x="258" y="809"/>
                    </a:lnTo>
                    <a:lnTo>
                      <a:pt x="271" y="795"/>
                    </a:lnTo>
                    <a:lnTo>
                      <a:pt x="287" y="775"/>
                    </a:lnTo>
                    <a:lnTo>
                      <a:pt x="302" y="755"/>
                    </a:lnTo>
                    <a:lnTo>
                      <a:pt x="317" y="737"/>
                    </a:lnTo>
                    <a:lnTo>
                      <a:pt x="331" y="711"/>
                    </a:lnTo>
                    <a:lnTo>
                      <a:pt x="325" y="704"/>
                    </a:lnTo>
                    <a:lnTo>
                      <a:pt x="314" y="691"/>
                    </a:lnTo>
                    <a:lnTo>
                      <a:pt x="303" y="684"/>
                    </a:lnTo>
                    <a:lnTo>
                      <a:pt x="293" y="687"/>
                    </a:lnTo>
                    <a:lnTo>
                      <a:pt x="275" y="704"/>
                    </a:lnTo>
                    <a:lnTo>
                      <a:pt x="259" y="720"/>
                    </a:lnTo>
                    <a:lnTo>
                      <a:pt x="244" y="737"/>
                    </a:lnTo>
                    <a:lnTo>
                      <a:pt x="230" y="755"/>
                    </a:lnTo>
                    <a:lnTo>
                      <a:pt x="212" y="784"/>
                    </a:lnTo>
                    <a:lnTo>
                      <a:pt x="193" y="811"/>
                    </a:lnTo>
                    <a:lnTo>
                      <a:pt x="176" y="831"/>
                    </a:lnTo>
                    <a:lnTo>
                      <a:pt x="165" y="849"/>
                    </a:lnTo>
                    <a:lnTo>
                      <a:pt x="148" y="871"/>
                    </a:lnTo>
                    <a:lnTo>
                      <a:pt x="132" y="898"/>
                    </a:lnTo>
                    <a:lnTo>
                      <a:pt x="120" y="924"/>
                    </a:lnTo>
                    <a:lnTo>
                      <a:pt x="104" y="953"/>
                    </a:lnTo>
                    <a:lnTo>
                      <a:pt x="89" y="979"/>
                    </a:lnTo>
                    <a:lnTo>
                      <a:pt x="76" y="1010"/>
                    </a:lnTo>
                    <a:lnTo>
                      <a:pt x="57" y="1044"/>
                    </a:lnTo>
                    <a:lnTo>
                      <a:pt x="66" y="999"/>
                    </a:lnTo>
                    <a:lnTo>
                      <a:pt x="72" y="966"/>
                    </a:lnTo>
                    <a:lnTo>
                      <a:pt x="78" y="939"/>
                    </a:lnTo>
                    <a:lnTo>
                      <a:pt x="81" y="929"/>
                    </a:lnTo>
                    <a:lnTo>
                      <a:pt x="89" y="915"/>
                    </a:lnTo>
                    <a:lnTo>
                      <a:pt x="103" y="895"/>
                    </a:lnTo>
                    <a:lnTo>
                      <a:pt x="117" y="877"/>
                    </a:lnTo>
                    <a:lnTo>
                      <a:pt x="134" y="853"/>
                    </a:lnTo>
                    <a:lnTo>
                      <a:pt x="148" y="833"/>
                    </a:lnTo>
                    <a:lnTo>
                      <a:pt x="171" y="808"/>
                    </a:lnTo>
                    <a:lnTo>
                      <a:pt x="184" y="789"/>
                    </a:lnTo>
                    <a:lnTo>
                      <a:pt x="203" y="767"/>
                    </a:lnTo>
                    <a:lnTo>
                      <a:pt x="225" y="746"/>
                    </a:lnTo>
                    <a:lnTo>
                      <a:pt x="243" y="727"/>
                    </a:lnTo>
                    <a:lnTo>
                      <a:pt x="262" y="709"/>
                    </a:lnTo>
                    <a:lnTo>
                      <a:pt x="293" y="684"/>
                    </a:lnTo>
                    <a:lnTo>
                      <a:pt x="309" y="676"/>
                    </a:lnTo>
                    <a:lnTo>
                      <a:pt x="318" y="669"/>
                    </a:lnTo>
                    <a:lnTo>
                      <a:pt x="302" y="656"/>
                    </a:lnTo>
                    <a:lnTo>
                      <a:pt x="286" y="638"/>
                    </a:lnTo>
                    <a:lnTo>
                      <a:pt x="266" y="618"/>
                    </a:lnTo>
                    <a:lnTo>
                      <a:pt x="250" y="602"/>
                    </a:lnTo>
                    <a:lnTo>
                      <a:pt x="233" y="587"/>
                    </a:lnTo>
                    <a:lnTo>
                      <a:pt x="218" y="573"/>
                    </a:lnTo>
                    <a:lnTo>
                      <a:pt x="205" y="555"/>
                    </a:lnTo>
                    <a:lnTo>
                      <a:pt x="184" y="531"/>
                    </a:lnTo>
                    <a:lnTo>
                      <a:pt x="166" y="509"/>
                    </a:lnTo>
                    <a:lnTo>
                      <a:pt x="146" y="484"/>
                    </a:lnTo>
                    <a:lnTo>
                      <a:pt x="123" y="460"/>
                    </a:lnTo>
                    <a:lnTo>
                      <a:pt x="106" y="444"/>
                    </a:lnTo>
                    <a:lnTo>
                      <a:pt x="84" y="422"/>
                    </a:lnTo>
                    <a:lnTo>
                      <a:pt x="70" y="407"/>
                    </a:lnTo>
                    <a:lnTo>
                      <a:pt x="56" y="383"/>
                    </a:lnTo>
                    <a:lnTo>
                      <a:pt x="45" y="365"/>
                    </a:lnTo>
                    <a:lnTo>
                      <a:pt x="32" y="351"/>
                    </a:lnTo>
                    <a:lnTo>
                      <a:pt x="14" y="333"/>
                    </a:lnTo>
                    <a:lnTo>
                      <a:pt x="0" y="318"/>
                    </a:lnTo>
                    <a:lnTo>
                      <a:pt x="11" y="320"/>
                    </a:lnTo>
                    <a:lnTo>
                      <a:pt x="29" y="325"/>
                    </a:lnTo>
                    <a:lnTo>
                      <a:pt x="47" y="331"/>
                    </a:lnTo>
                    <a:lnTo>
                      <a:pt x="63" y="340"/>
                    </a:lnTo>
                    <a:lnTo>
                      <a:pt x="79" y="354"/>
                    </a:lnTo>
                    <a:lnTo>
                      <a:pt x="101" y="374"/>
                    </a:lnTo>
                    <a:lnTo>
                      <a:pt x="120" y="391"/>
                    </a:lnTo>
                    <a:lnTo>
                      <a:pt x="143" y="407"/>
                    </a:lnTo>
                    <a:lnTo>
                      <a:pt x="162" y="429"/>
                    </a:lnTo>
                    <a:lnTo>
                      <a:pt x="184" y="453"/>
                    </a:lnTo>
                    <a:lnTo>
                      <a:pt x="202" y="471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0190" name="Arc 14"/>
            <p:cNvSpPr>
              <a:spLocks/>
            </p:cNvSpPr>
            <p:nvPr/>
          </p:nvSpPr>
          <p:spPr bwMode="ltGray">
            <a:xfrm>
              <a:off x="1" y="4174"/>
              <a:ext cx="5753" cy="138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 w 43200"/>
                <a:gd name="T1" fmla="*/ 21918 h 21918"/>
                <a:gd name="T2" fmla="*/ 43198 w 43200"/>
                <a:gd name="T3" fmla="*/ 21918 h 21918"/>
                <a:gd name="T4" fmla="*/ 21600 w 43200"/>
                <a:gd name="T5" fmla="*/ 21600 h 219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918" fill="none" extrusionOk="0">
                  <a:moveTo>
                    <a:pt x="2" y="21917"/>
                  </a:moveTo>
                  <a:cubicBezTo>
                    <a:pt x="0" y="21812"/>
                    <a:pt x="0" y="21706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706"/>
                    <a:pt x="43199" y="21812"/>
                    <a:pt x="43197" y="21917"/>
                  </a:cubicBezTo>
                </a:path>
                <a:path w="43200" h="21918" stroke="0" extrusionOk="0">
                  <a:moveTo>
                    <a:pt x="2" y="21917"/>
                  </a:moveTo>
                  <a:cubicBezTo>
                    <a:pt x="0" y="21812"/>
                    <a:pt x="0" y="21706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706"/>
                    <a:pt x="43199" y="21812"/>
                    <a:pt x="43197" y="21917"/>
                  </a:cubicBezTo>
                  <a:lnTo>
                    <a:pt x="2160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731D06"/>
                </a:gs>
                <a:gs pos="100000">
                  <a:srgbClr val="731D06">
                    <a:gamma/>
                    <a:shade val="69804"/>
                    <a:invGamma/>
                  </a:srgbClr>
                </a:gs>
              </a:gsLst>
              <a:lin ang="540000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1" name="Line 15"/>
            <p:cNvSpPr>
              <a:spLocks noChangeShapeType="1"/>
            </p:cNvSpPr>
            <p:nvPr/>
          </p:nvSpPr>
          <p:spPr bwMode="ltGray">
            <a:xfrm>
              <a:off x="0" y="4312"/>
              <a:ext cx="5752" cy="0"/>
            </a:xfrm>
            <a:prstGeom prst="line">
              <a:avLst/>
            </a:prstGeom>
            <a:noFill/>
            <a:ln w="50800">
              <a:solidFill>
                <a:srgbClr val="3C0023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0194" name="Group 18"/>
            <p:cNvGrpSpPr>
              <a:grpSpLocks/>
            </p:cNvGrpSpPr>
            <p:nvPr/>
          </p:nvGrpSpPr>
          <p:grpSpPr bwMode="auto">
            <a:xfrm>
              <a:off x="2256" y="3360"/>
              <a:ext cx="1145" cy="839"/>
              <a:chOff x="2256" y="3360"/>
              <a:chExt cx="1145" cy="839"/>
            </a:xfrm>
          </p:grpSpPr>
          <p:sp>
            <p:nvSpPr>
              <p:cNvPr id="50192" name="Oval 16"/>
              <p:cNvSpPr>
                <a:spLocks noChangeArrowheads="1"/>
              </p:cNvSpPr>
              <p:nvPr/>
            </p:nvSpPr>
            <p:spPr bwMode="ltGray">
              <a:xfrm>
                <a:off x="2356" y="3360"/>
                <a:ext cx="992" cy="788"/>
              </a:xfrm>
              <a:prstGeom prst="ellipse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hlink">
                      <a:gamma/>
                      <a:tint val="70196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193" name="Freeform 17" descr="Narrow horizontal"/>
              <p:cNvSpPr>
                <a:spLocks/>
              </p:cNvSpPr>
              <p:nvPr/>
            </p:nvSpPr>
            <p:spPr bwMode="ltGray">
              <a:xfrm>
                <a:off x="2256" y="3893"/>
                <a:ext cx="1145" cy="306"/>
              </a:xfrm>
              <a:custGeom>
                <a:avLst/>
                <a:gdLst/>
                <a:ahLst/>
                <a:cxnLst>
                  <a:cxn ang="0">
                    <a:pos x="1036" y="0"/>
                  </a:cxn>
                  <a:cxn ang="0">
                    <a:pos x="978" y="26"/>
                  </a:cxn>
                  <a:cxn ang="0">
                    <a:pos x="1036" y="41"/>
                  </a:cxn>
                  <a:cxn ang="0">
                    <a:pos x="1022" y="77"/>
                  </a:cxn>
                  <a:cxn ang="0">
                    <a:pos x="950" y="93"/>
                  </a:cxn>
                  <a:cxn ang="0">
                    <a:pos x="1050" y="108"/>
                  </a:cxn>
                  <a:cxn ang="0">
                    <a:pos x="1144" y="124"/>
                  </a:cxn>
                  <a:cxn ang="0">
                    <a:pos x="1050" y="139"/>
                  </a:cxn>
                  <a:cxn ang="0">
                    <a:pos x="950" y="133"/>
                  </a:cxn>
                  <a:cxn ang="0">
                    <a:pos x="992" y="175"/>
                  </a:cxn>
                  <a:cxn ang="0">
                    <a:pos x="1080" y="180"/>
                  </a:cxn>
                  <a:cxn ang="0">
                    <a:pos x="992" y="202"/>
                  </a:cxn>
                  <a:cxn ang="0">
                    <a:pos x="884" y="202"/>
                  </a:cxn>
                  <a:cxn ang="0">
                    <a:pos x="928" y="232"/>
                  </a:cxn>
                  <a:cxn ang="0">
                    <a:pos x="892" y="253"/>
                  </a:cxn>
                  <a:cxn ang="0">
                    <a:pos x="821" y="269"/>
                  </a:cxn>
                  <a:cxn ang="0">
                    <a:pos x="769" y="284"/>
                  </a:cxn>
                  <a:cxn ang="0">
                    <a:pos x="683" y="284"/>
                  </a:cxn>
                  <a:cxn ang="0">
                    <a:pos x="633" y="305"/>
                  </a:cxn>
                  <a:cxn ang="0">
                    <a:pos x="504" y="305"/>
                  </a:cxn>
                  <a:cxn ang="0">
                    <a:pos x="452" y="305"/>
                  </a:cxn>
                  <a:cxn ang="0">
                    <a:pos x="474" y="289"/>
                  </a:cxn>
                  <a:cxn ang="0">
                    <a:pos x="360" y="284"/>
                  </a:cxn>
                  <a:cxn ang="0">
                    <a:pos x="410" y="278"/>
                  </a:cxn>
                  <a:cxn ang="0">
                    <a:pos x="488" y="263"/>
                  </a:cxn>
                  <a:cxn ang="0">
                    <a:pos x="380" y="258"/>
                  </a:cxn>
                  <a:cxn ang="0">
                    <a:pos x="273" y="253"/>
                  </a:cxn>
                  <a:cxn ang="0">
                    <a:pos x="215" y="232"/>
                  </a:cxn>
                  <a:cxn ang="0">
                    <a:pos x="322" y="232"/>
                  </a:cxn>
                  <a:cxn ang="0">
                    <a:pos x="273" y="217"/>
                  </a:cxn>
                  <a:cxn ang="0">
                    <a:pos x="165" y="217"/>
                  </a:cxn>
                  <a:cxn ang="0">
                    <a:pos x="49" y="211"/>
                  </a:cxn>
                  <a:cxn ang="0">
                    <a:pos x="101" y="206"/>
                  </a:cxn>
                  <a:cxn ang="0">
                    <a:pos x="215" y="206"/>
                  </a:cxn>
                  <a:cxn ang="0">
                    <a:pos x="245" y="180"/>
                  </a:cxn>
                  <a:cxn ang="0">
                    <a:pos x="129" y="175"/>
                  </a:cxn>
                  <a:cxn ang="0">
                    <a:pos x="35" y="175"/>
                  </a:cxn>
                  <a:cxn ang="0">
                    <a:pos x="85" y="160"/>
                  </a:cxn>
                  <a:cxn ang="0">
                    <a:pos x="201" y="160"/>
                  </a:cxn>
                  <a:cxn ang="0">
                    <a:pos x="165" y="144"/>
                  </a:cxn>
                  <a:cxn ang="0">
                    <a:pos x="63" y="133"/>
                  </a:cxn>
                  <a:cxn ang="0">
                    <a:pos x="137" y="113"/>
                  </a:cxn>
                  <a:cxn ang="0">
                    <a:pos x="231" y="113"/>
                  </a:cxn>
                  <a:cxn ang="0">
                    <a:pos x="215" y="93"/>
                  </a:cxn>
                  <a:cxn ang="0">
                    <a:pos x="107" y="93"/>
                  </a:cxn>
                  <a:cxn ang="0">
                    <a:pos x="157" y="82"/>
                  </a:cxn>
                  <a:cxn ang="0">
                    <a:pos x="129" y="62"/>
                  </a:cxn>
                  <a:cxn ang="0">
                    <a:pos x="43" y="62"/>
                  </a:cxn>
                  <a:cxn ang="0">
                    <a:pos x="43" y="35"/>
                  </a:cxn>
                  <a:cxn ang="0">
                    <a:pos x="151" y="35"/>
                  </a:cxn>
                  <a:cxn ang="0">
                    <a:pos x="107" y="20"/>
                  </a:cxn>
                </a:cxnLst>
                <a:rect l="0" t="0" r="r" b="b"/>
                <a:pathLst>
                  <a:path w="1145" h="306">
                    <a:moveTo>
                      <a:pt x="101" y="4"/>
                    </a:moveTo>
                    <a:lnTo>
                      <a:pt x="1006" y="4"/>
                    </a:lnTo>
                    <a:lnTo>
                      <a:pt x="1006" y="0"/>
                    </a:lnTo>
                    <a:lnTo>
                      <a:pt x="1036" y="0"/>
                    </a:lnTo>
                    <a:lnTo>
                      <a:pt x="1050" y="15"/>
                    </a:lnTo>
                    <a:lnTo>
                      <a:pt x="1028" y="20"/>
                    </a:lnTo>
                    <a:lnTo>
                      <a:pt x="1000" y="26"/>
                    </a:lnTo>
                    <a:lnTo>
                      <a:pt x="978" y="26"/>
                    </a:lnTo>
                    <a:lnTo>
                      <a:pt x="970" y="41"/>
                    </a:lnTo>
                    <a:lnTo>
                      <a:pt x="992" y="41"/>
                    </a:lnTo>
                    <a:lnTo>
                      <a:pt x="1014" y="41"/>
                    </a:lnTo>
                    <a:lnTo>
                      <a:pt x="1036" y="41"/>
                    </a:lnTo>
                    <a:lnTo>
                      <a:pt x="1058" y="46"/>
                    </a:lnTo>
                    <a:lnTo>
                      <a:pt x="1064" y="62"/>
                    </a:lnTo>
                    <a:lnTo>
                      <a:pt x="1042" y="77"/>
                    </a:lnTo>
                    <a:lnTo>
                      <a:pt x="1022" y="77"/>
                    </a:lnTo>
                    <a:lnTo>
                      <a:pt x="1000" y="77"/>
                    </a:lnTo>
                    <a:lnTo>
                      <a:pt x="978" y="77"/>
                    </a:lnTo>
                    <a:lnTo>
                      <a:pt x="956" y="77"/>
                    </a:lnTo>
                    <a:lnTo>
                      <a:pt x="950" y="93"/>
                    </a:lnTo>
                    <a:lnTo>
                      <a:pt x="978" y="102"/>
                    </a:lnTo>
                    <a:lnTo>
                      <a:pt x="1006" y="108"/>
                    </a:lnTo>
                    <a:lnTo>
                      <a:pt x="1028" y="108"/>
                    </a:lnTo>
                    <a:lnTo>
                      <a:pt x="1050" y="108"/>
                    </a:lnTo>
                    <a:lnTo>
                      <a:pt x="1080" y="108"/>
                    </a:lnTo>
                    <a:lnTo>
                      <a:pt x="1100" y="108"/>
                    </a:lnTo>
                    <a:lnTo>
                      <a:pt x="1122" y="108"/>
                    </a:lnTo>
                    <a:lnTo>
                      <a:pt x="1144" y="124"/>
                    </a:lnTo>
                    <a:lnTo>
                      <a:pt x="1122" y="139"/>
                    </a:lnTo>
                    <a:lnTo>
                      <a:pt x="1100" y="139"/>
                    </a:lnTo>
                    <a:lnTo>
                      <a:pt x="1080" y="139"/>
                    </a:lnTo>
                    <a:lnTo>
                      <a:pt x="1050" y="139"/>
                    </a:lnTo>
                    <a:lnTo>
                      <a:pt x="1028" y="139"/>
                    </a:lnTo>
                    <a:lnTo>
                      <a:pt x="1006" y="133"/>
                    </a:lnTo>
                    <a:lnTo>
                      <a:pt x="978" y="133"/>
                    </a:lnTo>
                    <a:lnTo>
                      <a:pt x="950" y="133"/>
                    </a:lnTo>
                    <a:lnTo>
                      <a:pt x="942" y="149"/>
                    </a:lnTo>
                    <a:lnTo>
                      <a:pt x="934" y="165"/>
                    </a:lnTo>
                    <a:lnTo>
                      <a:pt x="970" y="171"/>
                    </a:lnTo>
                    <a:lnTo>
                      <a:pt x="992" y="175"/>
                    </a:lnTo>
                    <a:lnTo>
                      <a:pt x="1014" y="175"/>
                    </a:lnTo>
                    <a:lnTo>
                      <a:pt x="1036" y="180"/>
                    </a:lnTo>
                    <a:lnTo>
                      <a:pt x="1058" y="180"/>
                    </a:lnTo>
                    <a:lnTo>
                      <a:pt x="1080" y="180"/>
                    </a:lnTo>
                    <a:lnTo>
                      <a:pt x="1080" y="196"/>
                    </a:lnTo>
                    <a:lnTo>
                      <a:pt x="1050" y="202"/>
                    </a:lnTo>
                    <a:lnTo>
                      <a:pt x="1022" y="202"/>
                    </a:lnTo>
                    <a:lnTo>
                      <a:pt x="992" y="202"/>
                    </a:lnTo>
                    <a:lnTo>
                      <a:pt x="970" y="202"/>
                    </a:lnTo>
                    <a:lnTo>
                      <a:pt x="934" y="202"/>
                    </a:lnTo>
                    <a:lnTo>
                      <a:pt x="906" y="202"/>
                    </a:lnTo>
                    <a:lnTo>
                      <a:pt x="884" y="202"/>
                    </a:lnTo>
                    <a:lnTo>
                      <a:pt x="862" y="202"/>
                    </a:lnTo>
                    <a:lnTo>
                      <a:pt x="870" y="217"/>
                    </a:lnTo>
                    <a:lnTo>
                      <a:pt x="898" y="232"/>
                    </a:lnTo>
                    <a:lnTo>
                      <a:pt x="928" y="232"/>
                    </a:lnTo>
                    <a:lnTo>
                      <a:pt x="950" y="232"/>
                    </a:lnTo>
                    <a:lnTo>
                      <a:pt x="950" y="247"/>
                    </a:lnTo>
                    <a:lnTo>
                      <a:pt x="920" y="253"/>
                    </a:lnTo>
                    <a:lnTo>
                      <a:pt x="892" y="253"/>
                    </a:lnTo>
                    <a:lnTo>
                      <a:pt x="862" y="253"/>
                    </a:lnTo>
                    <a:lnTo>
                      <a:pt x="841" y="253"/>
                    </a:lnTo>
                    <a:lnTo>
                      <a:pt x="821" y="253"/>
                    </a:lnTo>
                    <a:lnTo>
                      <a:pt x="821" y="269"/>
                    </a:lnTo>
                    <a:lnTo>
                      <a:pt x="841" y="273"/>
                    </a:lnTo>
                    <a:lnTo>
                      <a:pt x="821" y="278"/>
                    </a:lnTo>
                    <a:lnTo>
                      <a:pt x="791" y="284"/>
                    </a:lnTo>
                    <a:lnTo>
                      <a:pt x="769" y="284"/>
                    </a:lnTo>
                    <a:lnTo>
                      <a:pt x="747" y="284"/>
                    </a:lnTo>
                    <a:lnTo>
                      <a:pt x="727" y="284"/>
                    </a:lnTo>
                    <a:lnTo>
                      <a:pt x="705" y="284"/>
                    </a:lnTo>
                    <a:lnTo>
                      <a:pt x="683" y="284"/>
                    </a:lnTo>
                    <a:lnTo>
                      <a:pt x="661" y="284"/>
                    </a:lnTo>
                    <a:lnTo>
                      <a:pt x="683" y="294"/>
                    </a:lnTo>
                    <a:lnTo>
                      <a:pt x="661" y="305"/>
                    </a:lnTo>
                    <a:lnTo>
                      <a:pt x="633" y="305"/>
                    </a:lnTo>
                    <a:lnTo>
                      <a:pt x="603" y="305"/>
                    </a:lnTo>
                    <a:lnTo>
                      <a:pt x="568" y="305"/>
                    </a:lnTo>
                    <a:lnTo>
                      <a:pt x="532" y="305"/>
                    </a:lnTo>
                    <a:lnTo>
                      <a:pt x="504" y="305"/>
                    </a:lnTo>
                    <a:lnTo>
                      <a:pt x="474" y="305"/>
                    </a:lnTo>
                    <a:lnTo>
                      <a:pt x="452" y="305"/>
                    </a:lnTo>
                    <a:lnTo>
                      <a:pt x="432" y="305"/>
                    </a:lnTo>
                    <a:lnTo>
                      <a:pt x="452" y="305"/>
                    </a:lnTo>
                    <a:lnTo>
                      <a:pt x="474" y="305"/>
                    </a:lnTo>
                    <a:lnTo>
                      <a:pt x="496" y="305"/>
                    </a:lnTo>
                    <a:lnTo>
                      <a:pt x="496" y="289"/>
                    </a:lnTo>
                    <a:lnTo>
                      <a:pt x="474" y="289"/>
                    </a:lnTo>
                    <a:lnTo>
                      <a:pt x="446" y="289"/>
                    </a:lnTo>
                    <a:lnTo>
                      <a:pt x="424" y="289"/>
                    </a:lnTo>
                    <a:lnTo>
                      <a:pt x="388" y="289"/>
                    </a:lnTo>
                    <a:lnTo>
                      <a:pt x="360" y="284"/>
                    </a:lnTo>
                    <a:lnTo>
                      <a:pt x="330" y="284"/>
                    </a:lnTo>
                    <a:lnTo>
                      <a:pt x="360" y="278"/>
                    </a:lnTo>
                    <a:lnTo>
                      <a:pt x="388" y="278"/>
                    </a:lnTo>
                    <a:lnTo>
                      <a:pt x="410" y="278"/>
                    </a:lnTo>
                    <a:lnTo>
                      <a:pt x="438" y="278"/>
                    </a:lnTo>
                    <a:lnTo>
                      <a:pt x="468" y="278"/>
                    </a:lnTo>
                    <a:lnTo>
                      <a:pt x="488" y="278"/>
                    </a:lnTo>
                    <a:lnTo>
                      <a:pt x="488" y="263"/>
                    </a:lnTo>
                    <a:lnTo>
                      <a:pt x="468" y="258"/>
                    </a:lnTo>
                    <a:lnTo>
                      <a:pt x="438" y="258"/>
                    </a:lnTo>
                    <a:lnTo>
                      <a:pt x="416" y="258"/>
                    </a:lnTo>
                    <a:lnTo>
                      <a:pt x="380" y="258"/>
                    </a:lnTo>
                    <a:lnTo>
                      <a:pt x="352" y="258"/>
                    </a:lnTo>
                    <a:lnTo>
                      <a:pt x="330" y="258"/>
                    </a:lnTo>
                    <a:lnTo>
                      <a:pt x="302" y="258"/>
                    </a:lnTo>
                    <a:lnTo>
                      <a:pt x="273" y="253"/>
                    </a:lnTo>
                    <a:lnTo>
                      <a:pt x="245" y="253"/>
                    </a:lnTo>
                    <a:lnTo>
                      <a:pt x="223" y="253"/>
                    </a:lnTo>
                    <a:lnTo>
                      <a:pt x="187" y="247"/>
                    </a:lnTo>
                    <a:lnTo>
                      <a:pt x="215" y="232"/>
                    </a:lnTo>
                    <a:lnTo>
                      <a:pt x="245" y="232"/>
                    </a:lnTo>
                    <a:lnTo>
                      <a:pt x="273" y="232"/>
                    </a:lnTo>
                    <a:lnTo>
                      <a:pt x="302" y="232"/>
                    </a:lnTo>
                    <a:lnTo>
                      <a:pt x="322" y="232"/>
                    </a:lnTo>
                    <a:lnTo>
                      <a:pt x="344" y="232"/>
                    </a:lnTo>
                    <a:lnTo>
                      <a:pt x="322" y="217"/>
                    </a:lnTo>
                    <a:lnTo>
                      <a:pt x="302" y="217"/>
                    </a:lnTo>
                    <a:lnTo>
                      <a:pt x="273" y="217"/>
                    </a:lnTo>
                    <a:lnTo>
                      <a:pt x="245" y="217"/>
                    </a:lnTo>
                    <a:lnTo>
                      <a:pt x="215" y="217"/>
                    </a:lnTo>
                    <a:lnTo>
                      <a:pt x="187" y="217"/>
                    </a:lnTo>
                    <a:lnTo>
                      <a:pt x="165" y="217"/>
                    </a:lnTo>
                    <a:lnTo>
                      <a:pt x="143" y="217"/>
                    </a:lnTo>
                    <a:lnTo>
                      <a:pt x="101" y="211"/>
                    </a:lnTo>
                    <a:lnTo>
                      <a:pt x="71" y="211"/>
                    </a:lnTo>
                    <a:lnTo>
                      <a:pt x="49" y="211"/>
                    </a:lnTo>
                    <a:lnTo>
                      <a:pt x="27" y="211"/>
                    </a:lnTo>
                    <a:lnTo>
                      <a:pt x="57" y="206"/>
                    </a:lnTo>
                    <a:lnTo>
                      <a:pt x="79" y="206"/>
                    </a:lnTo>
                    <a:lnTo>
                      <a:pt x="101" y="206"/>
                    </a:lnTo>
                    <a:lnTo>
                      <a:pt x="137" y="206"/>
                    </a:lnTo>
                    <a:lnTo>
                      <a:pt x="173" y="206"/>
                    </a:lnTo>
                    <a:lnTo>
                      <a:pt x="193" y="206"/>
                    </a:lnTo>
                    <a:lnTo>
                      <a:pt x="215" y="206"/>
                    </a:lnTo>
                    <a:lnTo>
                      <a:pt x="237" y="206"/>
                    </a:lnTo>
                    <a:lnTo>
                      <a:pt x="259" y="206"/>
                    </a:lnTo>
                    <a:lnTo>
                      <a:pt x="267" y="191"/>
                    </a:lnTo>
                    <a:lnTo>
                      <a:pt x="245" y="180"/>
                    </a:lnTo>
                    <a:lnTo>
                      <a:pt x="209" y="175"/>
                    </a:lnTo>
                    <a:lnTo>
                      <a:pt x="187" y="175"/>
                    </a:lnTo>
                    <a:lnTo>
                      <a:pt x="157" y="175"/>
                    </a:lnTo>
                    <a:lnTo>
                      <a:pt x="129" y="175"/>
                    </a:lnTo>
                    <a:lnTo>
                      <a:pt x="101" y="175"/>
                    </a:lnTo>
                    <a:lnTo>
                      <a:pt x="79" y="175"/>
                    </a:lnTo>
                    <a:lnTo>
                      <a:pt x="57" y="175"/>
                    </a:lnTo>
                    <a:lnTo>
                      <a:pt x="35" y="175"/>
                    </a:lnTo>
                    <a:lnTo>
                      <a:pt x="13" y="171"/>
                    </a:lnTo>
                    <a:lnTo>
                      <a:pt x="43" y="165"/>
                    </a:lnTo>
                    <a:lnTo>
                      <a:pt x="63" y="165"/>
                    </a:lnTo>
                    <a:lnTo>
                      <a:pt x="85" y="160"/>
                    </a:lnTo>
                    <a:lnTo>
                      <a:pt x="115" y="160"/>
                    </a:lnTo>
                    <a:lnTo>
                      <a:pt x="151" y="160"/>
                    </a:lnTo>
                    <a:lnTo>
                      <a:pt x="173" y="160"/>
                    </a:lnTo>
                    <a:lnTo>
                      <a:pt x="201" y="160"/>
                    </a:lnTo>
                    <a:lnTo>
                      <a:pt x="223" y="160"/>
                    </a:lnTo>
                    <a:lnTo>
                      <a:pt x="209" y="144"/>
                    </a:lnTo>
                    <a:lnTo>
                      <a:pt x="187" y="144"/>
                    </a:lnTo>
                    <a:lnTo>
                      <a:pt x="165" y="144"/>
                    </a:lnTo>
                    <a:lnTo>
                      <a:pt x="137" y="144"/>
                    </a:lnTo>
                    <a:lnTo>
                      <a:pt x="115" y="144"/>
                    </a:lnTo>
                    <a:lnTo>
                      <a:pt x="85" y="144"/>
                    </a:lnTo>
                    <a:lnTo>
                      <a:pt x="63" y="133"/>
                    </a:lnTo>
                    <a:lnTo>
                      <a:pt x="63" y="118"/>
                    </a:lnTo>
                    <a:lnTo>
                      <a:pt x="85" y="113"/>
                    </a:lnTo>
                    <a:lnTo>
                      <a:pt x="107" y="113"/>
                    </a:lnTo>
                    <a:lnTo>
                      <a:pt x="137" y="113"/>
                    </a:lnTo>
                    <a:lnTo>
                      <a:pt x="157" y="113"/>
                    </a:lnTo>
                    <a:lnTo>
                      <a:pt x="187" y="113"/>
                    </a:lnTo>
                    <a:lnTo>
                      <a:pt x="209" y="113"/>
                    </a:lnTo>
                    <a:lnTo>
                      <a:pt x="231" y="113"/>
                    </a:lnTo>
                    <a:lnTo>
                      <a:pt x="251" y="113"/>
                    </a:lnTo>
                    <a:lnTo>
                      <a:pt x="259" y="98"/>
                    </a:lnTo>
                    <a:lnTo>
                      <a:pt x="237" y="93"/>
                    </a:lnTo>
                    <a:lnTo>
                      <a:pt x="215" y="93"/>
                    </a:lnTo>
                    <a:lnTo>
                      <a:pt x="179" y="93"/>
                    </a:lnTo>
                    <a:lnTo>
                      <a:pt x="157" y="93"/>
                    </a:lnTo>
                    <a:lnTo>
                      <a:pt x="129" y="93"/>
                    </a:lnTo>
                    <a:lnTo>
                      <a:pt x="107" y="93"/>
                    </a:lnTo>
                    <a:lnTo>
                      <a:pt x="85" y="93"/>
                    </a:lnTo>
                    <a:lnTo>
                      <a:pt x="107" y="82"/>
                    </a:lnTo>
                    <a:lnTo>
                      <a:pt x="137" y="82"/>
                    </a:lnTo>
                    <a:lnTo>
                      <a:pt x="157" y="82"/>
                    </a:lnTo>
                    <a:lnTo>
                      <a:pt x="179" y="82"/>
                    </a:lnTo>
                    <a:lnTo>
                      <a:pt x="187" y="66"/>
                    </a:lnTo>
                    <a:lnTo>
                      <a:pt x="165" y="62"/>
                    </a:lnTo>
                    <a:lnTo>
                      <a:pt x="129" y="62"/>
                    </a:lnTo>
                    <a:lnTo>
                      <a:pt x="107" y="62"/>
                    </a:lnTo>
                    <a:lnTo>
                      <a:pt x="85" y="62"/>
                    </a:lnTo>
                    <a:lnTo>
                      <a:pt x="63" y="62"/>
                    </a:lnTo>
                    <a:lnTo>
                      <a:pt x="43" y="62"/>
                    </a:lnTo>
                    <a:lnTo>
                      <a:pt x="21" y="62"/>
                    </a:lnTo>
                    <a:lnTo>
                      <a:pt x="0" y="62"/>
                    </a:lnTo>
                    <a:lnTo>
                      <a:pt x="13" y="41"/>
                    </a:lnTo>
                    <a:lnTo>
                      <a:pt x="43" y="35"/>
                    </a:lnTo>
                    <a:lnTo>
                      <a:pt x="71" y="35"/>
                    </a:lnTo>
                    <a:lnTo>
                      <a:pt x="101" y="35"/>
                    </a:lnTo>
                    <a:lnTo>
                      <a:pt x="129" y="35"/>
                    </a:lnTo>
                    <a:lnTo>
                      <a:pt x="151" y="35"/>
                    </a:lnTo>
                    <a:lnTo>
                      <a:pt x="173" y="35"/>
                    </a:lnTo>
                    <a:lnTo>
                      <a:pt x="157" y="20"/>
                    </a:lnTo>
                    <a:lnTo>
                      <a:pt x="129" y="20"/>
                    </a:lnTo>
                    <a:lnTo>
                      <a:pt x="107" y="20"/>
                    </a:lnTo>
                    <a:lnTo>
                      <a:pt x="85" y="20"/>
                    </a:lnTo>
                    <a:lnTo>
                      <a:pt x="101" y="4"/>
                    </a:lnTo>
                  </a:path>
                </a:pathLst>
              </a:custGeom>
              <a:pattFill prst="narHorz">
                <a:fgClr>
                  <a:schemeClr val="hlink"/>
                </a:fgClr>
                <a:bgClr>
                  <a:schemeClr val="folHlink"/>
                </a:bgClr>
              </a:patt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0209" name="Group 33"/>
            <p:cNvGrpSpPr>
              <a:grpSpLocks/>
            </p:cNvGrpSpPr>
            <p:nvPr/>
          </p:nvGrpSpPr>
          <p:grpSpPr bwMode="auto">
            <a:xfrm>
              <a:off x="4080" y="1488"/>
              <a:ext cx="1701" cy="2825"/>
              <a:chOff x="4080" y="1488"/>
              <a:chExt cx="1701" cy="2825"/>
            </a:xfrm>
          </p:grpSpPr>
          <p:grpSp>
            <p:nvGrpSpPr>
              <p:cNvPr id="50206" name="Group 30"/>
              <p:cNvGrpSpPr>
                <a:grpSpLocks/>
              </p:cNvGrpSpPr>
              <p:nvPr/>
            </p:nvGrpSpPr>
            <p:grpSpPr bwMode="auto">
              <a:xfrm>
                <a:off x="4080" y="1488"/>
                <a:ext cx="1657" cy="2825"/>
                <a:chOff x="4080" y="1488"/>
                <a:chExt cx="1657" cy="2825"/>
              </a:xfrm>
            </p:grpSpPr>
            <p:grpSp>
              <p:nvGrpSpPr>
                <p:cNvPr id="50197" name="Group 21"/>
                <p:cNvGrpSpPr>
                  <a:grpSpLocks/>
                </p:cNvGrpSpPr>
                <p:nvPr/>
              </p:nvGrpSpPr>
              <p:grpSpPr bwMode="auto">
                <a:xfrm>
                  <a:off x="4927" y="1488"/>
                  <a:ext cx="810" cy="2784"/>
                  <a:chOff x="4927" y="1488"/>
                  <a:chExt cx="810" cy="2784"/>
                </a:xfrm>
              </p:grpSpPr>
              <p:sp>
                <p:nvSpPr>
                  <p:cNvPr id="50195" name="Freeform 19"/>
                  <p:cNvSpPr>
                    <a:spLocks/>
                  </p:cNvSpPr>
                  <p:nvPr/>
                </p:nvSpPr>
                <p:spPr bwMode="ltGray">
                  <a:xfrm>
                    <a:off x="5412" y="2077"/>
                    <a:ext cx="291" cy="2195"/>
                  </a:xfrm>
                  <a:custGeom>
                    <a:avLst/>
                    <a:gdLst/>
                    <a:ahLst/>
                    <a:cxnLst>
                      <a:cxn ang="0">
                        <a:pos x="290" y="1020"/>
                      </a:cxn>
                      <a:cxn ang="0">
                        <a:pos x="265" y="1466"/>
                      </a:cxn>
                      <a:cxn ang="0">
                        <a:pos x="241" y="1825"/>
                      </a:cxn>
                      <a:cxn ang="0">
                        <a:pos x="224" y="2089"/>
                      </a:cxn>
                      <a:cxn ang="0">
                        <a:pos x="228" y="2194"/>
                      </a:cxn>
                      <a:cxn ang="0">
                        <a:pos x="193" y="2194"/>
                      </a:cxn>
                      <a:cxn ang="0">
                        <a:pos x="183" y="2041"/>
                      </a:cxn>
                      <a:cxn ang="0">
                        <a:pos x="177" y="1808"/>
                      </a:cxn>
                      <a:cxn ang="0">
                        <a:pos x="164" y="1590"/>
                      </a:cxn>
                      <a:cxn ang="0">
                        <a:pos x="158" y="1427"/>
                      </a:cxn>
                      <a:cxn ang="0">
                        <a:pos x="145" y="1190"/>
                      </a:cxn>
                      <a:cxn ang="0">
                        <a:pos x="128" y="984"/>
                      </a:cxn>
                      <a:cxn ang="0">
                        <a:pos x="114" y="804"/>
                      </a:cxn>
                      <a:cxn ang="0">
                        <a:pos x="100" y="609"/>
                      </a:cxn>
                      <a:cxn ang="0">
                        <a:pos x="79" y="418"/>
                      </a:cxn>
                      <a:cxn ang="0">
                        <a:pos x="54" y="256"/>
                      </a:cxn>
                      <a:cxn ang="0">
                        <a:pos x="13" y="98"/>
                      </a:cxn>
                      <a:cxn ang="0">
                        <a:pos x="0" y="36"/>
                      </a:cxn>
                      <a:cxn ang="0">
                        <a:pos x="16" y="0"/>
                      </a:cxn>
                      <a:cxn ang="0">
                        <a:pos x="42" y="63"/>
                      </a:cxn>
                      <a:cxn ang="0">
                        <a:pos x="79" y="210"/>
                      </a:cxn>
                      <a:cxn ang="0">
                        <a:pos x="106" y="360"/>
                      </a:cxn>
                      <a:cxn ang="0">
                        <a:pos x="128" y="517"/>
                      </a:cxn>
                      <a:cxn ang="0">
                        <a:pos x="141" y="717"/>
                      </a:cxn>
                      <a:cxn ang="0">
                        <a:pos x="155" y="906"/>
                      </a:cxn>
                      <a:cxn ang="0">
                        <a:pos x="175" y="1163"/>
                      </a:cxn>
                      <a:cxn ang="0">
                        <a:pos x="190" y="1373"/>
                      </a:cxn>
                      <a:cxn ang="0">
                        <a:pos x="196" y="1541"/>
                      </a:cxn>
                      <a:cxn ang="0">
                        <a:pos x="203" y="1715"/>
                      </a:cxn>
                      <a:cxn ang="0">
                        <a:pos x="216" y="1894"/>
                      </a:cxn>
                      <a:cxn ang="0">
                        <a:pos x="235" y="1586"/>
                      </a:cxn>
                      <a:cxn ang="0">
                        <a:pos x="257" y="1296"/>
                      </a:cxn>
                      <a:cxn ang="0">
                        <a:pos x="290" y="1020"/>
                      </a:cxn>
                    </a:cxnLst>
                    <a:rect l="0" t="0" r="r" b="b"/>
                    <a:pathLst>
                      <a:path w="291" h="2195">
                        <a:moveTo>
                          <a:pt x="290" y="1020"/>
                        </a:moveTo>
                        <a:lnTo>
                          <a:pt x="265" y="1466"/>
                        </a:lnTo>
                        <a:lnTo>
                          <a:pt x="241" y="1825"/>
                        </a:lnTo>
                        <a:lnTo>
                          <a:pt x="224" y="2089"/>
                        </a:lnTo>
                        <a:lnTo>
                          <a:pt x="228" y="2194"/>
                        </a:lnTo>
                        <a:lnTo>
                          <a:pt x="193" y="2194"/>
                        </a:lnTo>
                        <a:lnTo>
                          <a:pt x="183" y="2041"/>
                        </a:lnTo>
                        <a:lnTo>
                          <a:pt x="177" y="1808"/>
                        </a:lnTo>
                        <a:lnTo>
                          <a:pt x="164" y="1590"/>
                        </a:lnTo>
                        <a:lnTo>
                          <a:pt x="158" y="1427"/>
                        </a:lnTo>
                        <a:lnTo>
                          <a:pt x="145" y="1190"/>
                        </a:lnTo>
                        <a:lnTo>
                          <a:pt x="128" y="984"/>
                        </a:lnTo>
                        <a:lnTo>
                          <a:pt x="114" y="804"/>
                        </a:lnTo>
                        <a:lnTo>
                          <a:pt x="100" y="609"/>
                        </a:lnTo>
                        <a:lnTo>
                          <a:pt x="79" y="418"/>
                        </a:lnTo>
                        <a:lnTo>
                          <a:pt x="54" y="256"/>
                        </a:lnTo>
                        <a:lnTo>
                          <a:pt x="13" y="98"/>
                        </a:lnTo>
                        <a:lnTo>
                          <a:pt x="0" y="36"/>
                        </a:lnTo>
                        <a:lnTo>
                          <a:pt x="16" y="0"/>
                        </a:lnTo>
                        <a:lnTo>
                          <a:pt x="42" y="63"/>
                        </a:lnTo>
                        <a:lnTo>
                          <a:pt x="79" y="210"/>
                        </a:lnTo>
                        <a:lnTo>
                          <a:pt x="106" y="360"/>
                        </a:lnTo>
                        <a:lnTo>
                          <a:pt x="128" y="517"/>
                        </a:lnTo>
                        <a:lnTo>
                          <a:pt x="141" y="717"/>
                        </a:lnTo>
                        <a:lnTo>
                          <a:pt x="155" y="906"/>
                        </a:lnTo>
                        <a:lnTo>
                          <a:pt x="175" y="1163"/>
                        </a:lnTo>
                        <a:lnTo>
                          <a:pt x="190" y="1373"/>
                        </a:lnTo>
                        <a:lnTo>
                          <a:pt x="196" y="1541"/>
                        </a:lnTo>
                        <a:lnTo>
                          <a:pt x="203" y="1715"/>
                        </a:lnTo>
                        <a:lnTo>
                          <a:pt x="216" y="1894"/>
                        </a:lnTo>
                        <a:lnTo>
                          <a:pt x="235" y="1586"/>
                        </a:lnTo>
                        <a:lnTo>
                          <a:pt x="257" y="1296"/>
                        </a:lnTo>
                        <a:lnTo>
                          <a:pt x="290" y="1020"/>
                        </a:lnTo>
                      </a:path>
                    </a:pathLst>
                  </a:custGeom>
                  <a:solidFill>
                    <a:srgbClr val="3C0023"/>
                  </a:solidFill>
                  <a:ln w="9525" cap="rnd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196" name="Freeform 20"/>
                  <p:cNvSpPr>
                    <a:spLocks/>
                  </p:cNvSpPr>
                  <p:nvPr/>
                </p:nvSpPr>
                <p:spPr bwMode="ltGray">
                  <a:xfrm>
                    <a:off x="4927" y="1488"/>
                    <a:ext cx="810" cy="1601"/>
                  </a:xfrm>
                  <a:custGeom>
                    <a:avLst/>
                    <a:gdLst/>
                    <a:ahLst/>
                    <a:cxnLst>
                      <a:cxn ang="0">
                        <a:pos x="449" y="233"/>
                      </a:cxn>
                      <a:cxn ang="0">
                        <a:pos x="348" y="44"/>
                      </a:cxn>
                      <a:cxn ang="0">
                        <a:pos x="181" y="3"/>
                      </a:cxn>
                      <a:cxn ang="0">
                        <a:pos x="192" y="44"/>
                      </a:cxn>
                      <a:cxn ang="0">
                        <a:pos x="319" y="135"/>
                      </a:cxn>
                      <a:cxn ang="0">
                        <a:pos x="431" y="461"/>
                      </a:cxn>
                      <a:cxn ang="0">
                        <a:pos x="241" y="293"/>
                      </a:cxn>
                      <a:cxn ang="0">
                        <a:pos x="108" y="260"/>
                      </a:cxn>
                      <a:cxn ang="0">
                        <a:pos x="24" y="357"/>
                      </a:cxn>
                      <a:cxn ang="0">
                        <a:pos x="126" y="357"/>
                      </a:cxn>
                      <a:cxn ang="0">
                        <a:pos x="359" y="445"/>
                      </a:cxn>
                      <a:cxn ang="0">
                        <a:pos x="344" y="505"/>
                      </a:cxn>
                      <a:cxn ang="0">
                        <a:pos x="305" y="588"/>
                      </a:cxn>
                      <a:cxn ang="0">
                        <a:pos x="417" y="586"/>
                      </a:cxn>
                      <a:cxn ang="0">
                        <a:pos x="227" y="665"/>
                      </a:cxn>
                      <a:cxn ang="0">
                        <a:pos x="125" y="804"/>
                      </a:cxn>
                      <a:cxn ang="0">
                        <a:pos x="22" y="1121"/>
                      </a:cxn>
                      <a:cxn ang="0">
                        <a:pos x="240" y="797"/>
                      </a:cxn>
                      <a:cxn ang="0">
                        <a:pos x="391" y="667"/>
                      </a:cxn>
                      <a:cxn ang="0">
                        <a:pos x="313" y="928"/>
                      </a:cxn>
                      <a:cxn ang="0">
                        <a:pos x="253" y="1165"/>
                      </a:cxn>
                      <a:cxn ang="0">
                        <a:pos x="237" y="1405"/>
                      </a:cxn>
                      <a:cxn ang="0">
                        <a:pos x="325" y="1044"/>
                      </a:cxn>
                      <a:cxn ang="0">
                        <a:pos x="409" y="814"/>
                      </a:cxn>
                      <a:cxn ang="0">
                        <a:pos x="415" y="739"/>
                      </a:cxn>
                      <a:cxn ang="0">
                        <a:pos x="389" y="1113"/>
                      </a:cxn>
                      <a:cxn ang="0">
                        <a:pos x="458" y="1513"/>
                      </a:cxn>
                      <a:cxn ang="0">
                        <a:pos x="423" y="1078"/>
                      </a:cxn>
                      <a:cxn ang="0">
                        <a:pos x="420" y="768"/>
                      </a:cxn>
                      <a:cxn ang="0">
                        <a:pos x="487" y="652"/>
                      </a:cxn>
                      <a:cxn ang="0">
                        <a:pos x="622" y="1026"/>
                      </a:cxn>
                      <a:cxn ang="0">
                        <a:pos x="738" y="1416"/>
                      </a:cxn>
                      <a:cxn ang="0">
                        <a:pos x="639" y="1005"/>
                      </a:cxn>
                      <a:cxn ang="0">
                        <a:pos x="530" y="654"/>
                      </a:cxn>
                      <a:cxn ang="0">
                        <a:pos x="542" y="418"/>
                      </a:cxn>
                      <a:cxn ang="0">
                        <a:pos x="642" y="449"/>
                      </a:cxn>
                      <a:cxn ang="0">
                        <a:pos x="793" y="430"/>
                      </a:cxn>
                      <a:cxn ang="0">
                        <a:pos x="715" y="422"/>
                      </a:cxn>
                      <a:cxn ang="0">
                        <a:pos x="541" y="496"/>
                      </a:cxn>
                      <a:cxn ang="0">
                        <a:pos x="640" y="376"/>
                      </a:cxn>
                      <a:cxn ang="0">
                        <a:pos x="807" y="349"/>
                      </a:cxn>
                      <a:cxn ang="0">
                        <a:pos x="758" y="303"/>
                      </a:cxn>
                      <a:cxn ang="0">
                        <a:pos x="539" y="476"/>
                      </a:cxn>
                      <a:cxn ang="0">
                        <a:pos x="570" y="343"/>
                      </a:cxn>
                      <a:cxn ang="0">
                        <a:pos x="749" y="212"/>
                      </a:cxn>
                      <a:cxn ang="0">
                        <a:pos x="622" y="283"/>
                      </a:cxn>
                      <a:cxn ang="0">
                        <a:pos x="487" y="376"/>
                      </a:cxn>
                    </a:cxnLst>
                    <a:rect l="0" t="0" r="r" b="b"/>
                    <a:pathLst>
                      <a:path w="810" h="1601">
                        <a:moveTo>
                          <a:pt x="487" y="376"/>
                        </a:moveTo>
                        <a:lnTo>
                          <a:pt x="472" y="303"/>
                        </a:lnTo>
                        <a:lnTo>
                          <a:pt x="449" y="233"/>
                        </a:lnTo>
                        <a:lnTo>
                          <a:pt x="420" y="154"/>
                        </a:lnTo>
                        <a:lnTo>
                          <a:pt x="386" y="94"/>
                        </a:lnTo>
                        <a:lnTo>
                          <a:pt x="348" y="44"/>
                        </a:lnTo>
                        <a:lnTo>
                          <a:pt x="296" y="17"/>
                        </a:lnTo>
                        <a:lnTo>
                          <a:pt x="227" y="1"/>
                        </a:lnTo>
                        <a:lnTo>
                          <a:pt x="181" y="3"/>
                        </a:lnTo>
                        <a:lnTo>
                          <a:pt x="129" y="0"/>
                        </a:lnTo>
                        <a:lnTo>
                          <a:pt x="163" y="38"/>
                        </a:lnTo>
                        <a:lnTo>
                          <a:pt x="192" y="44"/>
                        </a:lnTo>
                        <a:lnTo>
                          <a:pt x="230" y="65"/>
                        </a:lnTo>
                        <a:lnTo>
                          <a:pt x="266" y="86"/>
                        </a:lnTo>
                        <a:lnTo>
                          <a:pt x="319" y="135"/>
                        </a:lnTo>
                        <a:lnTo>
                          <a:pt x="362" y="200"/>
                        </a:lnTo>
                        <a:lnTo>
                          <a:pt x="389" y="283"/>
                        </a:lnTo>
                        <a:lnTo>
                          <a:pt x="431" y="461"/>
                        </a:lnTo>
                        <a:lnTo>
                          <a:pt x="319" y="343"/>
                        </a:lnTo>
                        <a:lnTo>
                          <a:pt x="282" y="314"/>
                        </a:lnTo>
                        <a:lnTo>
                          <a:pt x="241" y="293"/>
                        </a:lnTo>
                        <a:lnTo>
                          <a:pt x="203" y="285"/>
                        </a:lnTo>
                        <a:lnTo>
                          <a:pt x="180" y="275"/>
                        </a:lnTo>
                        <a:lnTo>
                          <a:pt x="108" y="260"/>
                        </a:lnTo>
                        <a:lnTo>
                          <a:pt x="0" y="248"/>
                        </a:lnTo>
                        <a:lnTo>
                          <a:pt x="0" y="357"/>
                        </a:lnTo>
                        <a:lnTo>
                          <a:pt x="24" y="357"/>
                        </a:lnTo>
                        <a:lnTo>
                          <a:pt x="58" y="360"/>
                        </a:lnTo>
                        <a:lnTo>
                          <a:pt x="97" y="355"/>
                        </a:lnTo>
                        <a:lnTo>
                          <a:pt x="126" y="357"/>
                        </a:lnTo>
                        <a:lnTo>
                          <a:pt x="207" y="368"/>
                        </a:lnTo>
                        <a:lnTo>
                          <a:pt x="240" y="382"/>
                        </a:lnTo>
                        <a:lnTo>
                          <a:pt x="359" y="445"/>
                        </a:lnTo>
                        <a:lnTo>
                          <a:pt x="420" y="496"/>
                        </a:lnTo>
                        <a:lnTo>
                          <a:pt x="376" y="503"/>
                        </a:lnTo>
                        <a:lnTo>
                          <a:pt x="344" y="505"/>
                        </a:lnTo>
                        <a:lnTo>
                          <a:pt x="296" y="555"/>
                        </a:lnTo>
                        <a:lnTo>
                          <a:pt x="273" y="633"/>
                        </a:lnTo>
                        <a:lnTo>
                          <a:pt x="305" y="588"/>
                        </a:lnTo>
                        <a:lnTo>
                          <a:pt x="397" y="536"/>
                        </a:lnTo>
                        <a:lnTo>
                          <a:pt x="454" y="559"/>
                        </a:lnTo>
                        <a:lnTo>
                          <a:pt x="417" y="586"/>
                        </a:lnTo>
                        <a:lnTo>
                          <a:pt x="373" y="588"/>
                        </a:lnTo>
                        <a:lnTo>
                          <a:pt x="261" y="650"/>
                        </a:lnTo>
                        <a:lnTo>
                          <a:pt x="227" y="665"/>
                        </a:lnTo>
                        <a:lnTo>
                          <a:pt x="191" y="687"/>
                        </a:lnTo>
                        <a:lnTo>
                          <a:pt x="159" y="721"/>
                        </a:lnTo>
                        <a:lnTo>
                          <a:pt x="125" y="804"/>
                        </a:lnTo>
                        <a:lnTo>
                          <a:pt x="105" y="866"/>
                        </a:lnTo>
                        <a:lnTo>
                          <a:pt x="44" y="1067"/>
                        </a:lnTo>
                        <a:lnTo>
                          <a:pt x="22" y="1121"/>
                        </a:lnTo>
                        <a:lnTo>
                          <a:pt x="120" y="968"/>
                        </a:lnTo>
                        <a:lnTo>
                          <a:pt x="166" y="912"/>
                        </a:lnTo>
                        <a:lnTo>
                          <a:pt x="240" y="797"/>
                        </a:lnTo>
                        <a:lnTo>
                          <a:pt x="275" y="752"/>
                        </a:lnTo>
                        <a:lnTo>
                          <a:pt x="305" y="721"/>
                        </a:lnTo>
                        <a:lnTo>
                          <a:pt x="391" y="667"/>
                        </a:lnTo>
                        <a:lnTo>
                          <a:pt x="438" y="623"/>
                        </a:lnTo>
                        <a:lnTo>
                          <a:pt x="402" y="671"/>
                        </a:lnTo>
                        <a:lnTo>
                          <a:pt x="313" y="928"/>
                        </a:lnTo>
                        <a:lnTo>
                          <a:pt x="278" y="1040"/>
                        </a:lnTo>
                        <a:lnTo>
                          <a:pt x="263" y="1103"/>
                        </a:lnTo>
                        <a:lnTo>
                          <a:pt x="253" y="1165"/>
                        </a:lnTo>
                        <a:lnTo>
                          <a:pt x="247" y="1237"/>
                        </a:lnTo>
                        <a:lnTo>
                          <a:pt x="246" y="1293"/>
                        </a:lnTo>
                        <a:lnTo>
                          <a:pt x="237" y="1405"/>
                        </a:lnTo>
                        <a:lnTo>
                          <a:pt x="278" y="1293"/>
                        </a:lnTo>
                        <a:lnTo>
                          <a:pt x="305" y="1138"/>
                        </a:lnTo>
                        <a:lnTo>
                          <a:pt x="325" y="1044"/>
                        </a:lnTo>
                        <a:lnTo>
                          <a:pt x="344" y="984"/>
                        </a:lnTo>
                        <a:lnTo>
                          <a:pt x="389" y="870"/>
                        </a:lnTo>
                        <a:lnTo>
                          <a:pt x="409" y="814"/>
                        </a:lnTo>
                        <a:lnTo>
                          <a:pt x="425" y="744"/>
                        </a:lnTo>
                        <a:lnTo>
                          <a:pt x="454" y="648"/>
                        </a:lnTo>
                        <a:lnTo>
                          <a:pt x="415" y="739"/>
                        </a:lnTo>
                        <a:lnTo>
                          <a:pt x="394" y="839"/>
                        </a:lnTo>
                        <a:lnTo>
                          <a:pt x="386" y="1040"/>
                        </a:lnTo>
                        <a:lnTo>
                          <a:pt x="389" y="1113"/>
                        </a:lnTo>
                        <a:lnTo>
                          <a:pt x="399" y="1246"/>
                        </a:lnTo>
                        <a:lnTo>
                          <a:pt x="408" y="1298"/>
                        </a:lnTo>
                        <a:lnTo>
                          <a:pt x="458" y="1513"/>
                        </a:lnTo>
                        <a:lnTo>
                          <a:pt x="466" y="1600"/>
                        </a:lnTo>
                        <a:lnTo>
                          <a:pt x="452" y="1304"/>
                        </a:lnTo>
                        <a:lnTo>
                          <a:pt x="423" y="1078"/>
                        </a:lnTo>
                        <a:lnTo>
                          <a:pt x="419" y="1001"/>
                        </a:lnTo>
                        <a:lnTo>
                          <a:pt x="415" y="822"/>
                        </a:lnTo>
                        <a:lnTo>
                          <a:pt x="420" y="768"/>
                        </a:lnTo>
                        <a:lnTo>
                          <a:pt x="440" y="677"/>
                        </a:lnTo>
                        <a:lnTo>
                          <a:pt x="458" y="617"/>
                        </a:lnTo>
                        <a:lnTo>
                          <a:pt x="487" y="652"/>
                        </a:lnTo>
                        <a:lnTo>
                          <a:pt x="533" y="731"/>
                        </a:lnTo>
                        <a:lnTo>
                          <a:pt x="587" y="893"/>
                        </a:lnTo>
                        <a:lnTo>
                          <a:pt x="622" y="1026"/>
                        </a:lnTo>
                        <a:lnTo>
                          <a:pt x="651" y="1146"/>
                        </a:lnTo>
                        <a:lnTo>
                          <a:pt x="703" y="1324"/>
                        </a:lnTo>
                        <a:lnTo>
                          <a:pt x="738" y="1416"/>
                        </a:lnTo>
                        <a:lnTo>
                          <a:pt x="767" y="1476"/>
                        </a:lnTo>
                        <a:lnTo>
                          <a:pt x="755" y="1389"/>
                        </a:lnTo>
                        <a:lnTo>
                          <a:pt x="639" y="1005"/>
                        </a:lnTo>
                        <a:lnTo>
                          <a:pt x="567" y="800"/>
                        </a:lnTo>
                        <a:lnTo>
                          <a:pt x="545" y="723"/>
                        </a:lnTo>
                        <a:lnTo>
                          <a:pt x="530" y="654"/>
                        </a:lnTo>
                        <a:lnTo>
                          <a:pt x="477" y="517"/>
                        </a:lnTo>
                        <a:lnTo>
                          <a:pt x="486" y="455"/>
                        </a:lnTo>
                        <a:lnTo>
                          <a:pt x="542" y="418"/>
                        </a:lnTo>
                        <a:lnTo>
                          <a:pt x="570" y="432"/>
                        </a:lnTo>
                        <a:lnTo>
                          <a:pt x="605" y="436"/>
                        </a:lnTo>
                        <a:lnTo>
                          <a:pt x="642" y="449"/>
                        </a:lnTo>
                        <a:lnTo>
                          <a:pt x="790" y="470"/>
                        </a:lnTo>
                        <a:lnTo>
                          <a:pt x="781" y="468"/>
                        </a:lnTo>
                        <a:lnTo>
                          <a:pt x="793" y="430"/>
                        </a:lnTo>
                        <a:lnTo>
                          <a:pt x="799" y="430"/>
                        </a:lnTo>
                        <a:lnTo>
                          <a:pt x="761" y="422"/>
                        </a:lnTo>
                        <a:lnTo>
                          <a:pt x="715" y="422"/>
                        </a:lnTo>
                        <a:lnTo>
                          <a:pt x="657" y="438"/>
                        </a:lnTo>
                        <a:lnTo>
                          <a:pt x="594" y="465"/>
                        </a:lnTo>
                        <a:lnTo>
                          <a:pt x="541" y="496"/>
                        </a:lnTo>
                        <a:lnTo>
                          <a:pt x="498" y="515"/>
                        </a:lnTo>
                        <a:lnTo>
                          <a:pt x="556" y="443"/>
                        </a:lnTo>
                        <a:lnTo>
                          <a:pt x="640" y="376"/>
                        </a:lnTo>
                        <a:lnTo>
                          <a:pt x="729" y="347"/>
                        </a:lnTo>
                        <a:lnTo>
                          <a:pt x="769" y="345"/>
                        </a:lnTo>
                        <a:lnTo>
                          <a:pt x="807" y="349"/>
                        </a:lnTo>
                        <a:lnTo>
                          <a:pt x="792" y="349"/>
                        </a:lnTo>
                        <a:lnTo>
                          <a:pt x="809" y="295"/>
                        </a:lnTo>
                        <a:lnTo>
                          <a:pt x="758" y="303"/>
                        </a:lnTo>
                        <a:lnTo>
                          <a:pt x="700" y="335"/>
                        </a:lnTo>
                        <a:lnTo>
                          <a:pt x="637" y="382"/>
                        </a:lnTo>
                        <a:lnTo>
                          <a:pt x="539" y="476"/>
                        </a:lnTo>
                        <a:lnTo>
                          <a:pt x="495" y="513"/>
                        </a:lnTo>
                        <a:lnTo>
                          <a:pt x="519" y="393"/>
                        </a:lnTo>
                        <a:lnTo>
                          <a:pt x="570" y="343"/>
                        </a:lnTo>
                        <a:lnTo>
                          <a:pt x="628" y="293"/>
                        </a:lnTo>
                        <a:lnTo>
                          <a:pt x="709" y="233"/>
                        </a:lnTo>
                        <a:lnTo>
                          <a:pt x="749" y="212"/>
                        </a:lnTo>
                        <a:lnTo>
                          <a:pt x="700" y="196"/>
                        </a:lnTo>
                        <a:lnTo>
                          <a:pt x="662" y="233"/>
                        </a:lnTo>
                        <a:lnTo>
                          <a:pt x="622" y="283"/>
                        </a:lnTo>
                        <a:lnTo>
                          <a:pt x="590" y="320"/>
                        </a:lnTo>
                        <a:lnTo>
                          <a:pt x="538" y="397"/>
                        </a:lnTo>
                        <a:lnTo>
                          <a:pt x="487" y="376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0205" name="Group 29"/>
                <p:cNvGrpSpPr>
                  <a:grpSpLocks/>
                </p:cNvGrpSpPr>
                <p:nvPr/>
              </p:nvGrpSpPr>
              <p:grpSpPr bwMode="auto">
                <a:xfrm>
                  <a:off x="4080" y="2243"/>
                  <a:ext cx="1515" cy="2070"/>
                  <a:chOff x="4080" y="2243"/>
                  <a:chExt cx="1515" cy="2070"/>
                </a:xfrm>
              </p:grpSpPr>
              <p:sp>
                <p:nvSpPr>
                  <p:cNvPr id="50198" name="Freeform 22"/>
                  <p:cNvSpPr>
                    <a:spLocks/>
                  </p:cNvSpPr>
                  <p:nvPr/>
                </p:nvSpPr>
                <p:spPr bwMode="ltGray">
                  <a:xfrm>
                    <a:off x="4661" y="2606"/>
                    <a:ext cx="417" cy="1707"/>
                  </a:xfrm>
                  <a:custGeom>
                    <a:avLst/>
                    <a:gdLst/>
                    <a:ahLst/>
                    <a:cxnLst>
                      <a:cxn ang="0">
                        <a:pos x="416" y="793"/>
                      </a:cxn>
                      <a:cxn ang="0">
                        <a:pos x="380" y="1140"/>
                      </a:cxn>
                      <a:cxn ang="0">
                        <a:pos x="345" y="1418"/>
                      </a:cxn>
                      <a:cxn ang="0">
                        <a:pos x="322" y="1624"/>
                      </a:cxn>
                      <a:cxn ang="0">
                        <a:pos x="328" y="1706"/>
                      </a:cxn>
                      <a:cxn ang="0">
                        <a:pos x="278" y="1706"/>
                      </a:cxn>
                      <a:cxn ang="0">
                        <a:pos x="261" y="1586"/>
                      </a:cxn>
                      <a:cxn ang="0">
                        <a:pos x="255" y="1406"/>
                      </a:cxn>
                      <a:cxn ang="0">
                        <a:pos x="235" y="1237"/>
                      </a:cxn>
                      <a:cxn ang="0">
                        <a:pos x="226" y="1109"/>
                      </a:cxn>
                      <a:cxn ang="0">
                        <a:pos x="208" y="924"/>
                      </a:cxn>
                      <a:cxn ang="0">
                        <a:pos x="183" y="766"/>
                      </a:cxn>
                      <a:cxn ang="0">
                        <a:pos x="165" y="625"/>
                      </a:cxn>
                      <a:cxn ang="0">
                        <a:pos x="145" y="474"/>
                      </a:cxn>
                      <a:cxn ang="0">
                        <a:pos x="113" y="324"/>
                      </a:cxn>
                      <a:cxn ang="0">
                        <a:pos x="78" y="198"/>
                      </a:cxn>
                      <a:cxn ang="0">
                        <a:pos x="19" y="75"/>
                      </a:cxn>
                      <a:cxn ang="0">
                        <a:pos x="0" y="28"/>
                      </a:cxn>
                      <a:cxn ang="0">
                        <a:pos x="24" y="0"/>
                      </a:cxn>
                      <a:cxn ang="0">
                        <a:pos x="62" y="50"/>
                      </a:cxn>
                      <a:cxn ang="0">
                        <a:pos x="113" y="164"/>
                      </a:cxn>
                      <a:cxn ang="0">
                        <a:pos x="152" y="279"/>
                      </a:cxn>
                      <a:cxn ang="0">
                        <a:pos x="183" y="401"/>
                      </a:cxn>
                      <a:cxn ang="0">
                        <a:pos x="203" y="557"/>
                      </a:cxn>
                      <a:cxn ang="0">
                        <a:pos x="223" y="704"/>
                      </a:cxn>
                      <a:cxn ang="0">
                        <a:pos x="250" y="903"/>
                      </a:cxn>
                      <a:cxn ang="0">
                        <a:pos x="273" y="1067"/>
                      </a:cxn>
                      <a:cxn ang="0">
                        <a:pos x="282" y="1198"/>
                      </a:cxn>
                      <a:cxn ang="0">
                        <a:pos x="290" y="1333"/>
                      </a:cxn>
                      <a:cxn ang="0">
                        <a:pos x="310" y="1472"/>
                      </a:cxn>
                      <a:cxn ang="0">
                        <a:pos x="338" y="1233"/>
                      </a:cxn>
                      <a:cxn ang="0">
                        <a:pos x="370" y="1009"/>
                      </a:cxn>
                      <a:cxn ang="0">
                        <a:pos x="416" y="793"/>
                      </a:cxn>
                    </a:cxnLst>
                    <a:rect l="0" t="0" r="r" b="b"/>
                    <a:pathLst>
                      <a:path w="417" h="1707">
                        <a:moveTo>
                          <a:pt x="416" y="793"/>
                        </a:moveTo>
                        <a:lnTo>
                          <a:pt x="380" y="1140"/>
                        </a:lnTo>
                        <a:lnTo>
                          <a:pt x="345" y="1418"/>
                        </a:lnTo>
                        <a:lnTo>
                          <a:pt x="322" y="1624"/>
                        </a:lnTo>
                        <a:lnTo>
                          <a:pt x="328" y="1706"/>
                        </a:lnTo>
                        <a:lnTo>
                          <a:pt x="278" y="1706"/>
                        </a:lnTo>
                        <a:lnTo>
                          <a:pt x="261" y="1586"/>
                        </a:lnTo>
                        <a:lnTo>
                          <a:pt x="255" y="1406"/>
                        </a:lnTo>
                        <a:lnTo>
                          <a:pt x="235" y="1237"/>
                        </a:lnTo>
                        <a:lnTo>
                          <a:pt x="226" y="1109"/>
                        </a:lnTo>
                        <a:lnTo>
                          <a:pt x="208" y="924"/>
                        </a:lnTo>
                        <a:lnTo>
                          <a:pt x="183" y="766"/>
                        </a:lnTo>
                        <a:lnTo>
                          <a:pt x="165" y="625"/>
                        </a:lnTo>
                        <a:lnTo>
                          <a:pt x="145" y="474"/>
                        </a:lnTo>
                        <a:lnTo>
                          <a:pt x="113" y="324"/>
                        </a:lnTo>
                        <a:lnTo>
                          <a:pt x="78" y="198"/>
                        </a:lnTo>
                        <a:lnTo>
                          <a:pt x="19" y="75"/>
                        </a:lnTo>
                        <a:lnTo>
                          <a:pt x="0" y="28"/>
                        </a:lnTo>
                        <a:lnTo>
                          <a:pt x="24" y="0"/>
                        </a:lnTo>
                        <a:lnTo>
                          <a:pt x="62" y="50"/>
                        </a:lnTo>
                        <a:lnTo>
                          <a:pt x="113" y="164"/>
                        </a:lnTo>
                        <a:lnTo>
                          <a:pt x="152" y="279"/>
                        </a:lnTo>
                        <a:lnTo>
                          <a:pt x="183" y="401"/>
                        </a:lnTo>
                        <a:lnTo>
                          <a:pt x="203" y="557"/>
                        </a:lnTo>
                        <a:lnTo>
                          <a:pt x="223" y="704"/>
                        </a:lnTo>
                        <a:lnTo>
                          <a:pt x="250" y="903"/>
                        </a:lnTo>
                        <a:lnTo>
                          <a:pt x="273" y="1067"/>
                        </a:lnTo>
                        <a:lnTo>
                          <a:pt x="282" y="1198"/>
                        </a:lnTo>
                        <a:lnTo>
                          <a:pt x="290" y="1333"/>
                        </a:lnTo>
                        <a:lnTo>
                          <a:pt x="310" y="1472"/>
                        </a:lnTo>
                        <a:lnTo>
                          <a:pt x="338" y="1233"/>
                        </a:lnTo>
                        <a:lnTo>
                          <a:pt x="370" y="1009"/>
                        </a:lnTo>
                        <a:lnTo>
                          <a:pt x="416" y="793"/>
                        </a:lnTo>
                      </a:path>
                    </a:pathLst>
                  </a:custGeom>
                  <a:solidFill>
                    <a:srgbClr val="3C0023"/>
                  </a:solidFill>
                  <a:ln w="9525" cap="rnd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199" name="Freeform 23"/>
                  <p:cNvSpPr>
                    <a:spLocks/>
                  </p:cNvSpPr>
                  <p:nvPr/>
                </p:nvSpPr>
                <p:spPr bwMode="ltGray">
                  <a:xfrm>
                    <a:off x="4788" y="2882"/>
                    <a:ext cx="746" cy="1228"/>
                  </a:xfrm>
                  <a:custGeom>
                    <a:avLst/>
                    <a:gdLst/>
                    <a:ahLst/>
                    <a:cxnLst>
                      <a:cxn ang="0">
                        <a:pos x="197" y="200"/>
                      </a:cxn>
                      <a:cxn ang="0">
                        <a:pos x="221" y="154"/>
                      </a:cxn>
                      <a:cxn ang="0">
                        <a:pos x="211" y="17"/>
                      </a:cxn>
                      <a:cxn ang="0">
                        <a:pos x="211" y="17"/>
                      </a:cxn>
                      <a:cxn ang="0">
                        <a:pos x="211" y="17"/>
                      </a:cxn>
                      <a:cxn ang="0">
                        <a:pos x="211" y="17"/>
                      </a:cxn>
                      <a:cxn ang="0">
                        <a:pos x="211" y="17"/>
                      </a:cxn>
                      <a:cxn ang="0">
                        <a:pos x="229" y="7"/>
                      </a:cxn>
                      <a:cxn ang="0">
                        <a:pos x="270" y="227"/>
                      </a:cxn>
                      <a:cxn ang="0">
                        <a:pos x="309" y="136"/>
                      </a:cxn>
                      <a:cxn ang="0">
                        <a:pos x="331" y="17"/>
                      </a:cxn>
                      <a:cxn ang="0">
                        <a:pos x="342" y="17"/>
                      </a:cxn>
                      <a:cxn ang="0">
                        <a:pos x="338" y="17"/>
                      </a:cxn>
                      <a:cxn ang="0">
                        <a:pos x="342" y="17"/>
                      </a:cxn>
                      <a:cxn ang="0">
                        <a:pos x="336" y="17"/>
                      </a:cxn>
                      <a:cxn ang="0">
                        <a:pos x="338" y="17"/>
                      </a:cxn>
                      <a:cxn ang="0">
                        <a:pos x="345" y="162"/>
                      </a:cxn>
                      <a:cxn ang="0">
                        <a:pos x="364" y="304"/>
                      </a:cxn>
                      <a:cxn ang="0">
                        <a:pos x="454" y="273"/>
                      </a:cxn>
                      <a:cxn ang="0">
                        <a:pos x="575" y="281"/>
                      </a:cxn>
                      <a:cxn ang="0">
                        <a:pos x="671" y="360"/>
                      </a:cxn>
                      <a:cxn ang="0">
                        <a:pos x="745" y="534"/>
                      </a:cxn>
                      <a:cxn ang="0">
                        <a:pos x="656" y="507"/>
                      </a:cxn>
                      <a:cxn ang="0">
                        <a:pos x="559" y="451"/>
                      </a:cxn>
                      <a:cxn ang="0">
                        <a:pos x="434" y="416"/>
                      </a:cxn>
                      <a:cxn ang="0">
                        <a:pos x="351" y="432"/>
                      </a:cxn>
                      <a:cxn ang="0">
                        <a:pos x="400" y="517"/>
                      </a:cxn>
                      <a:cxn ang="0">
                        <a:pos x="504" y="567"/>
                      </a:cxn>
                      <a:cxn ang="0">
                        <a:pos x="613" y="603"/>
                      </a:cxn>
                      <a:cxn ang="0">
                        <a:pos x="692" y="729"/>
                      </a:cxn>
                      <a:cxn ang="0">
                        <a:pos x="732" y="902"/>
                      </a:cxn>
                      <a:cxn ang="0">
                        <a:pos x="634" y="794"/>
                      </a:cxn>
                      <a:cxn ang="0">
                        <a:pos x="535" y="684"/>
                      </a:cxn>
                      <a:cxn ang="0">
                        <a:pos x="437" y="594"/>
                      </a:cxn>
                      <a:cxn ang="0">
                        <a:pos x="365" y="549"/>
                      </a:cxn>
                      <a:cxn ang="0">
                        <a:pos x="319" y="636"/>
                      </a:cxn>
                      <a:cxn ang="0">
                        <a:pos x="377" y="843"/>
                      </a:cxn>
                      <a:cxn ang="0">
                        <a:pos x="432" y="1074"/>
                      </a:cxn>
                      <a:cxn ang="0">
                        <a:pos x="374" y="1128"/>
                      </a:cxn>
                      <a:cxn ang="0">
                        <a:pos x="313" y="814"/>
                      </a:cxn>
                      <a:cxn ang="0">
                        <a:pos x="255" y="617"/>
                      </a:cxn>
                      <a:cxn ang="0">
                        <a:pos x="241" y="677"/>
                      </a:cxn>
                      <a:cxn ang="0">
                        <a:pos x="244" y="642"/>
                      </a:cxn>
                      <a:cxn ang="0">
                        <a:pos x="229" y="709"/>
                      </a:cxn>
                      <a:cxn ang="0">
                        <a:pos x="166" y="885"/>
                      </a:cxn>
                      <a:cxn ang="0">
                        <a:pos x="107" y="1109"/>
                      </a:cxn>
                      <a:cxn ang="0">
                        <a:pos x="93" y="1047"/>
                      </a:cxn>
                      <a:cxn ang="0">
                        <a:pos x="126" y="856"/>
                      </a:cxn>
                      <a:cxn ang="0">
                        <a:pos x="195" y="650"/>
                      </a:cxn>
                      <a:cxn ang="0">
                        <a:pos x="269" y="491"/>
                      </a:cxn>
                      <a:cxn ang="0">
                        <a:pos x="212" y="480"/>
                      </a:cxn>
                      <a:cxn ang="0">
                        <a:pos x="131" y="652"/>
                      </a:cxn>
                      <a:cxn ang="0">
                        <a:pos x="61" y="835"/>
                      </a:cxn>
                      <a:cxn ang="0">
                        <a:pos x="9" y="956"/>
                      </a:cxn>
                      <a:cxn ang="0">
                        <a:pos x="42" y="787"/>
                      </a:cxn>
                      <a:cxn ang="0">
                        <a:pos x="123" y="617"/>
                      </a:cxn>
                      <a:cxn ang="0">
                        <a:pos x="229" y="449"/>
                      </a:cxn>
                      <a:cxn ang="0">
                        <a:pos x="204" y="341"/>
                      </a:cxn>
                      <a:cxn ang="0">
                        <a:pos x="123" y="204"/>
                      </a:cxn>
                      <a:cxn ang="0">
                        <a:pos x="38" y="42"/>
                      </a:cxn>
                      <a:cxn ang="0">
                        <a:pos x="47" y="17"/>
                      </a:cxn>
                      <a:cxn ang="0">
                        <a:pos x="88" y="17"/>
                      </a:cxn>
                      <a:cxn ang="0">
                        <a:pos x="102" y="36"/>
                      </a:cxn>
                    </a:cxnLst>
                    <a:rect l="0" t="0" r="r" b="b"/>
                    <a:pathLst>
                      <a:path w="746" h="1228">
                        <a:moveTo>
                          <a:pt x="140" y="108"/>
                        </a:moveTo>
                        <a:lnTo>
                          <a:pt x="154" y="135"/>
                        </a:lnTo>
                        <a:lnTo>
                          <a:pt x="166" y="154"/>
                        </a:lnTo>
                        <a:lnTo>
                          <a:pt x="182" y="175"/>
                        </a:lnTo>
                        <a:lnTo>
                          <a:pt x="197" y="200"/>
                        </a:lnTo>
                        <a:lnTo>
                          <a:pt x="211" y="218"/>
                        </a:lnTo>
                        <a:lnTo>
                          <a:pt x="223" y="229"/>
                        </a:lnTo>
                        <a:lnTo>
                          <a:pt x="237" y="239"/>
                        </a:lnTo>
                        <a:lnTo>
                          <a:pt x="229" y="202"/>
                        </a:lnTo>
                        <a:lnTo>
                          <a:pt x="221" y="154"/>
                        </a:lnTo>
                        <a:lnTo>
                          <a:pt x="214" y="104"/>
                        </a:lnTo>
                        <a:lnTo>
                          <a:pt x="206" y="52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27" y="17"/>
                        </a:lnTo>
                        <a:lnTo>
                          <a:pt x="229" y="17"/>
                        </a:lnTo>
                        <a:lnTo>
                          <a:pt x="229" y="7"/>
                        </a:lnTo>
                        <a:lnTo>
                          <a:pt x="240" y="57"/>
                        </a:lnTo>
                        <a:lnTo>
                          <a:pt x="249" y="104"/>
                        </a:lnTo>
                        <a:lnTo>
                          <a:pt x="257" y="142"/>
                        </a:lnTo>
                        <a:lnTo>
                          <a:pt x="266" y="194"/>
                        </a:lnTo>
                        <a:lnTo>
                          <a:pt x="270" y="227"/>
                        </a:lnTo>
                        <a:lnTo>
                          <a:pt x="276" y="245"/>
                        </a:lnTo>
                        <a:lnTo>
                          <a:pt x="284" y="227"/>
                        </a:lnTo>
                        <a:lnTo>
                          <a:pt x="293" y="204"/>
                        </a:lnTo>
                        <a:lnTo>
                          <a:pt x="305" y="179"/>
                        </a:lnTo>
                        <a:lnTo>
                          <a:pt x="309" y="136"/>
                        </a:lnTo>
                        <a:lnTo>
                          <a:pt x="312" y="104"/>
                        </a:lnTo>
                        <a:lnTo>
                          <a:pt x="315" y="50"/>
                        </a:lnTo>
                        <a:lnTo>
                          <a:pt x="316" y="0"/>
                        </a:lnTo>
                        <a:lnTo>
                          <a:pt x="315" y="0"/>
                        </a:lnTo>
                        <a:lnTo>
                          <a:pt x="331" y="17"/>
                        </a:lnTo>
                        <a:lnTo>
                          <a:pt x="336" y="17"/>
                        </a:lnTo>
                        <a:lnTo>
                          <a:pt x="339" y="17"/>
                        </a:lnTo>
                        <a:lnTo>
                          <a:pt x="341" y="17"/>
                        </a:lnTo>
                        <a:lnTo>
                          <a:pt x="344" y="17"/>
                        </a:lnTo>
                        <a:lnTo>
                          <a:pt x="342" y="17"/>
                        </a:lnTo>
                        <a:lnTo>
                          <a:pt x="336" y="17"/>
                        </a:lnTo>
                        <a:lnTo>
                          <a:pt x="338" y="17"/>
                        </a:lnTo>
                        <a:lnTo>
                          <a:pt x="338" y="17"/>
                        </a:lnTo>
                        <a:lnTo>
                          <a:pt x="345" y="17"/>
                        </a:lnTo>
                        <a:lnTo>
                          <a:pt x="338" y="17"/>
                        </a:lnTo>
                        <a:lnTo>
                          <a:pt x="331" y="17"/>
                        </a:lnTo>
                        <a:lnTo>
                          <a:pt x="335" y="17"/>
                        </a:lnTo>
                        <a:lnTo>
                          <a:pt x="336" y="17"/>
                        </a:lnTo>
                        <a:lnTo>
                          <a:pt x="330" y="17"/>
                        </a:lnTo>
                        <a:lnTo>
                          <a:pt x="342" y="17"/>
                        </a:lnTo>
                        <a:lnTo>
                          <a:pt x="338" y="17"/>
                        </a:lnTo>
                        <a:lnTo>
                          <a:pt x="328" y="17"/>
                        </a:lnTo>
                        <a:lnTo>
                          <a:pt x="330" y="17"/>
                        </a:lnTo>
                        <a:lnTo>
                          <a:pt x="338" y="17"/>
                        </a:lnTo>
                        <a:lnTo>
                          <a:pt x="336" y="17"/>
                        </a:lnTo>
                        <a:lnTo>
                          <a:pt x="342" y="17"/>
                        </a:lnTo>
                        <a:lnTo>
                          <a:pt x="342" y="17"/>
                        </a:lnTo>
                        <a:lnTo>
                          <a:pt x="333" y="17"/>
                        </a:lnTo>
                        <a:lnTo>
                          <a:pt x="351" y="17"/>
                        </a:lnTo>
                        <a:lnTo>
                          <a:pt x="338" y="17"/>
                        </a:lnTo>
                        <a:lnTo>
                          <a:pt x="341" y="17"/>
                        </a:lnTo>
                        <a:lnTo>
                          <a:pt x="351" y="9"/>
                        </a:lnTo>
                        <a:lnTo>
                          <a:pt x="350" y="54"/>
                        </a:lnTo>
                        <a:lnTo>
                          <a:pt x="348" y="108"/>
                        </a:lnTo>
                        <a:lnTo>
                          <a:pt x="345" y="162"/>
                        </a:lnTo>
                        <a:lnTo>
                          <a:pt x="339" y="227"/>
                        </a:lnTo>
                        <a:lnTo>
                          <a:pt x="335" y="285"/>
                        </a:lnTo>
                        <a:lnTo>
                          <a:pt x="330" y="345"/>
                        </a:lnTo>
                        <a:lnTo>
                          <a:pt x="345" y="327"/>
                        </a:lnTo>
                        <a:lnTo>
                          <a:pt x="364" y="304"/>
                        </a:lnTo>
                        <a:lnTo>
                          <a:pt x="387" y="277"/>
                        </a:lnTo>
                        <a:lnTo>
                          <a:pt x="403" y="268"/>
                        </a:lnTo>
                        <a:lnTo>
                          <a:pt x="423" y="264"/>
                        </a:lnTo>
                        <a:lnTo>
                          <a:pt x="439" y="272"/>
                        </a:lnTo>
                        <a:lnTo>
                          <a:pt x="454" y="273"/>
                        </a:lnTo>
                        <a:lnTo>
                          <a:pt x="477" y="279"/>
                        </a:lnTo>
                        <a:lnTo>
                          <a:pt x="506" y="285"/>
                        </a:lnTo>
                        <a:lnTo>
                          <a:pt x="530" y="285"/>
                        </a:lnTo>
                        <a:lnTo>
                          <a:pt x="555" y="279"/>
                        </a:lnTo>
                        <a:lnTo>
                          <a:pt x="575" y="281"/>
                        </a:lnTo>
                        <a:lnTo>
                          <a:pt x="596" y="285"/>
                        </a:lnTo>
                        <a:lnTo>
                          <a:pt x="614" y="302"/>
                        </a:lnTo>
                        <a:lnTo>
                          <a:pt x="639" y="320"/>
                        </a:lnTo>
                        <a:lnTo>
                          <a:pt x="656" y="337"/>
                        </a:lnTo>
                        <a:lnTo>
                          <a:pt x="671" y="360"/>
                        </a:lnTo>
                        <a:lnTo>
                          <a:pt x="691" y="387"/>
                        </a:lnTo>
                        <a:lnTo>
                          <a:pt x="702" y="405"/>
                        </a:lnTo>
                        <a:lnTo>
                          <a:pt x="718" y="445"/>
                        </a:lnTo>
                        <a:lnTo>
                          <a:pt x="731" y="490"/>
                        </a:lnTo>
                        <a:lnTo>
                          <a:pt x="745" y="534"/>
                        </a:lnTo>
                        <a:lnTo>
                          <a:pt x="729" y="536"/>
                        </a:lnTo>
                        <a:lnTo>
                          <a:pt x="709" y="532"/>
                        </a:lnTo>
                        <a:lnTo>
                          <a:pt x="688" y="524"/>
                        </a:lnTo>
                        <a:lnTo>
                          <a:pt x="671" y="517"/>
                        </a:lnTo>
                        <a:lnTo>
                          <a:pt x="656" y="507"/>
                        </a:lnTo>
                        <a:lnTo>
                          <a:pt x="637" y="491"/>
                        </a:lnTo>
                        <a:lnTo>
                          <a:pt x="618" y="474"/>
                        </a:lnTo>
                        <a:lnTo>
                          <a:pt x="602" y="464"/>
                        </a:lnTo>
                        <a:lnTo>
                          <a:pt x="587" y="459"/>
                        </a:lnTo>
                        <a:lnTo>
                          <a:pt x="559" y="451"/>
                        </a:lnTo>
                        <a:lnTo>
                          <a:pt x="530" y="445"/>
                        </a:lnTo>
                        <a:lnTo>
                          <a:pt x="504" y="434"/>
                        </a:lnTo>
                        <a:lnTo>
                          <a:pt x="478" y="426"/>
                        </a:lnTo>
                        <a:lnTo>
                          <a:pt x="452" y="420"/>
                        </a:lnTo>
                        <a:lnTo>
                          <a:pt x="434" y="416"/>
                        </a:lnTo>
                        <a:lnTo>
                          <a:pt x="420" y="414"/>
                        </a:lnTo>
                        <a:lnTo>
                          <a:pt x="400" y="414"/>
                        </a:lnTo>
                        <a:lnTo>
                          <a:pt x="380" y="416"/>
                        </a:lnTo>
                        <a:lnTo>
                          <a:pt x="368" y="422"/>
                        </a:lnTo>
                        <a:lnTo>
                          <a:pt x="351" y="432"/>
                        </a:lnTo>
                        <a:lnTo>
                          <a:pt x="328" y="445"/>
                        </a:lnTo>
                        <a:lnTo>
                          <a:pt x="345" y="464"/>
                        </a:lnTo>
                        <a:lnTo>
                          <a:pt x="364" y="484"/>
                        </a:lnTo>
                        <a:lnTo>
                          <a:pt x="380" y="507"/>
                        </a:lnTo>
                        <a:lnTo>
                          <a:pt x="400" y="517"/>
                        </a:lnTo>
                        <a:lnTo>
                          <a:pt x="422" y="534"/>
                        </a:lnTo>
                        <a:lnTo>
                          <a:pt x="437" y="544"/>
                        </a:lnTo>
                        <a:lnTo>
                          <a:pt x="457" y="547"/>
                        </a:lnTo>
                        <a:lnTo>
                          <a:pt x="480" y="559"/>
                        </a:lnTo>
                        <a:lnTo>
                          <a:pt x="504" y="567"/>
                        </a:lnTo>
                        <a:lnTo>
                          <a:pt x="527" y="574"/>
                        </a:lnTo>
                        <a:lnTo>
                          <a:pt x="550" y="582"/>
                        </a:lnTo>
                        <a:lnTo>
                          <a:pt x="570" y="586"/>
                        </a:lnTo>
                        <a:lnTo>
                          <a:pt x="592" y="598"/>
                        </a:lnTo>
                        <a:lnTo>
                          <a:pt x="613" y="603"/>
                        </a:lnTo>
                        <a:lnTo>
                          <a:pt x="627" y="617"/>
                        </a:lnTo>
                        <a:lnTo>
                          <a:pt x="644" y="640"/>
                        </a:lnTo>
                        <a:lnTo>
                          <a:pt x="660" y="665"/>
                        </a:lnTo>
                        <a:lnTo>
                          <a:pt x="676" y="694"/>
                        </a:lnTo>
                        <a:lnTo>
                          <a:pt x="692" y="729"/>
                        </a:lnTo>
                        <a:lnTo>
                          <a:pt x="702" y="752"/>
                        </a:lnTo>
                        <a:lnTo>
                          <a:pt x="709" y="787"/>
                        </a:lnTo>
                        <a:lnTo>
                          <a:pt x="717" y="827"/>
                        </a:lnTo>
                        <a:lnTo>
                          <a:pt x="725" y="870"/>
                        </a:lnTo>
                        <a:lnTo>
                          <a:pt x="732" y="902"/>
                        </a:lnTo>
                        <a:lnTo>
                          <a:pt x="717" y="885"/>
                        </a:lnTo>
                        <a:lnTo>
                          <a:pt x="694" y="860"/>
                        </a:lnTo>
                        <a:lnTo>
                          <a:pt x="676" y="843"/>
                        </a:lnTo>
                        <a:lnTo>
                          <a:pt x="656" y="818"/>
                        </a:lnTo>
                        <a:lnTo>
                          <a:pt x="634" y="794"/>
                        </a:lnTo>
                        <a:lnTo>
                          <a:pt x="616" y="777"/>
                        </a:lnTo>
                        <a:lnTo>
                          <a:pt x="595" y="754"/>
                        </a:lnTo>
                        <a:lnTo>
                          <a:pt x="575" y="733"/>
                        </a:lnTo>
                        <a:lnTo>
                          <a:pt x="555" y="709"/>
                        </a:lnTo>
                        <a:lnTo>
                          <a:pt x="535" y="684"/>
                        </a:lnTo>
                        <a:lnTo>
                          <a:pt x="517" y="667"/>
                        </a:lnTo>
                        <a:lnTo>
                          <a:pt x="495" y="644"/>
                        </a:lnTo>
                        <a:lnTo>
                          <a:pt x="475" y="627"/>
                        </a:lnTo>
                        <a:lnTo>
                          <a:pt x="455" y="611"/>
                        </a:lnTo>
                        <a:lnTo>
                          <a:pt x="437" y="594"/>
                        </a:lnTo>
                        <a:lnTo>
                          <a:pt x="423" y="586"/>
                        </a:lnTo>
                        <a:lnTo>
                          <a:pt x="408" y="572"/>
                        </a:lnTo>
                        <a:lnTo>
                          <a:pt x="391" y="559"/>
                        </a:lnTo>
                        <a:lnTo>
                          <a:pt x="376" y="544"/>
                        </a:lnTo>
                        <a:lnTo>
                          <a:pt x="365" y="549"/>
                        </a:lnTo>
                        <a:lnTo>
                          <a:pt x="350" y="557"/>
                        </a:lnTo>
                        <a:lnTo>
                          <a:pt x="338" y="555"/>
                        </a:lnTo>
                        <a:lnTo>
                          <a:pt x="325" y="544"/>
                        </a:lnTo>
                        <a:lnTo>
                          <a:pt x="322" y="586"/>
                        </a:lnTo>
                        <a:lnTo>
                          <a:pt x="319" y="636"/>
                        </a:lnTo>
                        <a:lnTo>
                          <a:pt x="328" y="679"/>
                        </a:lnTo>
                        <a:lnTo>
                          <a:pt x="336" y="725"/>
                        </a:lnTo>
                        <a:lnTo>
                          <a:pt x="350" y="756"/>
                        </a:lnTo>
                        <a:lnTo>
                          <a:pt x="364" y="796"/>
                        </a:lnTo>
                        <a:lnTo>
                          <a:pt x="377" y="843"/>
                        </a:lnTo>
                        <a:lnTo>
                          <a:pt x="391" y="891"/>
                        </a:lnTo>
                        <a:lnTo>
                          <a:pt x="403" y="924"/>
                        </a:lnTo>
                        <a:lnTo>
                          <a:pt x="417" y="956"/>
                        </a:lnTo>
                        <a:lnTo>
                          <a:pt x="428" y="1022"/>
                        </a:lnTo>
                        <a:lnTo>
                          <a:pt x="432" y="1074"/>
                        </a:lnTo>
                        <a:lnTo>
                          <a:pt x="443" y="1140"/>
                        </a:lnTo>
                        <a:lnTo>
                          <a:pt x="452" y="1199"/>
                        </a:lnTo>
                        <a:lnTo>
                          <a:pt x="408" y="1199"/>
                        </a:lnTo>
                        <a:lnTo>
                          <a:pt x="400" y="1199"/>
                        </a:lnTo>
                        <a:lnTo>
                          <a:pt x="374" y="1128"/>
                        </a:lnTo>
                        <a:lnTo>
                          <a:pt x="353" y="1057"/>
                        </a:lnTo>
                        <a:lnTo>
                          <a:pt x="338" y="999"/>
                        </a:lnTo>
                        <a:lnTo>
                          <a:pt x="327" y="939"/>
                        </a:lnTo>
                        <a:lnTo>
                          <a:pt x="321" y="877"/>
                        </a:lnTo>
                        <a:lnTo>
                          <a:pt x="313" y="814"/>
                        </a:lnTo>
                        <a:lnTo>
                          <a:pt x="296" y="719"/>
                        </a:lnTo>
                        <a:lnTo>
                          <a:pt x="284" y="690"/>
                        </a:lnTo>
                        <a:lnTo>
                          <a:pt x="276" y="632"/>
                        </a:lnTo>
                        <a:lnTo>
                          <a:pt x="266" y="609"/>
                        </a:lnTo>
                        <a:lnTo>
                          <a:pt x="255" y="617"/>
                        </a:lnTo>
                        <a:lnTo>
                          <a:pt x="247" y="623"/>
                        </a:lnTo>
                        <a:lnTo>
                          <a:pt x="243" y="659"/>
                        </a:lnTo>
                        <a:lnTo>
                          <a:pt x="244" y="642"/>
                        </a:lnTo>
                        <a:lnTo>
                          <a:pt x="243" y="661"/>
                        </a:lnTo>
                        <a:lnTo>
                          <a:pt x="241" y="677"/>
                        </a:lnTo>
                        <a:lnTo>
                          <a:pt x="237" y="682"/>
                        </a:lnTo>
                        <a:lnTo>
                          <a:pt x="243" y="677"/>
                        </a:lnTo>
                        <a:lnTo>
                          <a:pt x="240" y="669"/>
                        </a:lnTo>
                        <a:lnTo>
                          <a:pt x="243" y="650"/>
                        </a:lnTo>
                        <a:lnTo>
                          <a:pt x="244" y="642"/>
                        </a:lnTo>
                        <a:lnTo>
                          <a:pt x="244" y="644"/>
                        </a:lnTo>
                        <a:lnTo>
                          <a:pt x="244" y="661"/>
                        </a:lnTo>
                        <a:lnTo>
                          <a:pt x="247" y="677"/>
                        </a:lnTo>
                        <a:lnTo>
                          <a:pt x="241" y="682"/>
                        </a:lnTo>
                        <a:lnTo>
                          <a:pt x="229" y="709"/>
                        </a:lnTo>
                        <a:lnTo>
                          <a:pt x="214" y="750"/>
                        </a:lnTo>
                        <a:lnTo>
                          <a:pt x="201" y="781"/>
                        </a:lnTo>
                        <a:lnTo>
                          <a:pt x="189" y="814"/>
                        </a:lnTo>
                        <a:lnTo>
                          <a:pt x="178" y="852"/>
                        </a:lnTo>
                        <a:lnTo>
                          <a:pt x="166" y="885"/>
                        </a:lnTo>
                        <a:lnTo>
                          <a:pt x="154" y="924"/>
                        </a:lnTo>
                        <a:lnTo>
                          <a:pt x="142" y="964"/>
                        </a:lnTo>
                        <a:lnTo>
                          <a:pt x="131" y="1007"/>
                        </a:lnTo>
                        <a:lnTo>
                          <a:pt x="119" y="1055"/>
                        </a:lnTo>
                        <a:lnTo>
                          <a:pt x="107" y="1109"/>
                        </a:lnTo>
                        <a:lnTo>
                          <a:pt x="94" y="1165"/>
                        </a:lnTo>
                        <a:lnTo>
                          <a:pt x="81" y="1227"/>
                        </a:lnTo>
                        <a:lnTo>
                          <a:pt x="85" y="1153"/>
                        </a:lnTo>
                        <a:lnTo>
                          <a:pt x="90" y="1105"/>
                        </a:lnTo>
                        <a:lnTo>
                          <a:pt x="93" y="1047"/>
                        </a:lnTo>
                        <a:lnTo>
                          <a:pt x="96" y="1014"/>
                        </a:lnTo>
                        <a:lnTo>
                          <a:pt x="102" y="989"/>
                        </a:lnTo>
                        <a:lnTo>
                          <a:pt x="110" y="941"/>
                        </a:lnTo>
                        <a:lnTo>
                          <a:pt x="119" y="895"/>
                        </a:lnTo>
                        <a:lnTo>
                          <a:pt x="126" y="856"/>
                        </a:lnTo>
                        <a:lnTo>
                          <a:pt x="140" y="814"/>
                        </a:lnTo>
                        <a:lnTo>
                          <a:pt x="154" y="771"/>
                        </a:lnTo>
                        <a:lnTo>
                          <a:pt x="171" y="725"/>
                        </a:lnTo>
                        <a:lnTo>
                          <a:pt x="185" y="677"/>
                        </a:lnTo>
                        <a:lnTo>
                          <a:pt x="195" y="650"/>
                        </a:lnTo>
                        <a:lnTo>
                          <a:pt x="208" y="625"/>
                        </a:lnTo>
                        <a:lnTo>
                          <a:pt x="224" y="594"/>
                        </a:lnTo>
                        <a:lnTo>
                          <a:pt x="240" y="565"/>
                        </a:lnTo>
                        <a:lnTo>
                          <a:pt x="253" y="532"/>
                        </a:lnTo>
                        <a:lnTo>
                          <a:pt x="269" y="491"/>
                        </a:lnTo>
                        <a:lnTo>
                          <a:pt x="263" y="480"/>
                        </a:lnTo>
                        <a:lnTo>
                          <a:pt x="250" y="459"/>
                        </a:lnTo>
                        <a:lnTo>
                          <a:pt x="240" y="445"/>
                        </a:lnTo>
                        <a:lnTo>
                          <a:pt x="229" y="455"/>
                        </a:lnTo>
                        <a:lnTo>
                          <a:pt x="212" y="480"/>
                        </a:lnTo>
                        <a:lnTo>
                          <a:pt x="197" y="505"/>
                        </a:lnTo>
                        <a:lnTo>
                          <a:pt x="182" y="532"/>
                        </a:lnTo>
                        <a:lnTo>
                          <a:pt x="168" y="565"/>
                        </a:lnTo>
                        <a:lnTo>
                          <a:pt x="149" y="609"/>
                        </a:lnTo>
                        <a:lnTo>
                          <a:pt x="131" y="652"/>
                        </a:lnTo>
                        <a:lnTo>
                          <a:pt x="117" y="684"/>
                        </a:lnTo>
                        <a:lnTo>
                          <a:pt x="104" y="713"/>
                        </a:lnTo>
                        <a:lnTo>
                          <a:pt x="88" y="750"/>
                        </a:lnTo>
                        <a:lnTo>
                          <a:pt x="73" y="792"/>
                        </a:lnTo>
                        <a:lnTo>
                          <a:pt x="61" y="835"/>
                        </a:lnTo>
                        <a:lnTo>
                          <a:pt x="45" y="879"/>
                        </a:lnTo>
                        <a:lnTo>
                          <a:pt x="32" y="924"/>
                        </a:lnTo>
                        <a:lnTo>
                          <a:pt x="18" y="972"/>
                        </a:lnTo>
                        <a:lnTo>
                          <a:pt x="0" y="1026"/>
                        </a:lnTo>
                        <a:lnTo>
                          <a:pt x="9" y="956"/>
                        </a:lnTo>
                        <a:lnTo>
                          <a:pt x="13" y="902"/>
                        </a:lnTo>
                        <a:lnTo>
                          <a:pt x="18" y="854"/>
                        </a:lnTo>
                        <a:lnTo>
                          <a:pt x="21" y="839"/>
                        </a:lnTo>
                        <a:lnTo>
                          <a:pt x="30" y="818"/>
                        </a:lnTo>
                        <a:lnTo>
                          <a:pt x="42" y="787"/>
                        </a:lnTo>
                        <a:lnTo>
                          <a:pt x="58" y="754"/>
                        </a:lnTo>
                        <a:lnTo>
                          <a:pt x="74" y="719"/>
                        </a:lnTo>
                        <a:lnTo>
                          <a:pt x="90" y="684"/>
                        </a:lnTo>
                        <a:lnTo>
                          <a:pt x="110" y="644"/>
                        </a:lnTo>
                        <a:lnTo>
                          <a:pt x="123" y="617"/>
                        </a:lnTo>
                        <a:lnTo>
                          <a:pt x="140" y="584"/>
                        </a:lnTo>
                        <a:lnTo>
                          <a:pt x="162" y="547"/>
                        </a:lnTo>
                        <a:lnTo>
                          <a:pt x="182" y="515"/>
                        </a:lnTo>
                        <a:lnTo>
                          <a:pt x="198" y="488"/>
                        </a:lnTo>
                        <a:lnTo>
                          <a:pt x="229" y="449"/>
                        </a:lnTo>
                        <a:lnTo>
                          <a:pt x="246" y="432"/>
                        </a:lnTo>
                        <a:lnTo>
                          <a:pt x="255" y="424"/>
                        </a:lnTo>
                        <a:lnTo>
                          <a:pt x="240" y="403"/>
                        </a:lnTo>
                        <a:lnTo>
                          <a:pt x="221" y="372"/>
                        </a:lnTo>
                        <a:lnTo>
                          <a:pt x="204" y="341"/>
                        </a:lnTo>
                        <a:lnTo>
                          <a:pt x="188" y="318"/>
                        </a:lnTo>
                        <a:lnTo>
                          <a:pt x="171" y="295"/>
                        </a:lnTo>
                        <a:lnTo>
                          <a:pt x="156" y="268"/>
                        </a:lnTo>
                        <a:lnTo>
                          <a:pt x="142" y="245"/>
                        </a:lnTo>
                        <a:lnTo>
                          <a:pt x="123" y="204"/>
                        </a:lnTo>
                        <a:lnTo>
                          <a:pt x="105" y="167"/>
                        </a:lnTo>
                        <a:lnTo>
                          <a:pt x="85" y="133"/>
                        </a:lnTo>
                        <a:lnTo>
                          <a:pt x="64" y="92"/>
                        </a:lnTo>
                        <a:lnTo>
                          <a:pt x="47" y="65"/>
                        </a:lnTo>
                        <a:lnTo>
                          <a:pt x="38" y="42"/>
                        </a:lnTo>
                        <a:lnTo>
                          <a:pt x="26" y="15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88" y="17"/>
                        </a:lnTo>
                        <a:lnTo>
                          <a:pt x="88" y="17"/>
                        </a:lnTo>
                        <a:lnTo>
                          <a:pt x="88" y="17"/>
                        </a:lnTo>
                        <a:lnTo>
                          <a:pt x="88" y="17"/>
                        </a:lnTo>
                        <a:lnTo>
                          <a:pt x="88" y="17"/>
                        </a:lnTo>
                        <a:lnTo>
                          <a:pt x="102" y="36"/>
                        </a:lnTo>
                        <a:lnTo>
                          <a:pt x="123" y="77"/>
                        </a:lnTo>
                        <a:lnTo>
                          <a:pt x="140" y="108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50204" name="Group 28"/>
                  <p:cNvGrpSpPr>
                    <a:grpSpLocks/>
                  </p:cNvGrpSpPr>
                  <p:nvPr/>
                </p:nvGrpSpPr>
                <p:grpSpPr bwMode="auto">
                  <a:xfrm>
                    <a:off x="4080" y="2243"/>
                    <a:ext cx="1515" cy="1198"/>
                    <a:chOff x="4080" y="2243"/>
                    <a:chExt cx="1515" cy="1198"/>
                  </a:xfrm>
                </p:grpSpPr>
                <p:sp>
                  <p:nvSpPr>
                    <p:cNvPr id="50200" name="Freeform 24"/>
                    <p:cNvSpPr>
                      <a:spLocks/>
                    </p:cNvSpPr>
                    <p:nvPr/>
                  </p:nvSpPr>
                  <p:spPr bwMode="ltGray">
                    <a:xfrm>
                      <a:off x="4224" y="2243"/>
                      <a:ext cx="1371" cy="1116"/>
                    </a:xfrm>
                    <a:custGeom>
                      <a:avLst/>
                      <a:gdLst/>
                      <a:ahLst/>
                      <a:cxnLst>
                        <a:cxn ang="0">
                          <a:pos x="521" y="140"/>
                        </a:cxn>
                        <a:cxn ang="0">
                          <a:pos x="633" y="46"/>
                        </a:cxn>
                        <a:cxn ang="0">
                          <a:pos x="764" y="9"/>
                        </a:cxn>
                        <a:cxn ang="0">
                          <a:pos x="912" y="9"/>
                        </a:cxn>
                        <a:cxn ang="0">
                          <a:pos x="949" y="23"/>
                        </a:cxn>
                        <a:cxn ang="0">
                          <a:pos x="851" y="48"/>
                        </a:cxn>
                        <a:cxn ang="0">
                          <a:pos x="738" y="86"/>
                        </a:cxn>
                        <a:cxn ang="0">
                          <a:pos x="608" y="181"/>
                        </a:cxn>
                        <a:cxn ang="0">
                          <a:pos x="599" y="306"/>
                        </a:cxn>
                        <a:cxn ang="0">
                          <a:pos x="787" y="229"/>
                        </a:cxn>
                        <a:cxn ang="0">
                          <a:pos x="943" y="221"/>
                        </a:cxn>
                        <a:cxn ang="0">
                          <a:pos x="1105" y="237"/>
                        </a:cxn>
                        <a:cxn ang="0">
                          <a:pos x="1301" y="260"/>
                        </a:cxn>
                        <a:cxn ang="0">
                          <a:pos x="1302" y="262"/>
                        </a:cxn>
                        <a:cxn ang="0">
                          <a:pos x="1116" y="271"/>
                        </a:cxn>
                        <a:cxn ang="0">
                          <a:pos x="943" y="275"/>
                        </a:cxn>
                        <a:cxn ang="0">
                          <a:pos x="793" y="295"/>
                        </a:cxn>
                        <a:cxn ang="0">
                          <a:pos x="626" y="339"/>
                        </a:cxn>
                        <a:cxn ang="0">
                          <a:pos x="694" y="405"/>
                        </a:cxn>
                        <a:cxn ang="0">
                          <a:pos x="743" y="466"/>
                        </a:cxn>
                        <a:cxn ang="0">
                          <a:pos x="574" y="408"/>
                        </a:cxn>
                        <a:cxn ang="0">
                          <a:pos x="541" y="445"/>
                        </a:cxn>
                        <a:cxn ang="0">
                          <a:pos x="723" y="476"/>
                        </a:cxn>
                        <a:cxn ang="0">
                          <a:pos x="880" y="516"/>
                        </a:cxn>
                        <a:cxn ang="0">
                          <a:pos x="1003" y="621"/>
                        </a:cxn>
                        <a:cxn ang="0">
                          <a:pos x="1096" y="767"/>
                        </a:cxn>
                        <a:cxn ang="0">
                          <a:pos x="1076" y="792"/>
                        </a:cxn>
                        <a:cxn ang="0">
                          <a:pos x="949" y="700"/>
                        </a:cxn>
                        <a:cxn ang="0">
                          <a:pos x="811" y="599"/>
                        </a:cxn>
                        <a:cxn ang="0">
                          <a:pos x="660" y="530"/>
                        </a:cxn>
                        <a:cxn ang="0">
                          <a:pos x="565" y="509"/>
                        </a:cxn>
                        <a:cxn ang="0">
                          <a:pos x="643" y="621"/>
                        </a:cxn>
                        <a:cxn ang="0">
                          <a:pos x="744" y="767"/>
                        </a:cxn>
                        <a:cxn ang="0">
                          <a:pos x="799" y="900"/>
                        </a:cxn>
                        <a:cxn ang="0">
                          <a:pos x="796" y="1026"/>
                        </a:cxn>
                        <a:cxn ang="0">
                          <a:pos x="726" y="889"/>
                        </a:cxn>
                        <a:cxn ang="0">
                          <a:pos x="651" y="738"/>
                        </a:cxn>
                        <a:cxn ang="0">
                          <a:pos x="567" y="607"/>
                        </a:cxn>
                        <a:cxn ang="0">
                          <a:pos x="490" y="488"/>
                        </a:cxn>
                        <a:cxn ang="0">
                          <a:pos x="359" y="557"/>
                        </a:cxn>
                        <a:cxn ang="0">
                          <a:pos x="252" y="723"/>
                        </a:cxn>
                        <a:cxn ang="0">
                          <a:pos x="160" y="893"/>
                        </a:cxn>
                        <a:cxn ang="0">
                          <a:pos x="59" y="1051"/>
                        </a:cxn>
                        <a:cxn ang="0">
                          <a:pos x="27" y="1033"/>
                        </a:cxn>
                        <a:cxn ang="0">
                          <a:pos x="149" y="835"/>
                        </a:cxn>
                        <a:cxn ang="0">
                          <a:pos x="256" y="680"/>
                        </a:cxn>
                        <a:cxn ang="0">
                          <a:pos x="350" y="530"/>
                        </a:cxn>
                        <a:cxn ang="0">
                          <a:pos x="434" y="412"/>
                        </a:cxn>
                        <a:cxn ang="0">
                          <a:pos x="311" y="273"/>
                        </a:cxn>
                        <a:cxn ang="0">
                          <a:pos x="137" y="196"/>
                        </a:cxn>
                        <a:cxn ang="0">
                          <a:pos x="64" y="156"/>
                        </a:cxn>
                        <a:cxn ang="0">
                          <a:pos x="197" y="200"/>
                        </a:cxn>
                        <a:cxn ang="0">
                          <a:pos x="382" y="297"/>
                        </a:cxn>
                      </a:cxnLst>
                      <a:rect l="0" t="0" r="r" b="b"/>
                      <a:pathLst>
                        <a:path w="1371" h="1116">
                          <a:moveTo>
                            <a:pt x="432" y="285"/>
                          </a:moveTo>
                          <a:lnTo>
                            <a:pt x="443" y="256"/>
                          </a:lnTo>
                          <a:lnTo>
                            <a:pt x="458" y="225"/>
                          </a:lnTo>
                          <a:lnTo>
                            <a:pt x="478" y="196"/>
                          </a:lnTo>
                          <a:lnTo>
                            <a:pt x="499" y="167"/>
                          </a:lnTo>
                          <a:lnTo>
                            <a:pt x="521" y="140"/>
                          </a:lnTo>
                          <a:lnTo>
                            <a:pt x="538" y="119"/>
                          </a:lnTo>
                          <a:lnTo>
                            <a:pt x="556" y="102"/>
                          </a:lnTo>
                          <a:lnTo>
                            <a:pt x="576" y="86"/>
                          </a:lnTo>
                          <a:lnTo>
                            <a:pt x="594" y="71"/>
                          </a:lnTo>
                          <a:lnTo>
                            <a:pt x="611" y="59"/>
                          </a:lnTo>
                          <a:lnTo>
                            <a:pt x="633" y="46"/>
                          </a:lnTo>
                          <a:lnTo>
                            <a:pt x="651" y="36"/>
                          </a:lnTo>
                          <a:lnTo>
                            <a:pt x="669" y="28"/>
                          </a:lnTo>
                          <a:lnTo>
                            <a:pt x="694" y="23"/>
                          </a:lnTo>
                          <a:lnTo>
                            <a:pt x="720" y="17"/>
                          </a:lnTo>
                          <a:lnTo>
                            <a:pt x="741" y="13"/>
                          </a:lnTo>
                          <a:lnTo>
                            <a:pt x="764" y="9"/>
                          </a:lnTo>
                          <a:lnTo>
                            <a:pt x="788" y="7"/>
                          </a:lnTo>
                          <a:lnTo>
                            <a:pt x="813" y="5"/>
                          </a:lnTo>
                          <a:lnTo>
                            <a:pt x="845" y="3"/>
                          </a:lnTo>
                          <a:lnTo>
                            <a:pt x="868" y="5"/>
                          </a:lnTo>
                          <a:lnTo>
                            <a:pt x="891" y="7"/>
                          </a:lnTo>
                          <a:lnTo>
                            <a:pt x="912" y="9"/>
                          </a:lnTo>
                          <a:lnTo>
                            <a:pt x="932" y="5"/>
                          </a:lnTo>
                          <a:lnTo>
                            <a:pt x="958" y="3"/>
                          </a:lnTo>
                          <a:lnTo>
                            <a:pt x="981" y="0"/>
                          </a:lnTo>
                          <a:lnTo>
                            <a:pt x="970" y="7"/>
                          </a:lnTo>
                          <a:lnTo>
                            <a:pt x="958" y="13"/>
                          </a:lnTo>
                          <a:lnTo>
                            <a:pt x="949" y="23"/>
                          </a:lnTo>
                          <a:lnTo>
                            <a:pt x="940" y="34"/>
                          </a:lnTo>
                          <a:lnTo>
                            <a:pt x="920" y="34"/>
                          </a:lnTo>
                          <a:lnTo>
                            <a:pt x="900" y="36"/>
                          </a:lnTo>
                          <a:lnTo>
                            <a:pt x="885" y="40"/>
                          </a:lnTo>
                          <a:lnTo>
                            <a:pt x="868" y="44"/>
                          </a:lnTo>
                          <a:lnTo>
                            <a:pt x="851" y="48"/>
                          </a:lnTo>
                          <a:lnTo>
                            <a:pt x="833" y="54"/>
                          </a:lnTo>
                          <a:lnTo>
                            <a:pt x="813" y="59"/>
                          </a:lnTo>
                          <a:lnTo>
                            <a:pt x="793" y="65"/>
                          </a:lnTo>
                          <a:lnTo>
                            <a:pt x="773" y="71"/>
                          </a:lnTo>
                          <a:lnTo>
                            <a:pt x="755" y="77"/>
                          </a:lnTo>
                          <a:lnTo>
                            <a:pt x="738" y="86"/>
                          </a:lnTo>
                          <a:lnTo>
                            <a:pt x="715" y="96"/>
                          </a:lnTo>
                          <a:lnTo>
                            <a:pt x="694" y="108"/>
                          </a:lnTo>
                          <a:lnTo>
                            <a:pt x="672" y="121"/>
                          </a:lnTo>
                          <a:lnTo>
                            <a:pt x="651" y="135"/>
                          </a:lnTo>
                          <a:lnTo>
                            <a:pt x="628" y="156"/>
                          </a:lnTo>
                          <a:lnTo>
                            <a:pt x="608" y="181"/>
                          </a:lnTo>
                          <a:lnTo>
                            <a:pt x="588" y="212"/>
                          </a:lnTo>
                          <a:lnTo>
                            <a:pt x="567" y="250"/>
                          </a:lnTo>
                          <a:lnTo>
                            <a:pt x="547" y="297"/>
                          </a:lnTo>
                          <a:lnTo>
                            <a:pt x="521" y="349"/>
                          </a:lnTo>
                          <a:lnTo>
                            <a:pt x="562" y="327"/>
                          </a:lnTo>
                          <a:lnTo>
                            <a:pt x="599" y="306"/>
                          </a:lnTo>
                          <a:lnTo>
                            <a:pt x="646" y="283"/>
                          </a:lnTo>
                          <a:lnTo>
                            <a:pt x="694" y="258"/>
                          </a:lnTo>
                          <a:lnTo>
                            <a:pt x="715" y="250"/>
                          </a:lnTo>
                          <a:lnTo>
                            <a:pt x="736" y="243"/>
                          </a:lnTo>
                          <a:lnTo>
                            <a:pt x="761" y="237"/>
                          </a:lnTo>
                          <a:lnTo>
                            <a:pt x="787" y="229"/>
                          </a:lnTo>
                          <a:lnTo>
                            <a:pt x="814" y="223"/>
                          </a:lnTo>
                          <a:lnTo>
                            <a:pt x="839" y="221"/>
                          </a:lnTo>
                          <a:lnTo>
                            <a:pt x="860" y="219"/>
                          </a:lnTo>
                          <a:lnTo>
                            <a:pt x="891" y="217"/>
                          </a:lnTo>
                          <a:lnTo>
                            <a:pt x="920" y="219"/>
                          </a:lnTo>
                          <a:lnTo>
                            <a:pt x="943" y="221"/>
                          </a:lnTo>
                          <a:lnTo>
                            <a:pt x="972" y="223"/>
                          </a:lnTo>
                          <a:lnTo>
                            <a:pt x="998" y="225"/>
                          </a:lnTo>
                          <a:lnTo>
                            <a:pt x="1024" y="227"/>
                          </a:lnTo>
                          <a:lnTo>
                            <a:pt x="1051" y="231"/>
                          </a:lnTo>
                          <a:lnTo>
                            <a:pt x="1077" y="233"/>
                          </a:lnTo>
                          <a:lnTo>
                            <a:pt x="1105" y="237"/>
                          </a:lnTo>
                          <a:lnTo>
                            <a:pt x="1134" y="239"/>
                          </a:lnTo>
                          <a:lnTo>
                            <a:pt x="1160" y="243"/>
                          </a:lnTo>
                          <a:lnTo>
                            <a:pt x="1192" y="246"/>
                          </a:lnTo>
                          <a:lnTo>
                            <a:pt x="1223" y="248"/>
                          </a:lnTo>
                          <a:lnTo>
                            <a:pt x="1253" y="254"/>
                          </a:lnTo>
                          <a:lnTo>
                            <a:pt x="1301" y="260"/>
                          </a:lnTo>
                          <a:lnTo>
                            <a:pt x="1316" y="260"/>
                          </a:lnTo>
                          <a:lnTo>
                            <a:pt x="1328" y="260"/>
                          </a:lnTo>
                          <a:lnTo>
                            <a:pt x="1344" y="266"/>
                          </a:lnTo>
                          <a:lnTo>
                            <a:pt x="1370" y="275"/>
                          </a:lnTo>
                          <a:lnTo>
                            <a:pt x="1324" y="266"/>
                          </a:lnTo>
                          <a:lnTo>
                            <a:pt x="1302" y="262"/>
                          </a:lnTo>
                          <a:lnTo>
                            <a:pt x="1284" y="262"/>
                          </a:lnTo>
                          <a:lnTo>
                            <a:pt x="1241" y="266"/>
                          </a:lnTo>
                          <a:lnTo>
                            <a:pt x="1212" y="268"/>
                          </a:lnTo>
                          <a:lnTo>
                            <a:pt x="1177" y="270"/>
                          </a:lnTo>
                          <a:lnTo>
                            <a:pt x="1146" y="270"/>
                          </a:lnTo>
                          <a:lnTo>
                            <a:pt x="1116" y="271"/>
                          </a:lnTo>
                          <a:lnTo>
                            <a:pt x="1088" y="273"/>
                          </a:lnTo>
                          <a:lnTo>
                            <a:pt x="1062" y="270"/>
                          </a:lnTo>
                          <a:lnTo>
                            <a:pt x="1030" y="268"/>
                          </a:lnTo>
                          <a:lnTo>
                            <a:pt x="998" y="270"/>
                          </a:lnTo>
                          <a:lnTo>
                            <a:pt x="969" y="273"/>
                          </a:lnTo>
                          <a:lnTo>
                            <a:pt x="943" y="275"/>
                          </a:lnTo>
                          <a:lnTo>
                            <a:pt x="914" y="277"/>
                          </a:lnTo>
                          <a:lnTo>
                            <a:pt x="891" y="277"/>
                          </a:lnTo>
                          <a:lnTo>
                            <a:pt x="863" y="279"/>
                          </a:lnTo>
                          <a:lnTo>
                            <a:pt x="839" y="285"/>
                          </a:lnTo>
                          <a:lnTo>
                            <a:pt x="816" y="289"/>
                          </a:lnTo>
                          <a:lnTo>
                            <a:pt x="793" y="295"/>
                          </a:lnTo>
                          <a:lnTo>
                            <a:pt x="769" y="300"/>
                          </a:lnTo>
                          <a:lnTo>
                            <a:pt x="744" y="308"/>
                          </a:lnTo>
                          <a:lnTo>
                            <a:pt x="717" y="316"/>
                          </a:lnTo>
                          <a:lnTo>
                            <a:pt x="694" y="322"/>
                          </a:lnTo>
                          <a:lnTo>
                            <a:pt x="651" y="333"/>
                          </a:lnTo>
                          <a:lnTo>
                            <a:pt x="626" y="339"/>
                          </a:lnTo>
                          <a:lnTo>
                            <a:pt x="588" y="356"/>
                          </a:lnTo>
                          <a:lnTo>
                            <a:pt x="538" y="376"/>
                          </a:lnTo>
                          <a:lnTo>
                            <a:pt x="591" y="381"/>
                          </a:lnTo>
                          <a:lnTo>
                            <a:pt x="652" y="385"/>
                          </a:lnTo>
                          <a:lnTo>
                            <a:pt x="665" y="389"/>
                          </a:lnTo>
                          <a:lnTo>
                            <a:pt x="694" y="405"/>
                          </a:lnTo>
                          <a:lnTo>
                            <a:pt x="712" y="414"/>
                          </a:lnTo>
                          <a:lnTo>
                            <a:pt x="730" y="424"/>
                          </a:lnTo>
                          <a:lnTo>
                            <a:pt x="735" y="430"/>
                          </a:lnTo>
                          <a:lnTo>
                            <a:pt x="744" y="447"/>
                          </a:lnTo>
                          <a:lnTo>
                            <a:pt x="764" y="480"/>
                          </a:lnTo>
                          <a:lnTo>
                            <a:pt x="743" y="466"/>
                          </a:lnTo>
                          <a:lnTo>
                            <a:pt x="717" y="449"/>
                          </a:lnTo>
                          <a:lnTo>
                            <a:pt x="694" y="443"/>
                          </a:lnTo>
                          <a:lnTo>
                            <a:pt x="652" y="432"/>
                          </a:lnTo>
                          <a:lnTo>
                            <a:pt x="622" y="424"/>
                          </a:lnTo>
                          <a:lnTo>
                            <a:pt x="591" y="414"/>
                          </a:lnTo>
                          <a:lnTo>
                            <a:pt x="574" y="408"/>
                          </a:lnTo>
                          <a:lnTo>
                            <a:pt x="539" y="414"/>
                          </a:lnTo>
                          <a:lnTo>
                            <a:pt x="516" y="418"/>
                          </a:lnTo>
                          <a:lnTo>
                            <a:pt x="486" y="424"/>
                          </a:lnTo>
                          <a:lnTo>
                            <a:pt x="501" y="430"/>
                          </a:lnTo>
                          <a:lnTo>
                            <a:pt x="518" y="435"/>
                          </a:lnTo>
                          <a:lnTo>
                            <a:pt x="541" y="445"/>
                          </a:lnTo>
                          <a:lnTo>
                            <a:pt x="567" y="443"/>
                          </a:lnTo>
                          <a:lnTo>
                            <a:pt x="610" y="445"/>
                          </a:lnTo>
                          <a:lnTo>
                            <a:pt x="636" y="451"/>
                          </a:lnTo>
                          <a:lnTo>
                            <a:pt x="669" y="459"/>
                          </a:lnTo>
                          <a:lnTo>
                            <a:pt x="694" y="468"/>
                          </a:lnTo>
                          <a:lnTo>
                            <a:pt x="723" y="476"/>
                          </a:lnTo>
                          <a:lnTo>
                            <a:pt x="756" y="486"/>
                          </a:lnTo>
                          <a:lnTo>
                            <a:pt x="785" y="493"/>
                          </a:lnTo>
                          <a:lnTo>
                            <a:pt x="811" y="497"/>
                          </a:lnTo>
                          <a:lnTo>
                            <a:pt x="833" y="503"/>
                          </a:lnTo>
                          <a:lnTo>
                            <a:pt x="854" y="509"/>
                          </a:lnTo>
                          <a:lnTo>
                            <a:pt x="880" y="516"/>
                          </a:lnTo>
                          <a:lnTo>
                            <a:pt x="908" y="528"/>
                          </a:lnTo>
                          <a:lnTo>
                            <a:pt x="934" y="542"/>
                          </a:lnTo>
                          <a:lnTo>
                            <a:pt x="946" y="551"/>
                          </a:lnTo>
                          <a:lnTo>
                            <a:pt x="964" y="574"/>
                          </a:lnTo>
                          <a:lnTo>
                            <a:pt x="987" y="599"/>
                          </a:lnTo>
                          <a:lnTo>
                            <a:pt x="1003" y="621"/>
                          </a:lnTo>
                          <a:lnTo>
                            <a:pt x="1018" y="646"/>
                          </a:lnTo>
                          <a:lnTo>
                            <a:pt x="1033" y="669"/>
                          </a:lnTo>
                          <a:lnTo>
                            <a:pt x="1048" y="694"/>
                          </a:lnTo>
                          <a:lnTo>
                            <a:pt x="1062" y="715"/>
                          </a:lnTo>
                          <a:lnTo>
                            <a:pt x="1077" y="740"/>
                          </a:lnTo>
                          <a:lnTo>
                            <a:pt x="1096" y="767"/>
                          </a:lnTo>
                          <a:lnTo>
                            <a:pt x="1111" y="796"/>
                          </a:lnTo>
                          <a:lnTo>
                            <a:pt x="1128" y="817"/>
                          </a:lnTo>
                          <a:lnTo>
                            <a:pt x="1149" y="844"/>
                          </a:lnTo>
                          <a:lnTo>
                            <a:pt x="1122" y="823"/>
                          </a:lnTo>
                          <a:lnTo>
                            <a:pt x="1102" y="810"/>
                          </a:lnTo>
                          <a:lnTo>
                            <a:pt x="1076" y="792"/>
                          </a:lnTo>
                          <a:lnTo>
                            <a:pt x="1051" y="773"/>
                          </a:lnTo>
                          <a:lnTo>
                            <a:pt x="1030" y="756"/>
                          </a:lnTo>
                          <a:lnTo>
                            <a:pt x="1010" y="740"/>
                          </a:lnTo>
                          <a:lnTo>
                            <a:pt x="992" y="729"/>
                          </a:lnTo>
                          <a:lnTo>
                            <a:pt x="972" y="715"/>
                          </a:lnTo>
                          <a:lnTo>
                            <a:pt x="949" y="700"/>
                          </a:lnTo>
                          <a:lnTo>
                            <a:pt x="929" y="686"/>
                          </a:lnTo>
                          <a:lnTo>
                            <a:pt x="911" y="673"/>
                          </a:lnTo>
                          <a:lnTo>
                            <a:pt x="886" y="655"/>
                          </a:lnTo>
                          <a:lnTo>
                            <a:pt x="860" y="638"/>
                          </a:lnTo>
                          <a:lnTo>
                            <a:pt x="836" y="617"/>
                          </a:lnTo>
                          <a:lnTo>
                            <a:pt x="811" y="599"/>
                          </a:lnTo>
                          <a:lnTo>
                            <a:pt x="788" y="586"/>
                          </a:lnTo>
                          <a:lnTo>
                            <a:pt x="767" y="571"/>
                          </a:lnTo>
                          <a:lnTo>
                            <a:pt x="740" y="557"/>
                          </a:lnTo>
                          <a:lnTo>
                            <a:pt x="717" y="547"/>
                          </a:lnTo>
                          <a:lnTo>
                            <a:pt x="694" y="540"/>
                          </a:lnTo>
                          <a:lnTo>
                            <a:pt x="660" y="530"/>
                          </a:lnTo>
                          <a:lnTo>
                            <a:pt x="629" y="520"/>
                          </a:lnTo>
                          <a:lnTo>
                            <a:pt x="607" y="515"/>
                          </a:lnTo>
                          <a:lnTo>
                            <a:pt x="582" y="507"/>
                          </a:lnTo>
                          <a:lnTo>
                            <a:pt x="547" y="489"/>
                          </a:lnTo>
                          <a:lnTo>
                            <a:pt x="510" y="472"/>
                          </a:lnTo>
                          <a:lnTo>
                            <a:pt x="565" y="509"/>
                          </a:lnTo>
                          <a:lnTo>
                            <a:pt x="570" y="516"/>
                          </a:lnTo>
                          <a:lnTo>
                            <a:pt x="582" y="532"/>
                          </a:lnTo>
                          <a:lnTo>
                            <a:pt x="596" y="551"/>
                          </a:lnTo>
                          <a:lnTo>
                            <a:pt x="611" y="574"/>
                          </a:lnTo>
                          <a:lnTo>
                            <a:pt x="628" y="596"/>
                          </a:lnTo>
                          <a:lnTo>
                            <a:pt x="643" y="621"/>
                          </a:lnTo>
                          <a:lnTo>
                            <a:pt x="663" y="646"/>
                          </a:lnTo>
                          <a:lnTo>
                            <a:pt x="678" y="667"/>
                          </a:lnTo>
                          <a:lnTo>
                            <a:pt x="694" y="688"/>
                          </a:lnTo>
                          <a:lnTo>
                            <a:pt x="709" y="711"/>
                          </a:lnTo>
                          <a:lnTo>
                            <a:pt x="729" y="742"/>
                          </a:lnTo>
                          <a:lnTo>
                            <a:pt x="744" y="767"/>
                          </a:lnTo>
                          <a:lnTo>
                            <a:pt x="758" y="787"/>
                          </a:lnTo>
                          <a:lnTo>
                            <a:pt x="769" y="812"/>
                          </a:lnTo>
                          <a:lnTo>
                            <a:pt x="781" y="835"/>
                          </a:lnTo>
                          <a:lnTo>
                            <a:pt x="788" y="858"/>
                          </a:lnTo>
                          <a:lnTo>
                            <a:pt x="795" y="875"/>
                          </a:lnTo>
                          <a:lnTo>
                            <a:pt x="799" y="900"/>
                          </a:lnTo>
                          <a:lnTo>
                            <a:pt x="802" y="933"/>
                          </a:lnTo>
                          <a:lnTo>
                            <a:pt x="805" y="964"/>
                          </a:lnTo>
                          <a:lnTo>
                            <a:pt x="810" y="997"/>
                          </a:lnTo>
                          <a:lnTo>
                            <a:pt x="814" y="1026"/>
                          </a:lnTo>
                          <a:lnTo>
                            <a:pt x="818" y="1057"/>
                          </a:lnTo>
                          <a:lnTo>
                            <a:pt x="796" y="1026"/>
                          </a:lnTo>
                          <a:lnTo>
                            <a:pt x="781" y="1005"/>
                          </a:lnTo>
                          <a:lnTo>
                            <a:pt x="764" y="983"/>
                          </a:lnTo>
                          <a:lnTo>
                            <a:pt x="755" y="966"/>
                          </a:lnTo>
                          <a:lnTo>
                            <a:pt x="744" y="943"/>
                          </a:lnTo>
                          <a:lnTo>
                            <a:pt x="736" y="918"/>
                          </a:lnTo>
                          <a:lnTo>
                            <a:pt x="726" y="889"/>
                          </a:lnTo>
                          <a:lnTo>
                            <a:pt x="714" y="862"/>
                          </a:lnTo>
                          <a:lnTo>
                            <a:pt x="701" y="831"/>
                          </a:lnTo>
                          <a:lnTo>
                            <a:pt x="691" y="806"/>
                          </a:lnTo>
                          <a:lnTo>
                            <a:pt x="678" y="781"/>
                          </a:lnTo>
                          <a:lnTo>
                            <a:pt x="663" y="758"/>
                          </a:lnTo>
                          <a:lnTo>
                            <a:pt x="651" y="738"/>
                          </a:lnTo>
                          <a:lnTo>
                            <a:pt x="633" y="715"/>
                          </a:lnTo>
                          <a:lnTo>
                            <a:pt x="611" y="692"/>
                          </a:lnTo>
                          <a:lnTo>
                            <a:pt x="597" y="673"/>
                          </a:lnTo>
                          <a:lnTo>
                            <a:pt x="581" y="653"/>
                          </a:lnTo>
                          <a:lnTo>
                            <a:pt x="577" y="634"/>
                          </a:lnTo>
                          <a:lnTo>
                            <a:pt x="567" y="607"/>
                          </a:lnTo>
                          <a:lnTo>
                            <a:pt x="555" y="586"/>
                          </a:lnTo>
                          <a:lnTo>
                            <a:pt x="545" y="561"/>
                          </a:lnTo>
                          <a:lnTo>
                            <a:pt x="538" y="553"/>
                          </a:lnTo>
                          <a:lnTo>
                            <a:pt x="518" y="530"/>
                          </a:lnTo>
                          <a:lnTo>
                            <a:pt x="504" y="509"/>
                          </a:lnTo>
                          <a:lnTo>
                            <a:pt x="490" y="488"/>
                          </a:lnTo>
                          <a:lnTo>
                            <a:pt x="477" y="468"/>
                          </a:lnTo>
                          <a:lnTo>
                            <a:pt x="452" y="480"/>
                          </a:lnTo>
                          <a:lnTo>
                            <a:pt x="429" y="495"/>
                          </a:lnTo>
                          <a:lnTo>
                            <a:pt x="403" y="518"/>
                          </a:lnTo>
                          <a:lnTo>
                            <a:pt x="377" y="538"/>
                          </a:lnTo>
                          <a:lnTo>
                            <a:pt x="359" y="557"/>
                          </a:lnTo>
                          <a:lnTo>
                            <a:pt x="344" y="578"/>
                          </a:lnTo>
                          <a:lnTo>
                            <a:pt x="325" y="605"/>
                          </a:lnTo>
                          <a:lnTo>
                            <a:pt x="304" y="638"/>
                          </a:lnTo>
                          <a:lnTo>
                            <a:pt x="287" y="663"/>
                          </a:lnTo>
                          <a:lnTo>
                            <a:pt x="267" y="696"/>
                          </a:lnTo>
                          <a:lnTo>
                            <a:pt x="252" y="723"/>
                          </a:lnTo>
                          <a:lnTo>
                            <a:pt x="236" y="748"/>
                          </a:lnTo>
                          <a:lnTo>
                            <a:pt x="221" y="775"/>
                          </a:lnTo>
                          <a:lnTo>
                            <a:pt x="209" y="802"/>
                          </a:lnTo>
                          <a:lnTo>
                            <a:pt x="194" y="831"/>
                          </a:lnTo>
                          <a:lnTo>
                            <a:pt x="180" y="860"/>
                          </a:lnTo>
                          <a:lnTo>
                            <a:pt x="160" y="893"/>
                          </a:lnTo>
                          <a:lnTo>
                            <a:pt x="142" y="925"/>
                          </a:lnTo>
                          <a:lnTo>
                            <a:pt x="122" y="962"/>
                          </a:lnTo>
                          <a:lnTo>
                            <a:pt x="103" y="991"/>
                          </a:lnTo>
                          <a:lnTo>
                            <a:pt x="90" y="1010"/>
                          </a:lnTo>
                          <a:lnTo>
                            <a:pt x="74" y="1032"/>
                          </a:lnTo>
                          <a:lnTo>
                            <a:pt x="59" y="1051"/>
                          </a:lnTo>
                          <a:lnTo>
                            <a:pt x="41" y="1070"/>
                          </a:lnTo>
                          <a:lnTo>
                            <a:pt x="22" y="1089"/>
                          </a:lnTo>
                          <a:lnTo>
                            <a:pt x="0" y="1115"/>
                          </a:lnTo>
                          <a:lnTo>
                            <a:pt x="7" y="1084"/>
                          </a:lnTo>
                          <a:lnTo>
                            <a:pt x="15" y="1060"/>
                          </a:lnTo>
                          <a:lnTo>
                            <a:pt x="27" y="1033"/>
                          </a:lnTo>
                          <a:lnTo>
                            <a:pt x="41" y="1010"/>
                          </a:lnTo>
                          <a:lnTo>
                            <a:pt x="62" y="976"/>
                          </a:lnTo>
                          <a:lnTo>
                            <a:pt x="85" y="941"/>
                          </a:lnTo>
                          <a:lnTo>
                            <a:pt x="110" y="900"/>
                          </a:lnTo>
                          <a:lnTo>
                            <a:pt x="129" y="868"/>
                          </a:lnTo>
                          <a:lnTo>
                            <a:pt x="149" y="835"/>
                          </a:lnTo>
                          <a:lnTo>
                            <a:pt x="169" y="806"/>
                          </a:lnTo>
                          <a:lnTo>
                            <a:pt x="183" y="781"/>
                          </a:lnTo>
                          <a:lnTo>
                            <a:pt x="201" y="756"/>
                          </a:lnTo>
                          <a:lnTo>
                            <a:pt x="217" y="734"/>
                          </a:lnTo>
                          <a:lnTo>
                            <a:pt x="236" y="707"/>
                          </a:lnTo>
                          <a:lnTo>
                            <a:pt x="256" y="680"/>
                          </a:lnTo>
                          <a:lnTo>
                            <a:pt x="276" y="653"/>
                          </a:lnTo>
                          <a:lnTo>
                            <a:pt x="296" y="623"/>
                          </a:lnTo>
                          <a:lnTo>
                            <a:pt x="313" y="598"/>
                          </a:lnTo>
                          <a:lnTo>
                            <a:pt x="330" y="572"/>
                          </a:lnTo>
                          <a:lnTo>
                            <a:pt x="342" y="549"/>
                          </a:lnTo>
                          <a:lnTo>
                            <a:pt x="350" y="530"/>
                          </a:lnTo>
                          <a:lnTo>
                            <a:pt x="359" y="513"/>
                          </a:lnTo>
                          <a:lnTo>
                            <a:pt x="368" y="493"/>
                          </a:lnTo>
                          <a:lnTo>
                            <a:pt x="382" y="476"/>
                          </a:lnTo>
                          <a:lnTo>
                            <a:pt x="402" y="451"/>
                          </a:lnTo>
                          <a:lnTo>
                            <a:pt x="418" y="430"/>
                          </a:lnTo>
                          <a:lnTo>
                            <a:pt x="434" y="412"/>
                          </a:lnTo>
                          <a:lnTo>
                            <a:pt x="448" y="393"/>
                          </a:lnTo>
                          <a:lnTo>
                            <a:pt x="443" y="374"/>
                          </a:lnTo>
                          <a:lnTo>
                            <a:pt x="435" y="347"/>
                          </a:lnTo>
                          <a:lnTo>
                            <a:pt x="397" y="333"/>
                          </a:lnTo>
                          <a:lnTo>
                            <a:pt x="354" y="302"/>
                          </a:lnTo>
                          <a:lnTo>
                            <a:pt x="311" y="273"/>
                          </a:lnTo>
                          <a:lnTo>
                            <a:pt x="287" y="256"/>
                          </a:lnTo>
                          <a:lnTo>
                            <a:pt x="267" y="244"/>
                          </a:lnTo>
                          <a:lnTo>
                            <a:pt x="233" y="229"/>
                          </a:lnTo>
                          <a:lnTo>
                            <a:pt x="200" y="217"/>
                          </a:lnTo>
                          <a:lnTo>
                            <a:pt x="163" y="206"/>
                          </a:lnTo>
                          <a:lnTo>
                            <a:pt x="137" y="196"/>
                          </a:lnTo>
                          <a:lnTo>
                            <a:pt x="105" y="185"/>
                          </a:lnTo>
                          <a:lnTo>
                            <a:pt x="76" y="175"/>
                          </a:lnTo>
                          <a:lnTo>
                            <a:pt x="48" y="169"/>
                          </a:lnTo>
                          <a:lnTo>
                            <a:pt x="24" y="162"/>
                          </a:lnTo>
                          <a:lnTo>
                            <a:pt x="47" y="160"/>
                          </a:lnTo>
                          <a:lnTo>
                            <a:pt x="64" y="156"/>
                          </a:lnTo>
                          <a:lnTo>
                            <a:pt x="77" y="154"/>
                          </a:lnTo>
                          <a:lnTo>
                            <a:pt x="93" y="152"/>
                          </a:lnTo>
                          <a:lnTo>
                            <a:pt x="108" y="154"/>
                          </a:lnTo>
                          <a:lnTo>
                            <a:pt x="140" y="169"/>
                          </a:lnTo>
                          <a:lnTo>
                            <a:pt x="168" y="183"/>
                          </a:lnTo>
                          <a:lnTo>
                            <a:pt x="197" y="200"/>
                          </a:lnTo>
                          <a:lnTo>
                            <a:pt x="226" y="217"/>
                          </a:lnTo>
                          <a:lnTo>
                            <a:pt x="261" y="235"/>
                          </a:lnTo>
                          <a:lnTo>
                            <a:pt x="292" y="254"/>
                          </a:lnTo>
                          <a:lnTo>
                            <a:pt x="316" y="266"/>
                          </a:lnTo>
                          <a:lnTo>
                            <a:pt x="359" y="289"/>
                          </a:lnTo>
                          <a:lnTo>
                            <a:pt x="382" y="297"/>
                          </a:lnTo>
                          <a:lnTo>
                            <a:pt x="399" y="293"/>
                          </a:lnTo>
                          <a:lnTo>
                            <a:pt x="415" y="289"/>
                          </a:lnTo>
                          <a:lnTo>
                            <a:pt x="432" y="285"/>
                          </a:lnTo>
                        </a:path>
                      </a:pathLst>
                    </a:custGeom>
                    <a:solidFill>
                      <a:srgbClr val="037C03"/>
                    </a:solidFill>
                    <a:ln w="9525" cap="rnd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0201" name="Freeform 25"/>
                    <p:cNvSpPr>
                      <a:spLocks/>
                    </p:cNvSpPr>
                    <p:nvPr/>
                  </p:nvSpPr>
                  <p:spPr bwMode="ltGray">
                    <a:xfrm>
                      <a:off x="4692" y="2814"/>
                      <a:ext cx="121" cy="627"/>
                    </a:xfrm>
                    <a:custGeom>
                      <a:avLst/>
                      <a:gdLst/>
                      <a:ahLst/>
                      <a:cxnLst>
                        <a:cxn ang="0">
                          <a:pos x="65" y="0"/>
                        </a:cxn>
                        <a:cxn ang="0">
                          <a:pos x="78" y="30"/>
                        </a:cxn>
                        <a:cxn ang="0">
                          <a:pos x="89" y="50"/>
                        </a:cxn>
                        <a:cxn ang="0">
                          <a:pos x="109" y="79"/>
                        </a:cxn>
                        <a:cxn ang="0">
                          <a:pos x="113" y="106"/>
                        </a:cxn>
                        <a:cxn ang="0">
                          <a:pos x="118" y="142"/>
                        </a:cxn>
                        <a:cxn ang="0">
                          <a:pos x="118" y="185"/>
                        </a:cxn>
                        <a:cxn ang="0">
                          <a:pos x="120" y="212"/>
                        </a:cxn>
                        <a:cxn ang="0">
                          <a:pos x="118" y="243"/>
                        </a:cxn>
                        <a:cxn ang="0">
                          <a:pos x="113" y="284"/>
                        </a:cxn>
                        <a:cxn ang="0">
                          <a:pos x="109" y="316"/>
                        </a:cxn>
                        <a:cxn ang="0">
                          <a:pos x="100" y="370"/>
                        </a:cxn>
                        <a:cxn ang="0">
                          <a:pos x="92" y="398"/>
                        </a:cxn>
                        <a:cxn ang="0">
                          <a:pos x="77" y="432"/>
                        </a:cxn>
                        <a:cxn ang="0">
                          <a:pos x="57" y="471"/>
                        </a:cxn>
                        <a:cxn ang="0">
                          <a:pos x="41" y="506"/>
                        </a:cxn>
                        <a:cxn ang="0">
                          <a:pos x="24" y="540"/>
                        </a:cxn>
                        <a:cxn ang="0">
                          <a:pos x="10" y="569"/>
                        </a:cxn>
                        <a:cxn ang="0">
                          <a:pos x="0" y="626"/>
                        </a:cxn>
                        <a:cxn ang="0">
                          <a:pos x="6" y="569"/>
                        </a:cxn>
                        <a:cxn ang="0">
                          <a:pos x="10" y="529"/>
                        </a:cxn>
                        <a:cxn ang="0">
                          <a:pos x="13" y="492"/>
                        </a:cxn>
                        <a:cxn ang="0">
                          <a:pos x="16" y="454"/>
                        </a:cxn>
                        <a:cxn ang="0">
                          <a:pos x="22" y="405"/>
                        </a:cxn>
                        <a:cxn ang="0">
                          <a:pos x="31" y="370"/>
                        </a:cxn>
                        <a:cxn ang="0">
                          <a:pos x="41" y="336"/>
                        </a:cxn>
                        <a:cxn ang="0">
                          <a:pos x="50" y="303"/>
                        </a:cxn>
                        <a:cxn ang="0">
                          <a:pos x="57" y="270"/>
                        </a:cxn>
                        <a:cxn ang="0">
                          <a:pos x="65" y="235"/>
                        </a:cxn>
                        <a:cxn ang="0">
                          <a:pos x="69" y="200"/>
                        </a:cxn>
                        <a:cxn ang="0">
                          <a:pos x="72" y="171"/>
                        </a:cxn>
                        <a:cxn ang="0">
                          <a:pos x="75" y="137"/>
                        </a:cxn>
                        <a:cxn ang="0">
                          <a:pos x="75" y="98"/>
                        </a:cxn>
                        <a:cxn ang="0">
                          <a:pos x="75" y="50"/>
                        </a:cxn>
                        <a:cxn ang="0">
                          <a:pos x="71" y="28"/>
                        </a:cxn>
                        <a:cxn ang="0">
                          <a:pos x="65" y="0"/>
                        </a:cxn>
                      </a:cxnLst>
                      <a:rect l="0" t="0" r="r" b="b"/>
                      <a:pathLst>
                        <a:path w="121" h="627">
                          <a:moveTo>
                            <a:pt x="65" y="0"/>
                          </a:moveTo>
                          <a:lnTo>
                            <a:pt x="78" y="30"/>
                          </a:lnTo>
                          <a:lnTo>
                            <a:pt x="89" y="50"/>
                          </a:lnTo>
                          <a:lnTo>
                            <a:pt x="109" y="79"/>
                          </a:lnTo>
                          <a:lnTo>
                            <a:pt x="113" y="106"/>
                          </a:lnTo>
                          <a:lnTo>
                            <a:pt x="118" y="142"/>
                          </a:lnTo>
                          <a:lnTo>
                            <a:pt x="118" y="185"/>
                          </a:lnTo>
                          <a:lnTo>
                            <a:pt x="120" y="212"/>
                          </a:lnTo>
                          <a:lnTo>
                            <a:pt x="118" y="243"/>
                          </a:lnTo>
                          <a:lnTo>
                            <a:pt x="113" y="284"/>
                          </a:lnTo>
                          <a:lnTo>
                            <a:pt x="109" y="316"/>
                          </a:lnTo>
                          <a:lnTo>
                            <a:pt x="100" y="370"/>
                          </a:lnTo>
                          <a:lnTo>
                            <a:pt x="92" y="398"/>
                          </a:lnTo>
                          <a:lnTo>
                            <a:pt x="77" y="432"/>
                          </a:lnTo>
                          <a:lnTo>
                            <a:pt x="57" y="471"/>
                          </a:lnTo>
                          <a:lnTo>
                            <a:pt x="41" y="506"/>
                          </a:lnTo>
                          <a:lnTo>
                            <a:pt x="24" y="540"/>
                          </a:lnTo>
                          <a:lnTo>
                            <a:pt x="10" y="569"/>
                          </a:lnTo>
                          <a:lnTo>
                            <a:pt x="0" y="626"/>
                          </a:lnTo>
                          <a:lnTo>
                            <a:pt x="6" y="569"/>
                          </a:lnTo>
                          <a:lnTo>
                            <a:pt x="10" y="529"/>
                          </a:lnTo>
                          <a:lnTo>
                            <a:pt x="13" y="492"/>
                          </a:lnTo>
                          <a:lnTo>
                            <a:pt x="16" y="454"/>
                          </a:lnTo>
                          <a:lnTo>
                            <a:pt x="22" y="405"/>
                          </a:lnTo>
                          <a:lnTo>
                            <a:pt x="31" y="370"/>
                          </a:lnTo>
                          <a:lnTo>
                            <a:pt x="41" y="336"/>
                          </a:lnTo>
                          <a:lnTo>
                            <a:pt x="50" y="303"/>
                          </a:lnTo>
                          <a:lnTo>
                            <a:pt x="57" y="270"/>
                          </a:lnTo>
                          <a:lnTo>
                            <a:pt x="65" y="235"/>
                          </a:lnTo>
                          <a:lnTo>
                            <a:pt x="69" y="200"/>
                          </a:lnTo>
                          <a:lnTo>
                            <a:pt x="72" y="171"/>
                          </a:lnTo>
                          <a:lnTo>
                            <a:pt x="75" y="137"/>
                          </a:lnTo>
                          <a:lnTo>
                            <a:pt x="75" y="98"/>
                          </a:lnTo>
                          <a:lnTo>
                            <a:pt x="75" y="50"/>
                          </a:lnTo>
                          <a:lnTo>
                            <a:pt x="71" y="28"/>
                          </a:lnTo>
                          <a:lnTo>
                            <a:pt x="65" y="0"/>
                          </a:lnTo>
                        </a:path>
                      </a:pathLst>
                    </a:custGeom>
                    <a:solidFill>
                      <a:srgbClr val="037C03"/>
                    </a:solidFill>
                    <a:ln w="9525" cap="rnd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0202" name="Freeform 26"/>
                    <p:cNvSpPr>
                      <a:spLocks/>
                    </p:cNvSpPr>
                    <p:nvPr/>
                  </p:nvSpPr>
                  <p:spPr bwMode="ltGray">
                    <a:xfrm>
                      <a:off x="4104" y="2469"/>
                      <a:ext cx="538" cy="159"/>
                    </a:xfrm>
                    <a:custGeom>
                      <a:avLst/>
                      <a:gdLst/>
                      <a:ahLst/>
                      <a:cxnLst>
                        <a:cxn ang="0">
                          <a:pos x="537" y="158"/>
                        </a:cxn>
                        <a:cxn ang="0">
                          <a:pos x="527" y="131"/>
                        </a:cxn>
                        <a:cxn ang="0">
                          <a:pos x="515" y="105"/>
                        </a:cxn>
                        <a:cxn ang="0">
                          <a:pos x="506" y="102"/>
                        </a:cxn>
                        <a:cxn ang="0">
                          <a:pos x="484" y="94"/>
                        </a:cxn>
                        <a:cxn ang="0">
                          <a:pos x="463" y="88"/>
                        </a:cxn>
                        <a:cxn ang="0">
                          <a:pos x="443" y="94"/>
                        </a:cxn>
                        <a:cxn ang="0">
                          <a:pos x="419" y="98"/>
                        </a:cxn>
                        <a:cxn ang="0">
                          <a:pos x="390" y="86"/>
                        </a:cxn>
                        <a:cxn ang="0">
                          <a:pos x="353" y="73"/>
                        </a:cxn>
                        <a:cxn ang="0">
                          <a:pos x="318" y="59"/>
                        </a:cxn>
                        <a:cxn ang="0">
                          <a:pos x="293" y="52"/>
                        </a:cxn>
                        <a:cxn ang="0">
                          <a:pos x="253" y="40"/>
                        </a:cxn>
                        <a:cxn ang="0">
                          <a:pos x="214" y="26"/>
                        </a:cxn>
                        <a:cxn ang="0">
                          <a:pos x="174" y="15"/>
                        </a:cxn>
                        <a:cxn ang="0">
                          <a:pos x="134" y="5"/>
                        </a:cxn>
                        <a:cxn ang="0">
                          <a:pos x="90" y="1"/>
                        </a:cxn>
                        <a:cxn ang="0">
                          <a:pos x="50" y="0"/>
                        </a:cxn>
                        <a:cxn ang="0">
                          <a:pos x="39" y="3"/>
                        </a:cxn>
                        <a:cxn ang="0">
                          <a:pos x="24" y="13"/>
                        </a:cxn>
                        <a:cxn ang="0">
                          <a:pos x="10" y="25"/>
                        </a:cxn>
                        <a:cxn ang="0">
                          <a:pos x="0" y="34"/>
                        </a:cxn>
                        <a:cxn ang="0">
                          <a:pos x="18" y="36"/>
                        </a:cxn>
                        <a:cxn ang="0">
                          <a:pos x="39" y="38"/>
                        </a:cxn>
                        <a:cxn ang="0">
                          <a:pos x="59" y="40"/>
                        </a:cxn>
                        <a:cxn ang="0">
                          <a:pos x="74" y="38"/>
                        </a:cxn>
                        <a:cxn ang="0">
                          <a:pos x="94" y="36"/>
                        </a:cxn>
                        <a:cxn ang="0">
                          <a:pos x="123" y="34"/>
                        </a:cxn>
                        <a:cxn ang="0">
                          <a:pos x="162" y="36"/>
                        </a:cxn>
                        <a:cxn ang="0">
                          <a:pos x="195" y="40"/>
                        </a:cxn>
                        <a:cxn ang="0">
                          <a:pos x="226" y="46"/>
                        </a:cxn>
                        <a:cxn ang="0">
                          <a:pos x="257" y="52"/>
                        </a:cxn>
                        <a:cxn ang="0">
                          <a:pos x="289" y="53"/>
                        </a:cxn>
                        <a:cxn ang="0">
                          <a:pos x="315" y="63"/>
                        </a:cxn>
                        <a:cxn ang="0">
                          <a:pos x="342" y="75"/>
                        </a:cxn>
                        <a:cxn ang="0">
                          <a:pos x="367" y="88"/>
                        </a:cxn>
                        <a:cxn ang="0">
                          <a:pos x="396" y="102"/>
                        </a:cxn>
                        <a:cxn ang="0">
                          <a:pos x="408" y="104"/>
                        </a:cxn>
                        <a:cxn ang="0">
                          <a:pos x="422" y="102"/>
                        </a:cxn>
                        <a:cxn ang="0">
                          <a:pos x="442" y="111"/>
                        </a:cxn>
                        <a:cxn ang="0">
                          <a:pos x="463" y="121"/>
                        </a:cxn>
                        <a:cxn ang="0">
                          <a:pos x="483" y="131"/>
                        </a:cxn>
                        <a:cxn ang="0">
                          <a:pos x="510" y="144"/>
                        </a:cxn>
                        <a:cxn ang="0">
                          <a:pos x="527" y="152"/>
                        </a:cxn>
                        <a:cxn ang="0">
                          <a:pos x="537" y="158"/>
                        </a:cxn>
                      </a:cxnLst>
                      <a:rect l="0" t="0" r="r" b="b"/>
                      <a:pathLst>
                        <a:path w="538" h="159">
                          <a:moveTo>
                            <a:pt x="537" y="158"/>
                          </a:moveTo>
                          <a:lnTo>
                            <a:pt x="527" y="131"/>
                          </a:lnTo>
                          <a:lnTo>
                            <a:pt x="515" y="105"/>
                          </a:lnTo>
                          <a:lnTo>
                            <a:pt x="506" y="102"/>
                          </a:lnTo>
                          <a:lnTo>
                            <a:pt x="484" y="94"/>
                          </a:lnTo>
                          <a:lnTo>
                            <a:pt x="463" y="88"/>
                          </a:lnTo>
                          <a:lnTo>
                            <a:pt x="443" y="94"/>
                          </a:lnTo>
                          <a:lnTo>
                            <a:pt x="419" y="98"/>
                          </a:lnTo>
                          <a:lnTo>
                            <a:pt x="390" y="86"/>
                          </a:lnTo>
                          <a:lnTo>
                            <a:pt x="353" y="73"/>
                          </a:lnTo>
                          <a:lnTo>
                            <a:pt x="318" y="59"/>
                          </a:lnTo>
                          <a:lnTo>
                            <a:pt x="293" y="52"/>
                          </a:lnTo>
                          <a:lnTo>
                            <a:pt x="253" y="40"/>
                          </a:lnTo>
                          <a:lnTo>
                            <a:pt x="214" y="26"/>
                          </a:lnTo>
                          <a:lnTo>
                            <a:pt x="174" y="15"/>
                          </a:lnTo>
                          <a:lnTo>
                            <a:pt x="134" y="5"/>
                          </a:lnTo>
                          <a:lnTo>
                            <a:pt x="90" y="1"/>
                          </a:lnTo>
                          <a:lnTo>
                            <a:pt x="50" y="0"/>
                          </a:lnTo>
                          <a:lnTo>
                            <a:pt x="39" y="3"/>
                          </a:lnTo>
                          <a:lnTo>
                            <a:pt x="24" y="13"/>
                          </a:lnTo>
                          <a:lnTo>
                            <a:pt x="10" y="25"/>
                          </a:lnTo>
                          <a:lnTo>
                            <a:pt x="0" y="34"/>
                          </a:lnTo>
                          <a:lnTo>
                            <a:pt x="18" y="36"/>
                          </a:lnTo>
                          <a:lnTo>
                            <a:pt x="39" y="38"/>
                          </a:lnTo>
                          <a:lnTo>
                            <a:pt x="59" y="40"/>
                          </a:lnTo>
                          <a:lnTo>
                            <a:pt x="74" y="38"/>
                          </a:lnTo>
                          <a:lnTo>
                            <a:pt x="94" y="36"/>
                          </a:lnTo>
                          <a:lnTo>
                            <a:pt x="123" y="34"/>
                          </a:lnTo>
                          <a:lnTo>
                            <a:pt x="162" y="36"/>
                          </a:lnTo>
                          <a:lnTo>
                            <a:pt x="195" y="40"/>
                          </a:lnTo>
                          <a:lnTo>
                            <a:pt x="226" y="46"/>
                          </a:lnTo>
                          <a:lnTo>
                            <a:pt x="257" y="52"/>
                          </a:lnTo>
                          <a:lnTo>
                            <a:pt x="289" y="53"/>
                          </a:lnTo>
                          <a:lnTo>
                            <a:pt x="315" y="63"/>
                          </a:lnTo>
                          <a:lnTo>
                            <a:pt x="342" y="75"/>
                          </a:lnTo>
                          <a:lnTo>
                            <a:pt x="367" y="88"/>
                          </a:lnTo>
                          <a:lnTo>
                            <a:pt x="396" y="102"/>
                          </a:lnTo>
                          <a:lnTo>
                            <a:pt x="408" y="104"/>
                          </a:lnTo>
                          <a:lnTo>
                            <a:pt x="422" y="102"/>
                          </a:lnTo>
                          <a:lnTo>
                            <a:pt x="442" y="111"/>
                          </a:lnTo>
                          <a:lnTo>
                            <a:pt x="463" y="121"/>
                          </a:lnTo>
                          <a:lnTo>
                            <a:pt x="483" y="131"/>
                          </a:lnTo>
                          <a:lnTo>
                            <a:pt x="510" y="144"/>
                          </a:lnTo>
                          <a:lnTo>
                            <a:pt x="527" y="152"/>
                          </a:lnTo>
                          <a:lnTo>
                            <a:pt x="537" y="158"/>
                          </a:lnTo>
                        </a:path>
                      </a:pathLst>
                    </a:custGeom>
                    <a:solidFill>
                      <a:srgbClr val="037C03"/>
                    </a:solidFill>
                    <a:ln w="9525" cap="rnd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0203" name="Freeform 27"/>
                    <p:cNvSpPr>
                      <a:spLocks/>
                    </p:cNvSpPr>
                    <p:nvPr/>
                  </p:nvSpPr>
                  <p:spPr bwMode="ltGray">
                    <a:xfrm>
                      <a:off x="4080" y="2563"/>
                      <a:ext cx="558" cy="67"/>
                    </a:xfrm>
                    <a:custGeom>
                      <a:avLst/>
                      <a:gdLst/>
                      <a:ahLst/>
                      <a:cxnLst>
                        <a:cxn ang="0">
                          <a:pos x="557" y="66"/>
                        </a:cxn>
                        <a:cxn ang="0">
                          <a:pos x="543" y="60"/>
                        </a:cxn>
                        <a:cxn ang="0">
                          <a:pos x="527" y="52"/>
                        </a:cxn>
                        <a:cxn ang="0">
                          <a:pos x="509" y="46"/>
                        </a:cxn>
                        <a:cxn ang="0">
                          <a:pos x="494" y="40"/>
                        </a:cxn>
                        <a:cxn ang="0">
                          <a:pos x="472" y="33"/>
                        </a:cxn>
                        <a:cxn ang="0">
                          <a:pos x="448" y="21"/>
                        </a:cxn>
                        <a:cxn ang="0">
                          <a:pos x="426" y="9"/>
                        </a:cxn>
                        <a:cxn ang="0">
                          <a:pos x="405" y="9"/>
                        </a:cxn>
                        <a:cxn ang="0">
                          <a:pos x="382" y="13"/>
                        </a:cxn>
                        <a:cxn ang="0">
                          <a:pos x="350" y="17"/>
                        </a:cxn>
                        <a:cxn ang="0">
                          <a:pos x="336" y="17"/>
                        </a:cxn>
                        <a:cxn ang="0">
                          <a:pos x="295" y="11"/>
                        </a:cxn>
                        <a:cxn ang="0">
                          <a:pos x="249" y="5"/>
                        </a:cxn>
                        <a:cxn ang="0">
                          <a:pos x="218" y="1"/>
                        </a:cxn>
                        <a:cxn ang="0">
                          <a:pos x="180" y="0"/>
                        </a:cxn>
                        <a:cxn ang="0">
                          <a:pos x="139" y="1"/>
                        </a:cxn>
                        <a:cxn ang="0">
                          <a:pos x="116" y="5"/>
                        </a:cxn>
                        <a:cxn ang="0">
                          <a:pos x="85" y="7"/>
                        </a:cxn>
                        <a:cxn ang="0">
                          <a:pos x="59" y="11"/>
                        </a:cxn>
                        <a:cxn ang="0">
                          <a:pos x="30" y="15"/>
                        </a:cxn>
                        <a:cxn ang="0">
                          <a:pos x="27" y="29"/>
                        </a:cxn>
                        <a:cxn ang="0">
                          <a:pos x="21" y="38"/>
                        </a:cxn>
                        <a:cxn ang="0">
                          <a:pos x="13" y="50"/>
                        </a:cxn>
                        <a:cxn ang="0">
                          <a:pos x="0" y="58"/>
                        </a:cxn>
                        <a:cxn ang="0">
                          <a:pos x="22" y="52"/>
                        </a:cxn>
                        <a:cxn ang="0">
                          <a:pos x="48" y="48"/>
                        </a:cxn>
                        <a:cxn ang="0">
                          <a:pos x="70" y="42"/>
                        </a:cxn>
                        <a:cxn ang="0">
                          <a:pos x="94" y="38"/>
                        </a:cxn>
                        <a:cxn ang="0">
                          <a:pos x="119" y="34"/>
                        </a:cxn>
                        <a:cxn ang="0">
                          <a:pos x="159" y="33"/>
                        </a:cxn>
                        <a:cxn ang="0">
                          <a:pos x="203" y="29"/>
                        </a:cxn>
                        <a:cxn ang="0">
                          <a:pos x="250" y="27"/>
                        </a:cxn>
                        <a:cxn ang="0">
                          <a:pos x="299" y="23"/>
                        </a:cxn>
                        <a:cxn ang="0">
                          <a:pos x="344" y="21"/>
                        </a:cxn>
                        <a:cxn ang="0">
                          <a:pos x="382" y="25"/>
                        </a:cxn>
                        <a:cxn ang="0">
                          <a:pos x="410" y="33"/>
                        </a:cxn>
                        <a:cxn ang="0">
                          <a:pos x="439" y="40"/>
                        </a:cxn>
                        <a:cxn ang="0">
                          <a:pos x="469" y="48"/>
                        </a:cxn>
                        <a:cxn ang="0">
                          <a:pos x="503" y="58"/>
                        </a:cxn>
                        <a:cxn ang="0">
                          <a:pos x="529" y="62"/>
                        </a:cxn>
                        <a:cxn ang="0">
                          <a:pos x="557" y="66"/>
                        </a:cxn>
                      </a:cxnLst>
                      <a:rect l="0" t="0" r="r" b="b"/>
                      <a:pathLst>
                        <a:path w="558" h="67">
                          <a:moveTo>
                            <a:pt x="557" y="66"/>
                          </a:moveTo>
                          <a:lnTo>
                            <a:pt x="543" y="60"/>
                          </a:lnTo>
                          <a:lnTo>
                            <a:pt x="527" y="52"/>
                          </a:lnTo>
                          <a:lnTo>
                            <a:pt x="509" y="46"/>
                          </a:lnTo>
                          <a:lnTo>
                            <a:pt x="494" y="40"/>
                          </a:lnTo>
                          <a:lnTo>
                            <a:pt x="472" y="33"/>
                          </a:lnTo>
                          <a:lnTo>
                            <a:pt x="448" y="21"/>
                          </a:lnTo>
                          <a:lnTo>
                            <a:pt x="426" y="9"/>
                          </a:lnTo>
                          <a:lnTo>
                            <a:pt x="405" y="9"/>
                          </a:lnTo>
                          <a:lnTo>
                            <a:pt x="382" y="13"/>
                          </a:lnTo>
                          <a:lnTo>
                            <a:pt x="350" y="17"/>
                          </a:lnTo>
                          <a:lnTo>
                            <a:pt x="336" y="17"/>
                          </a:lnTo>
                          <a:lnTo>
                            <a:pt x="295" y="11"/>
                          </a:lnTo>
                          <a:lnTo>
                            <a:pt x="249" y="5"/>
                          </a:lnTo>
                          <a:lnTo>
                            <a:pt x="218" y="1"/>
                          </a:lnTo>
                          <a:lnTo>
                            <a:pt x="180" y="0"/>
                          </a:lnTo>
                          <a:lnTo>
                            <a:pt x="139" y="1"/>
                          </a:lnTo>
                          <a:lnTo>
                            <a:pt x="116" y="5"/>
                          </a:lnTo>
                          <a:lnTo>
                            <a:pt x="85" y="7"/>
                          </a:lnTo>
                          <a:lnTo>
                            <a:pt x="59" y="11"/>
                          </a:lnTo>
                          <a:lnTo>
                            <a:pt x="30" y="15"/>
                          </a:lnTo>
                          <a:lnTo>
                            <a:pt x="27" y="29"/>
                          </a:lnTo>
                          <a:lnTo>
                            <a:pt x="21" y="38"/>
                          </a:lnTo>
                          <a:lnTo>
                            <a:pt x="13" y="50"/>
                          </a:lnTo>
                          <a:lnTo>
                            <a:pt x="0" y="58"/>
                          </a:lnTo>
                          <a:lnTo>
                            <a:pt x="22" y="52"/>
                          </a:lnTo>
                          <a:lnTo>
                            <a:pt x="48" y="48"/>
                          </a:lnTo>
                          <a:lnTo>
                            <a:pt x="70" y="42"/>
                          </a:lnTo>
                          <a:lnTo>
                            <a:pt x="94" y="38"/>
                          </a:lnTo>
                          <a:lnTo>
                            <a:pt x="119" y="34"/>
                          </a:lnTo>
                          <a:lnTo>
                            <a:pt x="159" y="33"/>
                          </a:lnTo>
                          <a:lnTo>
                            <a:pt x="203" y="29"/>
                          </a:lnTo>
                          <a:lnTo>
                            <a:pt x="250" y="27"/>
                          </a:lnTo>
                          <a:lnTo>
                            <a:pt x="299" y="23"/>
                          </a:lnTo>
                          <a:lnTo>
                            <a:pt x="344" y="21"/>
                          </a:lnTo>
                          <a:lnTo>
                            <a:pt x="382" y="25"/>
                          </a:lnTo>
                          <a:lnTo>
                            <a:pt x="410" y="33"/>
                          </a:lnTo>
                          <a:lnTo>
                            <a:pt x="439" y="40"/>
                          </a:lnTo>
                          <a:lnTo>
                            <a:pt x="469" y="48"/>
                          </a:lnTo>
                          <a:lnTo>
                            <a:pt x="503" y="58"/>
                          </a:lnTo>
                          <a:lnTo>
                            <a:pt x="529" y="62"/>
                          </a:lnTo>
                          <a:lnTo>
                            <a:pt x="557" y="66"/>
                          </a:lnTo>
                        </a:path>
                      </a:pathLst>
                    </a:custGeom>
                    <a:solidFill>
                      <a:srgbClr val="037C03"/>
                    </a:solidFill>
                    <a:ln w="9525" cap="rnd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  <p:sp>
            <p:nvSpPr>
              <p:cNvPr id="50207" name="Freeform 31"/>
              <p:cNvSpPr>
                <a:spLocks/>
              </p:cNvSpPr>
              <p:nvPr/>
            </p:nvSpPr>
            <p:spPr bwMode="ltGray">
              <a:xfrm>
                <a:off x="5284" y="2832"/>
                <a:ext cx="497" cy="783"/>
              </a:xfrm>
              <a:custGeom>
                <a:avLst/>
                <a:gdLst/>
                <a:ahLst/>
                <a:cxnLst>
                  <a:cxn ang="0">
                    <a:pos x="294" y="246"/>
                  </a:cxn>
                  <a:cxn ang="0">
                    <a:pos x="279" y="271"/>
                  </a:cxn>
                  <a:cxn ang="0">
                    <a:pos x="190" y="229"/>
                  </a:cxn>
                  <a:cxn ang="0">
                    <a:pos x="99" y="163"/>
                  </a:cxn>
                  <a:cxn ang="0">
                    <a:pos x="59" y="92"/>
                  </a:cxn>
                  <a:cxn ang="0">
                    <a:pos x="82" y="154"/>
                  </a:cxn>
                  <a:cxn ang="0">
                    <a:pos x="152" y="218"/>
                  </a:cxn>
                  <a:cxn ang="0">
                    <a:pos x="228" y="278"/>
                  </a:cxn>
                  <a:cxn ang="0">
                    <a:pos x="303" y="319"/>
                  </a:cxn>
                  <a:cxn ang="0">
                    <a:pos x="272" y="356"/>
                  </a:cxn>
                  <a:cxn ang="0">
                    <a:pos x="205" y="363"/>
                  </a:cxn>
                  <a:cxn ang="0">
                    <a:pos x="118" y="376"/>
                  </a:cxn>
                  <a:cxn ang="0">
                    <a:pos x="48" y="410"/>
                  </a:cxn>
                  <a:cxn ang="0">
                    <a:pos x="24" y="431"/>
                  </a:cxn>
                  <a:cxn ang="0">
                    <a:pos x="96" y="410"/>
                  </a:cxn>
                  <a:cxn ang="0">
                    <a:pos x="192" y="399"/>
                  </a:cxn>
                  <a:cxn ang="0">
                    <a:pos x="281" y="391"/>
                  </a:cxn>
                  <a:cxn ang="0">
                    <a:pos x="329" y="408"/>
                  </a:cxn>
                  <a:cxn ang="0">
                    <a:pos x="320" y="499"/>
                  </a:cxn>
                  <a:cxn ang="0">
                    <a:pos x="321" y="616"/>
                  </a:cxn>
                  <a:cxn ang="0">
                    <a:pos x="349" y="710"/>
                  </a:cxn>
                  <a:cxn ang="0">
                    <a:pos x="409" y="782"/>
                  </a:cxn>
                  <a:cxn ang="0">
                    <a:pos x="401" y="695"/>
                  </a:cxn>
                  <a:cxn ang="0">
                    <a:pos x="381" y="600"/>
                  </a:cxn>
                  <a:cxn ang="0">
                    <a:pos x="369" y="478"/>
                  </a:cxn>
                  <a:cxn ang="0">
                    <a:pos x="375" y="397"/>
                  </a:cxn>
                  <a:cxn ang="0">
                    <a:pos x="405" y="444"/>
                  </a:cxn>
                  <a:cxn ang="0">
                    <a:pos x="421" y="547"/>
                  </a:cxn>
                  <a:cxn ang="0">
                    <a:pos x="435" y="653"/>
                  </a:cxn>
                  <a:cxn ang="0">
                    <a:pos x="476" y="731"/>
                  </a:cxn>
                  <a:cxn ang="0">
                    <a:pos x="491" y="731"/>
                  </a:cxn>
                  <a:cxn ang="0">
                    <a:pos x="491" y="651"/>
                  </a:cxn>
                  <a:cxn ang="0">
                    <a:pos x="463" y="576"/>
                  </a:cxn>
                  <a:cxn ang="0">
                    <a:pos x="431" y="480"/>
                  </a:cxn>
                  <a:cxn ang="0">
                    <a:pos x="416" y="410"/>
                  </a:cxn>
                  <a:cxn ang="0">
                    <a:pos x="445" y="364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70" y="323"/>
                  </a:cxn>
                  <a:cxn ang="0">
                    <a:pos x="470" y="278"/>
                  </a:cxn>
                  <a:cxn ang="0">
                    <a:pos x="491" y="210"/>
                  </a:cxn>
                  <a:cxn ang="0">
                    <a:pos x="491" y="210"/>
                  </a:cxn>
                  <a:cxn ang="0">
                    <a:pos x="491" y="210"/>
                  </a:cxn>
                  <a:cxn ang="0">
                    <a:pos x="491" y="210"/>
                  </a:cxn>
                  <a:cxn ang="0">
                    <a:pos x="450" y="245"/>
                  </a:cxn>
                  <a:cxn ang="0">
                    <a:pos x="396" y="316"/>
                  </a:cxn>
                  <a:cxn ang="0">
                    <a:pos x="391" y="262"/>
                  </a:cxn>
                  <a:cxn ang="0">
                    <a:pos x="450" y="182"/>
                  </a:cxn>
                  <a:cxn ang="0">
                    <a:pos x="491" y="130"/>
                  </a:cxn>
                  <a:cxn ang="0">
                    <a:pos x="491" y="130"/>
                  </a:cxn>
                  <a:cxn ang="0">
                    <a:pos x="491" y="96"/>
                  </a:cxn>
                  <a:cxn ang="0">
                    <a:pos x="438" y="174"/>
                  </a:cxn>
                  <a:cxn ang="0">
                    <a:pos x="380" y="278"/>
                  </a:cxn>
                  <a:cxn ang="0">
                    <a:pos x="344" y="254"/>
                  </a:cxn>
                  <a:cxn ang="0">
                    <a:pos x="296" y="175"/>
                  </a:cxn>
                  <a:cxn ang="0">
                    <a:pos x="235" y="79"/>
                  </a:cxn>
                  <a:cxn ang="0">
                    <a:pos x="185" y="13"/>
                  </a:cxn>
                  <a:cxn ang="0">
                    <a:pos x="190" y="59"/>
                  </a:cxn>
                  <a:cxn ang="0">
                    <a:pos x="239" y="154"/>
                  </a:cxn>
                </a:cxnLst>
                <a:rect l="0" t="0" r="r" b="b"/>
                <a:pathLst>
                  <a:path w="497" h="783">
                    <a:moveTo>
                      <a:pt x="262" y="191"/>
                    </a:moveTo>
                    <a:lnTo>
                      <a:pt x="271" y="203"/>
                    </a:lnTo>
                    <a:lnTo>
                      <a:pt x="279" y="217"/>
                    </a:lnTo>
                    <a:lnTo>
                      <a:pt x="286" y="231"/>
                    </a:lnTo>
                    <a:lnTo>
                      <a:pt x="294" y="246"/>
                    </a:lnTo>
                    <a:lnTo>
                      <a:pt x="301" y="260"/>
                    </a:lnTo>
                    <a:lnTo>
                      <a:pt x="303" y="273"/>
                    </a:lnTo>
                    <a:lnTo>
                      <a:pt x="307" y="285"/>
                    </a:lnTo>
                    <a:lnTo>
                      <a:pt x="295" y="278"/>
                    </a:lnTo>
                    <a:lnTo>
                      <a:pt x="279" y="271"/>
                    </a:lnTo>
                    <a:lnTo>
                      <a:pt x="261" y="263"/>
                    </a:lnTo>
                    <a:lnTo>
                      <a:pt x="243" y="255"/>
                    </a:lnTo>
                    <a:lnTo>
                      <a:pt x="225" y="249"/>
                    </a:lnTo>
                    <a:lnTo>
                      <a:pt x="206" y="239"/>
                    </a:lnTo>
                    <a:lnTo>
                      <a:pt x="190" y="229"/>
                    </a:lnTo>
                    <a:lnTo>
                      <a:pt x="168" y="216"/>
                    </a:lnTo>
                    <a:lnTo>
                      <a:pt x="151" y="202"/>
                    </a:lnTo>
                    <a:lnTo>
                      <a:pt x="129" y="188"/>
                    </a:lnTo>
                    <a:lnTo>
                      <a:pt x="114" y="179"/>
                    </a:lnTo>
                    <a:lnTo>
                      <a:pt x="99" y="163"/>
                    </a:lnTo>
                    <a:lnTo>
                      <a:pt x="87" y="151"/>
                    </a:lnTo>
                    <a:lnTo>
                      <a:pt x="76" y="133"/>
                    </a:lnTo>
                    <a:lnTo>
                      <a:pt x="69" y="118"/>
                    </a:lnTo>
                    <a:lnTo>
                      <a:pt x="64" y="103"/>
                    </a:lnTo>
                    <a:lnTo>
                      <a:pt x="59" y="92"/>
                    </a:lnTo>
                    <a:lnTo>
                      <a:pt x="59" y="104"/>
                    </a:lnTo>
                    <a:lnTo>
                      <a:pt x="59" y="112"/>
                    </a:lnTo>
                    <a:lnTo>
                      <a:pt x="62" y="123"/>
                    </a:lnTo>
                    <a:lnTo>
                      <a:pt x="70" y="136"/>
                    </a:lnTo>
                    <a:lnTo>
                      <a:pt x="82" y="154"/>
                    </a:lnTo>
                    <a:lnTo>
                      <a:pt x="89" y="167"/>
                    </a:lnTo>
                    <a:lnTo>
                      <a:pt x="101" y="176"/>
                    </a:lnTo>
                    <a:lnTo>
                      <a:pt x="116" y="188"/>
                    </a:lnTo>
                    <a:lnTo>
                      <a:pt x="135" y="203"/>
                    </a:lnTo>
                    <a:lnTo>
                      <a:pt x="152" y="218"/>
                    </a:lnTo>
                    <a:lnTo>
                      <a:pt x="170" y="232"/>
                    </a:lnTo>
                    <a:lnTo>
                      <a:pt x="183" y="245"/>
                    </a:lnTo>
                    <a:lnTo>
                      <a:pt x="196" y="259"/>
                    </a:lnTo>
                    <a:lnTo>
                      <a:pt x="212" y="268"/>
                    </a:lnTo>
                    <a:lnTo>
                      <a:pt x="228" y="278"/>
                    </a:lnTo>
                    <a:lnTo>
                      <a:pt x="245" y="288"/>
                    </a:lnTo>
                    <a:lnTo>
                      <a:pt x="261" y="297"/>
                    </a:lnTo>
                    <a:lnTo>
                      <a:pt x="274" y="305"/>
                    </a:lnTo>
                    <a:lnTo>
                      <a:pt x="292" y="314"/>
                    </a:lnTo>
                    <a:lnTo>
                      <a:pt x="303" y="319"/>
                    </a:lnTo>
                    <a:lnTo>
                      <a:pt x="308" y="323"/>
                    </a:lnTo>
                    <a:lnTo>
                      <a:pt x="303" y="332"/>
                    </a:lnTo>
                    <a:lnTo>
                      <a:pt x="297" y="341"/>
                    </a:lnTo>
                    <a:lnTo>
                      <a:pt x="288" y="353"/>
                    </a:lnTo>
                    <a:lnTo>
                      <a:pt x="272" y="356"/>
                    </a:lnTo>
                    <a:lnTo>
                      <a:pt x="261" y="358"/>
                    </a:lnTo>
                    <a:lnTo>
                      <a:pt x="242" y="361"/>
                    </a:lnTo>
                    <a:lnTo>
                      <a:pt x="225" y="363"/>
                    </a:lnTo>
                    <a:lnTo>
                      <a:pt x="225" y="363"/>
                    </a:lnTo>
                    <a:lnTo>
                      <a:pt x="205" y="363"/>
                    </a:lnTo>
                    <a:lnTo>
                      <a:pt x="186" y="364"/>
                    </a:lnTo>
                    <a:lnTo>
                      <a:pt x="166" y="366"/>
                    </a:lnTo>
                    <a:lnTo>
                      <a:pt x="149" y="369"/>
                    </a:lnTo>
                    <a:lnTo>
                      <a:pt x="134" y="371"/>
                    </a:lnTo>
                    <a:lnTo>
                      <a:pt x="118" y="376"/>
                    </a:lnTo>
                    <a:lnTo>
                      <a:pt x="105" y="381"/>
                    </a:lnTo>
                    <a:lnTo>
                      <a:pt x="92" y="387"/>
                    </a:lnTo>
                    <a:lnTo>
                      <a:pt x="81" y="394"/>
                    </a:lnTo>
                    <a:lnTo>
                      <a:pt x="66" y="400"/>
                    </a:lnTo>
                    <a:lnTo>
                      <a:pt x="48" y="410"/>
                    </a:lnTo>
                    <a:lnTo>
                      <a:pt x="29" y="418"/>
                    </a:lnTo>
                    <a:lnTo>
                      <a:pt x="16" y="423"/>
                    </a:lnTo>
                    <a:lnTo>
                      <a:pt x="0" y="429"/>
                    </a:lnTo>
                    <a:lnTo>
                      <a:pt x="12" y="432"/>
                    </a:lnTo>
                    <a:lnTo>
                      <a:pt x="24" y="431"/>
                    </a:lnTo>
                    <a:lnTo>
                      <a:pt x="38" y="428"/>
                    </a:lnTo>
                    <a:lnTo>
                      <a:pt x="53" y="423"/>
                    </a:lnTo>
                    <a:lnTo>
                      <a:pt x="72" y="417"/>
                    </a:lnTo>
                    <a:lnTo>
                      <a:pt x="84" y="413"/>
                    </a:lnTo>
                    <a:lnTo>
                      <a:pt x="96" y="410"/>
                    </a:lnTo>
                    <a:lnTo>
                      <a:pt x="112" y="406"/>
                    </a:lnTo>
                    <a:lnTo>
                      <a:pt x="129" y="404"/>
                    </a:lnTo>
                    <a:lnTo>
                      <a:pt x="150" y="402"/>
                    </a:lnTo>
                    <a:lnTo>
                      <a:pt x="170" y="400"/>
                    </a:lnTo>
                    <a:lnTo>
                      <a:pt x="192" y="399"/>
                    </a:lnTo>
                    <a:lnTo>
                      <a:pt x="210" y="399"/>
                    </a:lnTo>
                    <a:lnTo>
                      <a:pt x="229" y="397"/>
                    </a:lnTo>
                    <a:lnTo>
                      <a:pt x="244" y="396"/>
                    </a:lnTo>
                    <a:lnTo>
                      <a:pt x="262" y="395"/>
                    </a:lnTo>
                    <a:lnTo>
                      <a:pt x="281" y="391"/>
                    </a:lnTo>
                    <a:lnTo>
                      <a:pt x="303" y="386"/>
                    </a:lnTo>
                    <a:lnTo>
                      <a:pt x="322" y="381"/>
                    </a:lnTo>
                    <a:lnTo>
                      <a:pt x="345" y="377"/>
                    </a:lnTo>
                    <a:lnTo>
                      <a:pt x="338" y="391"/>
                    </a:lnTo>
                    <a:lnTo>
                      <a:pt x="329" y="408"/>
                    </a:lnTo>
                    <a:lnTo>
                      <a:pt x="320" y="431"/>
                    </a:lnTo>
                    <a:lnTo>
                      <a:pt x="318" y="448"/>
                    </a:lnTo>
                    <a:lnTo>
                      <a:pt x="317" y="468"/>
                    </a:lnTo>
                    <a:lnTo>
                      <a:pt x="318" y="483"/>
                    </a:lnTo>
                    <a:lnTo>
                      <a:pt x="320" y="499"/>
                    </a:lnTo>
                    <a:lnTo>
                      <a:pt x="321" y="520"/>
                    </a:lnTo>
                    <a:lnTo>
                      <a:pt x="323" y="549"/>
                    </a:lnTo>
                    <a:lnTo>
                      <a:pt x="322" y="572"/>
                    </a:lnTo>
                    <a:lnTo>
                      <a:pt x="321" y="597"/>
                    </a:lnTo>
                    <a:lnTo>
                      <a:pt x="321" y="616"/>
                    </a:lnTo>
                    <a:lnTo>
                      <a:pt x="323" y="635"/>
                    </a:lnTo>
                    <a:lnTo>
                      <a:pt x="329" y="654"/>
                    </a:lnTo>
                    <a:lnTo>
                      <a:pt x="336" y="678"/>
                    </a:lnTo>
                    <a:lnTo>
                      <a:pt x="342" y="695"/>
                    </a:lnTo>
                    <a:lnTo>
                      <a:pt x="349" y="710"/>
                    </a:lnTo>
                    <a:lnTo>
                      <a:pt x="358" y="729"/>
                    </a:lnTo>
                    <a:lnTo>
                      <a:pt x="366" y="740"/>
                    </a:lnTo>
                    <a:lnTo>
                      <a:pt x="379" y="754"/>
                    </a:lnTo>
                    <a:lnTo>
                      <a:pt x="395" y="767"/>
                    </a:lnTo>
                    <a:lnTo>
                      <a:pt x="409" y="782"/>
                    </a:lnTo>
                    <a:lnTo>
                      <a:pt x="411" y="766"/>
                    </a:lnTo>
                    <a:lnTo>
                      <a:pt x="409" y="747"/>
                    </a:lnTo>
                    <a:lnTo>
                      <a:pt x="407" y="726"/>
                    </a:lnTo>
                    <a:lnTo>
                      <a:pt x="405" y="708"/>
                    </a:lnTo>
                    <a:lnTo>
                      <a:pt x="401" y="695"/>
                    </a:lnTo>
                    <a:lnTo>
                      <a:pt x="396" y="677"/>
                    </a:lnTo>
                    <a:lnTo>
                      <a:pt x="389" y="658"/>
                    </a:lnTo>
                    <a:lnTo>
                      <a:pt x="386" y="642"/>
                    </a:lnTo>
                    <a:lnTo>
                      <a:pt x="385" y="627"/>
                    </a:lnTo>
                    <a:lnTo>
                      <a:pt x="381" y="600"/>
                    </a:lnTo>
                    <a:lnTo>
                      <a:pt x="379" y="572"/>
                    </a:lnTo>
                    <a:lnTo>
                      <a:pt x="376" y="547"/>
                    </a:lnTo>
                    <a:lnTo>
                      <a:pt x="373" y="522"/>
                    </a:lnTo>
                    <a:lnTo>
                      <a:pt x="370" y="496"/>
                    </a:lnTo>
                    <a:lnTo>
                      <a:pt x="369" y="478"/>
                    </a:lnTo>
                    <a:lnTo>
                      <a:pt x="369" y="464"/>
                    </a:lnTo>
                    <a:lnTo>
                      <a:pt x="368" y="446"/>
                    </a:lnTo>
                    <a:lnTo>
                      <a:pt x="369" y="425"/>
                    </a:lnTo>
                    <a:lnTo>
                      <a:pt x="371" y="414"/>
                    </a:lnTo>
                    <a:lnTo>
                      <a:pt x="375" y="397"/>
                    </a:lnTo>
                    <a:lnTo>
                      <a:pt x="379" y="376"/>
                    </a:lnTo>
                    <a:lnTo>
                      <a:pt x="386" y="392"/>
                    </a:lnTo>
                    <a:lnTo>
                      <a:pt x="394" y="408"/>
                    </a:lnTo>
                    <a:lnTo>
                      <a:pt x="401" y="425"/>
                    </a:lnTo>
                    <a:lnTo>
                      <a:pt x="405" y="444"/>
                    </a:lnTo>
                    <a:lnTo>
                      <a:pt x="409" y="465"/>
                    </a:lnTo>
                    <a:lnTo>
                      <a:pt x="413" y="480"/>
                    </a:lnTo>
                    <a:lnTo>
                      <a:pt x="414" y="500"/>
                    </a:lnTo>
                    <a:lnTo>
                      <a:pt x="418" y="522"/>
                    </a:lnTo>
                    <a:lnTo>
                      <a:pt x="421" y="547"/>
                    </a:lnTo>
                    <a:lnTo>
                      <a:pt x="423" y="567"/>
                    </a:lnTo>
                    <a:lnTo>
                      <a:pt x="426" y="593"/>
                    </a:lnTo>
                    <a:lnTo>
                      <a:pt x="428" y="611"/>
                    </a:lnTo>
                    <a:lnTo>
                      <a:pt x="432" y="633"/>
                    </a:lnTo>
                    <a:lnTo>
                      <a:pt x="435" y="653"/>
                    </a:lnTo>
                    <a:lnTo>
                      <a:pt x="438" y="667"/>
                    </a:lnTo>
                    <a:lnTo>
                      <a:pt x="446" y="682"/>
                    </a:lnTo>
                    <a:lnTo>
                      <a:pt x="455" y="699"/>
                    </a:lnTo>
                    <a:lnTo>
                      <a:pt x="466" y="715"/>
                    </a:lnTo>
                    <a:lnTo>
                      <a:pt x="476" y="731"/>
                    </a:lnTo>
                    <a:lnTo>
                      <a:pt x="485" y="739"/>
                    </a:lnTo>
                    <a:lnTo>
                      <a:pt x="491" y="731"/>
                    </a:lnTo>
                    <a:lnTo>
                      <a:pt x="491" y="690"/>
                    </a:lnTo>
                    <a:lnTo>
                      <a:pt x="491" y="690"/>
                    </a:lnTo>
                    <a:lnTo>
                      <a:pt x="491" y="731"/>
                    </a:lnTo>
                    <a:lnTo>
                      <a:pt x="491" y="690"/>
                    </a:lnTo>
                    <a:lnTo>
                      <a:pt x="491" y="690"/>
                    </a:lnTo>
                    <a:lnTo>
                      <a:pt x="491" y="690"/>
                    </a:lnTo>
                    <a:lnTo>
                      <a:pt x="491" y="690"/>
                    </a:lnTo>
                    <a:lnTo>
                      <a:pt x="491" y="651"/>
                    </a:lnTo>
                    <a:lnTo>
                      <a:pt x="491" y="651"/>
                    </a:lnTo>
                    <a:lnTo>
                      <a:pt x="486" y="635"/>
                    </a:lnTo>
                    <a:lnTo>
                      <a:pt x="477" y="615"/>
                    </a:lnTo>
                    <a:lnTo>
                      <a:pt x="470" y="597"/>
                    </a:lnTo>
                    <a:lnTo>
                      <a:pt x="463" y="576"/>
                    </a:lnTo>
                    <a:lnTo>
                      <a:pt x="456" y="558"/>
                    </a:lnTo>
                    <a:lnTo>
                      <a:pt x="448" y="538"/>
                    </a:lnTo>
                    <a:lnTo>
                      <a:pt x="442" y="519"/>
                    </a:lnTo>
                    <a:lnTo>
                      <a:pt x="436" y="500"/>
                    </a:lnTo>
                    <a:lnTo>
                      <a:pt x="431" y="480"/>
                    </a:lnTo>
                    <a:lnTo>
                      <a:pt x="428" y="467"/>
                    </a:lnTo>
                    <a:lnTo>
                      <a:pt x="423" y="452"/>
                    </a:lnTo>
                    <a:lnTo>
                      <a:pt x="418" y="434"/>
                    </a:lnTo>
                    <a:lnTo>
                      <a:pt x="413" y="421"/>
                    </a:lnTo>
                    <a:lnTo>
                      <a:pt x="416" y="410"/>
                    </a:lnTo>
                    <a:lnTo>
                      <a:pt x="417" y="396"/>
                    </a:lnTo>
                    <a:lnTo>
                      <a:pt x="416" y="385"/>
                    </a:lnTo>
                    <a:lnTo>
                      <a:pt x="414" y="371"/>
                    </a:lnTo>
                    <a:lnTo>
                      <a:pt x="428" y="369"/>
                    </a:lnTo>
                    <a:lnTo>
                      <a:pt x="445" y="364"/>
                    </a:lnTo>
                    <a:lnTo>
                      <a:pt x="460" y="375"/>
                    </a:lnTo>
                    <a:lnTo>
                      <a:pt x="475" y="382"/>
                    </a:lnTo>
                    <a:lnTo>
                      <a:pt x="490" y="391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3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30"/>
                    </a:lnTo>
                    <a:lnTo>
                      <a:pt x="486" y="330"/>
                    </a:lnTo>
                    <a:lnTo>
                      <a:pt x="470" y="323"/>
                    </a:lnTo>
                    <a:lnTo>
                      <a:pt x="466" y="313"/>
                    </a:lnTo>
                    <a:lnTo>
                      <a:pt x="463" y="304"/>
                    </a:lnTo>
                    <a:lnTo>
                      <a:pt x="460" y="294"/>
                    </a:lnTo>
                    <a:lnTo>
                      <a:pt x="460" y="290"/>
                    </a:lnTo>
                    <a:lnTo>
                      <a:pt x="470" y="278"/>
                    </a:lnTo>
                    <a:lnTo>
                      <a:pt x="484" y="264"/>
                    </a:lnTo>
                    <a:lnTo>
                      <a:pt x="496" y="251"/>
                    </a:lnTo>
                    <a:lnTo>
                      <a:pt x="491" y="25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3" y="207"/>
                    </a:lnTo>
                    <a:lnTo>
                      <a:pt x="475" y="221"/>
                    </a:lnTo>
                    <a:lnTo>
                      <a:pt x="460" y="235"/>
                    </a:lnTo>
                    <a:lnTo>
                      <a:pt x="450" y="245"/>
                    </a:lnTo>
                    <a:lnTo>
                      <a:pt x="442" y="257"/>
                    </a:lnTo>
                    <a:lnTo>
                      <a:pt x="429" y="275"/>
                    </a:lnTo>
                    <a:lnTo>
                      <a:pt x="419" y="288"/>
                    </a:lnTo>
                    <a:lnTo>
                      <a:pt x="409" y="301"/>
                    </a:lnTo>
                    <a:lnTo>
                      <a:pt x="396" y="316"/>
                    </a:lnTo>
                    <a:lnTo>
                      <a:pt x="391" y="311"/>
                    </a:lnTo>
                    <a:lnTo>
                      <a:pt x="385" y="298"/>
                    </a:lnTo>
                    <a:lnTo>
                      <a:pt x="379" y="288"/>
                    </a:lnTo>
                    <a:lnTo>
                      <a:pt x="382" y="278"/>
                    </a:lnTo>
                    <a:lnTo>
                      <a:pt x="391" y="262"/>
                    </a:lnTo>
                    <a:lnTo>
                      <a:pt x="400" y="246"/>
                    </a:lnTo>
                    <a:lnTo>
                      <a:pt x="409" y="232"/>
                    </a:lnTo>
                    <a:lnTo>
                      <a:pt x="419" y="218"/>
                    </a:lnTo>
                    <a:lnTo>
                      <a:pt x="436" y="200"/>
                    </a:lnTo>
                    <a:lnTo>
                      <a:pt x="450" y="182"/>
                    </a:lnTo>
                    <a:lnTo>
                      <a:pt x="462" y="169"/>
                    </a:lnTo>
                    <a:lnTo>
                      <a:pt x="473" y="156"/>
                    </a:lnTo>
                    <a:lnTo>
                      <a:pt x="484" y="141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89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89"/>
                    </a:lnTo>
                    <a:lnTo>
                      <a:pt x="491" y="89"/>
                    </a:lnTo>
                    <a:lnTo>
                      <a:pt x="491" y="108"/>
                    </a:lnTo>
                    <a:lnTo>
                      <a:pt x="491" y="96"/>
                    </a:lnTo>
                    <a:lnTo>
                      <a:pt x="487" y="111"/>
                    </a:lnTo>
                    <a:lnTo>
                      <a:pt x="473" y="127"/>
                    </a:lnTo>
                    <a:lnTo>
                      <a:pt x="463" y="141"/>
                    </a:lnTo>
                    <a:lnTo>
                      <a:pt x="448" y="162"/>
                    </a:lnTo>
                    <a:lnTo>
                      <a:pt x="438" y="174"/>
                    </a:lnTo>
                    <a:lnTo>
                      <a:pt x="426" y="191"/>
                    </a:lnTo>
                    <a:lnTo>
                      <a:pt x="414" y="214"/>
                    </a:lnTo>
                    <a:lnTo>
                      <a:pt x="404" y="231"/>
                    </a:lnTo>
                    <a:lnTo>
                      <a:pt x="394" y="249"/>
                    </a:lnTo>
                    <a:lnTo>
                      <a:pt x="380" y="278"/>
                    </a:lnTo>
                    <a:lnTo>
                      <a:pt x="375" y="294"/>
                    </a:lnTo>
                    <a:lnTo>
                      <a:pt x="372" y="304"/>
                    </a:lnTo>
                    <a:lnTo>
                      <a:pt x="364" y="288"/>
                    </a:lnTo>
                    <a:lnTo>
                      <a:pt x="355" y="271"/>
                    </a:lnTo>
                    <a:lnTo>
                      <a:pt x="344" y="254"/>
                    </a:lnTo>
                    <a:lnTo>
                      <a:pt x="336" y="237"/>
                    </a:lnTo>
                    <a:lnTo>
                      <a:pt x="327" y="221"/>
                    </a:lnTo>
                    <a:lnTo>
                      <a:pt x="318" y="207"/>
                    </a:lnTo>
                    <a:lnTo>
                      <a:pt x="308" y="193"/>
                    </a:lnTo>
                    <a:lnTo>
                      <a:pt x="296" y="175"/>
                    </a:lnTo>
                    <a:lnTo>
                      <a:pt x="283" y="158"/>
                    </a:lnTo>
                    <a:lnTo>
                      <a:pt x="270" y="137"/>
                    </a:lnTo>
                    <a:lnTo>
                      <a:pt x="257" y="117"/>
                    </a:lnTo>
                    <a:lnTo>
                      <a:pt x="248" y="100"/>
                    </a:lnTo>
                    <a:lnTo>
                      <a:pt x="235" y="79"/>
                    </a:lnTo>
                    <a:lnTo>
                      <a:pt x="225" y="66"/>
                    </a:lnTo>
                    <a:lnTo>
                      <a:pt x="213" y="52"/>
                    </a:lnTo>
                    <a:lnTo>
                      <a:pt x="203" y="42"/>
                    </a:lnTo>
                    <a:lnTo>
                      <a:pt x="194" y="30"/>
                    </a:lnTo>
                    <a:lnTo>
                      <a:pt x="185" y="13"/>
                    </a:lnTo>
                    <a:lnTo>
                      <a:pt x="177" y="0"/>
                    </a:lnTo>
                    <a:lnTo>
                      <a:pt x="179" y="11"/>
                    </a:lnTo>
                    <a:lnTo>
                      <a:pt x="181" y="27"/>
                    </a:lnTo>
                    <a:lnTo>
                      <a:pt x="183" y="43"/>
                    </a:lnTo>
                    <a:lnTo>
                      <a:pt x="190" y="59"/>
                    </a:lnTo>
                    <a:lnTo>
                      <a:pt x="196" y="74"/>
                    </a:lnTo>
                    <a:lnTo>
                      <a:pt x="208" y="96"/>
                    </a:lnTo>
                    <a:lnTo>
                      <a:pt x="217" y="114"/>
                    </a:lnTo>
                    <a:lnTo>
                      <a:pt x="227" y="136"/>
                    </a:lnTo>
                    <a:lnTo>
                      <a:pt x="239" y="154"/>
                    </a:lnTo>
                    <a:lnTo>
                      <a:pt x="251" y="175"/>
                    </a:lnTo>
                    <a:lnTo>
                      <a:pt x="262" y="191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08" name="Freeform 32"/>
              <p:cNvSpPr>
                <a:spLocks/>
              </p:cNvSpPr>
              <p:nvPr/>
            </p:nvSpPr>
            <p:spPr bwMode="ltGray">
              <a:xfrm>
                <a:off x="5003" y="1739"/>
                <a:ext cx="768" cy="1071"/>
              </a:xfrm>
              <a:custGeom>
                <a:avLst/>
                <a:gdLst/>
                <a:ahLst/>
                <a:cxnLst>
                  <a:cxn ang="0">
                    <a:pos x="455" y="337"/>
                  </a:cxn>
                  <a:cxn ang="0">
                    <a:pos x="431" y="371"/>
                  </a:cxn>
                  <a:cxn ang="0">
                    <a:pos x="295" y="314"/>
                  </a:cxn>
                  <a:cxn ang="0">
                    <a:pos x="153" y="223"/>
                  </a:cxn>
                  <a:cxn ang="0">
                    <a:pos x="92" y="126"/>
                  </a:cxn>
                  <a:cxn ang="0">
                    <a:pos x="128" y="211"/>
                  </a:cxn>
                  <a:cxn ang="0">
                    <a:pos x="235" y="299"/>
                  </a:cxn>
                  <a:cxn ang="0">
                    <a:pos x="354" y="380"/>
                  </a:cxn>
                  <a:cxn ang="0">
                    <a:pos x="469" y="437"/>
                  </a:cxn>
                  <a:cxn ang="0">
                    <a:pos x="421" y="488"/>
                  </a:cxn>
                  <a:cxn ang="0">
                    <a:pos x="317" y="496"/>
                  </a:cxn>
                  <a:cxn ang="0">
                    <a:pos x="182" y="514"/>
                  </a:cxn>
                  <a:cxn ang="0">
                    <a:pos x="74" y="561"/>
                  </a:cxn>
                  <a:cxn ang="0">
                    <a:pos x="37" y="590"/>
                  </a:cxn>
                  <a:cxn ang="0">
                    <a:pos x="149" y="561"/>
                  </a:cxn>
                  <a:cxn ang="0">
                    <a:pos x="297" y="546"/>
                  </a:cxn>
                  <a:cxn ang="0">
                    <a:pos x="435" y="535"/>
                  </a:cxn>
                  <a:cxn ang="0">
                    <a:pos x="509" y="559"/>
                  </a:cxn>
                  <a:cxn ang="0">
                    <a:pos x="495" y="683"/>
                  </a:cxn>
                  <a:cxn ang="0">
                    <a:pos x="497" y="843"/>
                  </a:cxn>
                  <a:cxn ang="0">
                    <a:pos x="541" y="971"/>
                  </a:cxn>
                  <a:cxn ang="0">
                    <a:pos x="633" y="1070"/>
                  </a:cxn>
                  <a:cxn ang="0">
                    <a:pos x="620" y="951"/>
                  </a:cxn>
                  <a:cxn ang="0">
                    <a:pos x="590" y="821"/>
                  </a:cxn>
                  <a:cxn ang="0">
                    <a:pos x="571" y="655"/>
                  </a:cxn>
                  <a:cxn ang="0">
                    <a:pos x="580" y="544"/>
                  </a:cxn>
                  <a:cxn ang="0">
                    <a:pos x="626" y="608"/>
                  </a:cxn>
                  <a:cxn ang="0">
                    <a:pos x="651" y="749"/>
                  </a:cxn>
                  <a:cxn ang="0">
                    <a:pos x="672" y="894"/>
                  </a:cxn>
                  <a:cxn ang="0">
                    <a:pos x="737" y="1000"/>
                  </a:cxn>
                  <a:cxn ang="0">
                    <a:pos x="760" y="1000"/>
                  </a:cxn>
                  <a:cxn ang="0">
                    <a:pos x="760" y="891"/>
                  </a:cxn>
                  <a:cxn ang="0">
                    <a:pos x="716" y="789"/>
                  </a:cxn>
                  <a:cxn ang="0">
                    <a:pos x="666" y="657"/>
                  </a:cxn>
                  <a:cxn ang="0">
                    <a:pos x="643" y="561"/>
                  </a:cxn>
                  <a:cxn ang="0">
                    <a:pos x="689" y="499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27" y="442"/>
                  </a:cxn>
                  <a:cxn ang="0">
                    <a:pos x="727" y="380"/>
                  </a:cxn>
                  <a:cxn ang="0">
                    <a:pos x="760" y="288"/>
                  </a:cxn>
                  <a:cxn ang="0">
                    <a:pos x="760" y="288"/>
                  </a:cxn>
                  <a:cxn ang="0">
                    <a:pos x="760" y="288"/>
                  </a:cxn>
                  <a:cxn ang="0">
                    <a:pos x="760" y="288"/>
                  </a:cxn>
                  <a:cxn ang="0">
                    <a:pos x="696" y="335"/>
                  </a:cxn>
                  <a:cxn ang="0">
                    <a:pos x="613" y="433"/>
                  </a:cxn>
                  <a:cxn ang="0">
                    <a:pos x="604" y="359"/>
                  </a:cxn>
                  <a:cxn ang="0">
                    <a:pos x="696" y="250"/>
                  </a:cxn>
                  <a:cxn ang="0">
                    <a:pos x="760" y="178"/>
                  </a:cxn>
                  <a:cxn ang="0">
                    <a:pos x="760" y="178"/>
                  </a:cxn>
                  <a:cxn ang="0">
                    <a:pos x="760" y="132"/>
                  </a:cxn>
                  <a:cxn ang="0">
                    <a:pos x="678" y="239"/>
                  </a:cxn>
                  <a:cxn ang="0">
                    <a:pos x="589" y="380"/>
                  </a:cxn>
                  <a:cxn ang="0">
                    <a:pos x="532" y="348"/>
                  </a:cxn>
                  <a:cxn ang="0">
                    <a:pos x="458" y="240"/>
                  </a:cxn>
                  <a:cxn ang="0">
                    <a:pos x="364" y="109"/>
                  </a:cxn>
                  <a:cxn ang="0">
                    <a:pos x="286" y="18"/>
                  </a:cxn>
                  <a:cxn ang="0">
                    <a:pos x="294" y="81"/>
                  </a:cxn>
                  <a:cxn ang="0">
                    <a:pos x="369" y="211"/>
                  </a:cxn>
                </a:cxnLst>
                <a:rect l="0" t="0" r="r" b="b"/>
                <a:pathLst>
                  <a:path w="768" h="1071">
                    <a:moveTo>
                      <a:pt x="405" y="261"/>
                    </a:moveTo>
                    <a:lnTo>
                      <a:pt x="420" y="278"/>
                    </a:lnTo>
                    <a:lnTo>
                      <a:pt x="432" y="297"/>
                    </a:lnTo>
                    <a:lnTo>
                      <a:pt x="443" y="316"/>
                    </a:lnTo>
                    <a:lnTo>
                      <a:pt x="455" y="337"/>
                    </a:lnTo>
                    <a:lnTo>
                      <a:pt x="465" y="356"/>
                    </a:lnTo>
                    <a:lnTo>
                      <a:pt x="469" y="374"/>
                    </a:lnTo>
                    <a:lnTo>
                      <a:pt x="475" y="390"/>
                    </a:lnTo>
                    <a:lnTo>
                      <a:pt x="457" y="380"/>
                    </a:lnTo>
                    <a:lnTo>
                      <a:pt x="431" y="371"/>
                    </a:lnTo>
                    <a:lnTo>
                      <a:pt x="403" y="361"/>
                    </a:lnTo>
                    <a:lnTo>
                      <a:pt x="377" y="350"/>
                    </a:lnTo>
                    <a:lnTo>
                      <a:pt x="348" y="340"/>
                    </a:lnTo>
                    <a:lnTo>
                      <a:pt x="319" y="328"/>
                    </a:lnTo>
                    <a:lnTo>
                      <a:pt x="295" y="314"/>
                    </a:lnTo>
                    <a:lnTo>
                      <a:pt x="259" y="295"/>
                    </a:lnTo>
                    <a:lnTo>
                      <a:pt x="234" y="277"/>
                    </a:lnTo>
                    <a:lnTo>
                      <a:pt x="200" y="257"/>
                    </a:lnTo>
                    <a:lnTo>
                      <a:pt x="177" y="245"/>
                    </a:lnTo>
                    <a:lnTo>
                      <a:pt x="153" y="223"/>
                    </a:lnTo>
                    <a:lnTo>
                      <a:pt x="134" y="206"/>
                    </a:lnTo>
                    <a:lnTo>
                      <a:pt x="118" y="183"/>
                    </a:lnTo>
                    <a:lnTo>
                      <a:pt x="107" y="161"/>
                    </a:lnTo>
                    <a:lnTo>
                      <a:pt x="99" y="141"/>
                    </a:lnTo>
                    <a:lnTo>
                      <a:pt x="92" y="126"/>
                    </a:lnTo>
                    <a:lnTo>
                      <a:pt x="91" y="143"/>
                    </a:lnTo>
                    <a:lnTo>
                      <a:pt x="91" y="154"/>
                    </a:lnTo>
                    <a:lnTo>
                      <a:pt x="96" y="169"/>
                    </a:lnTo>
                    <a:lnTo>
                      <a:pt x="108" y="186"/>
                    </a:lnTo>
                    <a:lnTo>
                      <a:pt x="128" y="211"/>
                    </a:lnTo>
                    <a:lnTo>
                      <a:pt x="138" y="229"/>
                    </a:lnTo>
                    <a:lnTo>
                      <a:pt x="157" y="241"/>
                    </a:lnTo>
                    <a:lnTo>
                      <a:pt x="180" y="258"/>
                    </a:lnTo>
                    <a:lnTo>
                      <a:pt x="209" y="278"/>
                    </a:lnTo>
                    <a:lnTo>
                      <a:pt x="235" y="299"/>
                    </a:lnTo>
                    <a:lnTo>
                      <a:pt x="263" y="318"/>
                    </a:lnTo>
                    <a:lnTo>
                      <a:pt x="283" y="335"/>
                    </a:lnTo>
                    <a:lnTo>
                      <a:pt x="304" y="354"/>
                    </a:lnTo>
                    <a:lnTo>
                      <a:pt x="329" y="367"/>
                    </a:lnTo>
                    <a:lnTo>
                      <a:pt x="354" y="380"/>
                    </a:lnTo>
                    <a:lnTo>
                      <a:pt x="379" y="395"/>
                    </a:lnTo>
                    <a:lnTo>
                      <a:pt x="403" y="406"/>
                    </a:lnTo>
                    <a:lnTo>
                      <a:pt x="424" y="417"/>
                    </a:lnTo>
                    <a:lnTo>
                      <a:pt x="451" y="429"/>
                    </a:lnTo>
                    <a:lnTo>
                      <a:pt x="469" y="437"/>
                    </a:lnTo>
                    <a:lnTo>
                      <a:pt x="477" y="442"/>
                    </a:lnTo>
                    <a:lnTo>
                      <a:pt x="469" y="454"/>
                    </a:lnTo>
                    <a:lnTo>
                      <a:pt x="460" y="467"/>
                    </a:lnTo>
                    <a:lnTo>
                      <a:pt x="446" y="484"/>
                    </a:lnTo>
                    <a:lnTo>
                      <a:pt x="421" y="488"/>
                    </a:lnTo>
                    <a:lnTo>
                      <a:pt x="403" y="490"/>
                    </a:lnTo>
                    <a:lnTo>
                      <a:pt x="375" y="495"/>
                    </a:lnTo>
                    <a:lnTo>
                      <a:pt x="348" y="496"/>
                    </a:lnTo>
                    <a:lnTo>
                      <a:pt x="348" y="496"/>
                    </a:lnTo>
                    <a:lnTo>
                      <a:pt x="317" y="496"/>
                    </a:lnTo>
                    <a:lnTo>
                      <a:pt x="288" y="499"/>
                    </a:lnTo>
                    <a:lnTo>
                      <a:pt x="258" y="501"/>
                    </a:lnTo>
                    <a:lnTo>
                      <a:pt x="231" y="505"/>
                    </a:lnTo>
                    <a:lnTo>
                      <a:pt x="208" y="508"/>
                    </a:lnTo>
                    <a:lnTo>
                      <a:pt x="182" y="514"/>
                    </a:lnTo>
                    <a:lnTo>
                      <a:pt x="163" y="521"/>
                    </a:lnTo>
                    <a:lnTo>
                      <a:pt x="142" y="530"/>
                    </a:lnTo>
                    <a:lnTo>
                      <a:pt x="126" y="539"/>
                    </a:lnTo>
                    <a:lnTo>
                      <a:pt x="102" y="548"/>
                    </a:lnTo>
                    <a:lnTo>
                      <a:pt x="74" y="561"/>
                    </a:lnTo>
                    <a:lnTo>
                      <a:pt x="46" y="572"/>
                    </a:lnTo>
                    <a:lnTo>
                      <a:pt x="24" y="579"/>
                    </a:lnTo>
                    <a:lnTo>
                      <a:pt x="0" y="587"/>
                    </a:lnTo>
                    <a:lnTo>
                      <a:pt x="19" y="591"/>
                    </a:lnTo>
                    <a:lnTo>
                      <a:pt x="37" y="590"/>
                    </a:lnTo>
                    <a:lnTo>
                      <a:pt x="59" y="585"/>
                    </a:lnTo>
                    <a:lnTo>
                      <a:pt x="82" y="579"/>
                    </a:lnTo>
                    <a:lnTo>
                      <a:pt x="112" y="570"/>
                    </a:lnTo>
                    <a:lnTo>
                      <a:pt x="130" y="565"/>
                    </a:lnTo>
                    <a:lnTo>
                      <a:pt x="149" y="561"/>
                    </a:lnTo>
                    <a:lnTo>
                      <a:pt x="174" y="556"/>
                    </a:lnTo>
                    <a:lnTo>
                      <a:pt x="200" y="553"/>
                    </a:lnTo>
                    <a:lnTo>
                      <a:pt x="232" y="550"/>
                    </a:lnTo>
                    <a:lnTo>
                      <a:pt x="263" y="547"/>
                    </a:lnTo>
                    <a:lnTo>
                      <a:pt x="297" y="546"/>
                    </a:lnTo>
                    <a:lnTo>
                      <a:pt x="325" y="546"/>
                    </a:lnTo>
                    <a:lnTo>
                      <a:pt x="354" y="544"/>
                    </a:lnTo>
                    <a:lnTo>
                      <a:pt x="377" y="542"/>
                    </a:lnTo>
                    <a:lnTo>
                      <a:pt x="405" y="540"/>
                    </a:lnTo>
                    <a:lnTo>
                      <a:pt x="435" y="535"/>
                    </a:lnTo>
                    <a:lnTo>
                      <a:pt x="469" y="529"/>
                    </a:lnTo>
                    <a:lnTo>
                      <a:pt x="498" y="521"/>
                    </a:lnTo>
                    <a:lnTo>
                      <a:pt x="534" y="516"/>
                    </a:lnTo>
                    <a:lnTo>
                      <a:pt x="523" y="535"/>
                    </a:lnTo>
                    <a:lnTo>
                      <a:pt x="509" y="559"/>
                    </a:lnTo>
                    <a:lnTo>
                      <a:pt x="495" y="590"/>
                    </a:lnTo>
                    <a:lnTo>
                      <a:pt x="492" y="613"/>
                    </a:lnTo>
                    <a:lnTo>
                      <a:pt x="491" y="640"/>
                    </a:lnTo>
                    <a:lnTo>
                      <a:pt x="492" y="661"/>
                    </a:lnTo>
                    <a:lnTo>
                      <a:pt x="495" y="683"/>
                    </a:lnTo>
                    <a:lnTo>
                      <a:pt x="497" y="712"/>
                    </a:lnTo>
                    <a:lnTo>
                      <a:pt x="500" y="751"/>
                    </a:lnTo>
                    <a:lnTo>
                      <a:pt x="498" y="783"/>
                    </a:lnTo>
                    <a:lnTo>
                      <a:pt x="497" y="817"/>
                    </a:lnTo>
                    <a:lnTo>
                      <a:pt x="497" y="843"/>
                    </a:lnTo>
                    <a:lnTo>
                      <a:pt x="500" y="869"/>
                    </a:lnTo>
                    <a:lnTo>
                      <a:pt x="508" y="896"/>
                    </a:lnTo>
                    <a:lnTo>
                      <a:pt x="519" y="928"/>
                    </a:lnTo>
                    <a:lnTo>
                      <a:pt x="529" y="951"/>
                    </a:lnTo>
                    <a:lnTo>
                      <a:pt x="541" y="971"/>
                    </a:lnTo>
                    <a:lnTo>
                      <a:pt x="554" y="997"/>
                    </a:lnTo>
                    <a:lnTo>
                      <a:pt x="566" y="1013"/>
                    </a:lnTo>
                    <a:lnTo>
                      <a:pt x="586" y="1032"/>
                    </a:lnTo>
                    <a:lnTo>
                      <a:pt x="612" y="1049"/>
                    </a:lnTo>
                    <a:lnTo>
                      <a:pt x="633" y="1070"/>
                    </a:lnTo>
                    <a:lnTo>
                      <a:pt x="636" y="1048"/>
                    </a:lnTo>
                    <a:lnTo>
                      <a:pt x="633" y="1022"/>
                    </a:lnTo>
                    <a:lnTo>
                      <a:pt x="629" y="994"/>
                    </a:lnTo>
                    <a:lnTo>
                      <a:pt x="626" y="969"/>
                    </a:lnTo>
                    <a:lnTo>
                      <a:pt x="620" y="951"/>
                    </a:lnTo>
                    <a:lnTo>
                      <a:pt x="613" y="926"/>
                    </a:lnTo>
                    <a:lnTo>
                      <a:pt x="602" y="900"/>
                    </a:lnTo>
                    <a:lnTo>
                      <a:pt x="597" y="879"/>
                    </a:lnTo>
                    <a:lnTo>
                      <a:pt x="595" y="858"/>
                    </a:lnTo>
                    <a:lnTo>
                      <a:pt x="590" y="821"/>
                    </a:lnTo>
                    <a:lnTo>
                      <a:pt x="586" y="783"/>
                    </a:lnTo>
                    <a:lnTo>
                      <a:pt x="581" y="749"/>
                    </a:lnTo>
                    <a:lnTo>
                      <a:pt x="578" y="715"/>
                    </a:lnTo>
                    <a:lnTo>
                      <a:pt x="572" y="679"/>
                    </a:lnTo>
                    <a:lnTo>
                      <a:pt x="571" y="655"/>
                    </a:lnTo>
                    <a:lnTo>
                      <a:pt x="571" y="635"/>
                    </a:lnTo>
                    <a:lnTo>
                      <a:pt x="569" y="610"/>
                    </a:lnTo>
                    <a:lnTo>
                      <a:pt x="571" y="582"/>
                    </a:lnTo>
                    <a:lnTo>
                      <a:pt x="574" y="567"/>
                    </a:lnTo>
                    <a:lnTo>
                      <a:pt x="580" y="544"/>
                    </a:lnTo>
                    <a:lnTo>
                      <a:pt x="586" y="514"/>
                    </a:lnTo>
                    <a:lnTo>
                      <a:pt x="597" y="536"/>
                    </a:lnTo>
                    <a:lnTo>
                      <a:pt x="609" y="559"/>
                    </a:lnTo>
                    <a:lnTo>
                      <a:pt x="620" y="582"/>
                    </a:lnTo>
                    <a:lnTo>
                      <a:pt x="626" y="608"/>
                    </a:lnTo>
                    <a:lnTo>
                      <a:pt x="633" y="636"/>
                    </a:lnTo>
                    <a:lnTo>
                      <a:pt x="638" y="657"/>
                    </a:lnTo>
                    <a:lnTo>
                      <a:pt x="641" y="684"/>
                    </a:lnTo>
                    <a:lnTo>
                      <a:pt x="647" y="715"/>
                    </a:lnTo>
                    <a:lnTo>
                      <a:pt x="651" y="749"/>
                    </a:lnTo>
                    <a:lnTo>
                      <a:pt x="655" y="776"/>
                    </a:lnTo>
                    <a:lnTo>
                      <a:pt x="659" y="811"/>
                    </a:lnTo>
                    <a:lnTo>
                      <a:pt x="661" y="836"/>
                    </a:lnTo>
                    <a:lnTo>
                      <a:pt x="669" y="866"/>
                    </a:lnTo>
                    <a:lnTo>
                      <a:pt x="672" y="894"/>
                    </a:lnTo>
                    <a:lnTo>
                      <a:pt x="678" y="913"/>
                    </a:lnTo>
                    <a:lnTo>
                      <a:pt x="690" y="934"/>
                    </a:lnTo>
                    <a:lnTo>
                      <a:pt x="704" y="957"/>
                    </a:lnTo>
                    <a:lnTo>
                      <a:pt x="720" y="979"/>
                    </a:lnTo>
                    <a:lnTo>
                      <a:pt x="737" y="1000"/>
                    </a:lnTo>
                    <a:lnTo>
                      <a:pt x="750" y="1011"/>
                    </a:lnTo>
                    <a:lnTo>
                      <a:pt x="760" y="1000"/>
                    </a:lnTo>
                    <a:lnTo>
                      <a:pt x="760" y="945"/>
                    </a:lnTo>
                    <a:lnTo>
                      <a:pt x="760" y="945"/>
                    </a:lnTo>
                    <a:lnTo>
                      <a:pt x="760" y="1000"/>
                    </a:lnTo>
                    <a:lnTo>
                      <a:pt x="760" y="945"/>
                    </a:lnTo>
                    <a:lnTo>
                      <a:pt x="760" y="945"/>
                    </a:lnTo>
                    <a:lnTo>
                      <a:pt x="760" y="945"/>
                    </a:lnTo>
                    <a:lnTo>
                      <a:pt x="760" y="945"/>
                    </a:lnTo>
                    <a:lnTo>
                      <a:pt x="760" y="891"/>
                    </a:lnTo>
                    <a:lnTo>
                      <a:pt x="760" y="891"/>
                    </a:lnTo>
                    <a:lnTo>
                      <a:pt x="752" y="869"/>
                    </a:lnTo>
                    <a:lnTo>
                      <a:pt x="738" y="841"/>
                    </a:lnTo>
                    <a:lnTo>
                      <a:pt x="727" y="817"/>
                    </a:lnTo>
                    <a:lnTo>
                      <a:pt x="716" y="789"/>
                    </a:lnTo>
                    <a:lnTo>
                      <a:pt x="706" y="764"/>
                    </a:lnTo>
                    <a:lnTo>
                      <a:pt x="693" y="736"/>
                    </a:lnTo>
                    <a:lnTo>
                      <a:pt x="684" y="710"/>
                    </a:lnTo>
                    <a:lnTo>
                      <a:pt x="675" y="684"/>
                    </a:lnTo>
                    <a:lnTo>
                      <a:pt x="666" y="657"/>
                    </a:lnTo>
                    <a:lnTo>
                      <a:pt x="661" y="640"/>
                    </a:lnTo>
                    <a:lnTo>
                      <a:pt x="654" y="619"/>
                    </a:lnTo>
                    <a:lnTo>
                      <a:pt x="647" y="595"/>
                    </a:lnTo>
                    <a:lnTo>
                      <a:pt x="638" y="576"/>
                    </a:lnTo>
                    <a:lnTo>
                      <a:pt x="643" y="561"/>
                    </a:lnTo>
                    <a:lnTo>
                      <a:pt x="646" y="542"/>
                    </a:lnTo>
                    <a:lnTo>
                      <a:pt x="644" y="527"/>
                    </a:lnTo>
                    <a:lnTo>
                      <a:pt x="640" y="508"/>
                    </a:lnTo>
                    <a:lnTo>
                      <a:pt x="661" y="505"/>
                    </a:lnTo>
                    <a:lnTo>
                      <a:pt x="689" y="499"/>
                    </a:lnTo>
                    <a:lnTo>
                      <a:pt x="712" y="513"/>
                    </a:lnTo>
                    <a:lnTo>
                      <a:pt x="734" y="523"/>
                    </a:lnTo>
                    <a:lnTo>
                      <a:pt x="757" y="535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451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451"/>
                    </a:lnTo>
                    <a:lnTo>
                      <a:pt x="752" y="451"/>
                    </a:lnTo>
                    <a:lnTo>
                      <a:pt x="727" y="442"/>
                    </a:lnTo>
                    <a:lnTo>
                      <a:pt x="721" y="429"/>
                    </a:lnTo>
                    <a:lnTo>
                      <a:pt x="716" y="416"/>
                    </a:lnTo>
                    <a:lnTo>
                      <a:pt x="711" y="402"/>
                    </a:lnTo>
                    <a:lnTo>
                      <a:pt x="712" y="397"/>
                    </a:lnTo>
                    <a:lnTo>
                      <a:pt x="727" y="380"/>
                    </a:lnTo>
                    <a:lnTo>
                      <a:pt x="749" y="362"/>
                    </a:lnTo>
                    <a:lnTo>
                      <a:pt x="767" y="344"/>
                    </a:lnTo>
                    <a:lnTo>
                      <a:pt x="760" y="342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3" y="284"/>
                    </a:lnTo>
                    <a:lnTo>
                      <a:pt x="734" y="303"/>
                    </a:lnTo>
                    <a:lnTo>
                      <a:pt x="711" y="322"/>
                    </a:lnTo>
                    <a:lnTo>
                      <a:pt x="696" y="335"/>
                    </a:lnTo>
                    <a:lnTo>
                      <a:pt x="684" y="352"/>
                    </a:lnTo>
                    <a:lnTo>
                      <a:pt x="664" y="376"/>
                    </a:lnTo>
                    <a:lnTo>
                      <a:pt x="649" y="395"/>
                    </a:lnTo>
                    <a:lnTo>
                      <a:pt x="633" y="412"/>
                    </a:lnTo>
                    <a:lnTo>
                      <a:pt x="613" y="433"/>
                    </a:lnTo>
                    <a:lnTo>
                      <a:pt x="604" y="425"/>
                    </a:lnTo>
                    <a:lnTo>
                      <a:pt x="595" y="408"/>
                    </a:lnTo>
                    <a:lnTo>
                      <a:pt x="586" y="395"/>
                    </a:lnTo>
                    <a:lnTo>
                      <a:pt x="591" y="380"/>
                    </a:lnTo>
                    <a:lnTo>
                      <a:pt x="604" y="359"/>
                    </a:lnTo>
                    <a:lnTo>
                      <a:pt x="618" y="337"/>
                    </a:lnTo>
                    <a:lnTo>
                      <a:pt x="633" y="317"/>
                    </a:lnTo>
                    <a:lnTo>
                      <a:pt x="649" y="299"/>
                    </a:lnTo>
                    <a:lnTo>
                      <a:pt x="674" y="274"/>
                    </a:lnTo>
                    <a:lnTo>
                      <a:pt x="696" y="250"/>
                    </a:lnTo>
                    <a:lnTo>
                      <a:pt x="715" y="231"/>
                    </a:lnTo>
                    <a:lnTo>
                      <a:pt x="731" y="214"/>
                    </a:lnTo>
                    <a:lnTo>
                      <a:pt x="749" y="194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22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22"/>
                    </a:lnTo>
                    <a:lnTo>
                      <a:pt x="760" y="122"/>
                    </a:lnTo>
                    <a:lnTo>
                      <a:pt x="760" y="148"/>
                    </a:lnTo>
                    <a:lnTo>
                      <a:pt x="760" y="132"/>
                    </a:lnTo>
                    <a:lnTo>
                      <a:pt x="753" y="152"/>
                    </a:lnTo>
                    <a:lnTo>
                      <a:pt x="732" y="173"/>
                    </a:lnTo>
                    <a:lnTo>
                      <a:pt x="716" y="194"/>
                    </a:lnTo>
                    <a:lnTo>
                      <a:pt x="693" y="222"/>
                    </a:lnTo>
                    <a:lnTo>
                      <a:pt x="678" y="239"/>
                    </a:lnTo>
                    <a:lnTo>
                      <a:pt x="659" y="261"/>
                    </a:lnTo>
                    <a:lnTo>
                      <a:pt x="641" y="293"/>
                    </a:lnTo>
                    <a:lnTo>
                      <a:pt x="625" y="316"/>
                    </a:lnTo>
                    <a:lnTo>
                      <a:pt x="610" y="340"/>
                    </a:lnTo>
                    <a:lnTo>
                      <a:pt x="589" y="380"/>
                    </a:lnTo>
                    <a:lnTo>
                      <a:pt x="580" y="402"/>
                    </a:lnTo>
                    <a:lnTo>
                      <a:pt x="575" y="416"/>
                    </a:lnTo>
                    <a:lnTo>
                      <a:pt x="564" y="395"/>
                    </a:lnTo>
                    <a:lnTo>
                      <a:pt x="549" y="371"/>
                    </a:lnTo>
                    <a:lnTo>
                      <a:pt x="532" y="348"/>
                    </a:lnTo>
                    <a:lnTo>
                      <a:pt x="519" y="325"/>
                    </a:lnTo>
                    <a:lnTo>
                      <a:pt x="506" y="303"/>
                    </a:lnTo>
                    <a:lnTo>
                      <a:pt x="492" y="284"/>
                    </a:lnTo>
                    <a:lnTo>
                      <a:pt x="477" y="265"/>
                    </a:lnTo>
                    <a:lnTo>
                      <a:pt x="458" y="240"/>
                    </a:lnTo>
                    <a:lnTo>
                      <a:pt x="437" y="216"/>
                    </a:lnTo>
                    <a:lnTo>
                      <a:pt x="418" y="188"/>
                    </a:lnTo>
                    <a:lnTo>
                      <a:pt x="398" y="160"/>
                    </a:lnTo>
                    <a:lnTo>
                      <a:pt x="383" y="137"/>
                    </a:lnTo>
                    <a:lnTo>
                      <a:pt x="364" y="109"/>
                    </a:lnTo>
                    <a:lnTo>
                      <a:pt x="349" y="90"/>
                    </a:lnTo>
                    <a:lnTo>
                      <a:pt x="330" y="72"/>
                    </a:lnTo>
                    <a:lnTo>
                      <a:pt x="314" y="58"/>
                    </a:lnTo>
                    <a:lnTo>
                      <a:pt x="300" y="41"/>
                    </a:lnTo>
                    <a:lnTo>
                      <a:pt x="286" y="18"/>
                    </a:lnTo>
                    <a:lnTo>
                      <a:pt x="274" y="0"/>
                    </a:lnTo>
                    <a:lnTo>
                      <a:pt x="277" y="15"/>
                    </a:lnTo>
                    <a:lnTo>
                      <a:pt x="280" y="37"/>
                    </a:lnTo>
                    <a:lnTo>
                      <a:pt x="283" y="60"/>
                    </a:lnTo>
                    <a:lnTo>
                      <a:pt x="294" y="81"/>
                    </a:lnTo>
                    <a:lnTo>
                      <a:pt x="304" y="101"/>
                    </a:lnTo>
                    <a:lnTo>
                      <a:pt x="322" y="131"/>
                    </a:lnTo>
                    <a:lnTo>
                      <a:pt x="335" y="156"/>
                    </a:lnTo>
                    <a:lnTo>
                      <a:pt x="352" y="186"/>
                    </a:lnTo>
                    <a:lnTo>
                      <a:pt x="369" y="211"/>
                    </a:lnTo>
                    <a:lnTo>
                      <a:pt x="389" y="240"/>
                    </a:lnTo>
                    <a:lnTo>
                      <a:pt x="405" y="261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0211" name="Rectangle 35"/>
          <p:cNvSpPr>
            <a:spLocks noGrp="1" noChangeArrowheads="1"/>
          </p:cNvSpPr>
          <p:nvPr>
            <p:ph type="ctrTitle"/>
          </p:nvPr>
        </p:nvSpPr>
        <p:spPr>
          <a:noFill/>
          <a:ln/>
        </p:spPr>
        <p:txBody>
          <a:bodyPr/>
          <a:lstStyle/>
          <a:p>
            <a:pPr algn="ctr"/>
            <a:r>
              <a:rPr lang="en-US"/>
              <a:t>Current Status </a:t>
            </a:r>
            <a:br>
              <a:rPr lang="en-US"/>
            </a:br>
            <a:r>
              <a:rPr lang="en-US"/>
              <a:t>and Future Work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816EE-65F0-401F-A56B-D1421126EBF1}" type="slidenum">
              <a:rPr lang="en-US"/>
              <a:pPr/>
              <a:t>49</a:t>
            </a:fld>
            <a:endParaRPr lang="en-US"/>
          </a:p>
        </p:txBody>
      </p:sp>
      <p:grpSp>
        <p:nvGrpSpPr>
          <p:cNvPr id="73768" name="Group 40"/>
          <p:cNvGrpSpPr>
            <a:grpSpLocks/>
          </p:cNvGrpSpPr>
          <p:nvPr/>
        </p:nvGrpSpPr>
        <p:grpSpPr bwMode="auto">
          <a:xfrm>
            <a:off x="1219200" y="3886200"/>
            <a:ext cx="5391150" cy="2043113"/>
            <a:chOff x="744" y="2505"/>
            <a:chExt cx="3396" cy="1287"/>
          </a:xfrm>
        </p:grpSpPr>
        <p:grpSp>
          <p:nvGrpSpPr>
            <p:cNvPr id="73752" name="Group 24"/>
            <p:cNvGrpSpPr>
              <a:grpSpLocks/>
            </p:cNvGrpSpPr>
            <p:nvPr/>
          </p:nvGrpSpPr>
          <p:grpSpPr bwMode="auto">
            <a:xfrm>
              <a:off x="3637" y="2505"/>
              <a:ext cx="503" cy="1287"/>
              <a:chOff x="3925" y="2505"/>
              <a:chExt cx="503" cy="1287"/>
            </a:xfrm>
          </p:grpSpPr>
          <p:sp>
            <p:nvSpPr>
              <p:cNvPr id="73753" name="Line 25"/>
              <p:cNvSpPr>
                <a:spLocks noChangeShapeType="1"/>
              </p:cNvSpPr>
              <p:nvPr/>
            </p:nvSpPr>
            <p:spPr bwMode="auto">
              <a:xfrm flipV="1">
                <a:off x="4176" y="2688"/>
                <a:ext cx="0" cy="110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754" name="Text Box 26"/>
              <p:cNvSpPr txBox="1">
                <a:spLocks noChangeArrowheads="1"/>
              </p:cNvSpPr>
              <p:nvPr/>
            </p:nvSpPr>
            <p:spPr bwMode="auto">
              <a:xfrm>
                <a:off x="3925" y="2505"/>
                <a:ext cx="503" cy="200"/>
              </a:xfrm>
              <a:prstGeom prst="rect">
                <a:avLst/>
              </a:prstGeom>
              <a:solidFill>
                <a:srgbClr val="00FFFF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SymTab</a:t>
                </a:r>
              </a:p>
            </p:txBody>
          </p:sp>
          <p:sp>
            <p:nvSpPr>
              <p:cNvPr id="73755" name="Text Box 27"/>
              <p:cNvSpPr txBox="1">
                <a:spLocks noChangeArrowheads="1"/>
              </p:cNvSpPr>
              <p:nvPr/>
            </p:nvSpPr>
            <p:spPr bwMode="auto">
              <a:xfrm>
                <a:off x="4009" y="3462"/>
                <a:ext cx="335" cy="200"/>
              </a:xfrm>
              <a:prstGeom prst="rect">
                <a:avLst/>
              </a:prstGeom>
              <a:solidFill>
                <a:srgbClr val="00FFFF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AST</a:t>
                </a:r>
              </a:p>
            </p:txBody>
          </p:sp>
          <p:sp>
            <p:nvSpPr>
              <p:cNvPr id="73756" name="Text Box 28"/>
              <p:cNvSpPr txBox="1">
                <a:spLocks noChangeArrowheads="1"/>
              </p:cNvSpPr>
              <p:nvPr/>
            </p:nvSpPr>
            <p:spPr bwMode="auto">
              <a:xfrm>
                <a:off x="3971" y="2824"/>
                <a:ext cx="411" cy="200"/>
              </a:xfrm>
              <a:prstGeom prst="rect">
                <a:avLst/>
              </a:prstGeom>
              <a:solidFill>
                <a:srgbClr val="33CC33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Match</a:t>
                </a:r>
              </a:p>
            </p:txBody>
          </p:sp>
          <p:sp>
            <p:nvSpPr>
              <p:cNvPr id="73757" name="Text Box 29"/>
              <p:cNvSpPr txBox="1">
                <a:spLocks noChangeArrowheads="1"/>
              </p:cNvSpPr>
              <p:nvPr/>
            </p:nvSpPr>
            <p:spPr bwMode="auto">
              <a:xfrm>
                <a:off x="3937" y="3143"/>
                <a:ext cx="479" cy="200"/>
              </a:xfrm>
              <a:prstGeom prst="rect">
                <a:avLst/>
              </a:prstGeom>
              <a:solidFill>
                <a:srgbClr val="00FFFF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GScope</a:t>
                </a:r>
              </a:p>
            </p:txBody>
          </p:sp>
        </p:grpSp>
        <p:sp>
          <p:nvSpPr>
            <p:cNvPr id="73758" name="Text Box 30"/>
            <p:cNvSpPr txBox="1">
              <a:spLocks noChangeArrowheads="1"/>
            </p:cNvSpPr>
            <p:nvPr/>
          </p:nvSpPr>
          <p:spPr bwMode="auto">
            <a:xfrm>
              <a:off x="744" y="2997"/>
              <a:ext cx="1664" cy="63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latin typeface="Tahoma" pitchFamily="34" charset="0"/>
                </a:rPr>
                <a:t>Metaprogramming</a:t>
              </a:r>
            </a:p>
            <a:p>
              <a:pPr algn="ctr"/>
              <a:r>
                <a:rPr lang="en-US" sz="1800">
                  <a:latin typeface="Tahoma" pitchFamily="34" charset="0"/>
                </a:rPr>
                <a:t>AST Constructors</a:t>
              </a:r>
            </a:p>
            <a:p>
              <a:pPr algn="ctr"/>
              <a:r>
                <a:rPr lang="en-US" sz="1800">
                  <a:latin typeface="Tahoma" pitchFamily="34" charset="0"/>
                </a:rPr>
                <a:t>Hygienic Macros</a:t>
              </a:r>
              <a:endParaRPr lang="en-US">
                <a:latin typeface="Tahoma" pitchFamily="34" charset="0"/>
              </a:endParaRPr>
            </a:p>
          </p:txBody>
        </p:sp>
        <p:sp>
          <p:nvSpPr>
            <p:cNvPr id="73759" name="Line 31"/>
            <p:cNvSpPr>
              <a:spLocks noChangeShapeType="1"/>
            </p:cNvSpPr>
            <p:nvPr/>
          </p:nvSpPr>
          <p:spPr bwMode="auto">
            <a:xfrm>
              <a:off x="2352" y="321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3770" name="Group 42"/>
          <p:cNvGrpSpPr>
            <a:grpSpLocks/>
          </p:cNvGrpSpPr>
          <p:nvPr/>
        </p:nvGrpSpPr>
        <p:grpSpPr bwMode="auto">
          <a:xfrm>
            <a:off x="914400" y="1828800"/>
            <a:ext cx="5741988" cy="1554163"/>
            <a:chOff x="571" y="1229"/>
            <a:chExt cx="3617" cy="979"/>
          </a:xfrm>
        </p:grpSpPr>
        <p:sp>
          <p:nvSpPr>
            <p:cNvPr id="73731" name="Line 3"/>
            <p:cNvSpPr>
              <a:spLocks noChangeShapeType="1"/>
            </p:cNvSpPr>
            <p:nvPr/>
          </p:nvSpPr>
          <p:spPr bwMode="auto">
            <a:xfrm flipV="1">
              <a:off x="3888" y="1440"/>
              <a:ext cx="0" cy="7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2" name="Text Box 4"/>
            <p:cNvSpPr txBox="1">
              <a:spLocks noChangeArrowheads="1"/>
            </p:cNvSpPr>
            <p:nvPr/>
          </p:nvSpPr>
          <p:spPr bwMode="auto">
            <a:xfrm>
              <a:off x="3637" y="1229"/>
              <a:ext cx="548" cy="200"/>
            </a:xfrm>
            <a:prstGeom prst="rect">
              <a:avLst/>
            </a:prstGeom>
            <a:solidFill>
              <a:srgbClr val="33CC33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Compose</a:t>
              </a:r>
            </a:p>
          </p:txBody>
        </p:sp>
        <p:sp>
          <p:nvSpPr>
            <p:cNvPr id="73733" name="Text Box 5"/>
            <p:cNvSpPr txBox="1">
              <a:spLocks noChangeArrowheads="1"/>
            </p:cNvSpPr>
            <p:nvPr/>
          </p:nvSpPr>
          <p:spPr bwMode="auto">
            <a:xfrm>
              <a:off x="3687" y="1867"/>
              <a:ext cx="461" cy="200"/>
            </a:xfrm>
            <a:prstGeom prst="rect">
              <a:avLst/>
            </a:prstGeom>
            <a:solidFill>
              <a:srgbClr val="33CC33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Macros</a:t>
              </a:r>
            </a:p>
          </p:txBody>
        </p:sp>
        <p:sp>
          <p:nvSpPr>
            <p:cNvPr id="73734" name="Text Box 6"/>
            <p:cNvSpPr txBox="1">
              <a:spLocks noChangeArrowheads="1"/>
            </p:cNvSpPr>
            <p:nvPr/>
          </p:nvSpPr>
          <p:spPr bwMode="auto">
            <a:xfrm>
              <a:off x="3635" y="1548"/>
              <a:ext cx="553" cy="200"/>
            </a:xfrm>
            <a:prstGeom prst="rect">
              <a:avLst/>
            </a:prstGeom>
            <a:solidFill>
              <a:srgbClr val="33CC33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LayerDef</a:t>
              </a:r>
            </a:p>
          </p:txBody>
        </p:sp>
        <p:sp>
          <p:nvSpPr>
            <p:cNvPr id="73735" name="Text Box 7"/>
            <p:cNvSpPr txBox="1">
              <a:spLocks noChangeArrowheads="1"/>
            </p:cNvSpPr>
            <p:nvPr/>
          </p:nvSpPr>
          <p:spPr bwMode="auto">
            <a:xfrm>
              <a:off x="571" y="1344"/>
              <a:ext cx="2011" cy="51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latin typeface="Tahoma" pitchFamily="34" charset="0"/>
                </a:rPr>
                <a:t>Component Definition </a:t>
              </a:r>
              <a:br>
                <a:rPr lang="en-US">
                  <a:latin typeface="Tahoma" pitchFamily="34" charset="0"/>
                </a:rPr>
              </a:br>
              <a:r>
                <a:rPr lang="en-US">
                  <a:latin typeface="Tahoma" pitchFamily="34" charset="0"/>
                </a:rPr>
                <a:t>and Composition</a:t>
              </a:r>
            </a:p>
          </p:txBody>
        </p:sp>
        <p:sp>
          <p:nvSpPr>
            <p:cNvPr id="73736" name="Line 8"/>
            <p:cNvSpPr>
              <a:spLocks noChangeShapeType="1"/>
            </p:cNvSpPr>
            <p:nvPr/>
          </p:nvSpPr>
          <p:spPr bwMode="auto">
            <a:xfrm>
              <a:off x="2640" y="1680"/>
              <a:ext cx="9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3769" name="Group 41"/>
          <p:cNvGrpSpPr>
            <a:grpSpLocks/>
          </p:cNvGrpSpPr>
          <p:nvPr/>
        </p:nvGrpSpPr>
        <p:grpSpPr bwMode="auto">
          <a:xfrm>
            <a:off x="1371600" y="3200400"/>
            <a:ext cx="4978400" cy="1006475"/>
            <a:chOff x="874" y="2064"/>
            <a:chExt cx="3136" cy="634"/>
          </a:xfrm>
        </p:grpSpPr>
        <p:grpSp>
          <p:nvGrpSpPr>
            <p:cNvPr id="73738" name="Group 10"/>
            <p:cNvGrpSpPr>
              <a:grpSpLocks/>
            </p:cNvGrpSpPr>
            <p:nvPr/>
          </p:nvGrpSpPr>
          <p:grpSpPr bwMode="auto">
            <a:xfrm>
              <a:off x="3768" y="2186"/>
              <a:ext cx="242" cy="358"/>
              <a:chOff x="4056" y="2186"/>
              <a:chExt cx="242" cy="358"/>
            </a:xfrm>
          </p:grpSpPr>
          <p:sp>
            <p:nvSpPr>
              <p:cNvPr id="73739" name="Line 11"/>
              <p:cNvSpPr>
                <a:spLocks noChangeShapeType="1"/>
              </p:cNvSpPr>
              <p:nvPr/>
            </p:nvSpPr>
            <p:spPr bwMode="auto">
              <a:xfrm>
                <a:off x="4176" y="2352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740" name="Text Box 12"/>
              <p:cNvSpPr txBox="1">
                <a:spLocks noChangeArrowheads="1"/>
              </p:cNvSpPr>
              <p:nvPr/>
            </p:nvSpPr>
            <p:spPr bwMode="auto">
              <a:xfrm>
                <a:off x="4056" y="2186"/>
                <a:ext cx="242" cy="200"/>
              </a:xfrm>
              <a:prstGeom prst="rect">
                <a:avLst/>
              </a:prstGeom>
              <a:solidFill>
                <a:srgbClr val="00FFFF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P3</a:t>
                </a:r>
              </a:p>
            </p:txBody>
          </p:sp>
        </p:grpSp>
        <p:sp>
          <p:nvSpPr>
            <p:cNvPr id="73741" name="Text Box 13"/>
            <p:cNvSpPr txBox="1">
              <a:spLocks noChangeArrowheads="1"/>
            </p:cNvSpPr>
            <p:nvPr/>
          </p:nvSpPr>
          <p:spPr bwMode="auto">
            <a:xfrm>
              <a:off x="874" y="2064"/>
              <a:ext cx="1404" cy="63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latin typeface="Tahoma" pitchFamily="34" charset="0"/>
                </a:rPr>
                <a:t>Embedded DSL</a:t>
              </a:r>
            </a:p>
            <a:p>
              <a:pPr algn="ctr"/>
              <a:r>
                <a:rPr lang="en-US" sz="1800">
                  <a:latin typeface="Tahoma" pitchFamily="34" charset="0"/>
                </a:rPr>
                <a:t>GenVoca Generator</a:t>
              </a:r>
            </a:p>
            <a:p>
              <a:pPr algn="ctr"/>
              <a:r>
                <a:rPr lang="en-US" sz="1800">
                  <a:latin typeface="Tahoma" pitchFamily="34" charset="0"/>
                </a:rPr>
                <a:t>for Containers</a:t>
              </a:r>
            </a:p>
          </p:txBody>
        </p:sp>
        <p:sp>
          <p:nvSpPr>
            <p:cNvPr id="73742" name="Line 14"/>
            <p:cNvSpPr>
              <a:spLocks noChangeShapeType="1"/>
            </p:cNvSpPr>
            <p:nvPr/>
          </p:nvSpPr>
          <p:spPr bwMode="auto">
            <a:xfrm>
              <a:off x="2448" y="2304"/>
              <a:ext cx="11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3743" name="Rectangle 15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204200" cy="1143000"/>
          </a:xfrm>
        </p:spPr>
        <p:txBody>
          <a:bodyPr/>
          <a:lstStyle/>
          <a:p>
            <a:pPr algn="ctr"/>
            <a:r>
              <a:rPr lang="en-US"/>
              <a:t>Current JTS Language</a:t>
            </a:r>
          </a:p>
        </p:txBody>
      </p:sp>
      <p:grpSp>
        <p:nvGrpSpPr>
          <p:cNvPr id="73767" name="Group 39"/>
          <p:cNvGrpSpPr>
            <a:grpSpLocks/>
          </p:cNvGrpSpPr>
          <p:nvPr/>
        </p:nvGrpSpPr>
        <p:grpSpPr bwMode="auto">
          <a:xfrm>
            <a:off x="1447800" y="5867400"/>
            <a:ext cx="5153025" cy="825500"/>
            <a:chOff x="875" y="3781"/>
            <a:chExt cx="3246" cy="520"/>
          </a:xfrm>
        </p:grpSpPr>
        <p:grpSp>
          <p:nvGrpSpPr>
            <p:cNvPr id="73745" name="Group 17"/>
            <p:cNvGrpSpPr>
              <a:grpSpLocks/>
            </p:cNvGrpSpPr>
            <p:nvPr/>
          </p:nvGrpSpPr>
          <p:grpSpPr bwMode="auto">
            <a:xfrm>
              <a:off x="3657" y="3781"/>
              <a:ext cx="464" cy="520"/>
              <a:chOff x="3945" y="3781"/>
              <a:chExt cx="464" cy="520"/>
            </a:xfrm>
          </p:grpSpPr>
          <p:sp>
            <p:nvSpPr>
              <p:cNvPr id="73746" name="Line 18"/>
              <p:cNvSpPr>
                <a:spLocks noChangeShapeType="1"/>
              </p:cNvSpPr>
              <p:nvPr/>
            </p:nvSpPr>
            <p:spPr bwMode="auto">
              <a:xfrm>
                <a:off x="4176" y="3984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747" name="Text Box 19"/>
              <p:cNvSpPr txBox="1">
                <a:spLocks noChangeArrowheads="1"/>
              </p:cNvSpPr>
              <p:nvPr/>
            </p:nvSpPr>
            <p:spPr bwMode="auto">
              <a:xfrm>
                <a:off x="3945" y="4101"/>
                <a:ext cx="464" cy="200"/>
              </a:xfrm>
              <a:prstGeom prst="rect">
                <a:avLst/>
              </a:prstGeom>
              <a:solidFill>
                <a:srgbClr val="00FFFF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Java1.0</a:t>
                </a:r>
              </a:p>
            </p:txBody>
          </p:sp>
          <p:sp>
            <p:nvSpPr>
              <p:cNvPr id="73748" name="Text Box 20"/>
              <p:cNvSpPr txBox="1">
                <a:spLocks noChangeArrowheads="1"/>
              </p:cNvSpPr>
              <p:nvPr/>
            </p:nvSpPr>
            <p:spPr bwMode="auto">
              <a:xfrm>
                <a:off x="3945" y="3781"/>
                <a:ext cx="464" cy="200"/>
              </a:xfrm>
              <a:prstGeom prst="rect">
                <a:avLst/>
              </a:prstGeom>
              <a:solidFill>
                <a:srgbClr val="33CC33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Java1.1</a:t>
                </a:r>
              </a:p>
            </p:txBody>
          </p:sp>
        </p:grpSp>
        <p:sp>
          <p:nvSpPr>
            <p:cNvPr id="73749" name="Text Box 21"/>
            <p:cNvSpPr txBox="1">
              <a:spLocks noChangeArrowheads="1"/>
            </p:cNvSpPr>
            <p:nvPr/>
          </p:nvSpPr>
          <p:spPr bwMode="auto">
            <a:xfrm>
              <a:off x="875" y="3813"/>
              <a:ext cx="1402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latin typeface="Tahoma" pitchFamily="34" charset="0"/>
                </a:rPr>
                <a:t>Base Language</a:t>
              </a:r>
              <a:endParaRPr lang="en-US"/>
            </a:p>
          </p:txBody>
        </p:sp>
        <p:sp>
          <p:nvSpPr>
            <p:cNvPr id="73750" name="Line 22"/>
            <p:cNvSpPr>
              <a:spLocks noChangeShapeType="1"/>
            </p:cNvSpPr>
            <p:nvPr/>
          </p:nvSpPr>
          <p:spPr bwMode="auto">
            <a:xfrm>
              <a:off x="2400" y="3984"/>
              <a:ext cx="11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3760" name="Text Box 32"/>
          <p:cNvSpPr txBox="1">
            <a:spLocks noChangeArrowheads="1"/>
          </p:cNvSpPr>
          <p:nvPr/>
        </p:nvSpPr>
        <p:spPr bwMode="auto">
          <a:xfrm>
            <a:off x="7908925" y="5524500"/>
            <a:ext cx="654050" cy="379413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0000"/>
                </a:solidFill>
              </a:rPr>
              <a:t>1997</a:t>
            </a:r>
          </a:p>
        </p:txBody>
      </p:sp>
      <p:sp>
        <p:nvSpPr>
          <p:cNvPr id="73761" name="Text Box 33"/>
          <p:cNvSpPr txBox="1">
            <a:spLocks noChangeArrowheads="1"/>
          </p:cNvSpPr>
          <p:nvPr/>
        </p:nvSpPr>
        <p:spPr bwMode="auto">
          <a:xfrm>
            <a:off x="7924800" y="4797425"/>
            <a:ext cx="654050" cy="379413"/>
          </a:xfrm>
          <a:prstGeom prst="rect">
            <a:avLst/>
          </a:prstGeom>
          <a:solidFill>
            <a:srgbClr val="33CC33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0000"/>
                </a:solidFill>
              </a:rPr>
              <a:t>1998</a:t>
            </a:r>
          </a:p>
        </p:txBody>
      </p:sp>
      <p:sp>
        <p:nvSpPr>
          <p:cNvPr id="73762" name="Text Box 34"/>
          <p:cNvSpPr txBox="1">
            <a:spLocks noChangeArrowheads="1"/>
          </p:cNvSpPr>
          <p:nvPr/>
        </p:nvSpPr>
        <p:spPr bwMode="auto">
          <a:xfrm>
            <a:off x="7832725" y="4152900"/>
            <a:ext cx="8699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800" u="sng"/>
              <a:t>Legend</a:t>
            </a:r>
            <a:endParaRPr lang="en-US"/>
          </a:p>
        </p:txBody>
      </p:sp>
      <p:sp>
        <p:nvSpPr>
          <p:cNvPr id="73763" name="Rectangle 35"/>
          <p:cNvSpPr>
            <a:spLocks noChangeArrowheads="1"/>
          </p:cNvSpPr>
          <p:nvPr/>
        </p:nvSpPr>
        <p:spPr bwMode="auto">
          <a:xfrm>
            <a:off x="228600" y="5181600"/>
            <a:ext cx="1524000" cy="914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64" name="AutoShape 36">
            <a:hlinkClick r:id="rId2" action="ppaction://program"/>
          </p:cNvPr>
          <p:cNvSpPr>
            <a:spLocks noChangeArrowheads="1"/>
          </p:cNvSpPr>
          <p:nvPr/>
        </p:nvSpPr>
        <p:spPr bwMode="auto">
          <a:xfrm>
            <a:off x="152400" y="4648200"/>
            <a:ext cx="685800" cy="609600"/>
          </a:xfrm>
          <a:prstGeom prst="star5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65" name="AutoShape 37">
            <a:hlinkClick r:id="rId3" action="ppaction://program"/>
          </p:cNvPr>
          <p:cNvSpPr>
            <a:spLocks noChangeArrowheads="1"/>
          </p:cNvSpPr>
          <p:nvPr/>
        </p:nvSpPr>
        <p:spPr bwMode="auto">
          <a:xfrm>
            <a:off x="152400" y="3200400"/>
            <a:ext cx="685800" cy="609600"/>
          </a:xfrm>
          <a:prstGeom prst="star5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66" name="AutoShape 38">
            <a:hlinkClick r:id="rId4" action="ppaction://program"/>
          </p:cNvPr>
          <p:cNvSpPr>
            <a:spLocks noChangeArrowheads="1"/>
          </p:cNvSpPr>
          <p:nvPr/>
        </p:nvSpPr>
        <p:spPr bwMode="auto">
          <a:xfrm>
            <a:off x="152400" y="2057400"/>
            <a:ext cx="685800" cy="609600"/>
          </a:xfrm>
          <a:prstGeom prst="star5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3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3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3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27BD-BE96-4973-8F22-C63F83A09B5D}" type="slidenum">
              <a:rPr lang="en-US"/>
              <a:pPr/>
              <a:t>5</a:t>
            </a:fld>
            <a:endParaRPr lang="en-US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Generators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i="1"/>
              <a:t>Generators</a:t>
            </a:r>
            <a:r>
              <a:rPr lang="en-US"/>
              <a:t> are tools that:</a:t>
            </a:r>
          </a:p>
          <a:p>
            <a:pPr lvl="1"/>
            <a:r>
              <a:rPr lang="en-US"/>
              <a:t>transform component compositions into code</a:t>
            </a:r>
          </a:p>
          <a:p>
            <a:pPr lvl="1"/>
            <a:r>
              <a:rPr lang="en-US"/>
              <a:t>validate compositions automatically</a:t>
            </a:r>
          </a:p>
          <a:p>
            <a:pPr lvl="1"/>
            <a:r>
              <a:rPr lang="en-US"/>
              <a:t>automatic customizations and optimizations</a:t>
            </a:r>
            <a:br>
              <a:rPr lang="en-US"/>
            </a:br>
            <a:endParaRPr lang="en-US"/>
          </a:p>
          <a:p>
            <a:r>
              <a:rPr lang="en-US"/>
              <a:t>Software quality improved</a:t>
            </a:r>
          </a:p>
          <a:p>
            <a:pPr lvl="1"/>
            <a:r>
              <a:rPr lang="en-US"/>
              <a:t>use good designs, expert programmers</a:t>
            </a:r>
          </a:p>
          <a:p>
            <a:pPr lvl="1"/>
            <a:r>
              <a:rPr lang="en-US"/>
              <a:t>expect good performance &amp; reliability, </a:t>
            </a:r>
            <a:br>
              <a:rPr lang="en-US"/>
            </a:br>
            <a:r>
              <a:rPr lang="en-US"/>
              <a:t>easier maintenance, extensibility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CA91-2B06-4A70-8613-58AF0F3E9A39}" type="slidenum">
              <a:rPr lang="en-US"/>
              <a:pPr/>
              <a:t>50</a:t>
            </a:fld>
            <a:endParaRPr 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Current Status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Jakarta now supports:</a:t>
            </a:r>
          </a:p>
          <a:p>
            <a:pPr lvl="2"/>
            <a:r>
              <a:rPr lang="en-US"/>
              <a:t>AST constructors and escapes</a:t>
            </a:r>
          </a:p>
          <a:p>
            <a:pPr lvl="2"/>
            <a:r>
              <a:rPr lang="en-US"/>
              <a:t>generation scoping</a:t>
            </a:r>
          </a:p>
          <a:p>
            <a:pPr lvl="2"/>
            <a:r>
              <a:rPr lang="en-US"/>
              <a:t>parameterized inheritance (mixin layers)</a:t>
            </a:r>
          </a:p>
          <a:p>
            <a:pPr lvl="2"/>
            <a:r>
              <a:rPr lang="en-US"/>
              <a:t>P3 generator of container data structures</a:t>
            </a:r>
            <a:br>
              <a:rPr lang="en-US"/>
            </a:br>
            <a:endParaRPr lang="en-US"/>
          </a:p>
          <a:p>
            <a:r>
              <a:rPr lang="en-US"/>
              <a:t>Add type checking to AST nodes</a:t>
            </a:r>
          </a:p>
          <a:p>
            <a:pPr lvl="2"/>
            <a:r>
              <a:rPr lang="en-US"/>
              <a:t>needed for semantics-based transformations</a:t>
            </a:r>
            <a:br>
              <a:rPr lang="en-US"/>
            </a:br>
            <a:endParaRPr lang="en-US"/>
          </a:p>
          <a:p>
            <a:r>
              <a:rPr lang="en-US"/>
              <a:t>FSATS</a:t>
            </a:r>
          </a:p>
          <a:p>
            <a:pPr lvl="2"/>
            <a:r>
              <a:rPr lang="en-US"/>
              <a:t> Fire Support Automated Test System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F4DD1-910E-4A0C-B3F8-A34A61E203C5}" type="slidenum">
              <a:rPr lang="en-US"/>
              <a:pPr/>
              <a:t>51</a:t>
            </a:fld>
            <a:endParaRPr lang="en-US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Self-Adaptive Software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5950"/>
            <a:ext cx="8458200" cy="4171950"/>
          </a:xfrm>
          <a:noFill/>
          <a:ln/>
        </p:spPr>
        <p:txBody>
          <a:bodyPr/>
          <a:lstStyle/>
          <a:p>
            <a:pPr lvl="1"/>
            <a:r>
              <a:rPr lang="en-US"/>
              <a:t>JTS represents applications as </a:t>
            </a:r>
            <a:r>
              <a:rPr lang="en-US" i="1"/>
              <a:t>equations</a:t>
            </a:r>
            <a:r>
              <a:rPr lang="en-US"/>
              <a:t> 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endParaRPr lang="en-US"/>
          </a:p>
          <a:p>
            <a:pPr lvl="1"/>
            <a:endParaRPr lang="en-US"/>
          </a:p>
          <a:p>
            <a:pPr lvl="1"/>
            <a:r>
              <a:rPr lang="en-US"/>
              <a:t>Users need help:</a:t>
            </a:r>
          </a:p>
          <a:p>
            <a:pPr lvl="2"/>
            <a:r>
              <a:rPr lang="en-US"/>
              <a:t>selecting components</a:t>
            </a:r>
          </a:p>
          <a:p>
            <a:pPr lvl="2"/>
            <a:r>
              <a:rPr lang="en-US"/>
              <a:t>knowing combinations that satisfy requirements</a:t>
            </a:r>
          </a:p>
        </p:txBody>
      </p:sp>
      <p:sp>
        <p:nvSpPr>
          <p:cNvPr id="74756" name="Line 4"/>
          <p:cNvSpPr>
            <a:spLocks noChangeShapeType="1"/>
          </p:cNvSpPr>
          <p:nvPr/>
        </p:nvSpPr>
        <p:spPr bwMode="auto">
          <a:xfrm flipH="1">
            <a:off x="3429000" y="2971800"/>
            <a:ext cx="15875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4757" name="Group 5"/>
          <p:cNvGrpSpPr>
            <a:grpSpLocks/>
          </p:cNvGrpSpPr>
          <p:nvPr/>
        </p:nvGrpSpPr>
        <p:grpSpPr bwMode="auto">
          <a:xfrm>
            <a:off x="2765425" y="2667000"/>
            <a:ext cx="1358900" cy="457200"/>
            <a:chOff x="1732" y="1478"/>
            <a:chExt cx="856" cy="288"/>
          </a:xfrm>
        </p:grpSpPr>
        <p:sp>
          <p:nvSpPr>
            <p:cNvPr id="74758" name="Rectangle 6"/>
            <p:cNvSpPr>
              <a:spLocks noChangeArrowheads="1"/>
            </p:cNvSpPr>
            <p:nvPr/>
          </p:nvSpPr>
          <p:spPr bwMode="auto">
            <a:xfrm>
              <a:off x="1732" y="1506"/>
              <a:ext cx="856" cy="232"/>
            </a:xfrm>
            <a:prstGeom prst="rect">
              <a:avLst/>
            </a:prstGeom>
            <a:solidFill>
              <a:srgbClr val="00FFFF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59" name="Rectangle 7"/>
            <p:cNvSpPr>
              <a:spLocks noChangeArrowheads="1"/>
            </p:cNvSpPr>
            <p:nvPr/>
          </p:nvSpPr>
          <p:spPr bwMode="auto">
            <a:xfrm>
              <a:off x="2033" y="1478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A</a:t>
              </a:r>
            </a:p>
          </p:txBody>
        </p:sp>
      </p:grpSp>
      <p:grpSp>
        <p:nvGrpSpPr>
          <p:cNvPr id="74760" name="Group 8"/>
          <p:cNvGrpSpPr>
            <a:grpSpLocks/>
          </p:cNvGrpSpPr>
          <p:nvPr/>
        </p:nvGrpSpPr>
        <p:grpSpPr bwMode="auto">
          <a:xfrm>
            <a:off x="2765425" y="4038600"/>
            <a:ext cx="1358900" cy="457200"/>
            <a:chOff x="1732" y="2342"/>
            <a:chExt cx="856" cy="288"/>
          </a:xfrm>
        </p:grpSpPr>
        <p:sp>
          <p:nvSpPr>
            <p:cNvPr id="74761" name="Rectangle 9"/>
            <p:cNvSpPr>
              <a:spLocks noChangeArrowheads="1"/>
            </p:cNvSpPr>
            <p:nvPr/>
          </p:nvSpPr>
          <p:spPr bwMode="auto">
            <a:xfrm>
              <a:off x="1732" y="2370"/>
              <a:ext cx="856" cy="232"/>
            </a:xfrm>
            <a:prstGeom prst="rect">
              <a:avLst/>
            </a:prstGeom>
            <a:solidFill>
              <a:srgbClr val="00FFFF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62" name="Rectangle 10"/>
            <p:cNvSpPr>
              <a:spLocks noChangeArrowheads="1"/>
            </p:cNvSpPr>
            <p:nvPr/>
          </p:nvSpPr>
          <p:spPr bwMode="auto">
            <a:xfrm>
              <a:off x="2033" y="2342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C</a:t>
              </a:r>
            </a:p>
          </p:txBody>
        </p:sp>
      </p:grpSp>
      <p:grpSp>
        <p:nvGrpSpPr>
          <p:cNvPr id="74763" name="Group 11"/>
          <p:cNvGrpSpPr>
            <a:grpSpLocks/>
          </p:cNvGrpSpPr>
          <p:nvPr/>
        </p:nvGrpSpPr>
        <p:grpSpPr bwMode="auto">
          <a:xfrm>
            <a:off x="2765425" y="3352800"/>
            <a:ext cx="1358900" cy="457200"/>
            <a:chOff x="1732" y="1910"/>
            <a:chExt cx="856" cy="288"/>
          </a:xfrm>
        </p:grpSpPr>
        <p:sp>
          <p:nvSpPr>
            <p:cNvPr id="74764" name="Rectangle 12"/>
            <p:cNvSpPr>
              <a:spLocks noChangeArrowheads="1"/>
            </p:cNvSpPr>
            <p:nvPr/>
          </p:nvSpPr>
          <p:spPr bwMode="auto">
            <a:xfrm>
              <a:off x="1732" y="1938"/>
              <a:ext cx="856" cy="232"/>
            </a:xfrm>
            <a:prstGeom prst="rect">
              <a:avLst/>
            </a:prstGeom>
            <a:solidFill>
              <a:srgbClr val="00FFFF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65" name="Rectangle 13"/>
            <p:cNvSpPr>
              <a:spLocks noChangeArrowheads="1"/>
            </p:cNvSpPr>
            <p:nvPr/>
          </p:nvSpPr>
          <p:spPr bwMode="auto">
            <a:xfrm>
              <a:off x="2033" y="1910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B</a:t>
              </a:r>
            </a:p>
          </p:txBody>
        </p:sp>
      </p:grpSp>
      <p:sp>
        <p:nvSpPr>
          <p:cNvPr id="74766" name="Rectangle 14"/>
          <p:cNvSpPr>
            <a:spLocks noChangeArrowheads="1"/>
          </p:cNvSpPr>
          <p:nvPr/>
        </p:nvSpPr>
        <p:spPr bwMode="auto">
          <a:xfrm>
            <a:off x="1905000" y="2667000"/>
            <a:ext cx="677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/>
              <a:t>S = </a:t>
            </a:r>
          </a:p>
        </p:txBody>
      </p:sp>
      <p:sp>
        <p:nvSpPr>
          <p:cNvPr id="74767" name="Rectangle 15"/>
          <p:cNvSpPr>
            <a:spLocks noChangeArrowheads="1"/>
          </p:cNvSpPr>
          <p:nvPr/>
        </p:nvSpPr>
        <p:spPr bwMode="auto">
          <a:xfrm>
            <a:off x="4953000" y="3276600"/>
            <a:ext cx="2100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/>
              <a:t>S = A[ B[ C ] ];</a:t>
            </a:r>
          </a:p>
        </p:txBody>
      </p:sp>
      <p:sp>
        <p:nvSpPr>
          <p:cNvPr id="74768" name="Text Box 16"/>
          <p:cNvSpPr txBox="1">
            <a:spLocks noChangeArrowheads="1"/>
          </p:cNvSpPr>
          <p:nvPr/>
        </p:nvSpPr>
        <p:spPr bwMode="auto">
          <a:xfrm>
            <a:off x="1371600" y="6096000"/>
            <a:ext cx="6286500" cy="469900"/>
          </a:xfrm>
          <a:prstGeom prst="rect">
            <a:avLst/>
          </a:prstGeom>
          <a:solidFill>
            <a:srgbClr val="FFCC6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express such knowledge as algebraic rewrite rules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68" grpId="0" animBg="1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51C54-F57F-47BA-AD6B-D469E26AC56D}" type="slidenum">
              <a:rPr lang="en-US"/>
              <a:pPr/>
              <a:t>52</a:t>
            </a:fld>
            <a:endParaRPr lang="en-US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Design Wizard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/>
              <a:t>Applies rewrite rules to optimize equations</a:t>
            </a:r>
            <a:br>
              <a:rPr lang="en-US"/>
            </a:br>
            <a:endParaRPr lang="en-US"/>
          </a:p>
          <a:p>
            <a:pPr lvl="1"/>
            <a:r>
              <a:rPr lang="en-US"/>
              <a:t>Space of all implementations = space of all type equations</a:t>
            </a:r>
            <a:br>
              <a:rPr lang="en-US"/>
            </a:br>
            <a:endParaRPr lang="en-US"/>
          </a:p>
          <a:p>
            <a:pPr lvl="1"/>
            <a:r>
              <a:rPr lang="en-US"/>
              <a:t>Rank “goodness” of a Teqn by generating cost functions that estimate performance</a:t>
            </a:r>
            <a:br>
              <a:rPr lang="en-US"/>
            </a:br>
            <a:endParaRPr lang="en-US"/>
          </a:p>
          <a:p>
            <a:pPr lvl="1"/>
            <a:r>
              <a:rPr lang="en-US"/>
              <a:t>Walk space (heuristically) to locate Teqn with cheapest cost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E9CFF-844C-4C78-BC77-54AD95923965}" type="slidenum">
              <a:rPr lang="en-US"/>
              <a:pPr/>
              <a:t>53</a:t>
            </a:fld>
            <a:endParaRPr lang="en-US"/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Simple Application using P3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35050" y="1676400"/>
            <a:ext cx="8108950" cy="4114800"/>
          </a:xfrm>
        </p:spPr>
        <p:txBody>
          <a:bodyPr/>
          <a:lstStyle/>
          <a:p>
            <a:r>
              <a:rPr lang="en-US"/>
              <a:t>Spelling checker</a:t>
            </a:r>
          </a:p>
          <a:p>
            <a:pPr lvl="2"/>
            <a:r>
              <a:rPr lang="en-US"/>
              <a:t>two containers, 1 for dictionary, another for document</a:t>
            </a:r>
          </a:p>
          <a:p>
            <a:pPr lvl="2"/>
            <a:r>
              <a:rPr lang="en-US"/>
              <a:t>initially are simple lists, optimally are hash or rbtrees with hash comparison optimizations</a:t>
            </a:r>
          </a:p>
        </p:txBody>
      </p:sp>
      <p:grpSp>
        <p:nvGrpSpPr>
          <p:cNvPr id="92193" name="Group 33"/>
          <p:cNvGrpSpPr>
            <a:grpSpLocks/>
          </p:cNvGrpSpPr>
          <p:nvPr/>
        </p:nvGrpSpPr>
        <p:grpSpPr bwMode="auto">
          <a:xfrm>
            <a:off x="533400" y="4000500"/>
            <a:ext cx="2819400" cy="1447800"/>
            <a:chOff x="192" y="2208"/>
            <a:chExt cx="1776" cy="912"/>
          </a:xfrm>
        </p:grpSpPr>
        <p:sp>
          <p:nvSpPr>
            <p:cNvPr id="92164" name="AutoShape 4"/>
            <p:cNvSpPr>
              <a:spLocks noChangeArrowheads="1"/>
            </p:cNvSpPr>
            <p:nvPr/>
          </p:nvSpPr>
          <p:spPr bwMode="auto">
            <a:xfrm>
              <a:off x="864" y="2208"/>
              <a:ext cx="1104" cy="912"/>
            </a:xfrm>
            <a:prstGeom prst="flowChartMagneticDisk">
              <a:avLst/>
            </a:prstGeom>
            <a:solidFill>
              <a:schemeClr val="tx2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69" name="AutoShape 9"/>
            <p:cNvSpPr>
              <a:spLocks noChangeArrowheads="1"/>
            </p:cNvSpPr>
            <p:nvPr/>
          </p:nvSpPr>
          <p:spPr bwMode="auto">
            <a:xfrm>
              <a:off x="1056" y="2544"/>
              <a:ext cx="96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70" name="AutoShape 10"/>
            <p:cNvSpPr>
              <a:spLocks noChangeArrowheads="1"/>
            </p:cNvSpPr>
            <p:nvPr/>
          </p:nvSpPr>
          <p:spPr bwMode="auto">
            <a:xfrm>
              <a:off x="1200" y="2736"/>
              <a:ext cx="96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71" name="AutoShape 11"/>
            <p:cNvSpPr>
              <a:spLocks noChangeArrowheads="1"/>
            </p:cNvSpPr>
            <p:nvPr/>
          </p:nvSpPr>
          <p:spPr bwMode="auto">
            <a:xfrm>
              <a:off x="1440" y="2544"/>
              <a:ext cx="96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2172" name="Group 12"/>
            <p:cNvGrpSpPr>
              <a:grpSpLocks/>
            </p:cNvGrpSpPr>
            <p:nvPr/>
          </p:nvGrpSpPr>
          <p:grpSpPr bwMode="auto">
            <a:xfrm>
              <a:off x="192" y="2400"/>
              <a:ext cx="528" cy="288"/>
              <a:chOff x="1200" y="1392"/>
              <a:chExt cx="846" cy="434"/>
            </a:xfrm>
          </p:grpSpPr>
          <p:sp>
            <p:nvSpPr>
              <p:cNvPr id="92173" name="Freeform 13"/>
              <p:cNvSpPr>
                <a:spLocks/>
              </p:cNvSpPr>
              <p:nvPr/>
            </p:nvSpPr>
            <p:spPr bwMode="auto">
              <a:xfrm>
                <a:off x="1200" y="1393"/>
                <a:ext cx="532" cy="433"/>
              </a:xfrm>
              <a:custGeom>
                <a:avLst/>
                <a:gdLst/>
                <a:ahLst/>
                <a:cxnLst>
                  <a:cxn ang="0">
                    <a:pos x="0" y="336"/>
                  </a:cxn>
                  <a:cxn ang="0">
                    <a:pos x="72" y="345"/>
                  </a:cxn>
                  <a:cxn ang="0">
                    <a:pos x="109" y="368"/>
                  </a:cxn>
                  <a:cxn ang="0">
                    <a:pos x="144" y="392"/>
                  </a:cxn>
                  <a:cxn ang="0">
                    <a:pos x="186" y="416"/>
                  </a:cxn>
                  <a:cxn ang="0">
                    <a:pos x="222" y="427"/>
                  </a:cxn>
                  <a:cxn ang="0">
                    <a:pos x="265" y="432"/>
                  </a:cxn>
                  <a:cxn ang="0">
                    <a:pos x="312" y="422"/>
                  </a:cxn>
                  <a:cxn ang="0">
                    <a:pos x="350" y="407"/>
                  </a:cxn>
                  <a:cxn ang="0">
                    <a:pos x="384" y="410"/>
                  </a:cxn>
                  <a:cxn ang="0">
                    <a:pos x="415" y="403"/>
                  </a:cxn>
                  <a:cxn ang="0">
                    <a:pos x="432" y="395"/>
                  </a:cxn>
                  <a:cxn ang="0">
                    <a:pos x="447" y="383"/>
                  </a:cxn>
                  <a:cxn ang="0">
                    <a:pos x="457" y="379"/>
                  </a:cxn>
                  <a:cxn ang="0">
                    <a:pos x="467" y="362"/>
                  </a:cxn>
                  <a:cxn ang="0">
                    <a:pos x="469" y="348"/>
                  </a:cxn>
                  <a:cxn ang="0">
                    <a:pos x="464" y="338"/>
                  </a:cxn>
                  <a:cxn ang="0">
                    <a:pos x="429" y="326"/>
                  </a:cxn>
                  <a:cxn ang="0">
                    <a:pos x="380" y="302"/>
                  </a:cxn>
                  <a:cxn ang="0">
                    <a:pos x="465" y="337"/>
                  </a:cxn>
                  <a:cxn ang="0">
                    <a:pos x="476" y="342"/>
                  </a:cxn>
                  <a:cxn ang="0">
                    <a:pos x="494" y="334"/>
                  </a:cxn>
                  <a:cxn ang="0">
                    <a:pos x="501" y="322"/>
                  </a:cxn>
                  <a:cxn ang="0">
                    <a:pos x="508" y="305"/>
                  </a:cxn>
                  <a:cxn ang="0">
                    <a:pos x="516" y="283"/>
                  </a:cxn>
                  <a:cxn ang="0">
                    <a:pos x="522" y="277"/>
                  </a:cxn>
                  <a:cxn ang="0">
                    <a:pos x="531" y="267"/>
                  </a:cxn>
                  <a:cxn ang="0">
                    <a:pos x="516" y="204"/>
                  </a:cxn>
                  <a:cxn ang="0">
                    <a:pos x="469" y="121"/>
                  </a:cxn>
                  <a:cxn ang="0">
                    <a:pos x="457" y="115"/>
                  </a:cxn>
                  <a:cxn ang="0">
                    <a:pos x="437" y="96"/>
                  </a:cxn>
                  <a:cxn ang="0">
                    <a:pos x="421" y="73"/>
                  </a:cxn>
                  <a:cxn ang="0">
                    <a:pos x="412" y="53"/>
                  </a:cxn>
                  <a:cxn ang="0">
                    <a:pos x="394" y="35"/>
                  </a:cxn>
                  <a:cxn ang="0">
                    <a:pos x="362" y="23"/>
                  </a:cxn>
                  <a:cxn ang="0">
                    <a:pos x="320" y="7"/>
                  </a:cxn>
                  <a:cxn ang="0">
                    <a:pos x="296" y="0"/>
                  </a:cxn>
                  <a:cxn ang="0">
                    <a:pos x="258" y="7"/>
                  </a:cxn>
                  <a:cxn ang="0">
                    <a:pos x="219" y="18"/>
                  </a:cxn>
                  <a:cxn ang="0">
                    <a:pos x="170" y="38"/>
                  </a:cxn>
                  <a:cxn ang="0">
                    <a:pos x="129" y="49"/>
                  </a:cxn>
                  <a:cxn ang="0">
                    <a:pos x="92" y="76"/>
                  </a:cxn>
                  <a:cxn ang="0">
                    <a:pos x="85" y="90"/>
                  </a:cxn>
                  <a:cxn ang="0">
                    <a:pos x="64" y="97"/>
                  </a:cxn>
                  <a:cxn ang="0">
                    <a:pos x="1" y="99"/>
                  </a:cxn>
                  <a:cxn ang="0">
                    <a:pos x="0" y="336"/>
                  </a:cxn>
                </a:cxnLst>
                <a:rect l="0" t="0" r="r" b="b"/>
                <a:pathLst>
                  <a:path w="532" h="433">
                    <a:moveTo>
                      <a:pt x="0" y="336"/>
                    </a:moveTo>
                    <a:lnTo>
                      <a:pt x="72" y="345"/>
                    </a:lnTo>
                    <a:lnTo>
                      <a:pt x="109" y="368"/>
                    </a:lnTo>
                    <a:lnTo>
                      <a:pt x="144" y="392"/>
                    </a:lnTo>
                    <a:lnTo>
                      <a:pt x="186" y="416"/>
                    </a:lnTo>
                    <a:lnTo>
                      <a:pt x="222" y="427"/>
                    </a:lnTo>
                    <a:lnTo>
                      <a:pt x="265" y="432"/>
                    </a:lnTo>
                    <a:lnTo>
                      <a:pt x="312" y="422"/>
                    </a:lnTo>
                    <a:lnTo>
                      <a:pt x="350" y="407"/>
                    </a:lnTo>
                    <a:lnTo>
                      <a:pt x="384" y="410"/>
                    </a:lnTo>
                    <a:lnTo>
                      <a:pt x="415" y="403"/>
                    </a:lnTo>
                    <a:lnTo>
                      <a:pt x="432" y="395"/>
                    </a:lnTo>
                    <a:lnTo>
                      <a:pt x="447" y="383"/>
                    </a:lnTo>
                    <a:lnTo>
                      <a:pt x="457" y="379"/>
                    </a:lnTo>
                    <a:lnTo>
                      <a:pt x="467" y="362"/>
                    </a:lnTo>
                    <a:lnTo>
                      <a:pt x="469" y="348"/>
                    </a:lnTo>
                    <a:lnTo>
                      <a:pt x="464" y="338"/>
                    </a:lnTo>
                    <a:lnTo>
                      <a:pt x="429" y="326"/>
                    </a:lnTo>
                    <a:lnTo>
                      <a:pt x="380" y="302"/>
                    </a:lnTo>
                    <a:lnTo>
                      <a:pt x="465" y="337"/>
                    </a:lnTo>
                    <a:lnTo>
                      <a:pt x="476" y="342"/>
                    </a:lnTo>
                    <a:lnTo>
                      <a:pt x="494" y="334"/>
                    </a:lnTo>
                    <a:lnTo>
                      <a:pt x="501" y="322"/>
                    </a:lnTo>
                    <a:lnTo>
                      <a:pt x="508" y="305"/>
                    </a:lnTo>
                    <a:lnTo>
                      <a:pt x="516" y="283"/>
                    </a:lnTo>
                    <a:lnTo>
                      <a:pt x="522" y="277"/>
                    </a:lnTo>
                    <a:lnTo>
                      <a:pt x="531" y="267"/>
                    </a:lnTo>
                    <a:lnTo>
                      <a:pt x="516" y="204"/>
                    </a:lnTo>
                    <a:lnTo>
                      <a:pt x="469" y="121"/>
                    </a:lnTo>
                    <a:lnTo>
                      <a:pt x="457" y="115"/>
                    </a:lnTo>
                    <a:lnTo>
                      <a:pt x="437" y="96"/>
                    </a:lnTo>
                    <a:lnTo>
                      <a:pt x="421" y="73"/>
                    </a:lnTo>
                    <a:lnTo>
                      <a:pt x="412" y="53"/>
                    </a:lnTo>
                    <a:lnTo>
                      <a:pt x="394" y="35"/>
                    </a:lnTo>
                    <a:lnTo>
                      <a:pt x="362" y="23"/>
                    </a:lnTo>
                    <a:lnTo>
                      <a:pt x="320" y="7"/>
                    </a:lnTo>
                    <a:lnTo>
                      <a:pt x="296" y="0"/>
                    </a:lnTo>
                    <a:lnTo>
                      <a:pt x="258" y="7"/>
                    </a:lnTo>
                    <a:lnTo>
                      <a:pt x="219" y="18"/>
                    </a:lnTo>
                    <a:lnTo>
                      <a:pt x="170" y="38"/>
                    </a:lnTo>
                    <a:lnTo>
                      <a:pt x="129" y="49"/>
                    </a:lnTo>
                    <a:lnTo>
                      <a:pt x="92" y="76"/>
                    </a:lnTo>
                    <a:lnTo>
                      <a:pt x="85" y="90"/>
                    </a:lnTo>
                    <a:lnTo>
                      <a:pt x="64" y="97"/>
                    </a:lnTo>
                    <a:lnTo>
                      <a:pt x="1" y="99"/>
                    </a:lnTo>
                    <a:lnTo>
                      <a:pt x="0" y="336"/>
                    </a:lnTo>
                  </a:path>
                </a:pathLst>
              </a:custGeom>
              <a:solidFill>
                <a:srgbClr val="FF9F9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74" name="Freeform 14"/>
              <p:cNvSpPr>
                <a:spLocks/>
              </p:cNvSpPr>
              <p:nvPr/>
            </p:nvSpPr>
            <p:spPr bwMode="auto">
              <a:xfrm>
                <a:off x="1466" y="1635"/>
                <a:ext cx="100" cy="190"/>
              </a:xfrm>
              <a:custGeom>
                <a:avLst/>
                <a:gdLst/>
                <a:ahLst/>
                <a:cxnLst>
                  <a:cxn ang="0">
                    <a:pos x="99" y="0"/>
                  </a:cxn>
                  <a:cxn ang="0">
                    <a:pos x="39" y="82"/>
                  </a:cxn>
                  <a:cxn ang="0">
                    <a:pos x="10" y="156"/>
                  </a:cxn>
                  <a:cxn ang="0">
                    <a:pos x="0" y="189"/>
                  </a:cxn>
                </a:cxnLst>
                <a:rect l="0" t="0" r="r" b="b"/>
                <a:pathLst>
                  <a:path w="100" h="190">
                    <a:moveTo>
                      <a:pt x="99" y="0"/>
                    </a:moveTo>
                    <a:lnTo>
                      <a:pt x="39" y="82"/>
                    </a:lnTo>
                    <a:lnTo>
                      <a:pt x="10" y="156"/>
                    </a:lnTo>
                    <a:lnTo>
                      <a:pt x="0" y="189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75" name="Freeform 15"/>
              <p:cNvSpPr>
                <a:spLocks/>
              </p:cNvSpPr>
              <p:nvPr/>
            </p:nvSpPr>
            <p:spPr bwMode="auto">
              <a:xfrm>
                <a:off x="1360" y="1519"/>
                <a:ext cx="234" cy="212"/>
              </a:xfrm>
              <a:custGeom>
                <a:avLst/>
                <a:gdLst/>
                <a:ahLst/>
                <a:cxnLst>
                  <a:cxn ang="0">
                    <a:pos x="233" y="0"/>
                  </a:cxn>
                  <a:cxn ang="0">
                    <a:pos x="167" y="118"/>
                  </a:cxn>
                  <a:cxn ang="0">
                    <a:pos x="143" y="145"/>
                  </a:cxn>
                  <a:cxn ang="0">
                    <a:pos x="101" y="179"/>
                  </a:cxn>
                  <a:cxn ang="0">
                    <a:pos x="68" y="193"/>
                  </a:cxn>
                  <a:cxn ang="0">
                    <a:pos x="39" y="200"/>
                  </a:cxn>
                  <a:cxn ang="0">
                    <a:pos x="0" y="211"/>
                  </a:cxn>
                </a:cxnLst>
                <a:rect l="0" t="0" r="r" b="b"/>
                <a:pathLst>
                  <a:path w="234" h="212">
                    <a:moveTo>
                      <a:pt x="233" y="0"/>
                    </a:moveTo>
                    <a:lnTo>
                      <a:pt x="167" y="118"/>
                    </a:lnTo>
                    <a:lnTo>
                      <a:pt x="143" y="145"/>
                    </a:lnTo>
                    <a:lnTo>
                      <a:pt x="101" y="179"/>
                    </a:lnTo>
                    <a:lnTo>
                      <a:pt x="68" y="193"/>
                    </a:lnTo>
                    <a:lnTo>
                      <a:pt x="39" y="200"/>
                    </a:lnTo>
                    <a:lnTo>
                      <a:pt x="0" y="211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76" name="Freeform 16"/>
              <p:cNvSpPr>
                <a:spLocks/>
              </p:cNvSpPr>
              <p:nvPr/>
            </p:nvSpPr>
            <p:spPr bwMode="auto">
              <a:xfrm>
                <a:off x="1496" y="1603"/>
                <a:ext cx="226" cy="140"/>
              </a:xfrm>
              <a:custGeom>
                <a:avLst/>
                <a:gdLst/>
                <a:ahLst/>
                <a:cxnLst>
                  <a:cxn ang="0">
                    <a:pos x="174" y="137"/>
                  </a:cxn>
                  <a:cxn ang="0">
                    <a:pos x="189" y="139"/>
                  </a:cxn>
                  <a:cxn ang="0">
                    <a:pos x="209" y="129"/>
                  </a:cxn>
                  <a:cxn ang="0">
                    <a:pos x="219" y="115"/>
                  </a:cxn>
                  <a:cxn ang="0">
                    <a:pos x="225" y="102"/>
                  </a:cxn>
                  <a:cxn ang="0">
                    <a:pos x="224" y="87"/>
                  </a:cxn>
                  <a:cxn ang="0">
                    <a:pos x="221" y="74"/>
                  </a:cxn>
                  <a:cxn ang="0">
                    <a:pos x="214" y="63"/>
                  </a:cxn>
                  <a:cxn ang="0">
                    <a:pos x="164" y="43"/>
                  </a:cxn>
                  <a:cxn ang="0">
                    <a:pos x="117" y="29"/>
                  </a:cxn>
                  <a:cxn ang="0">
                    <a:pos x="79" y="15"/>
                  </a:cxn>
                  <a:cxn ang="0">
                    <a:pos x="40" y="0"/>
                  </a:cxn>
                  <a:cxn ang="0">
                    <a:pos x="14" y="5"/>
                  </a:cxn>
                  <a:cxn ang="0">
                    <a:pos x="6" y="13"/>
                  </a:cxn>
                  <a:cxn ang="0">
                    <a:pos x="0" y="26"/>
                  </a:cxn>
                  <a:cxn ang="0">
                    <a:pos x="1" y="39"/>
                  </a:cxn>
                  <a:cxn ang="0">
                    <a:pos x="7" y="52"/>
                  </a:cxn>
                  <a:cxn ang="0">
                    <a:pos x="29" y="65"/>
                  </a:cxn>
                  <a:cxn ang="0">
                    <a:pos x="60" y="70"/>
                  </a:cxn>
                  <a:cxn ang="0">
                    <a:pos x="80" y="82"/>
                  </a:cxn>
                  <a:cxn ang="0">
                    <a:pos x="104" y="93"/>
                  </a:cxn>
                  <a:cxn ang="0">
                    <a:pos x="128" y="110"/>
                  </a:cxn>
                  <a:cxn ang="0">
                    <a:pos x="158" y="128"/>
                  </a:cxn>
                  <a:cxn ang="0">
                    <a:pos x="174" y="137"/>
                  </a:cxn>
                </a:cxnLst>
                <a:rect l="0" t="0" r="r" b="b"/>
                <a:pathLst>
                  <a:path w="226" h="140">
                    <a:moveTo>
                      <a:pt x="174" y="137"/>
                    </a:moveTo>
                    <a:lnTo>
                      <a:pt x="189" y="139"/>
                    </a:lnTo>
                    <a:lnTo>
                      <a:pt x="209" y="129"/>
                    </a:lnTo>
                    <a:lnTo>
                      <a:pt x="219" y="115"/>
                    </a:lnTo>
                    <a:lnTo>
                      <a:pt x="225" y="102"/>
                    </a:lnTo>
                    <a:lnTo>
                      <a:pt x="224" y="87"/>
                    </a:lnTo>
                    <a:lnTo>
                      <a:pt x="221" y="74"/>
                    </a:lnTo>
                    <a:lnTo>
                      <a:pt x="214" y="63"/>
                    </a:lnTo>
                    <a:lnTo>
                      <a:pt x="164" y="43"/>
                    </a:lnTo>
                    <a:lnTo>
                      <a:pt x="117" y="29"/>
                    </a:lnTo>
                    <a:lnTo>
                      <a:pt x="79" y="15"/>
                    </a:lnTo>
                    <a:lnTo>
                      <a:pt x="40" y="0"/>
                    </a:lnTo>
                    <a:lnTo>
                      <a:pt x="14" y="5"/>
                    </a:lnTo>
                    <a:lnTo>
                      <a:pt x="6" y="13"/>
                    </a:lnTo>
                    <a:lnTo>
                      <a:pt x="0" y="26"/>
                    </a:lnTo>
                    <a:lnTo>
                      <a:pt x="1" y="39"/>
                    </a:lnTo>
                    <a:lnTo>
                      <a:pt x="7" y="52"/>
                    </a:lnTo>
                    <a:lnTo>
                      <a:pt x="29" y="65"/>
                    </a:lnTo>
                    <a:lnTo>
                      <a:pt x="60" y="70"/>
                    </a:lnTo>
                    <a:lnTo>
                      <a:pt x="80" y="82"/>
                    </a:lnTo>
                    <a:lnTo>
                      <a:pt x="104" y="93"/>
                    </a:lnTo>
                    <a:lnTo>
                      <a:pt x="128" y="110"/>
                    </a:lnTo>
                    <a:lnTo>
                      <a:pt x="158" y="128"/>
                    </a:lnTo>
                    <a:lnTo>
                      <a:pt x="174" y="137"/>
                    </a:lnTo>
                  </a:path>
                </a:pathLst>
              </a:custGeom>
              <a:solidFill>
                <a:srgbClr val="FF9F9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77" name="Freeform 17"/>
              <p:cNvSpPr>
                <a:spLocks/>
              </p:cNvSpPr>
              <p:nvPr/>
            </p:nvSpPr>
            <p:spPr bwMode="auto">
              <a:xfrm>
                <a:off x="1504" y="1617"/>
                <a:ext cx="55" cy="42"/>
              </a:xfrm>
              <a:custGeom>
                <a:avLst/>
                <a:gdLst/>
                <a:ahLst/>
                <a:cxnLst>
                  <a:cxn ang="0">
                    <a:pos x="47" y="5"/>
                  </a:cxn>
                  <a:cxn ang="0">
                    <a:pos x="54" y="13"/>
                  </a:cxn>
                  <a:cxn ang="0">
                    <a:pos x="52" y="27"/>
                  </a:cxn>
                  <a:cxn ang="0">
                    <a:pos x="46" y="41"/>
                  </a:cxn>
                  <a:cxn ang="0">
                    <a:pos x="26" y="41"/>
                  </a:cxn>
                  <a:cxn ang="0">
                    <a:pos x="15" y="38"/>
                  </a:cxn>
                  <a:cxn ang="0">
                    <a:pos x="3" y="32"/>
                  </a:cxn>
                  <a:cxn ang="0">
                    <a:pos x="0" y="19"/>
                  </a:cxn>
                  <a:cxn ang="0">
                    <a:pos x="0" y="12"/>
                  </a:cxn>
                  <a:cxn ang="0">
                    <a:pos x="9" y="5"/>
                  </a:cxn>
                  <a:cxn ang="0">
                    <a:pos x="18" y="0"/>
                  </a:cxn>
                  <a:cxn ang="0">
                    <a:pos x="47" y="5"/>
                  </a:cxn>
                </a:cxnLst>
                <a:rect l="0" t="0" r="r" b="b"/>
                <a:pathLst>
                  <a:path w="55" h="42">
                    <a:moveTo>
                      <a:pt x="47" y="5"/>
                    </a:moveTo>
                    <a:lnTo>
                      <a:pt x="54" y="13"/>
                    </a:lnTo>
                    <a:lnTo>
                      <a:pt x="52" y="27"/>
                    </a:lnTo>
                    <a:lnTo>
                      <a:pt x="46" y="41"/>
                    </a:lnTo>
                    <a:lnTo>
                      <a:pt x="26" y="41"/>
                    </a:lnTo>
                    <a:lnTo>
                      <a:pt x="15" y="38"/>
                    </a:lnTo>
                    <a:lnTo>
                      <a:pt x="3" y="32"/>
                    </a:lnTo>
                    <a:lnTo>
                      <a:pt x="0" y="19"/>
                    </a:lnTo>
                    <a:lnTo>
                      <a:pt x="0" y="12"/>
                    </a:lnTo>
                    <a:lnTo>
                      <a:pt x="9" y="5"/>
                    </a:lnTo>
                    <a:lnTo>
                      <a:pt x="18" y="0"/>
                    </a:lnTo>
                    <a:lnTo>
                      <a:pt x="47" y="5"/>
                    </a:lnTo>
                  </a:path>
                </a:pathLst>
              </a:custGeom>
              <a:solidFill>
                <a:srgbClr val="FFBFB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78" name="Freeform 18"/>
              <p:cNvSpPr>
                <a:spLocks/>
              </p:cNvSpPr>
              <p:nvPr/>
            </p:nvSpPr>
            <p:spPr bwMode="auto">
              <a:xfrm>
                <a:off x="1651" y="1483"/>
                <a:ext cx="395" cy="103"/>
              </a:xfrm>
              <a:custGeom>
                <a:avLst/>
                <a:gdLst/>
                <a:ahLst/>
                <a:cxnLst>
                  <a:cxn ang="0">
                    <a:pos x="30" y="99"/>
                  </a:cxn>
                  <a:cxn ang="0">
                    <a:pos x="51" y="102"/>
                  </a:cxn>
                  <a:cxn ang="0">
                    <a:pos x="98" y="102"/>
                  </a:cxn>
                  <a:cxn ang="0">
                    <a:pos x="144" y="99"/>
                  </a:cxn>
                  <a:cxn ang="0">
                    <a:pos x="164" y="96"/>
                  </a:cxn>
                  <a:cxn ang="0">
                    <a:pos x="179" y="95"/>
                  </a:cxn>
                  <a:cxn ang="0">
                    <a:pos x="211" y="95"/>
                  </a:cxn>
                  <a:cxn ang="0">
                    <a:pos x="247" y="97"/>
                  </a:cxn>
                  <a:cxn ang="0">
                    <a:pos x="273" y="96"/>
                  </a:cxn>
                  <a:cxn ang="0">
                    <a:pos x="294" y="96"/>
                  </a:cxn>
                  <a:cxn ang="0">
                    <a:pos x="333" y="92"/>
                  </a:cxn>
                  <a:cxn ang="0">
                    <a:pos x="362" y="88"/>
                  </a:cxn>
                  <a:cxn ang="0">
                    <a:pos x="385" y="83"/>
                  </a:cxn>
                  <a:cxn ang="0">
                    <a:pos x="393" y="75"/>
                  </a:cxn>
                  <a:cxn ang="0">
                    <a:pos x="394" y="65"/>
                  </a:cxn>
                  <a:cxn ang="0">
                    <a:pos x="394" y="54"/>
                  </a:cxn>
                  <a:cxn ang="0">
                    <a:pos x="388" y="42"/>
                  </a:cxn>
                  <a:cxn ang="0">
                    <a:pos x="368" y="32"/>
                  </a:cxn>
                  <a:cxn ang="0">
                    <a:pos x="336" y="29"/>
                  </a:cxn>
                  <a:cxn ang="0">
                    <a:pos x="298" y="28"/>
                  </a:cxn>
                  <a:cxn ang="0">
                    <a:pos x="273" y="26"/>
                  </a:cxn>
                  <a:cxn ang="0">
                    <a:pos x="248" y="23"/>
                  </a:cxn>
                  <a:cxn ang="0">
                    <a:pos x="218" y="23"/>
                  </a:cxn>
                  <a:cxn ang="0">
                    <a:pos x="184" y="22"/>
                  </a:cxn>
                  <a:cxn ang="0">
                    <a:pos x="158" y="17"/>
                  </a:cxn>
                  <a:cxn ang="0">
                    <a:pos x="117" y="12"/>
                  </a:cxn>
                  <a:cxn ang="0">
                    <a:pos x="74" y="6"/>
                  </a:cxn>
                  <a:cxn ang="0">
                    <a:pos x="37" y="0"/>
                  </a:cxn>
                  <a:cxn ang="0">
                    <a:pos x="0" y="0"/>
                  </a:cxn>
                  <a:cxn ang="0">
                    <a:pos x="1" y="93"/>
                  </a:cxn>
                  <a:cxn ang="0">
                    <a:pos x="30" y="99"/>
                  </a:cxn>
                </a:cxnLst>
                <a:rect l="0" t="0" r="r" b="b"/>
                <a:pathLst>
                  <a:path w="395" h="103">
                    <a:moveTo>
                      <a:pt x="30" y="99"/>
                    </a:moveTo>
                    <a:lnTo>
                      <a:pt x="51" y="102"/>
                    </a:lnTo>
                    <a:lnTo>
                      <a:pt x="98" y="102"/>
                    </a:lnTo>
                    <a:lnTo>
                      <a:pt x="144" y="99"/>
                    </a:lnTo>
                    <a:lnTo>
                      <a:pt x="164" y="96"/>
                    </a:lnTo>
                    <a:lnTo>
                      <a:pt x="179" y="95"/>
                    </a:lnTo>
                    <a:lnTo>
                      <a:pt x="211" y="95"/>
                    </a:lnTo>
                    <a:lnTo>
                      <a:pt x="247" y="97"/>
                    </a:lnTo>
                    <a:lnTo>
                      <a:pt x="273" y="96"/>
                    </a:lnTo>
                    <a:lnTo>
                      <a:pt x="294" y="96"/>
                    </a:lnTo>
                    <a:lnTo>
                      <a:pt x="333" y="92"/>
                    </a:lnTo>
                    <a:lnTo>
                      <a:pt x="362" y="88"/>
                    </a:lnTo>
                    <a:lnTo>
                      <a:pt x="385" y="83"/>
                    </a:lnTo>
                    <a:lnTo>
                      <a:pt x="393" y="75"/>
                    </a:lnTo>
                    <a:lnTo>
                      <a:pt x="394" y="65"/>
                    </a:lnTo>
                    <a:lnTo>
                      <a:pt x="394" y="54"/>
                    </a:lnTo>
                    <a:lnTo>
                      <a:pt x="388" y="42"/>
                    </a:lnTo>
                    <a:lnTo>
                      <a:pt x="368" y="32"/>
                    </a:lnTo>
                    <a:lnTo>
                      <a:pt x="336" y="29"/>
                    </a:lnTo>
                    <a:lnTo>
                      <a:pt x="298" y="28"/>
                    </a:lnTo>
                    <a:lnTo>
                      <a:pt x="273" y="26"/>
                    </a:lnTo>
                    <a:lnTo>
                      <a:pt x="248" y="23"/>
                    </a:lnTo>
                    <a:lnTo>
                      <a:pt x="218" y="23"/>
                    </a:lnTo>
                    <a:lnTo>
                      <a:pt x="184" y="22"/>
                    </a:lnTo>
                    <a:lnTo>
                      <a:pt x="158" y="17"/>
                    </a:lnTo>
                    <a:lnTo>
                      <a:pt x="117" y="12"/>
                    </a:lnTo>
                    <a:lnTo>
                      <a:pt x="74" y="6"/>
                    </a:lnTo>
                    <a:lnTo>
                      <a:pt x="37" y="0"/>
                    </a:lnTo>
                    <a:lnTo>
                      <a:pt x="0" y="0"/>
                    </a:lnTo>
                    <a:lnTo>
                      <a:pt x="1" y="93"/>
                    </a:lnTo>
                    <a:lnTo>
                      <a:pt x="30" y="99"/>
                    </a:lnTo>
                  </a:path>
                </a:pathLst>
              </a:custGeom>
              <a:solidFill>
                <a:srgbClr val="FF9F9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79" name="Freeform 19"/>
              <p:cNvSpPr>
                <a:spLocks/>
              </p:cNvSpPr>
              <p:nvPr/>
            </p:nvSpPr>
            <p:spPr bwMode="auto">
              <a:xfrm>
                <a:off x="1542" y="1723"/>
                <a:ext cx="17" cy="78"/>
              </a:xfrm>
              <a:custGeom>
                <a:avLst/>
                <a:gdLst/>
                <a:ahLst/>
                <a:cxnLst>
                  <a:cxn ang="0">
                    <a:pos x="8" y="77"/>
                  </a:cxn>
                  <a:cxn ang="0">
                    <a:pos x="2" y="54"/>
                  </a:cxn>
                  <a:cxn ang="0">
                    <a:pos x="0" y="35"/>
                  </a:cxn>
                  <a:cxn ang="0">
                    <a:pos x="8" y="12"/>
                  </a:cxn>
                  <a:cxn ang="0">
                    <a:pos x="16" y="0"/>
                  </a:cxn>
                </a:cxnLst>
                <a:rect l="0" t="0" r="r" b="b"/>
                <a:pathLst>
                  <a:path w="17" h="78">
                    <a:moveTo>
                      <a:pt x="8" y="77"/>
                    </a:moveTo>
                    <a:lnTo>
                      <a:pt x="2" y="54"/>
                    </a:lnTo>
                    <a:lnTo>
                      <a:pt x="0" y="35"/>
                    </a:lnTo>
                    <a:lnTo>
                      <a:pt x="8" y="12"/>
                    </a:lnTo>
                    <a:lnTo>
                      <a:pt x="16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80" name="Freeform 20"/>
              <p:cNvSpPr>
                <a:spLocks/>
              </p:cNvSpPr>
              <p:nvPr/>
            </p:nvSpPr>
            <p:spPr bwMode="auto">
              <a:xfrm>
                <a:off x="1268" y="1488"/>
                <a:ext cx="17" cy="65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24"/>
                  </a:cxn>
                  <a:cxn ang="0">
                    <a:pos x="0" y="51"/>
                  </a:cxn>
                  <a:cxn ang="0">
                    <a:pos x="9" y="64"/>
                  </a:cxn>
                </a:cxnLst>
                <a:rect l="0" t="0" r="r" b="b"/>
                <a:pathLst>
                  <a:path w="17" h="65">
                    <a:moveTo>
                      <a:pt x="16" y="0"/>
                    </a:moveTo>
                    <a:lnTo>
                      <a:pt x="0" y="24"/>
                    </a:lnTo>
                    <a:lnTo>
                      <a:pt x="0" y="51"/>
                    </a:lnTo>
                    <a:lnTo>
                      <a:pt x="9" y="64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81" name="Freeform 21"/>
              <p:cNvSpPr>
                <a:spLocks/>
              </p:cNvSpPr>
              <p:nvPr/>
            </p:nvSpPr>
            <p:spPr bwMode="auto">
              <a:xfrm>
                <a:off x="1489" y="1668"/>
                <a:ext cx="182" cy="131"/>
              </a:xfrm>
              <a:custGeom>
                <a:avLst/>
                <a:gdLst/>
                <a:ahLst/>
                <a:cxnLst>
                  <a:cxn ang="0">
                    <a:pos x="146" y="130"/>
                  </a:cxn>
                  <a:cxn ang="0">
                    <a:pos x="123" y="127"/>
                  </a:cxn>
                  <a:cxn ang="0">
                    <a:pos x="103" y="116"/>
                  </a:cxn>
                  <a:cxn ang="0">
                    <a:pos x="85" y="96"/>
                  </a:cxn>
                  <a:cxn ang="0">
                    <a:pos x="80" y="83"/>
                  </a:cxn>
                  <a:cxn ang="0">
                    <a:pos x="74" y="73"/>
                  </a:cxn>
                  <a:cxn ang="0">
                    <a:pos x="57" y="67"/>
                  </a:cxn>
                  <a:cxn ang="0">
                    <a:pos x="31" y="57"/>
                  </a:cxn>
                  <a:cxn ang="0">
                    <a:pos x="7" y="46"/>
                  </a:cxn>
                  <a:cxn ang="0">
                    <a:pos x="0" y="33"/>
                  </a:cxn>
                  <a:cxn ang="0">
                    <a:pos x="0" y="16"/>
                  </a:cxn>
                  <a:cxn ang="0">
                    <a:pos x="5" y="5"/>
                  </a:cxn>
                  <a:cxn ang="0">
                    <a:pos x="20" y="0"/>
                  </a:cxn>
                  <a:cxn ang="0">
                    <a:pos x="36" y="1"/>
                  </a:cxn>
                  <a:cxn ang="0">
                    <a:pos x="66" y="7"/>
                  </a:cxn>
                  <a:cxn ang="0">
                    <a:pos x="90" y="18"/>
                  </a:cxn>
                  <a:cxn ang="0">
                    <a:pos x="111" y="31"/>
                  </a:cxn>
                  <a:cxn ang="0">
                    <a:pos x="155" y="56"/>
                  </a:cxn>
                  <a:cxn ang="0">
                    <a:pos x="175" y="72"/>
                  </a:cxn>
                  <a:cxn ang="0">
                    <a:pos x="181" y="94"/>
                  </a:cxn>
                  <a:cxn ang="0">
                    <a:pos x="178" y="106"/>
                  </a:cxn>
                  <a:cxn ang="0">
                    <a:pos x="171" y="116"/>
                  </a:cxn>
                  <a:cxn ang="0">
                    <a:pos x="158" y="124"/>
                  </a:cxn>
                  <a:cxn ang="0">
                    <a:pos x="146" y="130"/>
                  </a:cxn>
                </a:cxnLst>
                <a:rect l="0" t="0" r="r" b="b"/>
                <a:pathLst>
                  <a:path w="182" h="131">
                    <a:moveTo>
                      <a:pt x="146" y="130"/>
                    </a:moveTo>
                    <a:lnTo>
                      <a:pt x="123" y="127"/>
                    </a:lnTo>
                    <a:lnTo>
                      <a:pt x="103" y="116"/>
                    </a:lnTo>
                    <a:lnTo>
                      <a:pt x="85" y="96"/>
                    </a:lnTo>
                    <a:lnTo>
                      <a:pt x="80" y="83"/>
                    </a:lnTo>
                    <a:lnTo>
                      <a:pt x="74" y="73"/>
                    </a:lnTo>
                    <a:lnTo>
                      <a:pt x="57" y="67"/>
                    </a:lnTo>
                    <a:lnTo>
                      <a:pt x="31" y="57"/>
                    </a:lnTo>
                    <a:lnTo>
                      <a:pt x="7" y="46"/>
                    </a:lnTo>
                    <a:lnTo>
                      <a:pt x="0" y="33"/>
                    </a:lnTo>
                    <a:lnTo>
                      <a:pt x="0" y="16"/>
                    </a:lnTo>
                    <a:lnTo>
                      <a:pt x="5" y="5"/>
                    </a:lnTo>
                    <a:lnTo>
                      <a:pt x="20" y="0"/>
                    </a:lnTo>
                    <a:lnTo>
                      <a:pt x="36" y="1"/>
                    </a:lnTo>
                    <a:lnTo>
                      <a:pt x="66" y="7"/>
                    </a:lnTo>
                    <a:lnTo>
                      <a:pt x="90" y="18"/>
                    </a:lnTo>
                    <a:lnTo>
                      <a:pt x="111" y="31"/>
                    </a:lnTo>
                    <a:lnTo>
                      <a:pt x="155" y="56"/>
                    </a:lnTo>
                    <a:lnTo>
                      <a:pt x="175" y="72"/>
                    </a:lnTo>
                    <a:lnTo>
                      <a:pt x="181" y="94"/>
                    </a:lnTo>
                    <a:lnTo>
                      <a:pt x="178" y="106"/>
                    </a:lnTo>
                    <a:lnTo>
                      <a:pt x="171" y="116"/>
                    </a:lnTo>
                    <a:lnTo>
                      <a:pt x="158" y="124"/>
                    </a:lnTo>
                    <a:lnTo>
                      <a:pt x="146" y="130"/>
                    </a:lnTo>
                  </a:path>
                </a:pathLst>
              </a:custGeom>
              <a:solidFill>
                <a:srgbClr val="FF9F9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82" name="Freeform 22"/>
              <p:cNvSpPr>
                <a:spLocks/>
              </p:cNvSpPr>
              <p:nvPr/>
            </p:nvSpPr>
            <p:spPr bwMode="auto">
              <a:xfrm>
                <a:off x="1494" y="1674"/>
                <a:ext cx="43" cy="35"/>
              </a:xfrm>
              <a:custGeom>
                <a:avLst/>
                <a:gdLst/>
                <a:ahLst/>
                <a:cxnLst>
                  <a:cxn ang="0">
                    <a:pos x="42" y="5"/>
                  </a:cxn>
                  <a:cxn ang="0">
                    <a:pos x="42" y="19"/>
                  </a:cxn>
                  <a:cxn ang="0">
                    <a:pos x="36" y="33"/>
                  </a:cxn>
                  <a:cxn ang="0">
                    <a:pos x="20" y="34"/>
                  </a:cxn>
                  <a:cxn ang="0">
                    <a:pos x="8" y="29"/>
                  </a:cxn>
                  <a:cxn ang="0">
                    <a:pos x="0" y="16"/>
                  </a:cxn>
                  <a:cxn ang="0">
                    <a:pos x="4" y="7"/>
                  </a:cxn>
                  <a:cxn ang="0">
                    <a:pos x="11" y="3"/>
                  </a:cxn>
                  <a:cxn ang="0">
                    <a:pos x="21" y="0"/>
                  </a:cxn>
                  <a:cxn ang="0">
                    <a:pos x="36" y="0"/>
                  </a:cxn>
                  <a:cxn ang="0">
                    <a:pos x="42" y="5"/>
                  </a:cxn>
                </a:cxnLst>
                <a:rect l="0" t="0" r="r" b="b"/>
                <a:pathLst>
                  <a:path w="43" h="35">
                    <a:moveTo>
                      <a:pt x="42" y="5"/>
                    </a:moveTo>
                    <a:lnTo>
                      <a:pt x="42" y="19"/>
                    </a:lnTo>
                    <a:lnTo>
                      <a:pt x="36" y="33"/>
                    </a:lnTo>
                    <a:lnTo>
                      <a:pt x="20" y="34"/>
                    </a:lnTo>
                    <a:lnTo>
                      <a:pt x="8" y="29"/>
                    </a:lnTo>
                    <a:lnTo>
                      <a:pt x="0" y="16"/>
                    </a:lnTo>
                    <a:lnTo>
                      <a:pt x="4" y="7"/>
                    </a:lnTo>
                    <a:lnTo>
                      <a:pt x="11" y="3"/>
                    </a:lnTo>
                    <a:lnTo>
                      <a:pt x="21" y="0"/>
                    </a:lnTo>
                    <a:lnTo>
                      <a:pt x="36" y="0"/>
                    </a:lnTo>
                    <a:lnTo>
                      <a:pt x="42" y="5"/>
                    </a:lnTo>
                  </a:path>
                </a:pathLst>
              </a:custGeom>
              <a:solidFill>
                <a:srgbClr val="FFBFB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83" name="Freeform 23"/>
              <p:cNvSpPr>
                <a:spLocks/>
              </p:cNvSpPr>
              <p:nvPr/>
            </p:nvSpPr>
            <p:spPr bwMode="auto">
              <a:xfrm>
                <a:off x="1512" y="1560"/>
                <a:ext cx="227" cy="112"/>
              </a:xfrm>
              <a:custGeom>
                <a:avLst/>
                <a:gdLst/>
                <a:ahLst/>
                <a:cxnLst>
                  <a:cxn ang="0">
                    <a:pos x="193" y="111"/>
                  </a:cxn>
                  <a:cxn ang="0">
                    <a:pos x="208" y="106"/>
                  </a:cxn>
                  <a:cxn ang="0">
                    <a:pos x="219" y="98"/>
                  </a:cxn>
                  <a:cxn ang="0">
                    <a:pos x="223" y="85"/>
                  </a:cxn>
                  <a:cxn ang="0">
                    <a:pos x="226" y="69"/>
                  </a:cxn>
                  <a:cxn ang="0">
                    <a:pos x="218" y="48"/>
                  </a:cxn>
                  <a:cxn ang="0">
                    <a:pos x="208" y="32"/>
                  </a:cxn>
                  <a:cxn ang="0">
                    <a:pos x="183" y="18"/>
                  </a:cxn>
                  <a:cxn ang="0">
                    <a:pos x="125" y="10"/>
                  </a:cxn>
                  <a:cxn ang="0">
                    <a:pos x="83" y="1"/>
                  </a:cxn>
                  <a:cxn ang="0">
                    <a:pos x="40" y="0"/>
                  </a:cxn>
                  <a:cxn ang="0">
                    <a:pos x="20" y="2"/>
                  </a:cxn>
                  <a:cxn ang="0">
                    <a:pos x="5" y="11"/>
                  </a:cxn>
                  <a:cxn ang="0">
                    <a:pos x="0" y="31"/>
                  </a:cxn>
                  <a:cxn ang="0">
                    <a:pos x="8" y="51"/>
                  </a:cxn>
                  <a:cxn ang="0">
                    <a:pos x="31" y="60"/>
                  </a:cxn>
                  <a:cxn ang="0">
                    <a:pos x="68" y="67"/>
                  </a:cxn>
                  <a:cxn ang="0">
                    <a:pos x="102" y="77"/>
                  </a:cxn>
                  <a:cxn ang="0">
                    <a:pos x="134" y="93"/>
                  </a:cxn>
                  <a:cxn ang="0">
                    <a:pos x="170" y="105"/>
                  </a:cxn>
                  <a:cxn ang="0">
                    <a:pos x="193" y="111"/>
                  </a:cxn>
                </a:cxnLst>
                <a:rect l="0" t="0" r="r" b="b"/>
                <a:pathLst>
                  <a:path w="227" h="112">
                    <a:moveTo>
                      <a:pt x="193" y="111"/>
                    </a:moveTo>
                    <a:lnTo>
                      <a:pt x="208" y="106"/>
                    </a:lnTo>
                    <a:lnTo>
                      <a:pt x="219" y="98"/>
                    </a:lnTo>
                    <a:lnTo>
                      <a:pt x="223" y="85"/>
                    </a:lnTo>
                    <a:lnTo>
                      <a:pt x="226" y="69"/>
                    </a:lnTo>
                    <a:lnTo>
                      <a:pt x="218" y="48"/>
                    </a:lnTo>
                    <a:lnTo>
                      <a:pt x="208" y="32"/>
                    </a:lnTo>
                    <a:lnTo>
                      <a:pt x="183" y="18"/>
                    </a:lnTo>
                    <a:lnTo>
                      <a:pt x="125" y="10"/>
                    </a:lnTo>
                    <a:lnTo>
                      <a:pt x="83" y="1"/>
                    </a:lnTo>
                    <a:lnTo>
                      <a:pt x="40" y="0"/>
                    </a:lnTo>
                    <a:lnTo>
                      <a:pt x="20" y="2"/>
                    </a:lnTo>
                    <a:lnTo>
                      <a:pt x="5" y="11"/>
                    </a:lnTo>
                    <a:lnTo>
                      <a:pt x="0" y="31"/>
                    </a:lnTo>
                    <a:lnTo>
                      <a:pt x="8" y="51"/>
                    </a:lnTo>
                    <a:lnTo>
                      <a:pt x="31" y="60"/>
                    </a:lnTo>
                    <a:lnTo>
                      <a:pt x="68" y="67"/>
                    </a:lnTo>
                    <a:lnTo>
                      <a:pt x="102" y="77"/>
                    </a:lnTo>
                    <a:lnTo>
                      <a:pt x="134" y="93"/>
                    </a:lnTo>
                    <a:lnTo>
                      <a:pt x="170" y="105"/>
                    </a:lnTo>
                    <a:lnTo>
                      <a:pt x="193" y="111"/>
                    </a:lnTo>
                  </a:path>
                </a:pathLst>
              </a:custGeom>
              <a:solidFill>
                <a:srgbClr val="FF9F9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84" name="Freeform 24"/>
              <p:cNvSpPr>
                <a:spLocks/>
              </p:cNvSpPr>
              <p:nvPr/>
            </p:nvSpPr>
            <p:spPr bwMode="auto">
              <a:xfrm>
                <a:off x="1523" y="1567"/>
                <a:ext cx="56" cy="47"/>
              </a:xfrm>
              <a:custGeom>
                <a:avLst/>
                <a:gdLst/>
                <a:ahLst/>
                <a:cxnLst>
                  <a:cxn ang="0">
                    <a:pos x="46" y="45"/>
                  </a:cxn>
                  <a:cxn ang="0">
                    <a:pos x="25" y="46"/>
                  </a:cxn>
                  <a:cxn ang="0">
                    <a:pos x="5" y="38"/>
                  </a:cxn>
                  <a:cxn ang="0">
                    <a:pos x="0" y="27"/>
                  </a:cxn>
                  <a:cxn ang="0">
                    <a:pos x="5" y="8"/>
                  </a:cxn>
                  <a:cxn ang="0">
                    <a:pos x="14" y="3"/>
                  </a:cxn>
                  <a:cxn ang="0">
                    <a:pos x="25" y="0"/>
                  </a:cxn>
                  <a:cxn ang="0">
                    <a:pos x="40" y="0"/>
                  </a:cxn>
                  <a:cxn ang="0">
                    <a:pos x="51" y="7"/>
                  </a:cxn>
                  <a:cxn ang="0">
                    <a:pos x="55" y="31"/>
                  </a:cxn>
                  <a:cxn ang="0">
                    <a:pos x="46" y="45"/>
                  </a:cxn>
                </a:cxnLst>
                <a:rect l="0" t="0" r="r" b="b"/>
                <a:pathLst>
                  <a:path w="56" h="47">
                    <a:moveTo>
                      <a:pt x="46" y="45"/>
                    </a:moveTo>
                    <a:lnTo>
                      <a:pt x="25" y="46"/>
                    </a:lnTo>
                    <a:lnTo>
                      <a:pt x="5" y="38"/>
                    </a:lnTo>
                    <a:lnTo>
                      <a:pt x="0" y="27"/>
                    </a:lnTo>
                    <a:lnTo>
                      <a:pt x="5" y="8"/>
                    </a:lnTo>
                    <a:lnTo>
                      <a:pt x="14" y="3"/>
                    </a:lnTo>
                    <a:lnTo>
                      <a:pt x="25" y="0"/>
                    </a:lnTo>
                    <a:lnTo>
                      <a:pt x="40" y="0"/>
                    </a:lnTo>
                    <a:lnTo>
                      <a:pt x="51" y="7"/>
                    </a:lnTo>
                    <a:lnTo>
                      <a:pt x="55" y="31"/>
                    </a:lnTo>
                    <a:lnTo>
                      <a:pt x="46" y="45"/>
                    </a:lnTo>
                  </a:path>
                </a:pathLst>
              </a:custGeom>
              <a:solidFill>
                <a:srgbClr val="FFBFB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85" name="Freeform 25"/>
              <p:cNvSpPr>
                <a:spLocks/>
              </p:cNvSpPr>
              <p:nvPr/>
            </p:nvSpPr>
            <p:spPr bwMode="auto">
              <a:xfrm>
                <a:off x="1383" y="1392"/>
                <a:ext cx="341" cy="204"/>
              </a:xfrm>
              <a:custGeom>
                <a:avLst/>
                <a:gdLst/>
                <a:ahLst/>
                <a:cxnLst>
                  <a:cxn ang="0">
                    <a:pos x="296" y="85"/>
                  </a:cxn>
                  <a:cxn ang="0">
                    <a:pos x="305" y="114"/>
                  </a:cxn>
                  <a:cxn ang="0">
                    <a:pos x="316" y="133"/>
                  </a:cxn>
                  <a:cxn ang="0">
                    <a:pos x="332" y="158"/>
                  </a:cxn>
                  <a:cxn ang="0">
                    <a:pos x="340" y="184"/>
                  </a:cxn>
                  <a:cxn ang="0">
                    <a:pos x="336" y="194"/>
                  </a:cxn>
                  <a:cxn ang="0">
                    <a:pos x="327" y="201"/>
                  </a:cxn>
                  <a:cxn ang="0">
                    <a:pos x="314" y="203"/>
                  </a:cxn>
                  <a:cxn ang="0">
                    <a:pos x="296" y="199"/>
                  </a:cxn>
                  <a:cxn ang="0">
                    <a:pos x="282" y="195"/>
                  </a:cxn>
                  <a:cxn ang="0">
                    <a:pos x="265" y="184"/>
                  </a:cxn>
                  <a:cxn ang="0">
                    <a:pos x="239" y="158"/>
                  </a:cxn>
                  <a:cxn ang="0">
                    <a:pos x="227" y="140"/>
                  </a:cxn>
                  <a:cxn ang="0">
                    <a:pos x="219" y="126"/>
                  </a:cxn>
                  <a:cxn ang="0">
                    <a:pos x="192" y="129"/>
                  </a:cxn>
                  <a:cxn ang="0">
                    <a:pos x="167" y="131"/>
                  </a:cxn>
                  <a:cxn ang="0">
                    <a:pos x="129" y="129"/>
                  </a:cxn>
                  <a:cxn ang="0">
                    <a:pos x="107" y="124"/>
                  </a:cxn>
                  <a:cxn ang="0">
                    <a:pos x="85" y="122"/>
                  </a:cxn>
                  <a:cxn ang="0">
                    <a:pos x="61" y="110"/>
                  </a:cxn>
                  <a:cxn ang="0">
                    <a:pos x="45" y="100"/>
                  </a:cxn>
                  <a:cxn ang="0">
                    <a:pos x="29" y="82"/>
                  </a:cxn>
                  <a:cxn ang="0">
                    <a:pos x="14" y="65"/>
                  </a:cxn>
                  <a:cxn ang="0">
                    <a:pos x="5" y="47"/>
                  </a:cxn>
                  <a:cxn ang="0">
                    <a:pos x="0" y="33"/>
                  </a:cxn>
                  <a:cxn ang="0">
                    <a:pos x="27" y="22"/>
                  </a:cxn>
                  <a:cxn ang="0">
                    <a:pos x="54" y="15"/>
                  </a:cxn>
                  <a:cxn ang="0">
                    <a:pos x="97" y="2"/>
                  </a:cxn>
                  <a:cxn ang="0">
                    <a:pos x="117" y="0"/>
                  </a:cxn>
                  <a:cxn ang="0">
                    <a:pos x="149" y="10"/>
                  </a:cxn>
                  <a:cxn ang="0">
                    <a:pos x="195" y="19"/>
                  </a:cxn>
                  <a:cxn ang="0">
                    <a:pos x="252" y="31"/>
                  </a:cxn>
                  <a:cxn ang="0">
                    <a:pos x="279" y="44"/>
                  </a:cxn>
                  <a:cxn ang="0">
                    <a:pos x="292" y="65"/>
                  </a:cxn>
                  <a:cxn ang="0">
                    <a:pos x="296" y="85"/>
                  </a:cxn>
                </a:cxnLst>
                <a:rect l="0" t="0" r="r" b="b"/>
                <a:pathLst>
                  <a:path w="341" h="204">
                    <a:moveTo>
                      <a:pt x="296" y="85"/>
                    </a:moveTo>
                    <a:lnTo>
                      <a:pt x="305" y="114"/>
                    </a:lnTo>
                    <a:lnTo>
                      <a:pt x="316" y="133"/>
                    </a:lnTo>
                    <a:lnTo>
                      <a:pt x="332" y="158"/>
                    </a:lnTo>
                    <a:lnTo>
                      <a:pt x="340" y="184"/>
                    </a:lnTo>
                    <a:lnTo>
                      <a:pt x="336" y="194"/>
                    </a:lnTo>
                    <a:lnTo>
                      <a:pt x="327" y="201"/>
                    </a:lnTo>
                    <a:lnTo>
                      <a:pt x="314" y="203"/>
                    </a:lnTo>
                    <a:lnTo>
                      <a:pt x="296" y="199"/>
                    </a:lnTo>
                    <a:lnTo>
                      <a:pt x="282" y="195"/>
                    </a:lnTo>
                    <a:lnTo>
                      <a:pt x="265" y="184"/>
                    </a:lnTo>
                    <a:lnTo>
                      <a:pt x="239" y="158"/>
                    </a:lnTo>
                    <a:lnTo>
                      <a:pt x="227" y="140"/>
                    </a:lnTo>
                    <a:lnTo>
                      <a:pt x="219" y="126"/>
                    </a:lnTo>
                    <a:lnTo>
                      <a:pt x="192" y="129"/>
                    </a:lnTo>
                    <a:lnTo>
                      <a:pt x="167" y="131"/>
                    </a:lnTo>
                    <a:lnTo>
                      <a:pt x="129" y="129"/>
                    </a:lnTo>
                    <a:lnTo>
                      <a:pt x="107" y="124"/>
                    </a:lnTo>
                    <a:lnTo>
                      <a:pt x="85" y="122"/>
                    </a:lnTo>
                    <a:lnTo>
                      <a:pt x="61" y="110"/>
                    </a:lnTo>
                    <a:lnTo>
                      <a:pt x="45" y="100"/>
                    </a:lnTo>
                    <a:lnTo>
                      <a:pt x="29" y="82"/>
                    </a:lnTo>
                    <a:lnTo>
                      <a:pt x="14" y="65"/>
                    </a:lnTo>
                    <a:lnTo>
                      <a:pt x="5" y="47"/>
                    </a:lnTo>
                    <a:lnTo>
                      <a:pt x="0" y="33"/>
                    </a:lnTo>
                    <a:lnTo>
                      <a:pt x="27" y="22"/>
                    </a:lnTo>
                    <a:lnTo>
                      <a:pt x="54" y="15"/>
                    </a:lnTo>
                    <a:lnTo>
                      <a:pt x="97" y="2"/>
                    </a:lnTo>
                    <a:lnTo>
                      <a:pt x="117" y="0"/>
                    </a:lnTo>
                    <a:lnTo>
                      <a:pt x="149" y="10"/>
                    </a:lnTo>
                    <a:lnTo>
                      <a:pt x="195" y="19"/>
                    </a:lnTo>
                    <a:lnTo>
                      <a:pt x="252" y="31"/>
                    </a:lnTo>
                    <a:lnTo>
                      <a:pt x="279" y="44"/>
                    </a:lnTo>
                    <a:lnTo>
                      <a:pt x="292" y="65"/>
                    </a:lnTo>
                    <a:lnTo>
                      <a:pt x="296" y="85"/>
                    </a:lnTo>
                  </a:path>
                </a:pathLst>
              </a:custGeom>
              <a:solidFill>
                <a:srgbClr val="FF9F9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86" name="Freeform 26"/>
              <p:cNvSpPr>
                <a:spLocks/>
              </p:cNvSpPr>
              <p:nvPr/>
            </p:nvSpPr>
            <p:spPr bwMode="auto">
              <a:xfrm>
                <a:off x="1668" y="1514"/>
                <a:ext cx="54" cy="75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4" y="9"/>
                  </a:cxn>
                  <a:cxn ang="0">
                    <a:pos x="0" y="18"/>
                  </a:cxn>
                  <a:cxn ang="0">
                    <a:pos x="5" y="42"/>
                  </a:cxn>
                  <a:cxn ang="0">
                    <a:pos x="16" y="63"/>
                  </a:cxn>
                  <a:cxn ang="0">
                    <a:pos x="23" y="72"/>
                  </a:cxn>
                  <a:cxn ang="0">
                    <a:pos x="41" y="74"/>
                  </a:cxn>
                  <a:cxn ang="0">
                    <a:pos x="53" y="66"/>
                  </a:cxn>
                  <a:cxn ang="0">
                    <a:pos x="51" y="49"/>
                  </a:cxn>
                  <a:cxn ang="0">
                    <a:pos x="45" y="36"/>
                  </a:cxn>
                  <a:cxn ang="0">
                    <a:pos x="38" y="21"/>
                  </a:cxn>
                  <a:cxn ang="0">
                    <a:pos x="23" y="0"/>
                  </a:cxn>
                </a:cxnLst>
                <a:rect l="0" t="0" r="r" b="b"/>
                <a:pathLst>
                  <a:path w="54" h="75">
                    <a:moveTo>
                      <a:pt x="23" y="0"/>
                    </a:moveTo>
                    <a:lnTo>
                      <a:pt x="4" y="9"/>
                    </a:lnTo>
                    <a:lnTo>
                      <a:pt x="0" y="18"/>
                    </a:lnTo>
                    <a:lnTo>
                      <a:pt x="5" y="42"/>
                    </a:lnTo>
                    <a:lnTo>
                      <a:pt x="16" y="63"/>
                    </a:lnTo>
                    <a:lnTo>
                      <a:pt x="23" y="72"/>
                    </a:lnTo>
                    <a:lnTo>
                      <a:pt x="41" y="74"/>
                    </a:lnTo>
                    <a:lnTo>
                      <a:pt x="53" y="66"/>
                    </a:lnTo>
                    <a:lnTo>
                      <a:pt x="51" y="49"/>
                    </a:lnTo>
                    <a:lnTo>
                      <a:pt x="45" y="36"/>
                    </a:lnTo>
                    <a:lnTo>
                      <a:pt x="38" y="21"/>
                    </a:lnTo>
                    <a:lnTo>
                      <a:pt x="23" y="0"/>
                    </a:lnTo>
                  </a:path>
                </a:pathLst>
              </a:custGeom>
              <a:solidFill>
                <a:srgbClr val="FFBFB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87" name="Freeform 27"/>
              <p:cNvSpPr>
                <a:spLocks/>
              </p:cNvSpPr>
              <p:nvPr/>
            </p:nvSpPr>
            <p:spPr bwMode="auto">
              <a:xfrm>
                <a:off x="1563" y="1737"/>
                <a:ext cx="17" cy="17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9" y="16"/>
                  </a:cxn>
                  <a:cxn ang="0">
                    <a:pos x="16" y="0"/>
                  </a:cxn>
                </a:cxnLst>
                <a:rect l="0" t="0" r="r" b="b"/>
                <a:pathLst>
                  <a:path w="17" h="17">
                    <a:moveTo>
                      <a:pt x="0" y="16"/>
                    </a:moveTo>
                    <a:lnTo>
                      <a:pt x="9" y="16"/>
                    </a:lnTo>
                    <a:lnTo>
                      <a:pt x="16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188" name="Line 28"/>
            <p:cNvSpPr>
              <a:spLocks noChangeShapeType="1"/>
            </p:cNvSpPr>
            <p:nvPr/>
          </p:nvSpPr>
          <p:spPr bwMode="auto">
            <a:xfrm>
              <a:off x="768" y="2496"/>
              <a:ext cx="288" cy="1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89" name="Line 29"/>
            <p:cNvSpPr>
              <a:spLocks noChangeShapeType="1"/>
            </p:cNvSpPr>
            <p:nvPr/>
          </p:nvSpPr>
          <p:spPr bwMode="auto">
            <a:xfrm>
              <a:off x="1104" y="2640"/>
              <a:ext cx="144" cy="19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90" name="Line 30"/>
            <p:cNvSpPr>
              <a:spLocks noChangeShapeType="1"/>
            </p:cNvSpPr>
            <p:nvPr/>
          </p:nvSpPr>
          <p:spPr bwMode="auto">
            <a:xfrm flipV="1">
              <a:off x="1296" y="2688"/>
              <a:ext cx="144" cy="19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91" name="AutoShape 31"/>
            <p:cNvSpPr>
              <a:spLocks noChangeArrowheads="1"/>
            </p:cNvSpPr>
            <p:nvPr/>
          </p:nvSpPr>
          <p:spPr bwMode="auto">
            <a:xfrm>
              <a:off x="1680" y="2688"/>
              <a:ext cx="96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92" name="Line 32"/>
            <p:cNvSpPr>
              <a:spLocks noChangeShapeType="1"/>
            </p:cNvSpPr>
            <p:nvPr/>
          </p:nvSpPr>
          <p:spPr bwMode="auto">
            <a:xfrm>
              <a:off x="1488" y="2688"/>
              <a:ext cx="240" cy="9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195" name="AutoShape 35"/>
          <p:cNvSpPr>
            <a:spLocks noChangeArrowheads="1"/>
          </p:cNvSpPr>
          <p:nvPr/>
        </p:nvSpPr>
        <p:spPr bwMode="auto">
          <a:xfrm>
            <a:off x="6248400" y="4000500"/>
            <a:ext cx="1752600" cy="1447800"/>
          </a:xfrm>
          <a:prstGeom prst="flowChartMagneticDisk">
            <a:avLst/>
          </a:prstGeom>
          <a:solidFill>
            <a:schemeClr val="tx2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6" name="AutoShape 36"/>
          <p:cNvSpPr>
            <a:spLocks noChangeArrowheads="1"/>
          </p:cNvSpPr>
          <p:nvPr/>
        </p:nvSpPr>
        <p:spPr bwMode="auto">
          <a:xfrm>
            <a:off x="6553200" y="4533900"/>
            <a:ext cx="152400" cy="304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7" name="AutoShape 37"/>
          <p:cNvSpPr>
            <a:spLocks noChangeArrowheads="1"/>
          </p:cNvSpPr>
          <p:nvPr/>
        </p:nvSpPr>
        <p:spPr bwMode="auto">
          <a:xfrm>
            <a:off x="6781800" y="4838700"/>
            <a:ext cx="152400" cy="304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8" name="AutoShape 38"/>
          <p:cNvSpPr>
            <a:spLocks noChangeArrowheads="1"/>
          </p:cNvSpPr>
          <p:nvPr/>
        </p:nvSpPr>
        <p:spPr bwMode="auto">
          <a:xfrm>
            <a:off x="7162800" y="4533900"/>
            <a:ext cx="152400" cy="304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2199" name="Group 39"/>
          <p:cNvGrpSpPr>
            <a:grpSpLocks/>
          </p:cNvGrpSpPr>
          <p:nvPr/>
        </p:nvGrpSpPr>
        <p:grpSpPr bwMode="auto">
          <a:xfrm>
            <a:off x="5334000" y="3733800"/>
            <a:ext cx="838200" cy="457200"/>
            <a:chOff x="1200" y="1392"/>
            <a:chExt cx="846" cy="434"/>
          </a:xfrm>
        </p:grpSpPr>
        <p:sp>
          <p:nvSpPr>
            <p:cNvPr id="92200" name="Freeform 40"/>
            <p:cNvSpPr>
              <a:spLocks/>
            </p:cNvSpPr>
            <p:nvPr/>
          </p:nvSpPr>
          <p:spPr bwMode="auto">
            <a:xfrm>
              <a:off x="1200" y="1393"/>
              <a:ext cx="532" cy="433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72" y="345"/>
                </a:cxn>
                <a:cxn ang="0">
                  <a:pos x="109" y="368"/>
                </a:cxn>
                <a:cxn ang="0">
                  <a:pos x="144" y="392"/>
                </a:cxn>
                <a:cxn ang="0">
                  <a:pos x="186" y="416"/>
                </a:cxn>
                <a:cxn ang="0">
                  <a:pos x="222" y="427"/>
                </a:cxn>
                <a:cxn ang="0">
                  <a:pos x="265" y="432"/>
                </a:cxn>
                <a:cxn ang="0">
                  <a:pos x="312" y="422"/>
                </a:cxn>
                <a:cxn ang="0">
                  <a:pos x="350" y="407"/>
                </a:cxn>
                <a:cxn ang="0">
                  <a:pos x="384" y="410"/>
                </a:cxn>
                <a:cxn ang="0">
                  <a:pos x="415" y="403"/>
                </a:cxn>
                <a:cxn ang="0">
                  <a:pos x="432" y="395"/>
                </a:cxn>
                <a:cxn ang="0">
                  <a:pos x="447" y="383"/>
                </a:cxn>
                <a:cxn ang="0">
                  <a:pos x="457" y="379"/>
                </a:cxn>
                <a:cxn ang="0">
                  <a:pos x="467" y="362"/>
                </a:cxn>
                <a:cxn ang="0">
                  <a:pos x="469" y="348"/>
                </a:cxn>
                <a:cxn ang="0">
                  <a:pos x="464" y="338"/>
                </a:cxn>
                <a:cxn ang="0">
                  <a:pos x="429" y="326"/>
                </a:cxn>
                <a:cxn ang="0">
                  <a:pos x="380" y="302"/>
                </a:cxn>
                <a:cxn ang="0">
                  <a:pos x="465" y="337"/>
                </a:cxn>
                <a:cxn ang="0">
                  <a:pos x="476" y="342"/>
                </a:cxn>
                <a:cxn ang="0">
                  <a:pos x="494" y="334"/>
                </a:cxn>
                <a:cxn ang="0">
                  <a:pos x="501" y="322"/>
                </a:cxn>
                <a:cxn ang="0">
                  <a:pos x="508" y="305"/>
                </a:cxn>
                <a:cxn ang="0">
                  <a:pos x="516" y="283"/>
                </a:cxn>
                <a:cxn ang="0">
                  <a:pos x="522" y="277"/>
                </a:cxn>
                <a:cxn ang="0">
                  <a:pos x="531" y="267"/>
                </a:cxn>
                <a:cxn ang="0">
                  <a:pos x="516" y="204"/>
                </a:cxn>
                <a:cxn ang="0">
                  <a:pos x="469" y="121"/>
                </a:cxn>
                <a:cxn ang="0">
                  <a:pos x="457" y="115"/>
                </a:cxn>
                <a:cxn ang="0">
                  <a:pos x="437" y="96"/>
                </a:cxn>
                <a:cxn ang="0">
                  <a:pos x="421" y="73"/>
                </a:cxn>
                <a:cxn ang="0">
                  <a:pos x="412" y="53"/>
                </a:cxn>
                <a:cxn ang="0">
                  <a:pos x="394" y="35"/>
                </a:cxn>
                <a:cxn ang="0">
                  <a:pos x="362" y="23"/>
                </a:cxn>
                <a:cxn ang="0">
                  <a:pos x="320" y="7"/>
                </a:cxn>
                <a:cxn ang="0">
                  <a:pos x="296" y="0"/>
                </a:cxn>
                <a:cxn ang="0">
                  <a:pos x="258" y="7"/>
                </a:cxn>
                <a:cxn ang="0">
                  <a:pos x="219" y="18"/>
                </a:cxn>
                <a:cxn ang="0">
                  <a:pos x="170" y="38"/>
                </a:cxn>
                <a:cxn ang="0">
                  <a:pos x="129" y="49"/>
                </a:cxn>
                <a:cxn ang="0">
                  <a:pos x="92" y="76"/>
                </a:cxn>
                <a:cxn ang="0">
                  <a:pos x="85" y="90"/>
                </a:cxn>
                <a:cxn ang="0">
                  <a:pos x="64" y="97"/>
                </a:cxn>
                <a:cxn ang="0">
                  <a:pos x="1" y="99"/>
                </a:cxn>
                <a:cxn ang="0">
                  <a:pos x="0" y="336"/>
                </a:cxn>
              </a:cxnLst>
              <a:rect l="0" t="0" r="r" b="b"/>
              <a:pathLst>
                <a:path w="532" h="433">
                  <a:moveTo>
                    <a:pt x="0" y="336"/>
                  </a:moveTo>
                  <a:lnTo>
                    <a:pt x="72" y="345"/>
                  </a:lnTo>
                  <a:lnTo>
                    <a:pt x="109" y="368"/>
                  </a:lnTo>
                  <a:lnTo>
                    <a:pt x="144" y="392"/>
                  </a:lnTo>
                  <a:lnTo>
                    <a:pt x="186" y="416"/>
                  </a:lnTo>
                  <a:lnTo>
                    <a:pt x="222" y="427"/>
                  </a:lnTo>
                  <a:lnTo>
                    <a:pt x="265" y="432"/>
                  </a:lnTo>
                  <a:lnTo>
                    <a:pt x="312" y="422"/>
                  </a:lnTo>
                  <a:lnTo>
                    <a:pt x="350" y="407"/>
                  </a:lnTo>
                  <a:lnTo>
                    <a:pt x="384" y="410"/>
                  </a:lnTo>
                  <a:lnTo>
                    <a:pt x="415" y="403"/>
                  </a:lnTo>
                  <a:lnTo>
                    <a:pt x="432" y="395"/>
                  </a:lnTo>
                  <a:lnTo>
                    <a:pt x="447" y="383"/>
                  </a:lnTo>
                  <a:lnTo>
                    <a:pt x="457" y="379"/>
                  </a:lnTo>
                  <a:lnTo>
                    <a:pt x="467" y="362"/>
                  </a:lnTo>
                  <a:lnTo>
                    <a:pt x="469" y="348"/>
                  </a:lnTo>
                  <a:lnTo>
                    <a:pt x="464" y="338"/>
                  </a:lnTo>
                  <a:lnTo>
                    <a:pt x="429" y="326"/>
                  </a:lnTo>
                  <a:lnTo>
                    <a:pt x="380" y="302"/>
                  </a:lnTo>
                  <a:lnTo>
                    <a:pt x="465" y="337"/>
                  </a:lnTo>
                  <a:lnTo>
                    <a:pt x="476" y="342"/>
                  </a:lnTo>
                  <a:lnTo>
                    <a:pt x="494" y="334"/>
                  </a:lnTo>
                  <a:lnTo>
                    <a:pt x="501" y="322"/>
                  </a:lnTo>
                  <a:lnTo>
                    <a:pt x="508" y="305"/>
                  </a:lnTo>
                  <a:lnTo>
                    <a:pt x="516" y="283"/>
                  </a:lnTo>
                  <a:lnTo>
                    <a:pt x="522" y="277"/>
                  </a:lnTo>
                  <a:lnTo>
                    <a:pt x="531" y="267"/>
                  </a:lnTo>
                  <a:lnTo>
                    <a:pt x="516" y="204"/>
                  </a:lnTo>
                  <a:lnTo>
                    <a:pt x="469" y="121"/>
                  </a:lnTo>
                  <a:lnTo>
                    <a:pt x="457" y="115"/>
                  </a:lnTo>
                  <a:lnTo>
                    <a:pt x="437" y="96"/>
                  </a:lnTo>
                  <a:lnTo>
                    <a:pt x="421" y="73"/>
                  </a:lnTo>
                  <a:lnTo>
                    <a:pt x="412" y="53"/>
                  </a:lnTo>
                  <a:lnTo>
                    <a:pt x="394" y="35"/>
                  </a:lnTo>
                  <a:lnTo>
                    <a:pt x="362" y="23"/>
                  </a:lnTo>
                  <a:lnTo>
                    <a:pt x="320" y="7"/>
                  </a:lnTo>
                  <a:lnTo>
                    <a:pt x="296" y="0"/>
                  </a:lnTo>
                  <a:lnTo>
                    <a:pt x="258" y="7"/>
                  </a:lnTo>
                  <a:lnTo>
                    <a:pt x="219" y="18"/>
                  </a:lnTo>
                  <a:lnTo>
                    <a:pt x="170" y="38"/>
                  </a:lnTo>
                  <a:lnTo>
                    <a:pt x="129" y="49"/>
                  </a:lnTo>
                  <a:lnTo>
                    <a:pt x="92" y="76"/>
                  </a:lnTo>
                  <a:lnTo>
                    <a:pt x="85" y="90"/>
                  </a:lnTo>
                  <a:lnTo>
                    <a:pt x="64" y="97"/>
                  </a:lnTo>
                  <a:lnTo>
                    <a:pt x="1" y="99"/>
                  </a:lnTo>
                  <a:lnTo>
                    <a:pt x="0" y="336"/>
                  </a:lnTo>
                </a:path>
              </a:pathLst>
            </a:custGeom>
            <a:solidFill>
              <a:srgbClr val="FF9F9F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201" name="Freeform 41"/>
            <p:cNvSpPr>
              <a:spLocks/>
            </p:cNvSpPr>
            <p:nvPr/>
          </p:nvSpPr>
          <p:spPr bwMode="auto">
            <a:xfrm>
              <a:off x="1466" y="1635"/>
              <a:ext cx="100" cy="190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39" y="82"/>
                </a:cxn>
                <a:cxn ang="0">
                  <a:pos x="10" y="156"/>
                </a:cxn>
                <a:cxn ang="0">
                  <a:pos x="0" y="189"/>
                </a:cxn>
              </a:cxnLst>
              <a:rect l="0" t="0" r="r" b="b"/>
              <a:pathLst>
                <a:path w="100" h="190">
                  <a:moveTo>
                    <a:pt x="99" y="0"/>
                  </a:moveTo>
                  <a:lnTo>
                    <a:pt x="39" y="82"/>
                  </a:lnTo>
                  <a:lnTo>
                    <a:pt x="10" y="156"/>
                  </a:lnTo>
                  <a:lnTo>
                    <a:pt x="0" y="189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202" name="Freeform 42"/>
            <p:cNvSpPr>
              <a:spLocks/>
            </p:cNvSpPr>
            <p:nvPr/>
          </p:nvSpPr>
          <p:spPr bwMode="auto">
            <a:xfrm>
              <a:off x="1360" y="1519"/>
              <a:ext cx="234" cy="212"/>
            </a:xfrm>
            <a:custGeom>
              <a:avLst/>
              <a:gdLst/>
              <a:ahLst/>
              <a:cxnLst>
                <a:cxn ang="0">
                  <a:pos x="233" y="0"/>
                </a:cxn>
                <a:cxn ang="0">
                  <a:pos x="167" y="118"/>
                </a:cxn>
                <a:cxn ang="0">
                  <a:pos x="143" y="145"/>
                </a:cxn>
                <a:cxn ang="0">
                  <a:pos x="101" y="179"/>
                </a:cxn>
                <a:cxn ang="0">
                  <a:pos x="68" y="193"/>
                </a:cxn>
                <a:cxn ang="0">
                  <a:pos x="39" y="200"/>
                </a:cxn>
                <a:cxn ang="0">
                  <a:pos x="0" y="211"/>
                </a:cxn>
              </a:cxnLst>
              <a:rect l="0" t="0" r="r" b="b"/>
              <a:pathLst>
                <a:path w="234" h="212">
                  <a:moveTo>
                    <a:pt x="233" y="0"/>
                  </a:moveTo>
                  <a:lnTo>
                    <a:pt x="167" y="118"/>
                  </a:lnTo>
                  <a:lnTo>
                    <a:pt x="143" y="145"/>
                  </a:lnTo>
                  <a:lnTo>
                    <a:pt x="101" y="179"/>
                  </a:lnTo>
                  <a:lnTo>
                    <a:pt x="68" y="193"/>
                  </a:lnTo>
                  <a:lnTo>
                    <a:pt x="39" y="200"/>
                  </a:lnTo>
                  <a:lnTo>
                    <a:pt x="0" y="211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203" name="Freeform 43"/>
            <p:cNvSpPr>
              <a:spLocks/>
            </p:cNvSpPr>
            <p:nvPr/>
          </p:nvSpPr>
          <p:spPr bwMode="auto">
            <a:xfrm>
              <a:off x="1496" y="1603"/>
              <a:ext cx="226" cy="140"/>
            </a:xfrm>
            <a:custGeom>
              <a:avLst/>
              <a:gdLst/>
              <a:ahLst/>
              <a:cxnLst>
                <a:cxn ang="0">
                  <a:pos x="174" y="137"/>
                </a:cxn>
                <a:cxn ang="0">
                  <a:pos x="189" y="139"/>
                </a:cxn>
                <a:cxn ang="0">
                  <a:pos x="209" y="129"/>
                </a:cxn>
                <a:cxn ang="0">
                  <a:pos x="219" y="115"/>
                </a:cxn>
                <a:cxn ang="0">
                  <a:pos x="225" y="102"/>
                </a:cxn>
                <a:cxn ang="0">
                  <a:pos x="224" y="87"/>
                </a:cxn>
                <a:cxn ang="0">
                  <a:pos x="221" y="74"/>
                </a:cxn>
                <a:cxn ang="0">
                  <a:pos x="214" y="63"/>
                </a:cxn>
                <a:cxn ang="0">
                  <a:pos x="164" y="43"/>
                </a:cxn>
                <a:cxn ang="0">
                  <a:pos x="117" y="29"/>
                </a:cxn>
                <a:cxn ang="0">
                  <a:pos x="79" y="15"/>
                </a:cxn>
                <a:cxn ang="0">
                  <a:pos x="40" y="0"/>
                </a:cxn>
                <a:cxn ang="0">
                  <a:pos x="14" y="5"/>
                </a:cxn>
                <a:cxn ang="0">
                  <a:pos x="6" y="13"/>
                </a:cxn>
                <a:cxn ang="0">
                  <a:pos x="0" y="26"/>
                </a:cxn>
                <a:cxn ang="0">
                  <a:pos x="1" y="39"/>
                </a:cxn>
                <a:cxn ang="0">
                  <a:pos x="7" y="52"/>
                </a:cxn>
                <a:cxn ang="0">
                  <a:pos x="29" y="65"/>
                </a:cxn>
                <a:cxn ang="0">
                  <a:pos x="60" y="70"/>
                </a:cxn>
                <a:cxn ang="0">
                  <a:pos x="80" y="82"/>
                </a:cxn>
                <a:cxn ang="0">
                  <a:pos x="104" y="93"/>
                </a:cxn>
                <a:cxn ang="0">
                  <a:pos x="128" y="110"/>
                </a:cxn>
                <a:cxn ang="0">
                  <a:pos x="158" y="128"/>
                </a:cxn>
                <a:cxn ang="0">
                  <a:pos x="174" y="137"/>
                </a:cxn>
              </a:cxnLst>
              <a:rect l="0" t="0" r="r" b="b"/>
              <a:pathLst>
                <a:path w="226" h="140">
                  <a:moveTo>
                    <a:pt x="174" y="137"/>
                  </a:moveTo>
                  <a:lnTo>
                    <a:pt x="189" y="139"/>
                  </a:lnTo>
                  <a:lnTo>
                    <a:pt x="209" y="129"/>
                  </a:lnTo>
                  <a:lnTo>
                    <a:pt x="219" y="115"/>
                  </a:lnTo>
                  <a:lnTo>
                    <a:pt x="225" y="102"/>
                  </a:lnTo>
                  <a:lnTo>
                    <a:pt x="224" y="87"/>
                  </a:lnTo>
                  <a:lnTo>
                    <a:pt x="221" y="74"/>
                  </a:lnTo>
                  <a:lnTo>
                    <a:pt x="214" y="63"/>
                  </a:lnTo>
                  <a:lnTo>
                    <a:pt x="164" y="43"/>
                  </a:lnTo>
                  <a:lnTo>
                    <a:pt x="117" y="29"/>
                  </a:lnTo>
                  <a:lnTo>
                    <a:pt x="79" y="15"/>
                  </a:lnTo>
                  <a:lnTo>
                    <a:pt x="40" y="0"/>
                  </a:lnTo>
                  <a:lnTo>
                    <a:pt x="14" y="5"/>
                  </a:lnTo>
                  <a:lnTo>
                    <a:pt x="6" y="13"/>
                  </a:lnTo>
                  <a:lnTo>
                    <a:pt x="0" y="26"/>
                  </a:lnTo>
                  <a:lnTo>
                    <a:pt x="1" y="39"/>
                  </a:lnTo>
                  <a:lnTo>
                    <a:pt x="7" y="52"/>
                  </a:lnTo>
                  <a:lnTo>
                    <a:pt x="29" y="65"/>
                  </a:lnTo>
                  <a:lnTo>
                    <a:pt x="60" y="70"/>
                  </a:lnTo>
                  <a:lnTo>
                    <a:pt x="80" y="82"/>
                  </a:lnTo>
                  <a:lnTo>
                    <a:pt x="104" y="93"/>
                  </a:lnTo>
                  <a:lnTo>
                    <a:pt x="128" y="110"/>
                  </a:lnTo>
                  <a:lnTo>
                    <a:pt x="158" y="128"/>
                  </a:lnTo>
                  <a:lnTo>
                    <a:pt x="174" y="137"/>
                  </a:lnTo>
                </a:path>
              </a:pathLst>
            </a:custGeom>
            <a:solidFill>
              <a:srgbClr val="FF9F9F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204" name="Freeform 44"/>
            <p:cNvSpPr>
              <a:spLocks/>
            </p:cNvSpPr>
            <p:nvPr/>
          </p:nvSpPr>
          <p:spPr bwMode="auto">
            <a:xfrm>
              <a:off x="1504" y="1617"/>
              <a:ext cx="55" cy="42"/>
            </a:xfrm>
            <a:custGeom>
              <a:avLst/>
              <a:gdLst/>
              <a:ahLst/>
              <a:cxnLst>
                <a:cxn ang="0">
                  <a:pos x="47" y="5"/>
                </a:cxn>
                <a:cxn ang="0">
                  <a:pos x="54" y="13"/>
                </a:cxn>
                <a:cxn ang="0">
                  <a:pos x="52" y="27"/>
                </a:cxn>
                <a:cxn ang="0">
                  <a:pos x="46" y="41"/>
                </a:cxn>
                <a:cxn ang="0">
                  <a:pos x="26" y="41"/>
                </a:cxn>
                <a:cxn ang="0">
                  <a:pos x="15" y="38"/>
                </a:cxn>
                <a:cxn ang="0">
                  <a:pos x="3" y="32"/>
                </a:cxn>
                <a:cxn ang="0">
                  <a:pos x="0" y="19"/>
                </a:cxn>
                <a:cxn ang="0">
                  <a:pos x="0" y="12"/>
                </a:cxn>
                <a:cxn ang="0">
                  <a:pos x="9" y="5"/>
                </a:cxn>
                <a:cxn ang="0">
                  <a:pos x="18" y="0"/>
                </a:cxn>
                <a:cxn ang="0">
                  <a:pos x="47" y="5"/>
                </a:cxn>
              </a:cxnLst>
              <a:rect l="0" t="0" r="r" b="b"/>
              <a:pathLst>
                <a:path w="55" h="42">
                  <a:moveTo>
                    <a:pt x="47" y="5"/>
                  </a:moveTo>
                  <a:lnTo>
                    <a:pt x="54" y="13"/>
                  </a:lnTo>
                  <a:lnTo>
                    <a:pt x="52" y="27"/>
                  </a:lnTo>
                  <a:lnTo>
                    <a:pt x="46" y="41"/>
                  </a:lnTo>
                  <a:lnTo>
                    <a:pt x="26" y="41"/>
                  </a:lnTo>
                  <a:lnTo>
                    <a:pt x="15" y="38"/>
                  </a:lnTo>
                  <a:lnTo>
                    <a:pt x="3" y="32"/>
                  </a:lnTo>
                  <a:lnTo>
                    <a:pt x="0" y="19"/>
                  </a:lnTo>
                  <a:lnTo>
                    <a:pt x="0" y="12"/>
                  </a:lnTo>
                  <a:lnTo>
                    <a:pt x="9" y="5"/>
                  </a:lnTo>
                  <a:lnTo>
                    <a:pt x="18" y="0"/>
                  </a:lnTo>
                  <a:lnTo>
                    <a:pt x="47" y="5"/>
                  </a:lnTo>
                </a:path>
              </a:pathLst>
            </a:custGeom>
            <a:solidFill>
              <a:srgbClr val="FFBFBF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205" name="Freeform 45"/>
            <p:cNvSpPr>
              <a:spLocks/>
            </p:cNvSpPr>
            <p:nvPr/>
          </p:nvSpPr>
          <p:spPr bwMode="auto">
            <a:xfrm>
              <a:off x="1651" y="1483"/>
              <a:ext cx="395" cy="103"/>
            </a:xfrm>
            <a:custGeom>
              <a:avLst/>
              <a:gdLst/>
              <a:ahLst/>
              <a:cxnLst>
                <a:cxn ang="0">
                  <a:pos x="30" y="99"/>
                </a:cxn>
                <a:cxn ang="0">
                  <a:pos x="51" y="102"/>
                </a:cxn>
                <a:cxn ang="0">
                  <a:pos x="98" y="102"/>
                </a:cxn>
                <a:cxn ang="0">
                  <a:pos x="144" y="99"/>
                </a:cxn>
                <a:cxn ang="0">
                  <a:pos x="164" y="96"/>
                </a:cxn>
                <a:cxn ang="0">
                  <a:pos x="179" y="95"/>
                </a:cxn>
                <a:cxn ang="0">
                  <a:pos x="211" y="95"/>
                </a:cxn>
                <a:cxn ang="0">
                  <a:pos x="247" y="97"/>
                </a:cxn>
                <a:cxn ang="0">
                  <a:pos x="273" y="96"/>
                </a:cxn>
                <a:cxn ang="0">
                  <a:pos x="294" y="96"/>
                </a:cxn>
                <a:cxn ang="0">
                  <a:pos x="333" y="92"/>
                </a:cxn>
                <a:cxn ang="0">
                  <a:pos x="362" y="88"/>
                </a:cxn>
                <a:cxn ang="0">
                  <a:pos x="385" y="83"/>
                </a:cxn>
                <a:cxn ang="0">
                  <a:pos x="393" y="75"/>
                </a:cxn>
                <a:cxn ang="0">
                  <a:pos x="394" y="65"/>
                </a:cxn>
                <a:cxn ang="0">
                  <a:pos x="394" y="54"/>
                </a:cxn>
                <a:cxn ang="0">
                  <a:pos x="388" y="42"/>
                </a:cxn>
                <a:cxn ang="0">
                  <a:pos x="368" y="32"/>
                </a:cxn>
                <a:cxn ang="0">
                  <a:pos x="336" y="29"/>
                </a:cxn>
                <a:cxn ang="0">
                  <a:pos x="298" y="28"/>
                </a:cxn>
                <a:cxn ang="0">
                  <a:pos x="273" y="26"/>
                </a:cxn>
                <a:cxn ang="0">
                  <a:pos x="248" y="23"/>
                </a:cxn>
                <a:cxn ang="0">
                  <a:pos x="218" y="23"/>
                </a:cxn>
                <a:cxn ang="0">
                  <a:pos x="184" y="22"/>
                </a:cxn>
                <a:cxn ang="0">
                  <a:pos x="158" y="17"/>
                </a:cxn>
                <a:cxn ang="0">
                  <a:pos x="117" y="12"/>
                </a:cxn>
                <a:cxn ang="0">
                  <a:pos x="74" y="6"/>
                </a:cxn>
                <a:cxn ang="0">
                  <a:pos x="37" y="0"/>
                </a:cxn>
                <a:cxn ang="0">
                  <a:pos x="0" y="0"/>
                </a:cxn>
                <a:cxn ang="0">
                  <a:pos x="1" y="93"/>
                </a:cxn>
                <a:cxn ang="0">
                  <a:pos x="30" y="99"/>
                </a:cxn>
              </a:cxnLst>
              <a:rect l="0" t="0" r="r" b="b"/>
              <a:pathLst>
                <a:path w="395" h="103">
                  <a:moveTo>
                    <a:pt x="30" y="99"/>
                  </a:moveTo>
                  <a:lnTo>
                    <a:pt x="51" y="102"/>
                  </a:lnTo>
                  <a:lnTo>
                    <a:pt x="98" y="102"/>
                  </a:lnTo>
                  <a:lnTo>
                    <a:pt x="144" y="99"/>
                  </a:lnTo>
                  <a:lnTo>
                    <a:pt x="164" y="96"/>
                  </a:lnTo>
                  <a:lnTo>
                    <a:pt x="179" y="95"/>
                  </a:lnTo>
                  <a:lnTo>
                    <a:pt x="211" y="95"/>
                  </a:lnTo>
                  <a:lnTo>
                    <a:pt x="247" y="97"/>
                  </a:lnTo>
                  <a:lnTo>
                    <a:pt x="273" y="96"/>
                  </a:lnTo>
                  <a:lnTo>
                    <a:pt x="294" y="96"/>
                  </a:lnTo>
                  <a:lnTo>
                    <a:pt x="333" y="92"/>
                  </a:lnTo>
                  <a:lnTo>
                    <a:pt x="362" y="88"/>
                  </a:lnTo>
                  <a:lnTo>
                    <a:pt x="385" y="83"/>
                  </a:lnTo>
                  <a:lnTo>
                    <a:pt x="393" y="75"/>
                  </a:lnTo>
                  <a:lnTo>
                    <a:pt x="394" y="65"/>
                  </a:lnTo>
                  <a:lnTo>
                    <a:pt x="394" y="54"/>
                  </a:lnTo>
                  <a:lnTo>
                    <a:pt x="388" y="42"/>
                  </a:lnTo>
                  <a:lnTo>
                    <a:pt x="368" y="32"/>
                  </a:lnTo>
                  <a:lnTo>
                    <a:pt x="336" y="29"/>
                  </a:lnTo>
                  <a:lnTo>
                    <a:pt x="298" y="28"/>
                  </a:lnTo>
                  <a:lnTo>
                    <a:pt x="273" y="26"/>
                  </a:lnTo>
                  <a:lnTo>
                    <a:pt x="248" y="23"/>
                  </a:lnTo>
                  <a:lnTo>
                    <a:pt x="218" y="23"/>
                  </a:lnTo>
                  <a:lnTo>
                    <a:pt x="184" y="22"/>
                  </a:lnTo>
                  <a:lnTo>
                    <a:pt x="158" y="17"/>
                  </a:lnTo>
                  <a:lnTo>
                    <a:pt x="117" y="12"/>
                  </a:lnTo>
                  <a:lnTo>
                    <a:pt x="74" y="6"/>
                  </a:lnTo>
                  <a:lnTo>
                    <a:pt x="37" y="0"/>
                  </a:lnTo>
                  <a:lnTo>
                    <a:pt x="0" y="0"/>
                  </a:lnTo>
                  <a:lnTo>
                    <a:pt x="1" y="93"/>
                  </a:lnTo>
                  <a:lnTo>
                    <a:pt x="30" y="99"/>
                  </a:lnTo>
                </a:path>
              </a:pathLst>
            </a:custGeom>
            <a:solidFill>
              <a:srgbClr val="FF9F9F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206" name="Freeform 46"/>
            <p:cNvSpPr>
              <a:spLocks/>
            </p:cNvSpPr>
            <p:nvPr/>
          </p:nvSpPr>
          <p:spPr bwMode="auto">
            <a:xfrm>
              <a:off x="1542" y="1723"/>
              <a:ext cx="17" cy="78"/>
            </a:xfrm>
            <a:custGeom>
              <a:avLst/>
              <a:gdLst/>
              <a:ahLst/>
              <a:cxnLst>
                <a:cxn ang="0">
                  <a:pos x="8" y="77"/>
                </a:cxn>
                <a:cxn ang="0">
                  <a:pos x="2" y="54"/>
                </a:cxn>
                <a:cxn ang="0">
                  <a:pos x="0" y="35"/>
                </a:cxn>
                <a:cxn ang="0">
                  <a:pos x="8" y="12"/>
                </a:cxn>
                <a:cxn ang="0">
                  <a:pos x="16" y="0"/>
                </a:cxn>
              </a:cxnLst>
              <a:rect l="0" t="0" r="r" b="b"/>
              <a:pathLst>
                <a:path w="17" h="78">
                  <a:moveTo>
                    <a:pt x="8" y="77"/>
                  </a:moveTo>
                  <a:lnTo>
                    <a:pt x="2" y="54"/>
                  </a:lnTo>
                  <a:lnTo>
                    <a:pt x="0" y="35"/>
                  </a:lnTo>
                  <a:lnTo>
                    <a:pt x="8" y="12"/>
                  </a:lnTo>
                  <a:lnTo>
                    <a:pt x="16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207" name="Freeform 47"/>
            <p:cNvSpPr>
              <a:spLocks/>
            </p:cNvSpPr>
            <p:nvPr/>
          </p:nvSpPr>
          <p:spPr bwMode="auto">
            <a:xfrm>
              <a:off x="1268" y="1488"/>
              <a:ext cx="17" cy="65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24"/>
                </a:cxn>
                <a:cxn ang="0">
                  <a:pos x="0" y="51"/>
                </a:cxn>
                <a:cxn ang="0">
                  <a:pos x="9" y="64"/>
                </a:cxn>
              </a:cxnLst>
              <a:rect l="0" t="0" r="r" b="b"/>
              <a:pathLst>
                <a:path w="17" h="65">
                  <a:moveTo>
                    <a:pt x="16" y="0"/>
                  </a:moveTo>
                  <a:lnTo>
                    <a:pt x="0" y="24"/>
                  </a:lnTo>
                  <a:lnTo>
                    <a:pt x="0" y="51"/>
                  </a:lnTo>
                  <a:lnTo>
                    <a:pt x="9" y="64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208" name="Freeform 48"/>
            <p:cNvSpPr>
              <a:spLocks/>
            </p:cNvSpPr>
            <p:nvPr/>
          </p:nvSpPr>
          <p:spPr bwMode="auto">
            <a:xfrm>
              <a:off x="1489" y="1668"/>
              <a:ext cx="182" cy="131"/>
            </a:xfrm>
            <a:custGeom>
              <a:avLst/>
              <a:gdLst/>
              <a:ahLst/>
              <a:cxnLst>
                <a:cxn ang="0">
                  <a:pos x="146" y="130"/>
                </a:cxn>
                <a:cxn ang="0">
                  <a:pos x="123" y="127"/>
                </a:cxn>
                <a:cxn ang="0">
                  <a:pos x="103" y="116"/>
                </a:cxn>
                <a:cxn ang="0">
                  <a:pos x="85" y="96"/>
                </a:cxn>
                <a:cxn ang="0">
                  <a:pos x="80" y="83"/>
                </a:cxn>
                <a:cxn ang="0">
                  <a:pos x="74" y="73"/>
                </a:cxn>
                <a:cxn ang="0">
                  <a:pos x="57" y="67"/>
                </a:cxn>
                <a:cxn ang="0">
                  <a:pos x="31" y="57"/>
                </a:cxn>
                <a:cxn ang="0">
                  <a:pos x="7" y="46"/>
                </a:cxn>
                <a:cxn ang="0">
                  <a:pos x="0" y="33"/>
                </a:cxn>
                <a:cxn ang="0">
                  <a:pos x="0" y="16"/>
                </a:cxn>
                <a:cxn ang="0">
                  <a:pos x="5" y="5"/>
                </a:cxn>
                <a:cxn ang="0">
                  <a:pos x="20" y="0"/>
                </a:cxn>
                <a:cxn ang="0">
                  <a:pos x="36" y="1"/>
                </a:cxn>
                <a:cxn ang="0">
                  <a:pos x="66" y="7"/>
                </a:cxn>
                <a:cxn ang="0">
                  <a:pos x="90" y="18"/>
                </a:cxn>
                <a:cxn ang="0">
                  <a:pos x="111" y="31"/>
                </a:cxn>
                <a:cxn ang="0">
                  <a:pos x="155" y="56"/>
                </a:cxn>
                <a:cxn ang="0">
                  <a:pos x="175" y="72"/>
                </a:cxn>
                <a:cxn ang="0">
                  <a:pos x="181" y="94"/>
                </a:cxn>
                <a:cxn ang="0">
                  <a:pos x="178" y="106"/>
                </a:cxn>
                <a:cxn ang="0">
                  <a:pos x="171" y="116"/>
                </a:cxn>
                <a:cxn ang="0">
                  <a:pos x="158" y="124"/>
                </a:cxn>
                <a:cxn ang="0">
                  <a:pos x="146" y="130"/>
                </a:cxn>
              </a:cxnLst>
              <a:rect l="0" t="0" r="r" b="b"/>
              <a:pathLst>
                <a:path w="182" h="131">
                  <a:moveTo>
                    <a:pt x="146" y="130"/>
                  </a:moveTo>
                  <a:lnTo>
                    <a:pt x="123" y="127"/>
                  </a:lnTo>
                  <a:lnTo>
                    <a:pt x="103" y="116"/>
                  </a:lnTo>
                  <a:lnTo>
                    <a:pt x="85" y="96"/>
                  </a:lnTo>
                  <a:lnTo>
                    <a:pt x="80" y="83"/>
                  </a:lnTo>
                  <a:lnTo>
                    <a:pt x="74" y="73"/>
                  </a:lnTo>
                  <a:lnTo>
                    <a:pt x="57" y="67"/>
                  </a:lnTo>
                  <a:lnTo>
                    <a:pt x="31" y="57"/>
                  </a:lnTo>
                  <a:lnTo>
                    <a:pt x="7" y="46"/>
                  </a:lnTo>
                  <a:lnTo>
                    <a:pt x="0" y="33"/>
                  </a:lnTo>
                  <a:lnTo>
                    <a:pt x="0" y="16"/>
                  </a:lnTo>
                  <a:lnTo>
                    <a:pt x="5" y="5"/>
                  </a:lnTo>
                  <a:lnTo>
                    <a:pt x="20" y="0"/>
                  </a:lnTo>
                  <a:lnTo>
                    <a:pt x="36" y="1"/>
                  </a:lnTo>
                  <a:lnTo>
                    <a:pt x="66" y="7"/>
                  </a:lnTo>
                  <a:lnTo>
                    <a:pt x="90" y="18"/>
                  </a:lnTo>
                  <a:lnTo>
                    <a:pt x="111" y="31"/>
                  </a:lnTo>
                  <a:lnTo>
                    <a:pt x="155" y="56"/>
                  </a:lnTo>
                  <a:lnTo>
                    <a:pt x="175" y="72"/>
                  </a:lnTo>
                  <a:lnTo>
                    <a:pt x="181" y="94"/>
                  </a:lnTo>
                  <a:lnTo>
                    <a:pt x="178" y="106"/>
                  </a:lnTo>
                  <a:lnTo>
                    <a:pt x="171" y="116"/>
                  </a:lnTo>
                  <a:lnTo>
                    <a:pt x="158" y="124"/>
                  </a:lnTo>
                  <a:lnTo>
                    <a:pt x="146" y="130"/>
                  </a:lnTo>
                </a:path>
              </a:pathLst>
            </a:custGeom>
            <a:solidFill>
              <a:srgbClr val="FF9F9F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209" name="Freeform 49"/>
            <p:cNvSpPr>
              <a:spLocks/>
            </p:cNvSpPr>
            <p:nvPr/>
          </p:nvSpPr>
          <p:spPr bwMode="auto">
            <a:xfrm>
              <a:off x="1494" y="1674"/>
              <a:ext cx="43" cy="35"/>
            </a:xfrm>
            <a:custGeom>
              <a:avLst/>
              <a:gdLst/>
              <a:ahLst/>
              <a:cxnLst>
                <a:cxn ang="0">
                  <a:pos x="42" y="5"/>
                </a:cxn>
                <a:cxn ang="0">
                  <a:pos x="42" y="19"/>
                </a:cxn>
                <a:cxn ang="0">
                  <a:pos x="36" y="33"/>
                </a:cxn>
                <a:cxn ang="0">
                  <a:pos x="20" y="34"/>
                </a:cxn>
                <a:cxn ang="0">
                  <a:pos x="8" y="29"/>
                </a:cxn>
                <a:cxn ang="0">
                  <a:pos x="0" y="16"/>
                </a:cxn>
                <a:cxn ang="0">
                  <a:pos x="4" y="7"/>
                </a:cxn>
                <a:cxn ang="0">
                  <a:pos x="11" y="3"/>
                </a:cxn>
                <a:cxn ang="0">
                  <a:pos x="21" y="0"/>
                </a:cxn>
                <a:cxn ang="0">
                  <a:pos x="36" y="0"/>
                </a:cxn>
                <a:cxn ang="0">
                  <a:pos x="42" y="5"/>
                </a:cxn>
              </a:cxnLst>
              <a:rect l="0" t="0" r="r" b="b"/>
              <a:pathLst>
                <a:path w="43" h="35">
                  <a:moveTo>
                    <a:pt x="42" y="5"/>
                  </a:moveTo>
                  <a:lnTo>
                    <a:pt x="42" y="19"/>
                  </a:lnTo>
                  <a:lnTo>
                    <a:pt x="36" y="33"/>
                  </a:lnTo>
                  <a:lnTo>
                    <a:pt x="20" y="34"/>
                  </a:lnTo>
                  <a:lnTo>
                    <a:pt x="8" y="29"/>
                  </a:lnTo>
                  <a:lnTo>
                    <a:pt x="0" y="16"/>
                  </a:lnTo>
                  <a:lnTo>
                    <a:pt x="4" y="7"/>
                  </a:lnTo>
                  <a:lnTo>
                    <a:pt x="11" y="3"/>
                  </a:lnTo>
                  <a:lnTo>
                    <a:pt x="21" y="0"/>
                  </a:lnTo>
                  <a:lnTo>
                    <a:pt x="36" y="0"/>
                  </a:lnTo>
                  <a:lnTo>
                    <a:pt x="42" y="5"/>
                  </a:lnTo>
                </a:path>
              </a:pathLst>
            </a:custGeom>
            <a:solidFill>
              <a:srgbClr val="FFBFBF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210" name="Freeform 50"/>
            <p:cNvSpPr>
              <a:spLocks/>
            </p:cNvSpPr>
            <p:nvPr/>
          </p:nvSpPr>
          <p:spPr bwMode="auto">
            <a:xfrm>
              <a:off x="1512" y="1560"/>
              <a:ext cx="227" cy="112"/>
            </a:xfrm>
            <a:custGeom>
              <a:avLst/>
              <a:gdLst/>
              <a:ahLst/>
              <a:cxnLst>
                <a:cxn ang="0">
                  <a:pos x="193" y="111"/>
                </a:cxn>
                <a:cxn ang="0">
                  <a:pos x="208" y="106"/>
                </a:cxn>
                <a:cxn ang="0">
                  <a:pos x="219" y="98"/>
                </a:cxn>
                <a:cxn ang="0">
                  <a:pos x="223" y="85"/>
                </a:cxn>
                <a:cxn ang="0">
                  <a:pos x="226" y="69"/>
                </a:cxn>
                <a:cxn ang="0">
                  <a:pos x="218" y="48"/>
                </a:cxn>
                <a:cxn ang="0">
                  <a:pos x="208" y="32"/>
                </a:cxn>
                <a:cxn ang="0">
                  <a:pos x="183" y="18"/>
                </a:cxn>
                <a:cxn ang="0">
                  <a:pos x="125" y="10"/>
                </a:cxn>
                <a:cxn ang="0">
                  <a:pos x="83" y="1"/>
                </a:cxn>
                <a:cxn ang="0">
                  <a:pos x="40" y="0"/>
                </a:cxn>
                <a:cxn ang="0">
                  <a:pos x="20" y="2"/>
                </a:cxn>
                <a:cxn ang="0">
                  <a:pos x="5" y="11"/>
                </a:cxn>
                <a:cxn ang="0">
                  <a:pos x="0" y="31"/>
                </a:cxn>
                <a:cxn ang="0">
                  <a:pos x="8" y="51"/>
                </a:cxn>
                <a:cxn ang="0">
                  <a:pos x="31" y="60"/>
                </a:cxn>
                <a:cxn ang="0">
                  <a:pos x="68" y="67"/>
                </a:cxn>
                <a:cxn ang="0">
                  <a:pos x="102" y="77"/>
                </a:cxn>
                <a:cxn ang="0">
                  <a:pos x="134" y="93"/>
                </a:cxn>
                <a:cxn ang="0">
                  <a:pos x="170" y="105"/>
                </a:cxn>
                <a:cxn ang="0">
                  <a:pos x="193" y="111"/>
                </a:cxn>
              </a:cxnLst>
              <a:rect l="0" t="0" r="r" b="b"/>
              <a:pathLst>
                <a:path w="227" h="112">
                  <a:moveTo>
                    <a:pt x="193" y="111"/>
                  </a:moveTo>
                  <a:lnTo>
                    <a:pt x="208" y="106"/>
                  </a:lnTo>
                  <a:lnTo>
                    <a:pt x="219" y="98"/>
                  </a:lnTo>
                  <a:lnTo>
                    <a:pt x="223" y="85"/>
                  </a:lnTo>
                  <a:lnTo>
                    <a:pt x="226" y="69"/>
                  </a:lnTo>
                  <a:lnTo>
                    <a:pt x="218" y="48"/>
                  </a:lnTo>
                  <a:lnTo>
                    <a:pt x="208" y="32"/>
                  </a:lnTo>
                  <a:lnTo>
                    <a:pt x="183" y="18"/>
                  </a:lnTo>
                  <a:lnTo>
                    <a:pt x="125" y="10"/>
                  </a:lnTo>
                  <a:lnTo>
                    <a:pt x="83" y="1"/>
                  </a:lnTo>
                  <a:lnTo>
                    <a:pt x="40" y="0"/>
                  </a:lnTo>
                  <a:lnTo>
                    <a:pt x="20" y="2"/>
                  </a:lnTo>
                  <a:lnTo>
                    <a:pt x="5" y="11"/>
                  </a:lnTo>
                  <a:lnTo>
                    <a:pt x="0" y="31"/>
                  </a:lnTo>
                  <a:lnTo>
                    <a:pt x="8" y="51"/>
                  </a:lnTo>
                  <a:lnTo>
                    <a:pt x="31" y="60"/>
                  </a:lnTo>
                  <a:lnTo>
                    <a:pt x="68" y="67"/>
                  </a:lnTo>
                  <a:lnTo>
                    <a:pt x="102" y="77"/>
                  </a:lnTo>
                  <a:lnTo>
                    <a:pt x="134" y="93"/>
                  </a:lnTo>
                  <a:lnTo>
                    <a:pt x="170" y="105"/>
                  </a:lnTo>
                  <a:lnTo>
                    <a:pt x="193" y="111"/>
                  </a:lnTo>
                </a:path>
              </a:pathLst>
            </a:custGeom>
            <a:solidFill>
              <a:srgbClr val="FF9F9F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211" name="Freeform 51"/>
            <p:cNvSpPr>
              <a:spLocks/>
            </p:cNvSpPr>
            <p:nvPr/>
          </p:nvSpPr>
          <p:spPr bwMode="auto">
            <a:xfrm>
              <a:off x="1523" y="1567"/>
              <a:ext cx="56" cy="47"/>
            </a:xfrm>
            <a:custGeom>
              <a:avLst/>
              <a:gdLst/>
              <a:ahLst/>
              <a:cxnLst>
                <a:cxn ang="0">
                  <a:pos x="46" y="45"/>
                </a:cxn>
                <a:cxn ang="0">
                  <a:pos x="25" y="46"/>
                </a:cxn>
                <a:cxn ang="0">
                  <a:pos x="5" y="38"/>
                </a:cxn>
                <a:cxn ang="0">
                  <a:pos x="0" y="27"/>
                </a:cxn>
                <a:cxn ang="0">
                  <a:pos x="5" y="8"/>
                </a:cxn>
                <a:cxn ang="0">
                  <a:pos x="14" y="3"/>
                </a:cxn>
                <a:cxn ang="0">
                  <a:pos x="25" y="0"/>
                </a:cxn>
                <a:cxn ang="0">
                  <a:pos x="40" y="0"/>
                </a:cxn>
                <a:cxn ang="0">
                  <a:pos x="51" y="7"/>
                </a:cxn>
                <a:cxn ang="0">
                  <a:pos x="55" y="31"/>
                </a:cxn>
                <a:cxn ang="0">
                  <a:pos x="46" y="45"/>
                </a:cxn>
              </a:cxnLst>
              <a:rect l="0" t="0" r="r" b="b"/>
              <a:pathLst>
                <a:path w="56" h="47">
                  <a:moveTo>
                    <a:pt x="46" y="45"/>
                  </a:moveTo>
                  <a:lnTo>
                    <a:pt x="25" y="46"/>
                  </a:lnTo>
                  <a:lnTo>
                    <a:pt x="5" y="38"/>
                  </a:lnTo>
                  <a:lnTo>
                    <a:pt x="0" y="27"/>
                  </a:lnTo>
                  <a:lnTo>
                    <a:pt x="5" y="8"/>
                  </a:lnTo>
                  <a:lnTo>
                    <a:pt x="14" y="3"/>
                  </a:lnTo>
                  <a:lnTo>
                    <a:pt x="25" y="0"/>
                  </a:lnTo>
                  <a:lnTo>
                    <a:pt x="40" y="0"/>
                  </a:lnTo>
                  <a:lnTo>
                    <a:pt x="51" y="7"/>
                  </a:lnTo>
                  <a:lnTo>
                    <a:pt x="55" y="31"/>
                  </a:lnTo>
                  <a:lnTo>
                    <a:pt x="46" y="45"/>
                  </a:lnTo>
                </a:path>
              </a:pathLst>
            </a:custGeom>
            <a:solidFill>
              <a:srgbClr val="FFBFBF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212" name="Freeform 52"/>
            <p:cNvSpPr>
              <a:spLocks/>
            </p:cNvSpPr>
            <p:nvPr/>
          </p:nvSpPr>
          <p:spPr bwMode="auto">
            <a:xfrm>
              <a:off x="1383" y="1392"/>
              <a:ext cx="341" cy="204"/>
            </a:xfrm>
            <a:custGeom>
              <a:avLst/>
              <a:gdLst/>
              <a:ahLst/>
              <a:cxnLst>
                <a:cxn ang="0">
                  <a:pos x="296" y="85"/>
                </a:cxn>
                <a:cxn ang="0">
                  <a:pos x="305" y="114"/>
                </a:cxn>
                <a:cxn ang="0">
                  <a:pos x="316" y="133"/>
                </a:cxn>
                <a:cxn ang="0">
                  <a:pos x="332" y="158"/>
                </a:cxn>
                <a:cxn ang="0">
                  <a:pos x="340" y="184"/>
                </a:cxn>
                <a:cxn ang="0">
                  <a:pos x="336" y="194"/>
                </a:cxn>
                <a:cxn ang="0">
                  <a:pos x="327" y="201"/>
                </a:cxn>
                <a:cxn ang="0">
                  <a:pos x="314" y="203"/>
                </a:cxn>
                <a:cxn ang="0">
                  <a:pos x="296" y="199"/>
                </a:cxn>
                <a:cxn ang="0">
                  <a:pos x="282" y="195"/>
                </a:cxn>
                <a:cxn ang="0">
                  <a:pos x="265" y="184"/>
                </a:cxn>
                <a:cxn ang="0">
                  <a:pos x="239" y="158"/>
                </a:cxn>
                <a:cxn ang="0">
                  <a:pos x="227" y="140"/>
                </a:cxn>
                <a:cxn ang="0">
                  <a:pos x="219" y="126"/>
                </a:cxn>
                <a:cxn ang="0">
                  <a:pos x="192" y="129"/>
                </a:cxn>
                <a:cxn ang="0">
                  <a:pos x="167" y="131"/>
                </a:cxn>
                <a:cxn ang="0">
                  <a:pos x="129" y="129"/>
                </a:cxn>
                <a:cxn ang="0">
                  <a:pos x="107" y="124"/>
                </a:cxn>
                <a:cxn ang="0">
                  <a:pos x="85" y="122"/>
                </a:cxn>
                <a:cxn ang="0">
                  <a:pos x="61" y="110"/>
                </a:cxn>
                <a:cxn ang="0">
                  <a:pos x="45" y="100"/>
                </a:cxn>
                <a:cxn ang="0">
                  <a:pos x="29" y="82"/>
                </a:cxn>
                <a:cxn ang="0">
                  <a:pos x="14" y="65"/>
                </a:cxn>
                <a:cxn ang="0">
                  <a:pos x="5" y="47"/>
                </a:cxn>
                <a:cxn ang="0">
                  <a:pos x="0" y="33"/>
                </a:cxn>
                <a:cxn ang="0">
                  <a:pos x="27" y="22"/>
                </a:cxn>
                <a:cxn ang="0">
                  <a:pos x="54" y="15"/>
                </a:cxn>
                <a:cxn ang="0">
                  <a:pos x="97" y="2"/>
                </a:cxn>
                <a:cxn ang="0">
                  <a:pos x="117" y="0"/>
                </a:cxn>
                <a:cxn ang="0">
                  <a:pos x="149" y="10"/>
                </a:cxn>
                <a:cxn ang="0">
                  <a:pos x="195" y="19"/>
                </a:cxn>
                <a:cxn ang="0">
                  <a:pos x="252" y="31"/>
                </a:cxn>
                <a:cxn ang="0">
                  <a:pos x="279" y="44"/>
                </a:cxn>
                <a:cxn ang="0">
                  <a:pos x="292" y="65"/>
                </a:cxn>
                <a:cxn ang="0">
                  <a:pos x="296" y="85"/>
                </a:cxn>
              </a:cxnLst>
              <a:rect l="0" t="0" r="r" b="b"/>
              <a:pathLst>
                <a:path w="341" h="204">
                  <a:moveTo>
                    <a:pt x="296" y="85"/>
                  </a:moveTo>
                  <a:lnTo>
                    <a:pt x="305" y="114"/>
                  </a:lnTo>
                  <a:lnTo>
                    <a:pt x="316" y="133"/>
                  </a:lnTo>
                  <a:lnTo>
                    <a:pt x="332" y="158"/>
                  </a:lnTo>
                  <a:lnTo>
                    <a:pt x="340" y="184"/>
                  </a:lnTo>
                  <a:lnTo>
                    <a:pt x="336" y="194"/>
                  </a:lnTo>
                  <a:lnTo>
                    <a:pt x="327" y="201"/>
                  </a:lnTo>
                  <a:lnTo>
                    <a:pt x="314" y="203"/>
                  </a:lnTo>
                  <a:lnTo>
                    <a:pt x="296" y="199"/>
                  </a:lnTo>
                  <a:lnTo>
                    <a:pt x="282" y="195"/>
                  </a:lnTo>
                  <a:lnTo>
                    <a:pt x="265" y="184"/>
                  </a:lnTo>
                  <a:lnTo>
                    <a:pt x="239" y="158"/>
                  </a:lnTo>
                  <a:lnTo>
                    <a:pt x="227" y="140"/>
                  </a:lnTo>
                  <a:lnTo>
                    <a:pt x="219" y="126"/>
                  </a:lnTo>
                  <a:lnTo>
                    <a:pt x="192" y="129"/>
                  </a:lnTo>
                  <a:lnTo>
                    <a:pt x="167" y="131"/>
                  </a:lnTo>
                  <a:lnTo>
                    <a:pt x="129" y="129"/>
                  </a:lnTo>
                  <a:lnTo>
                    <a:pt x="107" y="124"/>
                  </a:lnTo>
                  <a:lnTo>
                    <a:pt x="85" y="122"/>
                  </a:lnTo>
                  <a:lnTo>
                    <a:pt x="61" y="110"/>
                  </a:lnTo>
                  <a:lnTo>
                    <a:pt x="45" y="100"/>
                  </a:lnTo>
                  <a:lnTo>
                    <a:pt x="29" y="82"/>
                  </a:lnTo>
                  <a:lnTo>
                    <a:pt x="14" y="65"/>
                  </a:lnTo>
                  <a:lnTo>
                    <a:pt x="5" y="47"/>
                  </a:lnTo>
                  <a:lnTo>
                    <a:pt x="0" y="33"/>
                  </a:lnTo>
                  <a:lnTo>
                    <a:pt x="27" y="22"/>
                  </a:lnTo>
                  <a:lnTo>
                    <a:pt x="54" y="15"/>
                  </a:lnTo>
                  <a:lnTo>
                    <a:pt x="97" y="2"/>
                  </a:lnTo>
                  <a:lnTo>
                    <a:pt x="117" y="0"/>
                  </a:lnTo>
                  <a:lnTo>
                    <a:pt x="149" y="10"/>
                  </a:lnTo>
                  <a:lnTo>
                    <a:pt x="195" y="19"/>
                  </a:lnTo>
                  <a:lnTo>
                    <a:pt x="252" y="31"/>
                  </a:lnTo>
                  <a:lnTo>
                    <a:pt x="279" y="44"/>
                  </a:lnTo>
                  <a:lnTo>
                    <a:pt x="292" y="65"/>
                  </a:lnTo>
                  <a:lnTo>
                    <a:pt x="296" y="85"/>
                  </a:lnTo>
                </a:path>
              </a:pathLst>
            </a:custGeom>
            <a:solidFill>
              <a:srgbClr val="FF9F9F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213" name="Freeform 53"/>
            <p:cNvSpPr>
              <a:spLocks/>
            </p:cNvSpPr>
            <p:nvPr/>
          </p:nvSpPr>
          <p:spPr bwMode="auto">
            <a:xfrm>
              <a:off x="1668" y="1514"/>
              <a:ext cx="54" cy="7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4" y="9"/>
                </a:cxn>
                <a:cxn ang="0">
                  <a:pos x="0" y="18"/>
                </a:cxn>
                <a:cxn ang="0">
                  <a:pos x="5" y="42"/>
                </a:cxn>
                <a:cxn ang="0">
                  <a:pos x="16" y="63"/>
                </a:cxn>
                <a:cxn ang="0">
                  <a:pos x="23" y="72"/>
                </a:cxn>
                <a:cxn ang="0">
                  <a:pos x="41" y="74"/>
                </a:cxn>
                <a:cxn ang="0">
                  <a:pos x="53" y="66"/>
                </a:cxn>
                <a:cxn ang="0">
                  <a:pos x="51" y="49"/>
                </a:cxn>
                <a:cxn ang="0">
                  <a:pos x="45" y="36"/>
                </a:cxn>
                <a:cxn ang="0">
                  <a:pos x="38" y="21"/>
                </a:cxn>
                <a:cxn ang="0">
                  <a:pos x="23" y="0"/>
                </a:cxn>
              </a:cxnLst>
              <a:rect l="0" t="0" r="r" b="b"/>
              <a:pathLst>
                <a:path w="54" h="75">
                  <a:moveTo>
                    <a:pt x="23" y="0"/>
                  </a:moveTo>
                  <a:lnTo>
                    <a:pt x="4" y="9"/>
                  </a:lnTo>
                  <a:lnTo>
                    <a:pt x="0" y="18"/>
                  </a:lnTo>
                  <a:lnTo>
                    <a:pt x="5" y="42"/>
                  </a:lnTo>
                  <a:lnTo>
                    <a:pt x="16" y="63"/>
                  </a:lnTo>
                  <a:lnTo>
                    <a:pt x="23" y="72"/>
                  </a:lnTo>
                  <a:lnTo>
                    <a:pt x="41" y="74"/>
                  </a:lnTo>
                  <a:lnTo>
                    <a:pt x="53" y="66"/>
                  </a:lnTo>
                  <a:lnTo>
                    <a:pt x="51" y="49"/>
                  </a:lnTo>
                  <a:lnTo>
                    <a:pt x="45" y="36"/>
                  </a:lnTo>
                  <a:lnTo>
                    <a:pt x="38" y="21"/>
                  </a:lnTo>
                  <a:lnTo>
                    <a:pt x="23" y="0"/>
                  </a:lnTo>
                </a:path>
              </a:pathLst>
            </a:custGeom>
            <a:solidFill>
              <a:srgbClr val="FFBFBF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214" name="Freeform 54"/>
            <p:cNvSpPr>
              <a:spLocks/>
            </p:cNvSpPr>
            <p:nvPr/>
          </p:nvSpPr>
          <p:spPr bwMode="auto">
            <a:xfrm>
              <a:off x="1563" y="1737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9" y="16"/>
                </a:cxn>
                <a:cxn ang="0">
                  <a:pos x="16" y="0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9" y="16"/>
                  </a:lnTo>
                  <a:lnTo>
                    <a:pt x="16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218" name="AutoShape 58"/>
          <p:cNvSpPr>
            <a:spLocks noChangeArrowheads="1"/>
          </p:cNvSpPr>
          <p:nvPr/>
        </p:nvSpPr>
        <p:spPr bwMode="auto">
          <a:xfrm>
            <a:off x="7543800" y="4762500"/>
            <a:ext cx="152400" cy="304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0" name="AutoShape 60"/>
          <p:cNvSpPr>
            <a:spLocks noChangeArrowheads="1"/>
          </p:cNvSpPr>
          <p:nvPr/>
        </p:nvSpPr>
        <p:spPr bwMode="auto">
          <a:xfrm>
            <a:off x="3886200" y="4419600"/>
            <a:ext cx="1066800" cy="609600"/>
          </a:xfrm>
          <a:prstGeom prst="rightArrow">
            <a:avLst>
              <a:gd name="adj1" fmla="val 50000"/>
              <a:gd name="adj2" fmla="val 4375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1" name="Line 61"/>
          <p:cNvSpPr>
            <a:spLocks noChangeShapeType="1"/>
          </p:cNvSpPr>
          <p:nvPr/>
        </p:nvSpPr>
        <p:spPr bwMode="auto">
          <a:xfrm>
            <a:off x="6172200" y="3886200"/>
            <a:ext cx="990600" cy="685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2" name="Line 62"/>
          <p:cNvSpPr>
            <a:spLocks noChangeShapeType="1"/>
          </p:cNvSpPr>
          <p:nvPr/>
        </p:nvSpPr>
        <p:spPr bwMode="auto">
          <a:xfrm flipH="1">
            <a:off x="6934200" y="4724400"/>
            <a:ext cx="228600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3" name="Line 63"/>
          <p:cNvSpPr>
            <a:spLocks noChangeShapeType="1"/>
          </p:cNvSpPr>
          <p:nvPr/>
        </p:nvSpPr>
        <p:spPr bwMode="auto">
          <a:xfrm>
            <a:off x="7315200" y="4724400"/>
            <a:ext cx="228600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4" name="Line 64"/>
          <p:cNvSpPr>
            <a:spLocks noChangeShapeType="1"/>
          </p:cNvSpPr>
          <p:nvPr/>
        </p:nvSpPr>
        <p:spPr bwMode="auto">
          <a:xfrm flipH="1" flipV="1">
            <a:off x="6629400" y="4876800"/>
            <a:ext cx="152400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5" name="Line 65"/>
          <p:cNvSpPr>
            <a:spLocks noChangeShapeType="1"/>
          </p:cNvSpPr>
          <p:nvPr/>
        </p:nvSpPr>
        <p:spPr bwMode="auto">
          <a:xfrm>
            <a:off x="6858000" y="5105400"/>
            <a:ext cx="228600" cy="152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6" name="Text Box 66"/>
          <p:cNvSpPr txBox="1">
            <a:spLocks noChangeArrowheads="1"/>
          </p:cNvSpPr>
          <p:nvPr/>
        </p:nvSpPr>
        <p:spPr bwMode="auto">
          <a:xfrm>
            <a:off x="365125" y="6061075"/>
            <a:ext cx="272256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Cont = list[transient]</a:t>
            </a:r>
          </a:p>
        </p:txBody>
      </p:sp>
      <p:sp>
        <p:nvSpPr>
          <p:cNvPr id="92228" name="Text Box 68"/>
          <p:cNvSpPr txBox="1">
            <a:spLocks noChangeArrowheads="1"/>
          </p:cNvSpPr>
          <p:nvPr/>
        </p:nvSpPr>
        <p:spPr bwMode="auto">
          <a:xfrm>
            <a:off x="5165725" y="6061075"/>
            <a:ext cx="314801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Code = rbtree[word, ... ]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6B82-EE7B-4087-B746-77C36ECCF8DC}" type="slidenum">
              <a:rPr lang="en-US"/>
              <a:pPr/>
              <a:t>54</a:t>
            </a:fld>
            <a:endParaRPr lang="en-US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Self-Adaptivity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676400"/>
            <a:ext cx="4038600" cy="4114800"/>
          </a:xfrm>
        </p:spPr>
        <p:txBody>
          <a:bodyPr/>
          <a:lstStyle/>
          <a:p>
            <a:r>
              <a:rPr lang="en-US" sz="2800"/>
              <a:t>Let application monitor its workload</a:t>
            </a:r>
            <a:br>
              <a:rPr lang="en-US" sz="2800"/>
            </a:br>
            <a:endParaRPr lang="en-US" sz="2800"/>
          </a:p>
          <a:p>
            <a:r>
              <a:rPr lang="en-US" sz="2800"/>
              <a:t>Design Wizard deduces better implementation</a:t>
            </a:r>
            <a:br>
              <a:rPr lang="en-US" sz="2800"/>
            </a:br>
            <a:endParaRPr lang="en-US" sz="2800"/>
          </a:p>
          <a:p>
            <a:r>
              <a:rPr lang="en-US" sz="2800"/>
              <a:t>Jak regenerates application</a:t>
            </a:r>
          </a:p>
        </p:txBody>
      </p:sp>
      <p:grpSp>
        <p:nvGrpSpPr>
          <p:cNvPr id="79879" name="Group 7"/>
          <p:cNvGrpSpPr>
            <a:grpSpLocks/>
          </p:cNvGrpSpPr>
          <p:nvPr/>
        </p:nvGrpSpPr>
        <p:grpSpPr bwMode="auto">
          <a:xfrm>
            <a:off x="4800600" y="1981200"/>
            <a:ext cx="3857625" cy="3902075"/>
            <a:chOff x="3024" y="1344"/>
            <a:chExt cx="2430" cy="2458"/>
          </a:xfrm>
        </p:grpSpPr>
        <p:grpSp>
          <p:nvGrpSpPr>
            <p:cNvPr id="79880" name="Group 8"/>
            <p:cNvGrpSpPr>
              <a:grpSpLocks/>
            </p:cNvGrpSpPr>
            <p:nvPr/>
          </p:nvGrpSpPr>
          <p:grpSpPr bwMode="auto">
            <a:xfrm>
              <a:off x="3519" y="1934"/>
              <a:ext cx="1432" cy="328"/>
              <a:chOff x="3509" y="1924"/>
              <a:chExt cx="1432" cy="328"/>
            </a:xfrm>
          </p:grpSpPr>
          <p:sp>
            <p:nvSpPr>
              <p:cNvPr id="79881" name="Rectangle 9"/>
              <p:cNvSpPr>
                <a:spLocks noChangeArrowheads="1"/>
              </p:cNvSpPr>
              <p:nvPr/>
            </p:nvSpPr>
            <p:spPr bwMode="auto">
              <a:xfrm>
                <a:off x="3509" y="1924"/>
                <a:ext cx="1432" cy="328"/>
              </a:xfrm>
              <a:prstGeom prst="rect">
                <a:avLst/>
              </a:prstGeom>
              <a:solidFill>
                <a:srgbClr val="00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882" name="Rectangle 10"/>
              <p:cNvSpPr>
                <a:spLocks noChangeArrowheads="1"/>
              </p:cNvSpPr>
              <p:nvPr/>
            </p:nvSpPr>
            <p:spPr bwMode="auto">
              <a:xfrm>
                <a:off x="3589" y="1944"/>
                <a:ext cx="127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>
                    <a:solidFill>
                      <a:srgbClr val="000000"/>
                    </a:solidFill>
                  </a:rPr>
                  <a:t>Design Wizard</a:t>
                </a:r>
              </a:p>
            </p:txBody>
          </p:sp>
        </p:grpSp>
        <p:grpSp>
          <p:nvGrpSpPr>
            <p:cNvPr id="79883" name="Group 11"/>
            <p:cNvGrpSpPr>
              <a:grpSpLocks/>
            </p:cNvGrpSpPr>
            <p:nvPr/>
          </p:nvGrpSpPr>
          <p:grpSpPr bwMode="auto">
            <a:xfrm>
              <a:off x="3519" y="3474"/>
              <a:ext cx="1432" cy="328"/>
              <a:chOff x="3509" y="3464"/>
              <a:chExt cx="1432" cy="328"/>
            </a:xfrm>
          </p:grpSpPr>
          <p:sp>
            <p:nvSpPr>
              <p:cNvPr id="79884" name="Rectangle 12"/>
              <p:cNvSpPr>
                <a:spLocks noChangeArrowheads="1"/>
              </p:cNvSpPr>
              <p:nvPr/>
            </p:nvSpPr>
            <p:spPr bwMode="auto">
              <a:xfrm>
                <a:off x="3509" y="3464"/>
                <a:ext cx="1432" cy="328"/>
              </a:xfrm>
              <a:prstGeom prst="rect">
                <a:avLst/>
              </a:prstGeom>
              <a:solidFill>
                <a:srgbClr val="00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885" name="Rectangle 13"/>
              <p:cNvSpPr>
                <a:spLocks noChangeArrowheads="1"/>
              </p:cNvSpPr>
              <p:nvPr/>
            </p:nvSpPr>
            <p:spPr bwMode="auto">
              <a:xfrm>
                <a:off x="3714" y="3484"/>
                <a:ext cx="102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>
                    <a:solidFill>
                      <a:srgbClr val="000000"/>
                    </a:solidFill>
                  </a:rPr>
                  <a:t>Application</a:t>
                </a:r>
              </a:p>
            </p:txBody>
          </p:sp>
        </p:grpSp>
        <p:sp>
          <p:nvSpPr>
            <p:cNvPr id="79886" name="Line 14"/>
            <p:cNvSpPr>
              <a:spLocks noChangeShapeType="1"/>
            </p:cNvSpPr>
            <p:nvPr/>
          </p:nvSpPr>
          <p:spPr bwMode="auto">
            <a:xfrm>
              <a:off x="3899" y="2266"/>
              <a:ext cx="0" cy="1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87" name="Rectangle 15"/>
            <p:cNvSpPr>
              <a:spLocks noChangeArrowheads="1"/>
            </p:cNvSpPr>
            <p:nvPr/>
          </p:nvSpPr>
          <p:spPr bwMode="auto">
            <a:xfrm>
              <a:off x="3024" y="2622"/>
              <a:ext cx="861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000"/>
                <a:t>regenerated</a:t>
              </a:r>
            </a:p>
            <a:p>
              <a:r>
                <a:rPr lang="en-US" sz="2000"/>
                <a:t>application</a:t>
              </a:r>
            </a:p>
          </p:txBody>
        </p:sp>
        <p:sp>
          <p:nvSpPr>
            <p:cNvPr id="79888" name="Line 16"/>
            <p:cNvSpPr>
              <a:spLocks noChangeShapeType="1"/>
            </p:cNvSpPr>
            <p:nvPr/>
          </p:nvSpPr>
          <p:spPr bwMode="auto">
            <a:xfrm flipV="1">
              <a:off x="4427" y="2266"/>
              <a:ext cx="0" cy="1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89" name="Rectangle 17"/>
            <p:cNvSpPr>
              <a:spLocks noChangeArrowheads="1"/>
            </p:cNvSpPr>
            <p:nvPr/>
          </p:nvSpPr>
          <p:spPr bwMode="auto">
            <a:xfrm>
              <a:off x="4465" y="2430"/>
              <a:ext cx="989" cy="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000"/>
                <a:t>updated</a:t>
              </a:r>
            </a:p>
            <a:p>
              <a:r>
                <a:rPr lang="en-US" sz="2000"/>
                <a:t>requirements,</a:t>
              </a:r>
            </a:p>
            <a:p>
              <a:r>
                <a:rPr lang="en-US" sz="2000"/>
                <a:t>actual</a:t>
              </a:r>
            </a:p>
            <a:p>
              <a:r>
                <a:rPr lang="en-US" sz="2000"/>
                <a:t>workloads</a:t>
              </a:r>
            </a:p>
          </p:txBody>
        </p:sp>
        <p:sp>
          <p:nvSpPr>
            <p:cNvPr id="79890" name="Rectangle 18"/>
            <p:cNvSpPr>
              <a:spLocks noChangeArrowheads="1"/>
            </p:cNvSpPr>
            <p:nvPr/>
          </p:nvSpPr>
          <p:spPr bwMode="auto">
            <a:xfrm>
              <a:off x="3407" y="1344"/>
              <a:ext cx="16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i="1"/>
                <a:t>Self-Adaptive Cycle</a:t>
              </a:r>
            </a:p>
          </p:txBody>
        </p:sp>
      </p:grp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604F6-B530-46AC-ACFA-095EA9C0C103}" type="slidenum">
              <a:rPr lang="en-US"/>
              <a:pPr/>
              <a:t>55</a:t>
            </a:fld>
            <a:endParaRPr 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Self-Adaptivity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/>
              <a:t>Concept of rewriting type equations is domain-independent</a:t>
            </a:r>
            <a:br>
              <a:rPr lang="en-US"/>
            </a:br>
            <a:endParaRPr lang="en-US"/>
          </a:p>
          <a:p>
            <a:pPr lvl="1"/>
            <a:r>
              <a:rPr lang="en-US"/>
              <a:t>Interesting problem when there are lots of components that implement the same functionality in different ways</a:t>
            </a:r>
            <a:br>
              <a:rPr lang="en-US"/>
            </a:br>
            <a:endParaRPr lang="en-US"/>
          </a:p>
          <a:p>
            <a:pPr lvl="3"/>
            <a:r>
              <a:rPr lang="en-US"/>
              <a:t>this is where optimization problems arise</a:t>
            </a:r>
            <a:br>
              <a:rPr lang="en-US"/>
            </a:br>
            <a:endParaRPr lang="en-US"/>
          </a:p>
          <a:p>
            <a:pPr lvl="1"/>
            <a:r>
              <a:rPr lang="en-US"/>
              <a:t>Matter of analyzing additional domains and applying this technology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68A7-256B-4AC8-8B0F-992445DF2065}" type="slidenum">
              <a:rPr lang="en-US"/>
              <a:pPr/>
              <a:t>56</a:t>
            </a:fld>
            <a:endParaRPr lang="en-US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Conclusions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JTS integrates of different technologies:</a:t>
            </a:r>
          </a:p>
          <a:p>
            <a:pPr lvl="2"/>
            <a:r>
              <a:rPr lang="en-US"/>
              <a:t>metaprogramming</a:t>
            </a:r>
          </a:p>
          <a:p>
            <a:pPr lvl="2"/>
            <a:r>
              <a:rPr lang="en-US"/>
              <a:t>domain-specific language compiler tools</a:t>
            </a:r>
          </a:p>
          <a:p>
            <a:pPr lvl="2"/>
            <a:r>
              <a:rPr lang="en-US"/>
              <a:t>architectural view: components/generators</a:t>
            </a:r>
            <a:br>
              <a:rPr lang="en-US"/>
            </a:br>
            <a:endParaRPr lang="en-US"/>
          </a:p>
          <a:p>
            <a:r>
              <a:rPr lang="en-US"/>
              <a:t>Yields a powerful set of tools for creating </a:t>
            </a:r>
          </a:p>
          <a:p>
            <a:pPr lvl="2"/>
            <a:r>
              <a:rPr lang="en-US"/>
              <a:t>component technologies and their generators</a:t>
            </a:r>
            <a:br>
              <a:rPr lang="en-US"/>
            </a:br>
            <a:endParaRPr lang="en-US"/>
          </a:p>
          <a:p>
            <a:r>
              <a:rPr lang="en-US"/>
              <a:t>Embody useful advance </a:t>
            </a:r>
          </a:p>
          <a:p>
            <a:pPr lvl="2"/>
            <a:r>
              <a:rPr lang="en-US"/>
              <a:t>generator infrastructure</a:t>
            </a:r>
          </a:p>
          <a:p>
            <a:pPr lvl="2"/>
            <a:r>
              <a:rPr lang="en-US"/>
              <a:t>automating software development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9DF531D3-C2DF-4B25-9874-C6A91382CB9C}" type="slidenum">
              <a:rPr lang="en-US"/>
              <a:pPr/>
              <a:t>57</a:t>
            </a:fld>
            <a:endParaRPr lang="en-US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subTitle" idx="1"/>
          </p:nvPr>
        </p:nvSpPr>
        <p:spPr>
          <a:ln/>
        </p:spPr>
        <p:txBody>
          <a:bodyPr/>
          <a:lstStyle/>
          <a:p>
            <a:pPr algn="l"/>
            <a:endParaRPr lang="en-US"/>
          </a:p>
        </p:txBody>
      </p:sp>
      <p:grpSp>
        <p:nvGrpSpPr>
          <p:cNvPr id="55330" name="Group 34"/>
          <p:cNvGrpSpPr>
            <a:grpSpLocks/>
          </p:cNvGrpSpPr>
          <p:nvPr/>
        </p:nvGrpSpPr>
        <p:grpSpPr bwMode="auto">
          <a:xfrm>
            <a:off x="0" y="533400"/>
            <a:ext cx="9177338" cy="6324600"/>
            <a:chOff x="0" y="336"/>
            <a:chExt cx="5781" cy="3984"/>
          </a:xfrm>
        </p:grpSpPr>
        <p:sp>
          <p:nvSpPr>
            <p:cNvPr id="55299" name="Rectangle 3"/>
            <p:cNvSpPr>
              <a:spLocks noChangeArrowheads="1"/>
            </p:cNvSpPr>
            <p:nvPr/>
          </p:nvSpPr>
          <p:spPr bwMode="ltGray">
            <a:xfrm>
              <a:off x="0" y="3900"/>
              <a:ext cx="5774" cy="4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fol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5309" name="Group 13"/>
            <p:cNvGrpSpPr>
              <a:grpSpLocks/>
            </p:cNvGrpSpPr>
            <p:nvPr/>
          </p:nvGrpSpPr>
          <p:grpSpPr bwMode="auto">
            <a:xfrm>
              <a:off x="0" y="336"/>
              <a:ext cx="1441" cy="3984"/>
              <a:chOff x="0" y="336"/>
              <a:chExt cx="1441" cy="3984"/>
            </a:xfrm>
          </p:grpSpPr>
          <p:sp>
            <p:nvSpPr>
              <p:cNvPr id="55300" name="Freeform 4"/>
              <p:cNvSpPr>
                <a:spLocks/>
              </p:cNvSpPr>
              <p:nvPr/>
            </p:nvSpPr>
            <p:spPr bwMode="ltGray">
              <a:xfrm>
                <a:off x="200" y="1331"/>
                <a:ext cx="237" cy="2989"/>
              </a:xfrm>
              <a:custGeom>
                <a:avLst/>
                <a:gdLst/>
                <a:ahLst/>
                <a:cxnLst>
                  <a:cxn ang="0">
                    <a:pos x="0" y="178"/>
                  </a:cxn>
                  <a:cxn ang="0">
                    <a:pos x="35" y="874"/>
                  </a:cxn>
                  <a:cxn ang="0">
                    <a:pos x="70" y="1436"/>
                  </a:cxn>
                  <a:cxn ang="0">
                    <a:pos x="95" y="1851"/>
                  </a:cxn>
                  <a:cxn ang="0">
                    <a:pos x="88" y="2988"/>
                  </a:cxn>
                  <a:cxn ang="0">
                    <a:pos x="135" y="2988"/>
                  </a:cxn>
                  <a:cxn ang="0">
                    <a:pos x="156" y="1773"/>
                  </a:cxn>
                  <a:cxn ang="0">
                    <a:pos x="165" y="1409"/>
                  </a:cxn>
                  <a:cxn ang="0">
                    <a:pos x="182" y="1069"/>
                  </a:cxn>
                  <a:cxn ang="0">
                    <a:pos x="193" y="812"/>
                  </a:cxn>
                  <a:cxn ang="0">
                    <a:pos x="212" y="440"/>
                  </a:cxn>
                  <a:cxn ang="0">
                    <a:pos x="236" y="120"/>
                  </a:cxn>
                  <a:cxn ang="0">
                    <a:pos x="221" y="38"/>
                  </a:cxn>
                  <a:cxn ang="0">
                    <a:pos x="196" y="0"/>
                  </a:cxn>
                  <a:cxn ang="0">
                    <a:pos x="168" y="394"/>
                  </a:cxn>
                  <a:cxn ang="0">
                    <a:pos x="144" y="729"/>
                  </a:cxn>
                  <a:cxn ang="0">
                    <a:pos x="135" y="991"/>
                  </a:cxn>
                  <a:cxn ang="0">
                    <a:pos x="128" y="1267"/>
                  </a:cxn>
                  <a:cxn ang="0">
                    <a:pos x="107" y="1544"/>
                  </a:cxn>
                  <a:cxn ang="0">
                    <a:pos x="79" y="1063"/>
                  </a:cxn>
                  <a:cxn ang="0">
                    <a:pos x="47" y="609"/>
                  </a:cxn>
                  <a:cxn ang="0">
                    <a:pos x="0" y="178"/>
                  </a:cxn>
                </a:cxnLst>
                <a:rect l="0" t="0" r="r" b="b"/>
                <a:pathLst>
                  <a:path w="237" h="2989">
                    <a:moveTo>
                      <a:pt x="0" y="178"/>
                    </a:moveTo>
                    <a:lnTo>
                      <a:pt x="35" y="874"/>
                    </a:lnTo>
                    <a:lnTo>
                      <a:pt x="70" y="1436"/>
                    </a:lnTo>
                    <a:lnTo>
                      <a:pt x="95" y="1851"/>
                    </a:lnTo>
                    <a:lnTo>
                      <a:pt x="88" y="2988"/>
                    </a:lnTo>
                    <a:lnTo>
                      <a:pt x="135" y="2988"/>
                    </a:lnTo>
                    <a:lnTo>
                      <a:pt x="156" y="1773"/>
                    </a:lnTo>
                    <a:lnTo>
                      <a:pt x="165" y="1409"/>
                    </a:lnTo>
                    <a:lnTo>
                      <a:pt x="182" y="1069"/>
                    </a:lnTo>
                    <a:lnTo>
                      <a:pt x="193" y="812"/>
                    </a:lnTo>
                    <a:lnTo>
                      <a:pt x="212" y="440"/>
                    </a:lnTo>
                    <a:lnTo>
                      <a:pt x="236" y="120"/>
                    </a:lnTo>
                    <a:lnTo>
                      <a:pt x="221" y="38"/>
                    </a:lnTo>
                    <a:lnTo>
                      <a:pt x="196" y="0"/>
                    </a:lnTo>
                    <a:lnTo>
                      <a:pt x="168" y="394"/>
                    </a:lnTo>
                    <a:lnTo>
                      <a:pt x="144" y="729"/>
                    </a:lnTo>
                    <a:lnTo>
                      <a:pt x="135" y="991"/>
                    </a:lnTo>
                    <a:lnTo>
                      <a:pt x="128" y="1267"/>
                    </a:lnTo>
                    <a:lnTo>
                      <a:pt x="107" y="1544"/>
                    </a:lnTo>
                    <a:lnTo>
                      <a:pt x="79" y="1063"/>
                    </a:lnTo>
                    <a:lnTo>
                      <a:pt x="47" y="609"/>
                    </a:lnTo>
                    <a:lnTo>
                      <a:pt x="0" y="178"/>
                    </a:lnTo>
                  </a:path>
                </a:pathLst>
              </a:custGeom>
              <a:solidFill>
                <a:srgbClr val="3C002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301" name="Freeform 5"/>
              <p:cNvSpPr>
                <a:spLocks/>
              </p:cNvSpPr>
              <p:nvPr/>
            </p:nvSpPr>
            <p:spPr bwMode="ltGray">
              <a:xfrm>
                <a:off x="377" y="2153"/>
                <a:ext cx="380" cy="2166"/>
              </a:xfrm>
              <a:custGeom>
                <a:avLst/>
                <a:gdLst/>
                <a:ahLst/>
                <a:cxnLst>
                  <a:cxn ang="0">
                    <a:pos x="0" y="525"/>
                  </a:cxn>
                  <a:cxn ang="0">
                    <a:pos x="32" y="754"/>
                  </a:cxn>
                  <a:cxn ang="0">
                    <a:pos x="64" y="939"/>
                  </a:cxn>
                  <a:cxn ang="0">
                    <a:pos x="85" y="1074"/>
                  </a:cxn>
                  <a:cxn ang="0">
                    <a:pos x="54" y="2165"/>
                  </a:cxn>
                  <a:cxn ang="0">
                    <a:pos x="103" y="2119"/>
                  </a:cxn>
                  <a:cxn ang="0">
                    <a:pos x="140" y="1050"/>
                  </a:cxn>
                  <a:cxn ang="0">
                    <a:pos x="145" y="930"/>
                  </a:cxn>
                  <a:cxn ang="0">
                    <a:pos x="165" y="818"/>
                  </a:cxn>
                  <a:cxn ang="0">
                    <a:pos x="172" y="734"/>
                  </a:cxn>
                  <a:cxn ang="0">
                    <a:pos x="190" y="612"/>
                  </a:cxn>
                  <a:cxn ang="0">
                    <a:pos x="210" y="507"/>
                  </a:cxn>
                  <a:cxn ang="0">
                    <a:pos x="228" y="414"/>
                  </a:cxn>
                  <a:cxn ang="0">
                    <a:pos x="246" y="314"/>
                  </a:cxn>
                  <a:cxn ang="0">
                    <a:pos x="275" y="214"/>
                  </a:cxn>
                  <a:cxn ang="0">
                    <a:pos x="308" y="130"/>
                  </a:cxn>
                  <a:cxn ang="0">
                    <a:pos x="361" y="50"/>
                  </a:cxn>
                  <a:cxn ang="0">
                    <a:pos x="379" y="18"/>
                  </a:cxn>
                  <a:cxn ang="0">
                    <a:pos x="356" y="0"/>
                  </a:cxn>
                  <a:cxn ang="0">
                    <a:pos x="322" y="32"/>
                  </a:cxn>
                  <a:cxn ang="0">
                    <a:pos x="275" y="109"/>
                  </a:cxn>
                  <a:cxn ang="0">
                    <a:pos x="240" y="185"/>
                  </a:cxn>
                  <a:cxn ang="0">
                    <a:pos x="210" y="265"/>
                  </a:cxn>
                  <a:cxn ang="0">
                    <a:pos x="193" y="369"/>
                  </a:cxn>
                  <a:cxn ang="0">
                    <a:pos x="175" y="467"/>
                  </a:cxn>
                  <a:cxn ang="0">
                    <a:pos x="150" y="598"/>
                  </a:cxn>
                  <a:cxn ang="0">
                    <a:pos x="128" y="707"/>
                  </a:cxn>
                  <a:cxn ang="0">
                    <a:pos x="120" y="792"/>
                  </a:cxn>
                  <a:cxn ang="0">
                    <a:pos x="115" y="883"/>
                  </a:cxn>
                  <a:cxn ang="0">
                    <a:pos x="97" y="974"/>
                  </a:cxn>
                  <a:cxn ang="0">
                    <a:pos x="70" y="816"/>
                  </a:cxn>
                  <a:cxn ang="0">
                    <a:pos x="42" y="667"/>
                  </a:cxn>
                  <a:cxn ang="0">
                    <a:pos x="0" y="525"/>
                  </a:cxn>
                </a:cxnLst>
                <a:rect l="0" t="0" r="r" b="b"/>
                <a:pathLst>
                  <a:path w="380" h="2166">
                    <a:moveTo>
                      <a:pt x="0" y="525"/>
                    </a:moveTo>
                    <a:lnTo>
                      <a:pt x="32" y="754"/>
                    </a:lnTo>
                    <a:lnTo>
                      <a:pt x="64" y="939"/>
                    </a:lnTo>
                    <a:lnTo>
                      <a:pt x="85" y="1074"/>
                    </a:lnTo>
                    <a:lnTo>
                      <a:pt x="54" y="2165"/>
                    </a:lnTo>
                    <a:lnTo>
                      <a:pt x="103" y="2119"/>
                    </a:lnTo>
                    <a:lnTo>
                      <a:pt x="140" y="1050"/>
                    </a:lnTo>
                    <a:lnTo>
                      <a:pt x="145" y="930"/>
                    </a:lnTo>
                    <a:lnTo>
                      <a:pt x="165" y="818"/>
                    </a:lnTo>
                    <a:lnTo>
                      <a:pt x="172" y="734"/>
                    </a:lnTo>
                    <a:lnTo>
                      <a:pt x="190" y="612"/>
                    </a:lnTo>
                    <a:lnTo>
                      <a:pt x="210" y="507"/>
                    </a:lnTo>
                    <a:lnTo>
                      <a:pt x="228" y="414"/>
                    </a:lnTo>
                    <a:lnTo>
                      <a:pt x="246" y="314"/>
                    </a:lnTo>
                    <a:lnTo>
                      <a:pt x="275" y="214"/>
                    </a:lnTo>
                    <a:lnTo>
                      <a:pt x="308" y="130"/>
                    </a:lnTo>
                    <a:lnTo>
                      <a:pt x="361" y="50"/>
                    </a:lnTo>
                    <a:lnTo>
                      <a:pt x="379" y="18"/>
                    </a:lnTo>
                    <a:lnTo>
                      <a:pt x="356" y="0"/>
                    </a:lnTo>
                    <a:lnTo>
                      <a:pt x="322" y="32"/>
                    </a:lnTo>
                    <a:lnTo>
                      <a:pt x="275" y="109"/>
                    </a:lnTo>
                    <a:lnTo>
                      <a:pt x="240" y="185"/>
                    </a:lnTo>
                    <a:lnTo>
                      <a:pt x="210" y="265"/>
                    </a:lnTo>
                    <a:lnTo>
                      <a:pt x="193" y="369"/>
                    </a:lnTo>
                    <a:lnTo>
                      <a:pt x="175" y="467"/>
                    </a:lnTo>
                    <a:lnTo>
                      <a:pt x="150" y="598"/>
                    </a:lnTo>
                    <a:lnTo>
                      <a:pt x="128" y="707"/>
                    </a:lnTo>
                    <a:lnTo>
                      <a:pt x="120" y="792"/>
                    </a:lnTo>
                    <a:lnTo>
                      <a:pt x="115" y="883"/>
                    </a:lnTo>
                    <a:lnTo>
                      <a:pt x="97" y="974"/>
                    </a:lnTo>
                    <a:lnTo>
                      <a:pt x="70" y="816"/>
                    </a:lnTo>
                    <a:lnTo>
                      <a:pt x="42" y="667"/>
                    </a:lnTo>
                    <a:lnTo>
                      <a:pt x="0" y="525"/>
                    </a:lnTo>
                  </a:path>
                </a:pathLst>
              </a:custGeom>
              <a:solidFill>
                <a:srgbClr val="3C002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302" name="Freeform 6"/>
              <p:cNvSpPr>
                <a:spLocks/>
              </p:cNvSpPr>
              <p:nvPr/>
            </p:nvSpPr>
            <p:spPr bwMode="ltGray">
              <a:xfrm>
                <a:off x="0" y="1090"/>
                <a:ext cx="833" cy="1263"/>
              </a:xfrm>
              <a:custGeom>
                <a:avLst/>
                <a:gdLst/>
                <a:ahLst/>
                <a:cxnLst>
                  <a:cxn ang="0">
                    <a:pos x="337" y="398"/>
                  </a:cxn>
                  <a:cxn ang="0">
                    <a:pos x="364" y="438"/>
                  </a:cxn>
                  <a:cxn ang="0">
                    <a:pos x="511" y="370"/>
                  </a:cxn>
                  <a:cxn ang="0">
                    <a:pos x="665" y="263"/>
                  </a:cxn>
                  <a:cxn ang="0">
                    <a:pos x="731" y="149"/>
                  </a:cxn>
                  <a:cxn ang="0">
                    <a:pos x="693" y="249"/>
                  </a:cxn>
                  <a:cxn ang="0">
                    <a:pos x="576" y="352"/>
                  </a:cxn>
                  <a:cxn ang="0">
                    <a:pos x="448" y="449"/>
                  </a:cxn>
                  <a:cxn ang="0">
                    <a:pos x="323" y="516"/>
                  </a:cxn>
                  <a:cxn ang="0">
                    <a:pos x="374" y="576"/>
                  </a:cxn>
                  <a:cxn ang="0">
                    <a:pos x="488" y="585"/>
                  </a:cxn>
                  <a:cxn ang="0">
                    <a:pos x="634" y="607"/>
                  </a:cxn>
                  <a:cxn ang="0">
                    <a:pos x="750" y="661"/>
                  </a:cxn>
                  <a:cxn ang="0">
                    <a:pos x="790" y="696"/>
                  </a:cxn>
                  <a:cxn ang="0">
                    <a:pos x="669" y="661"/>
                  </a:cxn>
                  <a:cxn ang="0">
                    <a:pos x="508" y="643"/>
                  </a:cxn>
                  <a:cxn ang="0">
                    <a:pos x="359" y="631"/>
                  </a:cxn>
                  <a:cxn ang="0">
                    <a:pos x="278" y="660"/>
                  </a:cxn>
                  <a:cxn ang="0">
                    <a:pos x="295" y="805"/>
                  </a:cxn>
                  <a:cxn ang="0">
                    <a:pos x="292" y="994"/>
                  </a:cxn>
                  <a:cxn ang="0">
                    <a:pos x="244" y="1145"/>
                  </a:cxn>
                  <a:cxn ang="0">
                    <a:pos x="144" y="1262"/>
                  </a:cxn>
                  <a:cxn ang="0">
                    <a:pos x="159" y="1121"/>
                  </a:cxn>
                  <a:cxn ang="0">
                    <a:pos x="191" y="969"/>
                  </a:cxn>
                  <a:cxn ang="0">
                    <a:pos x="212" y="772"/>
                  </a:cxn>
                  <a:cxn ang="0">
                    <a:pos x="202" y="641"/>
                  </a:cxn>
                  <a:cxn ang="0">
                    <a:pos x="151" y="718"/>
                  </a:cxn>
                  <a:cxn ang="0">
                    <a:pos x="125" y="883"/>
                  </a:cxn>
                  <a:cxn ang="0">
                    <a:pos x="101" y="1054"/>
                  </a:cxn>
                  <a:cxn ang="0">
                    <a:pos x="32" y="1180"/>
                  </a:cxn>
                  <a:cxn ang="0">
                    <a:pos x="7" y="1180"/>
                  </a:cxn>
                  <a:cxn ang="0">
                    <a:pos x="7" y="1051"/>
                  </a:cxn>
                  <a:cxn ang="0">
                    <a:pos x="54" y="931"/>
                  </a:cxn>
                  <a:cxn ang="0">
                    <a:pos x="109" y="776"/>
                  </a:cxn>
                  <a:cxn ang="0">
                    <a:pos x="134" y="661"/>
                  </a:cxn>
                  <a:cxn ang="0">
                    <a:pos x="84" y="589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7" y="598"/>
                  </a:cxn>
                  <a:cxn ang="0">
                    <a:pos x="42" y="521"/>
                  </a:cxn>
                  <a:cxn ang="0">
                    <a:pos x="42" y="449"/>
                  </a:cxn>
                  <a:cxn ang="0">
                    <a:pos x="7" y="340"/>
                  </a:cxn>
                  <a:cxn ang="0">
                    <a:pos x="7" y="340"/>
                  </a:cxn>
                  <a:cxn ang="0">
                    <a:pos x="7" y="340"/>
                  </a:cxn>
                  <a:cxn ang="0">
                    <a:pos x="7" y="340"/>
                  </a:cxn>
                  <a:cxn ang="0">
                    <a:pos x="76" y="396"/>
                  </a:cxn>
                  <a:cxn ang="0">
                    <a:pos x="166" y="510"/>
                  </a:cxn>
                  <a:cxn ang="0">
                    <a:pos x="175" y="423"/>
                  </a:cxn>
                  <a:cxn ang="0">
                    <a:pos x="76" y="294"/>
                  </a:cxn>
                  <a:cxn ang="0">
                    <a:pos x="7" y="210"/>
                  </a:cxn>
                  <a:cxn ang="0">
                    <a:pos x="7" y="210"/>
                  </a:cxn>
                  <a:cxn ang="0">
                    <a:pos x="7" y="156"/>
                  </a:cxn>
                  <a:cxn ang="0">
                    <a:pos x="95" y="281"/>
                  </a:cxn>
                  <a:cxn ang="0">
                    <a:pos x="193" y="449"/>
                  </a:cxn>
                  <a:cxn ang="0">
                    <a:pos x="253" y="410"/>
                  </a:cxn>
                  <a:cxn ang="0">
                    <a:pos x="334" y="283"/>
                  </a:cxn>
                  <a:cxn ang="0">
                    <a:pos x="436" y="129"/>
                  </a:cxn>
                  <a:cxn ang="0">
                    <a:pos x="520" y="21"/>
                  </a:cxn>
                  <a:cxn ang="0">
                    <a:pos x="513" y="96"/>
                  </a:cxn>
                  <a:cxn ang="0">
                    <a:pos x="430" y="249"/>
                  </a:cxn>
                </a:cxnLst>
                <a:rect l="0" t="0" r="r" b="b"/>
                <a:pathLst>
                  <a:path w="833" h="1263">
                    <a:moveTo>
                      <a:pt x="392" y="309"/>
                    </a:moveTo>
                    <a:lnTo>
                      <a:pt x="376" y="329"/>
                    </a:lnTo>
                    <a:lnTo>
                      <a:pt x="362" y="350"/>
                    </a:lnTo>
                    <a:lnTo>
                      <a:pt x="351" y="372"/>
                    </a:lnTo>
                    <a:lnTo>
                      <a:pt x="337" y="398"/>
                    </a:lnTo>
                    <a:lnTo>
                      <a:pt x="327" y="420"/>
                    </a:lnTo>
                    <a:lnTo>
                      <a:pt x="323" y="441"/>
                    </a:lnTo>
                    <a:lnTo>
                      <a:pt x="315" y="460"/>
                    </a:lnTo>
                    <a:lnTo>
                      <a:pt x="336" y="449"/>
                    </a:lnTo>
                    <a:lnTo>
                      <a:pt x="364" y="438"/>
                    </a:lnTo>
                    <a:lnTo>
                      <a:pt x="393" y="425"/>
                    </a:lnTo>
                    <a:lnTo>
                      <a:pt x="423" y="412"/>
                    </a:lnTo>
                    <a:lnTo>
                      <a:pt x="454" y="401"/>
                    </a:lnTo>
                    <a:lnTo>
                      <a:pt x="485" y="387"/>
                    </a:lnTo>
                    <a:lnTo>
                      <a:pt x="511" y="370"/>
                    </a:lnTo>
                    <a:lnTo>
                      <a:pt x="550" y="349"/>
                    </a:lnTo>
                    <a:lnTo>
                      <a:pt x="578" y="327"/>
                    </a:lnTo>
                    <a:lnTo>
                      <a:pt x="615" y="303"/>
                    </a:lnTo>
                    <a:lnTo>
                      <a:pt x="640" y="289"/>
                    </a:lnTo>
                    <a:lnTo>
                      <a:pt x="665" y="263"/>
                    </a:lnTo>
                    <a:lnTo>
                      <a:pt x="685" y="243"/>
                    </a:lnTo>
                    <a:lnTo>
                      <a:pt x="703" y="216"/>
                    </a:lnTo>
                    <a:lnTo>
                      <a:pt x="715" y="190"/>
                    </a:lnTo>
                    <a:lnTo>
                      <a:pt x="724" y="167"/>
                    </a:lnTo>
                    <a:lnTo>
                      <a:pt x="731" y="149"/>
                    </a:lnTo>
                    <a:lnTo>
                      <a:pt x="733" y="169"/>
                    </a:lnTo>
                    <a:lnTo>
                      <a:pt x="733" y="181"/>
                    </a:lnTo>
                    <a:lnTo>
                      <a:pt x="727" y="200"/>
                    </a:lnTo>
                    <a:lnTo>
                      <a:pt x="713" y="220"/>
                    </a:lnTo>
                    <a:lnTo>
                      <a:pt x="693" y="249"/>
                    </a:lnTo>
                    <a:lnTo>
                      <a:pt x="681" y="270"/>
                    </a:lnTo>
                    <a:lnTo>
                      <a:pt x="660" y="285"/>
                    </a:lnTo>
                    <a:lnTo>
                      <a:pt x="635" y="305"/>
                    </a:lnTo>
                    <a:lnTo>
                      <a:pt x="604" y="329"/>
                    </a:lnTo>
                    <a:lnTo>
                      <a:pt x="576" y="352"/>
                    </a:lnTo>
                    <a:lnTo>
                      <a:pt x="545" y="376"/>
                    </a:lnTo>
                    <a:lnTo>
                      <a:pt x="525" y="396"/>
                    </a:lnTo>
                    <a:lnTo>
                      <a:pt x="501" y="418"/>
                    </a:lnTo>
                    <a:lnTo>
                      <a:pt x="475" y="432"/>
                    </a:lnTo>
                    <a:lnTo>
                      <a:pt x="448" y="449"/>
                    </a:lnTo>
                    <a:lnTo>
                      <a:pt x="420" y="465"/>
                    </a:lnTo>
                    <a:lnTo>
                      <a:pt x="393" y="480"/>
                    </a:lnTo>
                    <a:lnTo>
                      <a:pt x="371" y="492"/>
                    </a:lnTo>
                    <a:lnTo>
                      <a:pt x="342" y="507"/>
                    </a:lnTo>
                    <a:lnTo>
                      <a:pt x="323" y="516"/>
                    </a:lnTo>
                    <a:lnTo>
                      <a:pt x="314" y="521"/>
                    </a:lnTo>
                    <a:lnTo>
                      <a:pt x="323" y="536"/>
                    </a:lnTo>
                    <a:lnTo>
                      <a:pt x="333" y="550"/>
                    </a:lnTo>
                    <a:lnTo>
                      <a:pt x="348" y="570"/>
                    </a:lnTo>
                    <a:lnTo>
                      <a:pt x="374" y="576"/>
                    </a:lnTo>
                    <a:lnTo>
                      <a:pt x="393" y="578"/>
                    </a:lnTo>
                    <a:lnTo>
                      <a:pt x="424" y="583"/>
                    </a:lnTo>
                    <a:lnTo>
                      <a:pt x="454" y="585"/>
                    </a:lnTo>
                    <a:lnTo>
                      <a:pt x="454" y="585"/>
                    </a:lnTo>
                    <a:lnTo>
                      <a:pt x="488" y="585"/>
                    </a:lnTo>
                    <a:lnTo>
                      <a:pt x="519" y="589"/>
                    </a:lnTo>
                    <a:lnTo>
                      <a:pt x="551" y="590"/>
                    </a:lnTo>
                    <a:lnTo>
                      <a:pt x="581" y="596"/>
                    </a:lnTo>
                    <a:lnTo>
                      <a:pt x="606" y="600"/>
                    </a:lnTo>
                    <a:lnTo>
                      <a:pt x="634" y="607"/>
                    </a:lnTo>
                    <a:lnTo>
                      <a:pt x="654" y="614"/>
                    </a:lnTo>
                    <a:lnTo>
                      <a:pt x="677" y="625"/>
                    </a:lnTo>
                    <a:lnTo>
                      <a:pt x="694" y="636"/>
                    </a:lnTo>
                    <a:lnTo>
                      <a:pt x="721" y="647"/>
                    </a:lnTo>
                    <a:lnTo>
                      <a:pt x="750" y="661"/>
                    </a:lnTo>
                    <a:lnTo>
                      <a:pt x="781" y="674"/>
                    </a:lnTo>
                    <a:lnTo>
                      <a:pt x="805" y="683"/>
                    </a:lnTo>
                    <a:lnTo>
                      <a:pt x="832" y="692"/>
                    </a:lnTo>
                    <a:lnTo>
                      <a:pt x="811" y="698"/>
                    </a:lnTo>
                    <a:lnTo>
                      <a:pt x="790" y="696"/>
                    </a:lnTo>
                    <a:lnTo>
                      <a:pt x="767" y="691"/>
                    </a:lnTo>
                    <a:lnTo>
                      <a:pt x="743" y="683"/>
                    </a:lnTo>
                    <a:lnTo>
                      <a:pt x="709" y="672"/>
                    </a:lnTo>
                    <a:lnTo>
                      <a:pt x="690" y="667"/>
                    </a:lnTo>
                    <a:lnTo>
                      <a:pt x="669" y="661"/>
                    </a:lnTo>
                    <a:lnTo>
                      <a:pt x="643" y="656"/>
                    </a:lnTo>
                    <a:lnTo>
                      <a:pt x="613" y="652"/>
                    </a:lnTo>
                    <a:lnTo>
                      <a:pt x="579" y="649"/>
                    </a:lnTo>
                    <a:lnTo>
                      <a:pt x="545" y="645"/>
                    </a:lnTo>
                    <a:lnTo>
                      <a:pt x="508" y="643"/>
                    </a:lnTo>
                    <a:lnTo>
                      <a:pt x="479" y="643"/>
                    </a:lnTo>
                    <a:lnTo>
                      <a:pt x="446" y="641"/>
                    </a:lnTo>
                    <a:lnTo>
                      <a:pt x="421" y="640"/>
                    </a:lnTo>
                    <a:lnTo>
                      <a:pt x="392" y="638"/>
                    </a:lnTo>
                    <a:lnTo>
                      <a:pt x="359" y="631"/>
                    </a:lnTo>
                    <a:lnTo>
                      <a:pt x="323" y="623"/>
                    </a:lnTo>
                    <a:lnTo>
                      <a:pt x="290" y="614"/>
                    </a:lnTo>
                    <a:lnTo>
                      <a:pt x="252" y="609"/>
                    </a:lnTo>
                    <a:lnTo>
                      <a:pt x="264" y="631"/>
                    </a:lnTo>
                    <a:lnTo>
                      <a:pt x="278" y="660"/>
                    </a:lnTo>
                    <a:lnTo>
                      <a:pt x="293" y="696"/>
                    </a:lnTo>
                    <a:lnTo>
                      <a:pt x="297" y="723"/>
                    </a:lnTo>
                    <a:lnTo>
                      <a:pt x="299" y="756"/>
                    </a:lnTo>
                    <a:lnTo>
                      <a:pt x="297" y="780"/>
                    </a:lnTo>
                    <a:lnTo>
                      <a:pt x="295" y="805"/>
                    </a:lnTo>
                    <a:lnTo>
                      <a:pt x="292" y="840"/>
                    </a:lnTo>
                    <a:lnTo>
                      <a:pt x="289" y="885"/>
                    </a:lnTo>
                    <a:lnTo>
                      <a:pt x="290" y="923"/>
                    </a:lnTo>
                    <a:lnTo>
                      <a:pt x="292" y="963"/>
                    </a:lnTo>
                    <a:lnTo>
                      <a:pt x="292" y="994"/>
                    </a:lnTo>
                    <a:lnTo>
                      <a:pt x="289" y="1025"/>
                    </a:lnTo>
                    <a:lnTo>
                      <a:pt x="280" y="1056"/>
                    </a:lnTo>
                    <a:lnTo>
                      <a:pt x="268" y="1094"/>
                    </a:lnTo>
                    <a:lnTo>
                      <a:pt x="258" y="1121"/>
                    </a:lnTo>
                    <a:lnTo>
                      <a:pt x="244" y="1145"/>
                    </a:lnTo>
                    <a:lnTo>
                      <a:pt x="230" y="1176"/>
                    </a:lnTo>
                    <a:lnTo>
                      <a:pt x="218" y="1194"/>
                    </a:lnTo>
                    <a:lnTo>
                      <a:pt x="196" y="1218"/>
                    </a:lnTo>
                    <a:lnTo>
                      <a:pt x="168" y="1238"/>
                    </a:lnTo>
                    <a:lnTo>
                      <a:pt x="144" y="1262"/>
                    </a:lnTo>
                    <a:lnTo>
                      <a:pt x="141" y="1236"/>
                    </a:lnTo>
                    <a:lnTo>
                      <a:pt x="144" y="1205"/>
                    </a:lnTo>
                    <a:lnTo>
                      <a:pt x="148" y="1172"/>
                    </a:lnTo>
                    <a:lnTo>
                      <a:pt x="151" y="1143"/>
                    </a:lnTo>
                    <a:lnTo>
                      <a:pt x="159" y="1121"/>
                    </a:lnTo>
                    <a:lnTo>
                      <a:pt x="166" y="1092"/>
                    </a:lnTo>
                    <a:lnTo>
                      <a:pt x="178" y="1061"/>
                    </a:lnTo>
                    <a:lnTo>
                      <a:pt x="184" y="1036"/>
                    </a:lnTo>
                    <a:lnTo>
                      <a:pt x="185" y="1012"/>
                    </a:lnTo>
                    <a:lnTo>
                      <a:pt x="191" y="969"/>
                    </a:lnTo>
                    <a:lnTo>
                      <a:pt x="196" y="923"/>
                    </a:lnTo>
                    <a:lnTo>
                      <a:pt x="200" y="883"/>
                    </a:lnTo>
                    <a:lnTo>
                      <a:pt x="205" y="843"/>
                    </a:lnTo>
                    <a:lnTo>
                      <a:pt x="210" y="801"/>
                    </a:lnTo>
                    <a:lnTo>
                      <a:pt x="212" y="772"/>
                    </a:lnTo>
                    <a:lnTo>
                      <a:pt x="212" y="749"/>
                    </a:lnTo>
                    <a:lnTo>
                      <a:pt x="213" y="720"/>
                    </a:lnTo>
                    <a:lnTo>
                      <a:pt x="212" y="687"/>
                    </a:lnTo>
                    <a:lnTo>
                      <a:pt x="209" y="669"/>
                    </a:lnTo>
                    <a:lnTo>
                      <a:pt x="202" y="641"/>
                    </a:lnTo>
                    <a:lnTo>
                      <a:pt x="196" y="607"/>
                    </a:lnTo>
                    <a:lnTo>
                      <a:pt x="184" y="632"/>
                    </a:lnTo>
                    <a:lnTo>
                      <a:pt x="171" y="660"/>
                    </a:lnTo>
                    <a:lnTo>
                      <a:pt x="159" y="687"/>
                    </a:lnTo>
                    <a:lnTo>
                      <a:pt x="151" y="718"/>
                    </a:lnTo>
                    <a:lnTo>
                      <a:pt x="144" y="751"/>
                    </a:lnTo>
                    <a:lnTo>
                      <a:pt x="138" y="776"/>
                    </a:lnTo>
                    <a:lnTo>
                      <a:pt x="135" y="807"/>
                    </a:lnTo>
                    <a:lnTo>
                      <a:pt x="129" y="843"/>
                    </a:lnTo>
                    <a:lnTo>
                      <a:pt x="125" y="883"/>
                    </a:lnTo>
                    <a:lnTo>
                      <a:pt x="120" y="916"/>
                    </a:lnTo>
                    <a:lnTo>
                      <a:pt x="116" y="956"/>
                    </a:lnTo>
                    <a:lnTo>
                      <a:pt x="113" y="987"/>
                    </a:lnTo>
                    <a:lnTo>
                      <a:pt x="106" y="1021"/>
                    </a:lnTo>
                    <a:lnTo>
                      <a:pt x="101" y="1054"/>
                    </a:lnTo>
                    <a:lnTo>
                      <a:pt x="95" y="1078"/>
                    </a:lnTo>
                    <a:lnTo>
                      <a:pt x="82" y="1101"/>
                    </a:lnTo>
                    <a:lnTo>
                      <a:pt x="67" y="1129"/>
                    </a:lnTo>
                    <a:lnTo>
                      <a:pt x="50" y="1154"/>
                    </a:lnTo>
                    <a:lnTo>
                      <a:pt x="32" y="1180"/>
                    </a:lnTo>
                    <a:lnTo>
                      <a:pt x="17" y="1192"/>
                    </a:lnTo>
                    <a:lnTo>
                      <a:pt x="7" y="1180"/>
                    </a:lnTo>
                    <a:lnTo>
                      <a:pt x="7" y="1114"/>
                    </a:lnTo>
                    <a:lnTo>
                      <a:pt x="7" y="1114"/>
                    </a:lnTo>
                    <a:lnTo>
                      <a:pt x="7" y="1180"/>
                    </a:lnTo>
                    <a:lnTo>
                      <a:pt x="7" y="1114"/>
                    </a:lnTo>
                    <a:lnTo>
                      <a:pt x="7" y="1114"/>
                    </a:lnTo>
                    <a:lnTo>
                      <a:pt x="7" y="1114"/>
                    </a:lnTo>
                    <a:lnTo>
                      <a:pt x="7" y="1114"/>
                    </a:lnTo>
                    <a:lnTo>
                      <a:pt x="7" y="1051"/>
                    </a:lnTo>
                    <a:lnTo>
                      <a:pt x="7" y="1051"/>
                    </a:lnTo>
                    <a:lnTo>
                      <a:pt x="16" y="1025"/>
                    </a:lnTo>
                    <a:lnTo>
                      <a:pt x="30" y="992"/>
                    </a:lnTo>
                    <a:lnTo>
                      <a:pt x="42" y="963"/>
                    </a:lnTo>
                    <a:lnTo>
                      <a:pt x="54" y="931"/>
                    </a:lnTo>
                    <a:lnTo>
                      <a:pt x="66" y="901"/>
                    </a:lnTo>
                    <a:lnTo>
                      <a:pt x="79" y="869"/>
                    </a:lnTo>
                    <a:lnTo>
                      <a:pt x="88" y="838"/>
                    </a:lnTo>
                    <a:lnTo>
                      <a:pt x="98" y="807"/>
                    </a:lnTo>
                    <a:lnTo>
                      <a:pt x="109" y="776"/>
                    </a:lnTo>
                    <a:lnTo>
                      <a:pt x="113" y="754"/>
                    </a:lnTo>
                    <a:lnTo>
                      <a:pt x="122" y="731"/>
                    </a:lnTo>
                    <a:lnTo>
                      <a:pt x="129" y="701"/>
                    </a:lnTo>
                    <a:lnTo>
                      <a:pt x="138" y="680"/>
                    </a:lnTo>
                    <a:lnTo>
                      <a:pt x="134" y="661"/>
                    </a:lnTo>
                    <a:lnTo>
                      <a:pt x="131" y="640"/>
                    </a:lnTo>
                    <a:lnTo>
                      <a:pt x="132" y="621"/>
                    </a:lnTo>
                    <a:lnTo>
                      <a:pt x="137" y="600"/>
                    </a:lnTo>
                    <a:lnTo>
                      <a:pt x="113" y="596"/>
                    </a:lnTo>
                    <a:lnTo>
                      <a:pt x="84" y="589"/>
                    </a:lnTo>
                    <a:lnTo>
                      <a:pt x="59" y="605"/>
                    </a:lnTo>
                    <a:lnTo>
                      <a:pt x="35" y="618"/>
                    </a:lnTo>
                    <a:lnTo>
                      <a:pt x="10" y="631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32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98"/>
                    </a:lnTo>
                    <a:lnTo>
                      <a:pt x="7" y="532"/>
                    </a:lnTo>
                    <a:lnTo>
                      <a:pt x="16" y="532"/>
                    </a:lnTo>
                    <a:lnTo>
                      <a:pt x="42" y="521"/>
                    </a:lnTo>
                    <a:lnTo>
                      <a:pt x="48" y="505"/>
                    </a:lnTo>
                    <a:lnTo>
                      <a:pt x="54" y="490"/>
                    </a:lnTo>
                    <a:lnTo>
                      <a:pt x="60" y="474"/>
                    </a:lnTo>
                    <a:lnTo>
                      <a:pt x="59" y="469"/>
                    </a:lnTo>
                    <a:lnTo>
                      <a:pt x="42" y="449"/>
                    </a:lnTo>
                    <a:lnTo>
                      <a:pt x="19" y="427"/>
                    </a:lnTo>
                    <a:lnTo>
                      <a:pt x="0" y="405"/>
                    </a:lnTo>
                    <a:lnTo>
                      <a:pt x="7" y="403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7" y="340"/>
                    </a:lnTo>
                    <a:lnTo>
                      <a:pt x="4" y="334"/>
                    </a:lnTo>
                    <a:lnTo>
                      <a:pt x="35" y="358"/>
                    </a:lnTo>
                    <a:lnTo>
                      <a:pt x="60" y="380"/>
                    </a:lnTo>
                    <a:lnTo>
                      <a:pt x="76" y="396"/>
                    </a:lnTo>
                    <a:lnTo>
                      <a:pt x="89" y="416"/>
                    </a:lnTo>
                    <a:lnTo>
                      <a:pt x="110" y="443"/>
                    </a:lnTo>
                    <a:lnTo>
                      <a:pt x="128" y="465"/>
                    </a:lnTo>
                    <a:lnTo>
                      <a:pt x="144" y="485"/>
                    </a:lnTo>
                    <a:lnTo>
                      <a:pt x="166" y="510"/>
                    </a:lnTo>
                    <a:lnTo>
                      <a:pt x="175" y="501"/>
                    </a:lnTo>
                    <a:lnTo>
                      <a:pt x="185" y="481"/>
                    </a:lnTo>
                    <a:lnTo>
                      <a:pt x="196" y="465"/>
                    </a:lnTo>
                    <a:lnTo>
                      <a:pt x="190" y="449"/>
                    </a:lnTo>
                    <a:lnTo>
                      <a:pt x="175" y="423"/>
                    </a:lnTo>
                    <a:lnTo>
                      <a:pt x="160" y="398"/>
                    </a:lnTo>
                    <a:lnTo>
                      <a:pt x="144" y="374"/>
                    </a:lnTo>
                    <a:lnTo>
                      <a:pt x="128" y="352"/>
                    </a:lnTo>
                    <a:lnTo>
                      <a:pt x="100" y="323"/>
                    </a:lnTo>
                    <a:lnTo>
                      <a:pt x="76" y="294"/>
                    </a:lnTo>
                    <a:lnTo>
                      <a:pt x="56" y="272"/>
                    </a:lnTo>
                    <a:lnTo>
                      <a:pt x="38" y="252"/>
                    </a:lnTo>
                    <a:lnTo>
                      <a:pt x="19" y="229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145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210"/>
                    </a:lnTo>
                    <a:lnTo>
                      <a:pt x="7" y="145"/>
                    </a:lnTo>
                    <a:lnTo>
                      <a:pt x="7" y="145"/>
                    </a:lnTo>
                    <a:lnTo>
                      <a:pt x="7" y="174"/>
                    </a:lnTo>
                    <a:lnTo>
                      <a:pt x="7" y="156"/>
                    </a:lnTo>
                    <a:lnTo>
                      <a:pt x="14" y="180"/>
                    </a:lnTo>
                    <a:lnTo>
                      <a:pt x="36" y="205"/>
                    </a:lnTo>
                    <a:lnTo>
                      <a:pt x="54" y="229"/>
                    </a:lnTo>
                    <a:lnTo>
                      <a:pt x="79" y="261"/>
                    </a:lnTo>
                    <a:lnTo>
                      <a:pt x="95" y="281"/>
                    </a:lnTo>
                    <a:lnTo>
                      <a:pt x="116" y="309"/>
                    </a:lnTo>
                    <a:lnTo>
                      <a:pt x="135" y="345"/>
                    </a:lnTo>
                    <a:lnTo>
                      <a:pt x="153" y="372"/>
                    </a:lnTo>
                    <a:lnTo>
                      <a:pt x="169" y="401"/>
                    </a:lnTo>
                    <a:lnTo>
                      <a:pt x="193" y="449"/>
                    </a:lnTo>
                    <a:lnTo>
                      <a:pt x="202" y="474"/>
                    </a:lnTo>
                    <a:lnTo>
                      <a:pt x="208" y="490"/>
                    </a:lnTo>
                    <a:lnTo>
                      <a:pt x="219" y="465"/>
                    </a:lnTo>
                    <a:lnTo>
                      <a:pt x="236" y="438"/>
                    </a:lnTo>
                    <a:lnTo>
                      <a:pt x="253" y="410"/>
                    </a:lnTo>
                    <a:lnTo>
                      <a:pt x="268" y="383"/>
                    </a:lnTo>
                    <a:lnTo>
                      <a:pt x="283" y="358"/>
                    </a:lnTo>
                    <a:lnTo>
                      <a:pt x="297" y="334"/>
                    </a:lnTo>
                    <a:lnTo>
                      <a:pt x="314" y="312"/>
                    </a:lnTo>
                    <a:lnTo>
                      <a:pt x="334" y="283"/>
                    </a:lnTo>
                    <a:lnTo>
                      <a:pt x="356" y="254"/>
                    </a:lnTo>
                    <a:lnTo>
                      <a:pt x="377" y="221"/>
                    </a:lnTo>
                    <a:lnTo>
                      <a:pt x="399" y="189"/>
                    </a:lnTo>
                    <a:lnTo>
                      <a:pt x="416" y="161"/>
                    </a:lnTo>
                    <a:lnTo>
                      <a:pt x="436" y="129"/>
                    </a:lnTo>
                    <a:lnTo>
                      <a:pt x="452" y="107"/>
                    </a:lnTo>
                    <a:lnTo>
                      <a:pt x="473" y="85"/>
                    </a:lnTo>
                    <a:lnTo>
                      <a:pt x="491" y="69"/>
                    </a:lnTo>
                    <a:lnTo>
                      <a:pt x="505" y="49"/>
                    </a:lnTo>
                    <a:lnTo>
                      <a:pt x="520" y="21"/>
                    </a:lnTo>
                    <a:lnTo>
                      <a:pt x="534" y="0"/>
                    </a:lnTo>
                    <a:lnTo>
                      <a:pt x="531" y="18"/>
                    </a:lnTo>
                    <a:lnTo>
                      <a:pt x="528" y="43"/>
                    </a:lnTo>
                    <a:lnTo>
                      <a:pt x="523" y="70"/>
                    </a:lnTo>
                    <a:lnTo>
                      <a:pt x="513" y="96"/>
                    </a:lnTo>
                    <a:lnTo>
                      <a:pt x="501" y="120"/>
                    </a:lnTo>
                    <a:lnTo>
                      <a:pt x="482" y="154"/>
                    </a:lnTo>
                    <a:lnTo>
                      <a:pt x="467" y="183"/>
                    </a:lnTo>
                    <a:lnTo>
                      <a:pt x="449" y="220"/>
                    </a:lnTo>
                    <a:lnTo>
                      <a:pt x="430" y="249"/>
                    </a:lnTo>
                    <a:lnTo>
                      <a:pt x="410" y="283"/>
                    </a:lnTo>
                    <a:lnTo>
                      <a:pt x="392" y="309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5307" name="Group 11"/>
              <p:cNvGrpSpPr>
                <a:grpSpLocks/>
              </p:cNvGrpSpPr>
              <p:nvPr/>
            </p:nvGrpSpPr>
            <p:grpSpPr bwMode="auto">
              <a:xfrm>
                <a:off x="215" y="1772"/>
                <a:ext cx="1226" cy="1195"/>
                <a:chOff x="215" y="1772"/>
                <a:chExt cx="1226" cy="1195"/>
              </a:xfrm>
            </p:grpSpPr>
            <p:sp>
              <p:nvSpPr>
                <p:cNvPr id="55303" name="Freeform 7"/>
                <p:cNvSpPr>
                  <a:spLocks/>
                </p:cNvSpPr>
                <p:nvPr/>
              </p:nvSpPr>
              <p:spPr bwMode="ltGray">
                <a:xfrm>
                  <a:off x="331" y="1772"/>
                  <a:ext cx="1110" cy="1113"/>
                </a:xfrm>
                <a:custGeom>
                  <a:avLst/>
                  <a:gdLst/>
                  <a:ahLst/>
                  <a:cxnLst>
                    <a:cxn ang="0">
                      <a:pos x="422" y="140"/>
                    </a:cxn>
                    <a:cxn ang="0">
                      <a:pos x="512" y="47"/>
                    </a:cxn>
                    <a:cxn ang="0">
                      <a:pos x="619" y="10"/>
                    </a:cxn>
                    <a:cxn ang="0">
                      <a:pos x="738" y="9"/>
                    </a:cxn>
                    <a:cxn ang="0">
                      <a:pos x="768" y="23"/>
                    </a:cxn>
                    <a:cxn ang="0">
                      <a:pos x="688" y="49"/>
                    </a:cxn>
                    <a:cxn ang="0">
                      <a:pos x="596" y="85"/>
                    </a:cxn>
                    <a:cxn ang="0">
                      <a:pos x="493" y="180"/>
                    </a:cxn>
                    <a:cxn ang="0">
                      <a:pos x="484" y="307"/>
                    </a:cxn>
                    <a:cxn ang="0">
                      <a:pos x="637" y="229"/>
                    </a:cxn>
                    <a:cxn ang="0">
                      <a:pos x="762" y="220"/>
                    </a:cxn>
                    <a:cxn ang="0">
                      <a:pos x="895" y="236"/>
                    </a:cxn>
                    <a:cxn ang="0">
                      <a:pos x="1052" y="260"/>
                    </a:cxn>
                    <a:cxn ang="0">
                      <a:pos x="1055" y="262"/>
                    </a:cxn>
                    <a:cxn ang="0">
                      <a:pos x="903" y="271"/>
                    </a:cxn>
                    <a:cxn ang="0">
                      <a:pos x="764" y="274"/>
                    </a:cxn>
                    <a:cxn ang="0">
                      <a:pos x="643" y="294"/>
                    </a:cxn>
                    <a:cxn ang="0">
                      <a:pos x="507" y="338"/>
                    </a:cxn>
                    <a:cxn ang="0">
                      <a:pos x="562" y="404"/>
                    </a:cxn>
                    <a:cxn ang="0">
                      <a:pos x="601" y="465"/>
                    </a:cxn>
                    <a:cxn ang="0">
                      <a:pos x="465" y="407"/>
                    </a:cxn>
                    <a:cxn ang="0">
                      <a:pos x="438" y="444"/>
                    </a:cxn>
                    <a:cxn ang="0">
                      <a:pos x="586" y="475"/>
                    </a:cxn>
                    <a:cxn ang="0">
                      <a:pos x="712" y="515"/>
                    </a:cxn>
                    <a:cxn ang="0">
                      <a:pos x="811" y="620"/>
                    </a:cxn>
                    <a:cxn ang="0">
                      <a:pos x="886" y="766"/>
                    </a:cxn>
                    <a:cxn ang="0">
                      <a:pos x="871" y="789"/>
                    </a:cxn>
                    <a:cxn ang="0">
                      <a:pos x="768" y="698"/>
                    </a:cxn>
                    <a:cxn ang="0">
                      <a:pos x="656" y="598"/>
                    </a:cxn>
                    <a:cxn ang="0">
                      <a:pos x="534" y="529"/>
                    </a:cxn>
                    <a:cxn ang="0">
                      <a:pos x="457" y="507"/>
                    </a:cxn>
                    <a:cxn ang="0">
                      <a:pos x="521" y="618"/>
                    </a:cxn>
                    <a:cxn ang="0">
                      <a:pos x="602" y="766"/>
                    </a:cxn>
                    <a:cxn ang="0">
                      <a:pos x="647" y="899"/>
                    </a:cxn>
                    <a:cxn ang="0">
                      <a:pos x="644" y="1022"/>
                    </a:cxn>
                    <a:cxn ang="0">
                      <a:pos x="587" y="886"/>
                    </a:cxn>
                    <a:cxn ang="0">
                      <a:pos x="526" y="737"/>
                    </a:cxn>
                    <a:cxn ang="0">
                      <a:pos x="458" y="606"/>
                    </a:cxn>
                    <a:cxn ang="0">
                      <a:pos x="397" y="487"/>
                    </a:cxn>
                    <a:cxn ang="0">
                      <a:pos x="291" y="555"/>
                    </a:cxn>
                    <a:cxn ang="0">
                      <a:pos x="204" y="722"/>
                    </a:cxn>
                    <a:cxn ang="0">
                      <a:pos x="130" y="891"/>
                    </a:cxn>
                    <a:cxn ang="0">
                      <a:pos x="47" y="1048"/>
                    </a:cxn>
                    <a:cxn ang="0">
                      <a:pos x="22" y="1030"/>
                    </a:cxn>
                    <a:cxn ang="0">
                      <a:pos x="120" y="833"/>
                    </a:cxn>
                    <a:cxn ang="0">
                      <a:pos x="207" y="678"/>
                    </a:cxn>
                    <a:cxn ang="0">
                      <a:pos x="284" y="529"/>
                    </a:cxn>
                    <a:cxn ang="0">
                      <a:pos x="352" y="411"/>
                    </a:cxn>
                    <a:cxn ang="0">
                      <a:pos x="251" y="272"/>
                    </a:cxn>
                    <a:cxn ang="0">
                      <a:pos x="111" y="196"/>
                    </a:cxn>
                    <a:cxn ang="0">
                      <a:pos x="52" y="156"/>
                    </a:cxn>
                    <a:cxn ang="0">
                      <a:pos x="159" y="200"/>
                    </a:cxn>
                    <a:cxn ang="0">
                      <a:pos x="309" y="296"/>
                    </a:cxn>
                  </a:cxnLst>
                  <a:rect l="0" t="0" r="r" b="b"/>
                  <a:pathLst>
                    <a:path w="1110" h="1113">
                      <a:moveTo>
                        <a:pt x="349" y="283"/>
                      </a:moveTo>
                      <a:lnTo>
                        <a:pt x="358" y="256"/>
                      </a:lnTo>
                      <a:lnTo>
                        <a:pt x="371" y="225"/>
                      </a:lnTo>
                      <a:lnTo>
                        <a:pt x="386" y="194"/>
                      </a:lnTo>
                      <a:lnTo>
                        <a:pt x="404" y="167"/>
                      </a:lnTo>
                      <a:lnTo>
                        <a:pt x="422" y="140"/>
                      </a:lnTo>
                      <a:lnTo>
                        <a:pt x="435" y="120"/>
                      </a:lnTo>
                      <a:lnTo>
                        <a:pt x="450" y="101"/>
                      </a:lnTo>
                      <a:lnTo>
                        <a:pt x="466" y="85"/>
                      </a:lnTo>
                      <a:lnTo>
                        <a:pt x="481" y="70"/>
                      </a:lnTo>
                      <a:lnTo>
                        <a:pt x="495" y="58"/>
                      </a:lnTo>
                      <a:lnTo>
                        <a:pt x="512" y="47"/>
                      </a:lnTo>
                      <a:lnTo>
                        <a:pt x="527" y="36"/>
                      </a:lnTo>
                      <a:lnTo>
                        <a:pt x="543" y="29"/>
                      </a:lnTo>
                      <a:lnTo>
                        <a:pt x="562" y="23"/>
                      </a:lnTo>
                      <a:lnTo>
                        <a:pt x="582" y="18"/>
                      </a:lnTo>
                      <a:lnTo>
                        <a:pt x="600" y="12"/>
                      </a:lnTo>
                      <a:lnTo>
                        <a:pt x="619" y="10"/>
                      </a:lnTo>
                      <a:lnTo>
                        <a:pt x="638" y="9"/>
                      </a:lnTo>
                      <a:lnTo>
                        <a:pt x="658" y="7"/>
                      </a:lnTo>
                      <a:lnTo>
                        <a:pt x="684" y="3"/>
                      </a:lnTo>
                      <a:lnTo>
                        <a:pt x="703" y="7"/>
                      </a:lnTo>
                      <a:lnTo>
                        <a:pt x="721" y="9"/>
                      </a:lnTo>
                      <a:lnTo>
                        <a:pt x="738" y="9"/>
                      </a:lnTo>
                      <a:lnTo>
                        <a:pt x="755" y="7"/>
                      </a:lnTo>
                      <a:lnTo>
                        <a:pt x="775" y="3"/>
                      </a:lnTo>
                      <a:lnTo>
                        <a:pt x="795" y="0"/>
                      </a:lnTo>
                      <a:lnTo>
                        <a:pt x="785" y="7"/>
                      </a:lnTo>
                      <a:lnTo>
                        <a:pt x="775" y="14"/>
                      </a:lnTo>
                      <a:lnTo>
                        <a:pt x="768" y="23"/>
                      </a:lnTo>
                      <a:lnTo>
                        <a:pt x="760" y="34"/>
                      </a:lnTo>
                      <a:lnTo>
                        <a:pt x="746" y="34"/>
                      </a:lnTo>
                      <a:lnTo>
                        <a:pt x="729" y="36"/>
                      </a:lnTo>
                      <a:lnTo>
                        <a:pt x="717" y="40"/>
                      </a:lnTo>
                      <a:lnTo>
                        <a:pt x="703" y="45"/>
                      </a:lnTo>
                      <a:lnTo>
                        <a:pt x="688" y="49"/>
                      </a:lnTo>
                      <a:lnTo>
                        <a:pt x="674" y="52"/>
                      </a:lnTo>
                      <a:lnTo>
                        <a:pt x="658" y="58"/>
                      </a:lnTo>
                      <a:lnTo>
                        <a:pt x="643" y="63"/>
                      </a:lnTo>
                      <a:lnTo>
                        <a:pt x="626" y="70"/>
                      </a:lnTo>
                      <a:lnTo>
                        <a:pt x="611" y="78"/>
                      </a:lnTo>
                      <a:lnTo>
                        <a:pt x="596" y="85"/>
                      </a:lnTo>
                      <a:lnTo>
                        <a:pt x="578" y="96"/>
                      </a:lnTo>
                      <a:lnTo>
                        <a:pt x="562" y="107"/>
                      </a:lnTo>
                      <a:lnTo>
                        <a:pt x="544" y="120"/>
                      </a:lnTo>
                      <a:lnTo>
                        <a:pt x="527" y="134"/>
                      </a:lnTo>
                      <a:lnTo>
                        <a:pt x="508" y="156"/>
                      </a:lnTo>
                      <a:lnTo>
                        <a:pt x="493" y="180"/>
                      </a:lnTo>
                      <a:lnTo>
                        <a:pt x="477" y="211"/>
                      </a:lnTo>
                      <a:lnTo>
                        <a:pt x="459" y="251"/>
                      </a:lnTo>
                      <a:lnTo>
                        <a:pt x="442" y="294"/>
                      </a:lnTo>
                      <a:lnTo>
                        <a:pt x="422" y="347"/>
                      </a:lnTo>
                      <a:lnTo>
                        <a:pt x="456" y="325"/>
                      </a:lnTo>
                      <a:lnTo>
                        <a:pt x="484" y="307"/>
                      </a:lnTo>
                      <a:lnTo>
                        <a:pt x="522" y="282"/>
                      </a:lnTo>
                      <a:lnTo>
                        <a:pt x="562" y="256"/>
                      </a:lnTo>
                      <a:lnTo>
                        <a:pt x="578" y="251"/>
                      </a:lnTo>
                      <a:lnTo>
                        <a:pt x="596" y="242"/>
                      </a:lnTo>
                      <a:lnTo>
                        <a:pt x="615" y="236"/>
                      </a:lnTo>
                      <a:lnTo>
                        <a:pt x="637" y="229"/>
                      </a:lnTo>
                      <a:lnTo>
                        <a:pt x="660" y="223"/>
                      </a:lnTo>
                      <a:lnTo>
                        <a:pt x="680" y="222"/>
                      </a:lnTo>
                      <a:lnTo>
                        <a:pt x="697" y="220"/>
                      </a:lnTo>
                      <a:lnTo>
                        <a:pt x="722" y="216"/>
                      </a:lnTo>
                      <a:lnTo>
                        <a:pt x="744" y="218"/>
                      </a:lnTo>
                      <a:lnTo>
                        <a:pt x="762" y="220"/>
                      </a:lnTo>
                      <a:lnTo>
                        <a:pt x="786" y="223"/>
                      </a:lnTo>
                      <a:lnTo>
                        <a:pt x="808" y="225"/>
                      </a:lnTo>
                      <a:lnTo>
                        <a:pt x="829" y="227"/>
                      </a:lnTo>
                      <a:lnTo>
                        <a:pt x="851" y="231"/>
                      </a:lnTo>
                      <a:lnTo>
                        <a:pt x="872" y="232"/>
                      </a:lnTo>
                      <a:lnTo>
                        <a:pt x="895" y="236"/>
                      </a:lnTo>
                      <a:lnTo>
                        <a:pt x="917" y="238"/>
                      </a:lnTo>
                      <a:lnTo>
                        <a:pt x="939" y="242"/>
                      </a:lnTo>
                      <a:lnTo>
                        <a:pt x="964" y="245"/>
                      </a:lnTo>
                      <a:lnTo>
                        <a:pt x="990" y="249"/>
                      </a:lnTo>
                      <a:lnTo>
                        <a:pt x="1014" y="252"/>
                      </a:lnTo>
                      <a:lnTo>
                        <a:pt x="1052" y="260"/>
                      </a:lnTo>
                      <a:lnTo>
                        <a:pt x="1066" y="258"/>
                      </a:lnTo>
                      <a:lnTo>
                        <a:pt x="1075" y="260"/>
                      </a:lnTo>
                      <a:lnTo>
                        <a:pt x="1087" y="265"/>
                      </a:lnTo>
                      <a:lnTo>
                        <a:pt x="1109" y="274"/>
                      </a:lnTo>
                      <a:lnTo>
                        <a:pt x="1071" y="265"/>
                      </a:lnTo>
                      <a:lnTo>
                        <a:pt x="1055" y="262"/>
                      </a:lnTo>
                      <a:lnTo>
                        <a:pt x="1038" y="262"/>
                      </a:lnTo>
                      <a:lnTo>
                        <a:pt x="1005" y="265"/>
                      </a:lnTo>
                      <a:lnTo>
                        <a:pt x="982" y="267"/>
                      </a:lnTo>
                      <a:lnTo>
                        <a:pt x="952" y="269"/>
                      </a:lnTo>
                      <a:lnTo>
                        <a:pt x="927" y="269"/>
                      </a:lnTo>
                      <a:lnTo>
                        <a:pt x="903" y="271"/>
                      </a:lnTo>
                      <a:lnTo>
                        <a:pt x="880" y="272"/>
                      </a:lnTo>
                      <a:lnTo>
                        <a:pt x="859" y="269"/>
                      </a:lnTo>
                      <a:lnTo>
                        <a:pt x="834" y="267"/>
                      </a:lnTo>
                      <a:lnTo>
                        <a:pt x="808" y="269"/>
                      </a:lnTo>
                      <a:lnTo>
                        <a:pt x="785" y="272"/>
                      </a:lnTo>
                      <a:lnTo>
                        <a:pt x="764" y="274"/>
                      </a:lnTo>
                      <a:lnTo>
                        <a:pt x="740" y="276"/>
                      </a:lnTo>
                      <a:lnTo>
                        <a:pt x="722" y="276"/>
                      </a:lnTo>
                      <a:lnTo>
                        <a:pt x="699" y="278"/>
                      </a:lnTo>
                      <a:lnTo>
                        <a:pt x="680" y="283"/>
                      </a:lnTo>
                      <a:lnTo>
                        <a:pt x="661" y="289"/>
                      </a:lnTo>
                      <a:lnTo>
                        <a:pt x="643" y="294"/>
                      </a:lnTo>
                      <a:lnTo>
                        <a:pt x="623" y="300"/>
                      </a:lnTo>
                      <a:lnTo>
                        <a:pt x="602" y="307"/>
                      </a:lnTo>
                      <a:lnTo>
                        <a:pt x="580" y="314"/>
                      </a:lnTo>
                      <a:lnTo>
                        <a:pt x="562" y="320"/>
                      </a:lnTo>
                      <a:lnTo>
                        <a:pt x="527" y="333"/>
                      </a:lnTo>
                      <a:lnTo>
                        <a:pt x="507" y="338"/>
                      </a:lnTo>
                      <a:lnTo>
                        <a:pt x="477" y="354"/>
                      </a:lnTo>
                      <a:lnTo>
                        <a:pt x="435" y="376"/>
                      </a:lnTo>
                      <a:lnTo>
                        <a:pt x="479" y="382"/>
                      </a:lnTo>
                      <a:lnTo>
                        <a:pt x="528" y="385"/>
                      </a:lnTo>
                      <a:lnTo>
                        <a:pt x="538" y="387"/>
                      </a:lnTo>
                      <a:lnTo>
                        <a:pt x="562" y="404"/>
                      </a:lnTo>
                      <a:lnTo>
                        <a:pt x="577" y="413"/>
                      </a:lnTo>
                      <a:lnTo>
                        <a:pt x="592" y="422"/>
                      </a:lnTo>
                      <a:lnTo>
                        <a:pt x="594" y="427"/>
                      </a:lnTo>
                      <a:lnTo>
                        <a:pt x="602" y="447"/>
                      </a:lnTo>
                      <a:lnTo>
                        <a:pt x="619" y="478"/>
                      </a:lnTo>
                      <a:lnTo>
                        <a:pt x="601" y="465"/>
                      </a:lnTo>
                      <a:lnTo>
                        <a:pt x="580" y="449"/>
                      </a:lnTo>
                      <a:lnTo>
                        <a:pt x="562" y="442"/>
                      </a:lnTo>
                      <a:lnTo>
                        <a:pt x="528" y="431"/>
                      </a:lnTo>
                      <a:lnTo>
                        <a:pt x="503" y="422"/>
                      </a:lnTo>
                      <a:lnTo>
                        <a:pt x="479" y="413"/>
                      </a:lnTo>
                      <a:lnTo>
                        <a:pt x="465" y="407"/>
                      </a:lnTo>
                      <a:lnTo>
                        <a:pt x="436" y="413"/>
                      </a:lnTo>
                      <a:lnTo>
                        <a:pt x="417" y="416"/>
                      </a:lnTo>
                      <a:lnTo>
                        <a:pt x="393" y="422"/>
                      </a:lnTo>
                      <a:lnTo>
                        <a:pt x="405" y="427"/>
                      </a:lnTo>
                      <a:lnTo>
                        <a:pt x="420" y="433"/>
                      </a:lnTo>
                      <a:lnTo>
                        <a:pt x="438" y="444"/>
                      </a:lnTo>
                      <a:lnTo>
                        <a:pt x="459" y="442"/>
                      </a:lnTo>
                      <a:lnTo>
                        <a:pt x="494" y="444"/>
                      </a:lnTo>
                      <a:lnTo>
                        <a:pt x="514" y="449"/>
                      </a:lnTo>
                      <a:lnTo>
                        <a:pt x="543" y="458"/>
                      </a:lnTo>
                      <a:lnTo>
                        <a:pt x="562" y="467"/>
                      </a:lnTo>
                      <a:lnTo>
                        <a:pt x="586" y="475"/>
                      </a:lnTo>
                      <a:lnTo>
                        <a:pt x="612" y="484"/>
                      </a:lnTo>
                      <a:lnTo>
                        <a:pt x="636" y="493"/>
                      </a:lnTo>
                      <a:lnTo>
                        <a:pt x="656" y="496"/>
                      </a:lnTo>
                      <a:lnTo>
                        <a:pt x="674" y="500"/>
                      </a:lnTo>
                      <a:lnTo>
                        <a:pt x="691" y="507"/>
                      </a:lnTo>
                      <a:lnTo>
                        <a:pt x="712" y="515"/>
                      </a:lnTo>
                      <a:lnTo>
                        <a:pt x="735" y="527"/>
                      </a:lnTo>
                      <a:lnTo>
                        <a:pt x="756" y="540"/>
                      </a:lnTo>
                      <a:lnTo>
                        <a:pt x="766" y="551"/>
                      </a:lnTo>
                      <a:lnTo>
                        <a:pt x="780" y="573"/>
                      </a:lnTo>
                      <a:lnTo>
                        <a:pt x="799" y="598"/>
                      </a:lnTo>
                      <a:lnTo>
                        <a:pt x="811" y="620"/>
                      </a:lnTo>
                      <a:lnTo>
                        <a:pt x="824" y="644"/>
                      </a:lnTo>
                      <a:lnTo>
                        <a:pt x="836" y="667"/>
                      </a:lnTo>
                      <a:lnTo>
                        <a:pt x="848" y="691"/>
                      </a:lnTo>
                      <a:lnTo>
                        <a:pt x="859" y="713"/>
                      </a:lnTo>
                      <a:lnTo>
                        <a:pt x="872" y="737"/>
                      </a:lnTo>
                      <a:lnTo>
                        <a:pt x="886" y="766"/>
                      </a:lnTo>
                      <a:lnTo>
                        <a:pt x="900" y="793"/>
                      </a:lnTo>
                      <a:lnTo>
                        <a:pt x="913" y="817"/>
                      </a:lnTo>
                      <a:lnTo>
                        <a:pt x="931" y="842"/>
                      </a:lnTo>
                      <a:lnTo>
                        <a:pt x="908" y="820"/>
                      </a:lnTo>
                      <a:lnTo>
                        <a:pt x="892" y="808"/>
                      </a:lnTo>
                      <a:lnTo>
                        <a:pt x="871" y="789"/>
                      </a:lnTo>
                      <a:lnTo>
                        <a:pt x="851" y="771"/>
                      </a:lnTo>
                      <a:lnTo>
                        <a:pt x="834" y="753"/>
                      </a:lnTo>
                      <a:lnTo>
                        <a:pt x="817" y="738"/>
                      </a:lnTo>
                      <a:lnTo>
                        <a:pt x="802" y="726"/>
                      </a:lnTo>
                      <a:lnTo>
                        <a:pt x="786" y="713"/>
                      </a:lnTo>
                      <a:lnTo>
                        <a:pt x="768" y="698"/>
                      </a:lnTo>
                      <a:lnTo>
                        <a:pt x="752" y="686"/>
                      </a:lnTo>
                      <a:lnTo>
                        <a:pt x="736" y="671"/>
                      </a:lnTo>
                      <a:lnTo>
                        <a:pt x="717" y="655"/>
                      </a:lnTo>
                      <a:lnTo>
                        <a:pt x="697" y="636"/>
                      </a:lnTo>
                      <a:lnTo>
                        <a:pt x="676" y="616"/>
                      </a:lnTo>
                      <a:lnTo>
                        <a:pt x="656" y="598"/>
                      </a:lnTo>
                      <a:lnTo>
                        <a:pt x="638" y="584"/>
                      </a:lnTo>
                      <a:lnTo>
                        <a:pt x="620" y="569"/>
                      </a:lnTo>
                      <a:lnTo>
                        <a:pt x="599" y="556"/>
                      </a:lnTo>
                      <a:lnTo>
                        <a:pt x="580" y="547"/>
                      </a:lnTo>
                      <a:lnTo>
                        <a:pt x="562" y="538"/>
                      </a:lnTo>
                      <a:lnTo>
                        <a:pt x="534" y="529"/>
                      </a:lnTo>
                      <a:lnTo>
                        <a:pt x="509" y="520"/>
                      </a:lnTo>
                      <a:lnTo>
                        <a:pt x="491" y="513"/>
                      </a:lnTo>
                      <a:lnTo>
                        <a:pt x="471" y="505"/>
                      </a:lnTo>
                      <a:lnTo>
                        <a:pt x="442" y="487"/>
                      </a:lnTo>
                      <a:lnTo>
                        <a:pt x="414" y="471"/>
                      </a:lnTo>
                      <a:lnTo>
                        <a:pt x="457" y="507"/>
                      </a:lnTo>
                      <a:lnTo>
                        <a:pt x="461" y="515"/>
                      </a:lnTo>
                      <a:lnTo>
                        <a:pt x="471" y="531"/>
                      </a:lnTo>
                      <a:lnTo>
                        <a:pt x="482" y="549"/>
                      </a:lnTo>
                      <a:lnTo>
                        <a:pt x="494" y="573"/>
                      </a:lnTo>
                      <a:lnTo>
                        <a:pt x="508" y="595"/>
                      </a:lnTo>
                      <a:lnTo>
                        <a:pt x="521" y="618"/>
                      </a:lnTo>
                      <a:lnTo>
                        <a:pt x="537" y="644"/>
                      </a:lnTo>
                      <a:lnTo>
                        <a:pt x="549" y="666"/>
                      </a:lnTo>
                      <a:lnTo>
                        <a:pt x="562" y="686"/>
                      </a:lnTo>
                      <a:lnTo>
                        <a:pt x="574" y="709"/>
                      </a:lnTo>
                      <a:lnTo>
                        <a:pt x="589" y="740"/>
                      </a:lnTo>
                      <a:lnTo>
                        <a:pt x="602" y="766"/>
                      </a:lnTo>
                      <a:lnTo>
                        <a:pt x="613" y="786"/>
                      </a:lnTo>
                      <a:lnTo>
                        <a:pt x="623" y="809"/>
                      </a:lnTo>
                      <a:lnTo>
                        <a:pt x="632" y="833"/>
                      </a:lnTo>
                      <a:lnTo>
                        <a:pt x="638" y="857"/>
                      </a:lnTo>
                      <a:lnTo>
                        <a:pt x="643" y="873"/>
                      </a:lnTo>
                      <a:lnTo>
                        <a:pt x="647" y="899"/>
                      </a:lnTo>
                      <a:lnTo>
                        <a:pt x="649" y="930"/>
                      </a:lnTo>
                      <a:lnTo>
                        <a:pt x="651" y="960"/>
                      </a:lnTo>
                      <a:lnTo>
                        <a:pt x="656" y="993"/>
                      </a:lnTo>
                      <a:lnTo>
                        <a:pt x="660" y="1022"/>
                      </a:lnTo>
                      <a:lnTo>
                        <a:pt x="662" y="1055"/>
                      </a:lnTo>
                      <a:lnTo>
                        <a:pt x="644" y="1022"/>
                      </a:lnTo>
                      <a:lnTo>
                        <a:pt x="631" y="1002"/>
                      </a:lnTo>
                      <a:lnTo>
                        <a:pt x="619" y="980"/>
                      </a:lnTo>
                      <a:lnTo>
                        <a:pt x="611" y="962"/>
                      </a:lnTo>
                      <a:lnTo>
                        <a:pt x="602" y="940"/>
                      </a:lnTo>
                      <a:lnTo>
                        <a:pt x="596" y="915"/>
                      </a:lnTo>
                      <a:lnTo>
                        <a:pt x="587" y="886"/>
                      </a:lnTo>
                      <a:lnTo>
                        <a:pt x="577" y="859"/>
                      </a:lnTo>
                      <a:lnTo>
                        <a:pt x="568" y="829"/>
                      </a:lnTo>
                      <a:lnTo>
                        <a:pt x="559" y="804"/>
                      </a:lnTo>
                      <a:lnTo>
                        <a:pt x="549" y="778"/>
                      </a:lnTo>
                      <a:lnTo>
                        <a:pt x="537" y="757"/>
                      </a:lnTo>
                      <a:lnTo>
                        <a:pt x="526" y="737"/>
                      </a:lnTo>
                      <a:lnTo>
                        <a:pt x="512" y="713"/>
                      </a:lnTo>
                      <a:lnTo>
                        <a:pt x="495" y="689"/>
                      </a:lnTo>
                      <a:lnTo>
                        <a:pt x="483" y="671"/>
                      </a:lnTo>
                      <a:lnTo>
                        <a:pt x="470" y="651"/>
                      </a:lnTo>
                      <a:lnTo>
                        <a:pt x="467" y="633"/>
                      </a:lnTo>
                      <a:lnTo>
                        <a:pt x="458" y="606"/>
                      </a:lnTo>
                      <a:lnTo>
                        <a:pt x="448" y="584"/>
                      </a:lnTo>
                      <a:lnTo>
                        <a:pt x="441" y="560"/>
                      </a:lnTo>
                      <a:lnTo>
                        <a:pt x="435" y="551"/>
                      </a:lnTo>
                      <a:lnTo>
                        <a:pt x="419" y="529"/>
                      </a:lnTo>
                      <a:lnTo>
                        <a:pt x="408" y="507"/>
                      </a:lnTo>
                      <a:lnTo>
                        <a:pt x="397" y="487"/>
                      </a:lnTo>
                      <a:lnTo>
                        <a:pt x="386" y="467"/>
                      </a:lnTo>
                      <a:lnTo>
                        <a:pt x="366" y="478"/>
                      </a:lnTo>
                      <a:lnTo>
                        <a:pt x="347" y="495"/>
                      </a:lnTo>
                      <a:lnTo>
                        <a:pt x="327" y="516"/>
                      </a:lnTo>
                      <a:lnTo>
                        <a:pt x="306" y="536"/>
                      </a:lnTo>
                      <a:lnTo>
                        <a:pt x="291" y="555"/>
                      </a:lnTo>
                      <a:lnTo>
                        <a:pt x="278" y="576"/>
                      </a:lnTo>
                      <a:lnTo>
                        <a:pt x="263" y="604"/>
                      </a:lnTo>
                      <a:lnTo>
                        <a:pt x="247" y="636"/>
                      </a:lnTo>
                      <a:lnTo>
                        <a:pt x="232" y="662"/>
                      </a:lnTo>
                      <a:lnTo>
                        <a:pt x="216" y="693"/>
                      </a:lnTo>
                      <a:lnTo>
                        <a:pt x="204" y="722"/>
                      </a:lnTo>
                      <a:lnTo>
                        <a:pt x="192" y="748"/>
                      </a:lnTo>
                      <a:lnTo>
                        <a:pt x="180" y="773"/>
                      </a:lnTo>
                      <a:lnTo>
                        <a:pt x="169" y="800"/>
                      </a:lnTo>
                      <a:lnTo>
                        <a:pt x="157" y="829"/>
                      </a:lnTo>
                      <a:lnTo>
                        <a:pt x="146" y="859"/>
                      </a:lnTo>
                      <a:lnTo>
                        <a:pt x="130" y="891"/>
                      </a:lnTo>
                      <a:lnTo>
                        <a:pt x="115" y="924"/>
                      </a:lnTo>
                      <a:lnTo>
                        <a:pt x="97" y="959"/>
                      </a:lnTo>
                      <a:lnTo>
                        <a:pt x="83" y="990"/>
                      </a:lnTo>
                      <a:lnTo>
                        <a:pt x="72" y="1008"/>
                      </a:lnTo>
                      <a:lnTo>
                        <a:pt x="60" y="1028"/>
                      </a:lnTo>
                      <a:lnTo>
                        <a:pt x="47" y="1048"/>
                      </a:lnTo>
                      <a:lnTo>
                        <a:pt x="33" y="1068"/>
                      </a:lnTo>
                      <a:lnTo>
                        <a:pt x="19" y="1086"/>
                      </a:lnTo>
                      <a:lnTo>
                        <a:pt x="0" y="1112"/>
                      </a:lnTo>
                      <a:lnTo>
                        <a:pt x="7" y="1081"/>
                      </a:lnTo>
                      <a:lnTo>
                        <a:pt x="13" y="1057"/>
                      </a:lnTo>
                      <a:lnTo>
                        <a:pt x="22" y="1030"/>
                      </a:lnTo>
                      <a:lnTo>
                        <a:pt x="33" y="1008"/>
                      </a:lnTo>
                      <a:lnTo>
                        <a:pt x="51" y="973"/>
                      </a:lnTo>
                      <a:lnTo>
                        <a:pt x="69" y="939"/>
                      </a:lnTo>
                      <a:lnTo>
                        <a:pt x="89" y="899"/>
                      </a:lnTo>
                      <a:lnTo>
                        <a:pt x="105" y="864"/>
                      </a:lnTo>
                      <a:lnTo>
                        <a:pt x="120" y="833"/>
                      </a:lnTo>
                      <a:lnTo>
                        <a:pt x="137" y="804"/>
                      </a:lnTo>
                      <a:lnTo>
                        <a:pt x="149" y="778"/>
                      </a:lnTo>
                      <a:lnTo>
                        <a:pt x="163" y="753"/>
                      </a:lnTo>
                      <a:lnTo>
                        <a:pt x="175" y="733"/>
                      </a:lnTo>
                      <a:lnTo>
                        <a:pt x="192" y="706"/>
                      </a:lnTo>
                      <a:lnTo>
                        <a:pt x="207" y="678"/>
                      </a:lnTo>
                      <a:lnTo>
                        <a:pt x="223" y="651"/>
                      </a:lnTo>
                      <a:lnTo>
                        <a:pt x="241" y="622"/>
                      </a:lnTo>
                      <a:lnTo>
                        <a:pt x="254" y="596"/>
                      </a:lnTo>
                      <a:lnTo>
                        <a:pt x="266" y="571"/>
                      </a:lnTo>
                      <a:lnTo>
                        <a:pt x="278" y="547"/>
                      </a:lnTo>
                      <a:lnTo>
                        <a:pt x="284" y="529"/>
                      </a:lnTo>
                      <a:lnTo>
                        <a:pt x="290" y="511"/>
                      </a:lnTo>
                      <a:lnTo>
                        <a:pt x="298" y="493"/>
                      </a:lnTo>
                      <a:lnTo>
                        <a:pt x="309" y="475"/>
                      </a:lnTo>
                      <a:lnTo>
                        <a:pt x="325" y="451"/>
                      </a:lnTo>
                      <a:lnTo>
                        <a:pt x="339" y="427"/>
                      </a:lnTo>
                      <a:lnTo>
                        <a:pt x="352" y="411"/>
                      </a:lnTo>
                      <a:lnTo>
                        <a:pt x="362" y="391"/>
                      </a:lnTo>
                      <a:lnTo>
                        <a:pt x="358" y="373"/>
                      </a:lnTo>
                      <a:lnTo>
                        <a:pt x="352" y="345"/>
                      </a:lnTo>
                      <a:lnTo>
                        <a:pt x="321" y="333"/>
                      </a:lnTo>
                      <a:lnTo>
                        <a:pt x="287" y="302"/>
                      </a:lnTo>
                      <a:lnTo>
                        <a:pt x="251" y="272"/>
                      </a:lnTo>
                      <a:lnTo>
                        <a:pt x="232" y="256"/>
                      </a:lnTo>
                      <a:lnTo>
                        <a:pt x="217" y="243"/>
                      </a:lnTo>
                      <a:lnTo>
                        <a:pt x="189" y="229"/>
                      </a:lnTo>
                      <a:lnTo>
                        <a:pt x="162" y="216"/>
                      </a:lnTo>
                      <a:lnTo>
                        <a:pt x="132" y="205"/>
                      </a:lnTo>
                      <a:lnTo>
                        <a:pt x="111" y="196"/>
                      </a:lnTo>
                      <a:lnTo>
                        <a:pt x="84" y="183"/>
                      </a:lnTo>
                      <a:lnTo>
                        <a:pt x="62" y="174"/>
                      </a:lnTo>
                      <a:lnTo>
                        <a:pt x="39" y="169"/>
                      </a:lnTo>
                      <a:lnTo>
                        <a:pt x="20" y="161"/>
                      </a:lnTo>
                      <a:lnTo>
                        <a:pt x="38" y="160"/>
                      </a:lnTo>
                      <a:lnTo>
                        <a:pt x="52" y="156"/>
                      </a:lnTo>
                      <a:lnTo>
                        <a:pt x="63" y="154"/>
                      </a:lnTo>
                      <a:lnTo>
                        <a:pt x="75" y="152"/>
                      </a:lnTo>
                      <a:lnTo>
                        <a:pt x="87" y="154"/>
                      </a:lnTo>
                      <a:lnTo>
                        <a:pt x="114" y="169"/>
                      </a:lnTo>
                      <a:lnTo>
                        <a:pt x="136" y="183"/>
                      </a:lnTo>
                      <a:lnTo>
                        <a:pt x="159" y="200"/>
                      </a:lnTo>
                      <a:lnTo>
                        <a:pt x="183" y="216"/>
                      </a:lnTo>
                      <a:lnTo>
                        <a:pt x="212" y="234"/>
                      </a:lnTo>
                      <a:lnTo>
                        <a:pt x="236" y="252"/>
                      </a:lnTo>
                      <a:lnTo>
                        <a:pt x="256" y="265"/>
                      </a:lnTo>
                      <a:lnTo>
                        <a:pt x="291" y="287"/>
                      </a:lnTo>
                      <a:lnTo>
                        <a:pt x="309" y="296"/>
                      </a:lnTo>
                      <a:lnTo>
                        <a:pt x="323" y="293"/>
                      </a:lnTo>
                      <a:lnTo>
                        <a:pt x="336" y="289"/>
                      </a:lnTo>
                      <a:lnTo>
                        <a:pt x="349" y="283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04" name="Freeform 8"/>
                <p:cNvSpPr>
                  <a:spLocks/>
                </p:cNvSpPr>
                <p:nvPr/>
              </p:nvSpPr>
              <p:spPr bwMode="ltGray">
                <a:xfrm>
                  <a:off x="709" y="2342"/>
                  <a:ext cx="99" cy="625"/>
                </a:xfrm>
                <a:custGeom>
                  <a:avLst/>
                  <a:gdLst/>
                  <a:ahLst/>
                  <a:cxnLst>
                    <a:cxn ang="0">
                      <a:pos x="53" y="0"/>
                    </a:cxn>
                    <a:cxn ang="0">
                      <a:pos x="64" y="30"/>
                    </a:cxn>
                    <a:cxn ang="0">
                      <a:pos x="72" y="50"/>
                    </a:cxn>
                    <a:cxn ang="0">
                      <a:pos x="88" y="80"/>
                    </a:cxn>
                    <a:cxn ang="0">
                      <a:pos x="93" y="107"/>
                    </a:cxn>
                    <a:cxn ang="0">
                      <a:pos x="96" y="141"/>
                    </a:cxn>
                    <a:cxn ang="0">
                      <a:pos x="96" y="183"/>
                    </a:cxn>
                    <a:cxn ang="0">
                      <a:pos x="98" y="211"/>
                    </a:cxn>
                    <a:cxn ang="0">
                      <a:pos x="96" y="243"/>
                    </a:cxn>
                    <a:cxn ang="0">
                      <a:pos x="93" y="281"/>
                    </a:cxn>
                    <a:cxn ang="0">
                      <a:pos x="89" y="316"/>
                    </a:cxn>
                    <a:cxn ang="0">
                      <a:pos x="82" y="369"/>
                    </a:cxn>
                    <a:cxn ang="0">
                      <a:pos x="75" y="396"/>
                    </a:cxn>
                    <a:cxn ang="0">
                      <a:pos x="63" y="431"/>
                    </a:cxn>
                    <a:cxn ang="0">
                      <a:pos x="46" y="469"/>
                    </a:cxn>
                    <a:cxn ang="0">
                      <a:pos x="33" y="505"/>
                    </a:cxn>
                    <a:cxn ang="0">
                      <a:pos x="20" y="538"/>
                    </a:cxn>
                    <a:cxn ang="0">
                      <a:pos x="9" y="567"/>
                    </a:cxn>
                    <a:cxn ang="0">
                      <a:pos x="0" y="624"/>
                    </a:cxn>
                    <a:cxn ang="0">
                      <a:pos x="4" y="567"/>
                    </a:cxn>
                    <a:cxn ang="0">
                      <a:pos x="8" y="527"/>
                    </a:cxn>
                    <a:cxn ang="0">
                      <a:pos x="10" y="491"/>
                    </a:cxn>
                    <a:cxn ang="0">
                      <a:pos x="13" y="452"/>
                    </a:cxn>
                    <a:cxn ang="0">
                      <a:pos x="19" y="405"/>
                    </a:cxn>
                    <a:cxn ang="0">
                      <a:pos x="26" y="369"/>
                    </a:cxn>
                    <a:cxn ang="0">
                      <a:pos x="33" y="334"/>
                    </a:cxn>
                    <a:cxn ang="0">
                      <a:pos x="40" y="303"/>
                    </a:cxn>
                    <a:cxn ang="0">
                      <a:pos x="46" y="269"/>
                    </a:cxn>
                    <a:cxn ang="0">
                      <a:pos x="53" y="234"/>
                    </a:cxn>
                    <a:cxn ang="0">
                      <a:pos x="57" y="200"/>
                    </a:cxn>
                    <a:cxn ang="0">
                      <a:pos x="59" y="171"/>
                    </a:cxn>
                    <a:cxn ang="0">
                      <a:pos x="62" y="136"/>
                    </a:cxn>
                    <a:cxn ang="0">
                      <a:pos x="62" y="98"/>
                    </a:cxn>
                    <a:cxn ang="0">
                      <a:pos x="62" y="50"/>
                    </a:cxn>
                    <a:cxn ang="0">
                      <a:pos x="58" y="29"/>
                    </a:cxn>
                    <a:cxn ang="0">
                      <a:pos x="53" y="0"/>
                    </a:cxn>
                  </a:cxnLst>
                  <a:rect l="0" t="0" r="r" b="b"/>
                  <a:pathLst>
                    <a:path w="99" h="625">
                      <a:moveTo>
                        <a:pt x="53" y="0"/>
                      </a:moveTo>
                      <a:lnTo>
                        <a:pt x="64" y="30"/>
                      </a:lnTo>
                      <a:lnTo>
                        <a:pt x="72" y="50"/>
                      </a:lnTo>
                      <a:lnTo>
                        <a:pt x="88" y="80"/>
                      </a:lnTo>
                      <a:lnTo>
                        <a:pt x="93" y="107"/>
                      </a:lnTo>
                      <a:lnTo>
                        <a:pt x="96" y="141"/>
                      </a:lnTo>
                      <a:lnTo>
                        <a:pt x="96" y="183"/>
                      </a:lnTo>
                      <a:lnTo>
                        <a:pt x="98" y="211"/>
                      </a:lnTo>
                      <a:lnTo>
                        <a:pt x="96" y="243"/>
                      </a:lnTo>
                      <a:lnTo>
                        <a:pt x="93" y="281"/>
                      </a:lnTo>
                      <a:lnTo>
                        <a:pt x="89" y="316"/>
                      </a:lnTo>
                      <a:lnTo>
                        <a:pt x="82" y="369"/>
                      </a:lnTo>
                      <a:lnTo>
                        <a:pt x="75" y="396"/>
                      </a:lnTo>
                      <a:lnTo>
                        <a:pt x="63" y="431"/>
                      </a:lnTo>
                      <a:lnTo>
                        <a:pt x="46" y="469"/>
                      </a:lnTo>
                      <a:lnTo>
                        <a:pt x="33" y="505"/>
                      </a:lnTo>
                      <a:lnTo>
                        <a:pt x="20" y="538"/>
                      </a:lnTo>
                      <a:lnTo>
                        <a:pt x="9" y="567"/>
                      </a:lnTo>
                      <a:lnTo>
                        <a:pt x="0" y="624"/>
                      </a:lnTo>
                      <a:lnTo>
                        <a:pt x="4" y="567"/>
                      </a:lnTo>
                      <a:lnTo>
                        <a:pt x="8" y="527"/>
                      </a:lnTo>
                      <a:lnTo>
                        <a:pt x="10" y="491"/>
                      </a:lnTo>
                      <a:lnTo>
                        <a:pt x="13" y="452"/>
                      </a:lnTo>
                      <a:lnTo>
                        <a:pt x="19" y="405"/>
                      </a:lnTo>
                      <a:lnTo>
                        <a:pt x="26" y="369"/>
                      </a:lnTo>
                      <a:lnTo>
                        <a:pt x="33" y="334"/>
                      </a:lnTo>
                      <a:lnTo>
                        <a:pt x="40" y="303"/>
                      </a:lnTo>
                      <a:lnTo>
                        <a:pt x="46" y="269"/>
                      </a:lnTo>
                      <a:lnTo>
                        <a:pt x="53" y="234"/>
                      </a:lnTo>
                      <a:lnTo>
                        <a:pt x="57" y="200"/>
                      </a:lnTo>
                      <a:lnTo>
                        <a:pt x="59" y="171"/>
                      </a:lnTo>
                      <a:lnTo>
                        <a:pt x="62" y="136"/>
                      </a:lnTo>
                      <a:lnTo>
                        <a:pt x="62" y="98"/>
                      </a:lnTo>
                      <a:lnTo>
                        <a:pt x="62" y="50"/>
                      </a:lnTo>
                      <a:lnTo>
                        <a:pt x="58" y="29"/>
                      </a:lnTo>
                      <a:lnTo>
                        <a:pt x="53" y="0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05" name="Freeform 9"/>
                <p:cNvSpPr>
                  <a:spLocks/>
                </p:cNvSpPr>
                <p:nvPr/>
              </p:nvSpPr>
              <p:spPr bwMode="ltGray">
                <a:xfrm>
                  <a:off x="235" y="1998"/>
                  <a:ext cx="436" cy="159"/>
                </a:xfrm>
                <a:custGeom>
                  <a:avLst/>
                  <a:gdLst/>
                  <a:ahLst/>
                  <a:cxnLst>
                    <a:cxn ang="0">
                      <a:pos x="435" y="158"/>
                    </a:cxn>
                    <a:cxn ang="0">
                      <a:pos x="427" y="130"/>
                    </a:cxn>
                    <a:cxn ang="0">
                      <a:pos x="418" y="107"/>
                    </a:cxn>
                    <a:cxn ang="0">
                      <a:pos x="409" y="101"/>
                    </a:cxn>
                    <a:cxn ang="0">
                      <a:pos x="393" y="94"/>
                    </a:cxn>
                    <a:cxn ang="0">
                      <a:pos x="376" y="88"/>
                    </a:cxn>
                    <a:cxn ang="0">
                      <a:pos x="359" y="94"/>
                    </a:cxn>
                    <a:cxn ang="0">
                      <a:pos x="339" y="98"/>
                    </a:cxn>
                    <a:cxn ang="0">
                      <a:pos x="316" y="87"/>
                    </a:cxn>
                    <a:cxn ang="0">
                      <a:pos x="285" y="72"/>
                    </a:cxn>
                    <a:cxn ang="0">
                      <a:pos x="258" y="59"/>
                    </a:cxn>
                    <a:cxn ang="0">
                      <a:pos x="237" y="52"/>
                    </a:cxn>
                    <a:cxn ang="0">
                      <a:pos x="205" y="39"/>
                    </a:cxn>
                    <a:cxn ang="0">
                      <a:pos x="173" y="27"/>
                    </a:cxn>
                    <a:cxn ang="0">
                      <a:pos x="141" y="16"/>
                    </a:cxn>
                    <a:cxn ang="0">
                      <a:pos x="109" y="5"/>
                    </a:cxn>
                    <a:cxn ang="0">
                      <a:pos x="72" y="3"/>
                    </a:cxn>
                    <a:cxn ang="0">
                      <a:pos x="40" y="0"/>
                    </a:cxn>
                    <a:cxn ang="0">
                      <a:pos x="32" y="5"/>
                    </a:cxn>
                    <a:cxn ang="0">
                      <a:pos x="19" y="14"/>
                    </a:cxn>
                    <a:cxn ang="0">
                      <a:pos x="8" y="25"/>
                    </a:cxn>
                    <a:cxn ang="0">
                      <a:pos x="0" y="36"/>
                    </a:cxn>
                    <a:cxn ang="0">
                      <a:pos x="14" y="38"/>
                    </a:cxn>
                    <a:cxn ang="0">
                      <a:pos x="32" y="39"/>
                    </a:cxn>
                    <a:cxn ang="0">
                      <a:pos x="48" y="39"/>
                    </a:cxn>
                    <a:cxn ang="0">
                      <a:pos x="60" y="38"/>
                    </a:cxn>
                    <a:cxn ang="0">
                      <a:pos x="77" y="38"/>
                    </a:cxn>
                    <a:cxn ang="0">
                      <a:pos x="100" y="36"/>
                    </a:cxn>
                    <a:cxn ang="0">
                      <a:pos x="131" y="38"/>
                    </a:cxn>
                    <a:cxn ang="0">
                      <a:pos x="157" y="39"/>
                    </a:cxn>
                    <a:cxn ang="0">
                      <a:pos x="182" y="47"/>
                    </a:cxn>
                    <a:cxn ang="0">
                      <a:pos x="209" y="50"/>
                    </a:cxn>
                    <a:cxn ang="0">
                      <a:pos x="234" y="54"/>
                    </a:cxn>
                    <a:cxn ang="0">
                      <a:pos x="255" y="63"/>
                    </a:cxn>
                    <a:cxn ang="0">
                      <a:pos x="277" y="76"/>
                    </a:cxn>
                    <a:cxn ang="0">
                      <a:pos x="297" y="88"/>
                    </a:cxn>
                    <a:cxn ang="0">
                      <a:pos x="320" y="101"/>
                    </a:cxn>
                    <a:cxn ang="0">
                      <a:pos x="331" y="103"/>
                    </a:cxn>
                    <a:cxn ang="0">
                      <a:pos x="342" y="101"/>
                    </a:cxn>
                    <a:cxn ang="0">
                      <a:pos x="358" y="110"/>
                    </a:cxn>
                    <a:cxn ang="0">
                      <a:pos x="375" y="119"/>
                    </a:cxn>
                    <a:cxn ang="0">
                      <a:pos x="390" y="130"/>
                    </a:cxn>
                    <a:cxn ang="0">
                      <a:pos x="413" y="143"/>
                    </a:cxn>
                    <a:cxn ang="0">
                      <a:pos x="427" y="150"/>
                    </a:cxn>
                    <a:cxn ang="0">
                      <a:pos x="435" y="158"/>
                    </a:cxn>
                  </a:cxnLst>
                  <a:rect l="0" t="0" r="r" b="b"/>
                  <a:pathLst>
                    <a:path w="436" h="159">
                      <a:moveTo>
                        <a:pt x="435" y="158"/>
                      </a:moveTo>
                      <a:lnTo>
                        <a:pt x="427" y="130"/>
                      </a:lnTo>
                      <a:lnTo>
                        <a:pt x="418" y="107"/>
                      </a:lnTo>
                      <a:lnTo>
                        <a:pt x="409" y="101"/>
                      </a:lnTo>
                      <a:lnTo>
                        <a:pt x="393" y="94"/>
                      </a:lnTo>
                      <a:lnTo>
                        <a:pt x="376" y="88"/>
                      </a:lnTo>
                      <a:lnTo>
                        <a:pt x="359" y="94"/>
                      </a:lnTo>
                      <a:lnTo>
                        <a:pt x="339" y="98"/>
                      </a:lnTo>
                      <a:lnTo>
                        <a:pt x="316" y="87"/>
                      </a:lnTo>
                      <a:lnTo>
                        <a:pt x="285" y="72"/>
                      </a:lnTo>
                      <a:lnTo>
                        <a:pt x="258" y="59"/>
                      </a:lnTo>
                      <a:lnTo>
                        <a:pt x="237" y="52"/>
                      </a:lnTo>
                      <a:lnTo>
                        <a:pt x="205" y="39"/>
                      </a:lnTo>
                      <a:lnTo>
                        <a:pt x="173" y="27"/>
                      </a:lnTo>
                      <a:lnTo>
                        <a:pt x="141" y="16"/>
                      </a:lnTo>
                      <a:lnTo>
                        <a:pt x="109" y="5"/>
                      </a:lnTo>
                      <a:lnTo>
                        <a:pt x="72" y="3"/>
                      </a:lnTo>
                      <a:lnTo>
                        <a:pt x="40" y="0"/>
                      </a:lnTo>
                      <a:lnTo>
                        <a:pt x="32" y="5"/>
                      </a:lnTo>
                      <a:lnTo>
                        <a:pt x="19" y="14"/>
                      </a:lnTo>
                      <a:lnTo>
                        <a:pt x="8" y="25"/>
                      </a:lnTo>
                      <a:lnTo>
                        <a:pt x="0" y="36"/>
                      </a:lnTo>
                      <a:lnTo>
                        <a:pt x="14" y="38"/>
                      </a:lnTo>
                      <a:lnTo>
                        <a:pt x="32" y="39"/>
                      </a:lnTo>
                      <a:lnTo>
                        <a:pt x="48" y="39"/>
                      </a:lnTo>
                      <a:lnTo>
                        <a:pt x="60" y="38"/>
                      </a:lnTo>
                      <a:lnTo>
                        <a:pt x="77" y="38"/>
                      </a:lnTo>
                      <a:lnTo>
                        <a:pt x="100" y="36"/>
                      </a:lnTo>
                      <a:lnTo>
                        <a:pt x="131" y="38"/>
                      </a:lnTo>
                      <a:lnTo>
                        <a:pt x="157" y="39"/>
                      </a:lnTo>
                      <a:lnTo>
                        <a:pt x="182" y="47"/>
                      </a:lnTo>
                      <a:lnTo>
                        <a:pt x="209" y="50"/>
                      </a:lnTo>
                      <a:lnTo>
                        <a:pt x="234" y="54"/>
                      </a:lnTo>
                      <a:lnTo>
                        <a:pt x="255" y="63"/>
                      </a:lnTo>
                      <a:lnTo>
                        <a:pt x="277" y="76"/>
                      </a:lnTo>
                      <a:lnTo>
                        <a:pt x="297" y="88"/>
                      </a:lnTo>
                      <a:lnTo>
                        <a:pt x="320" y="101"/>
                      </a:lnTo>
                      <a:lnTo>
                        <a:pt x="331" y="103"/>
                      </a:lnTo>
                      <a:lnTo>
                        <a:pt x="342" y="101"/>
                      </a:lnTo>
                      <a:lnTo>
                        <a:pt x="358" y="110"/>
                      </a:lnTo>
                      <a:lnTo>
                        <a:pt x="375" y="119"/>
                      </a:lnTo>
                      <a:lnTo>
                        <a:pt x="390" y="130"/>
                      </a:lnTo>
                      <a:lnTo>
                        <a:pt x="413" y="143"/>
                      </a:lnTo>
                      <a:lnTo>
                        <a:pt x="427" y="150"/>
                      </a:lnTo>
                      <a:lnTo>
                        <a:pt x="435" y="158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06" name="Freeform 10"/>
                <p:cNvSpPr>
                  <a:spLocks/>
                </p:cNvSpPr>
                <p:nvPr/>
              </p:nvSpPr>
              <p:spPr bwMode="ltGray">
                <a:xfrm>
                  <a:off x="215" y="2093"/>
                  <a:ext cx="451" cy="67"/>
                </a:xfrm>
                <a:custGeom>
                  <a:avLst/>
                  <a:gdLst/>
                  <a:ahLst/>
                  <a:cxnLst>
                    <a:cxn ang="0">
                      <a:pos x="450" y="66"/>
                    </a:cxn>
                    <a:cxn ang="0">
                      <a:pos x="439" y="60"/>
                    </a:cxn>
                    <a:cxn ang="0">
                      <a:pos x="426" y="53"/>
                    </a:cxn>
                    <a:cxn ang="0">
                      <a:pos x="411" y="45"/>
                    </a:cxn>
                    <a:cxn ang="0">
                      <a:pos x="398" y="40"/>
                    </a:cxn>
                    <a:cxn ang="0">
                      <a:pos x="381" y="33"/>
                    </a:cxn>
                    <a:cxn ang="0">
                      <a:pos x="361" y="20"/>
                    </a:cxn>
                    <a:cxn ang="0">
                      <a:pos x="344" y="11"/>
                    </a:cxn>
                    <a:cxn ang="0">
                      <a:pos x="328" y="9"/>
                    </a:cxn>
                    <a:cxn ang="0">
                      <a:pos x="309" y="12"/>
                    </a:cxn>
                    <a:cxn ang="0">
                      <a:pos x="282" y="18"/>
                    </a:cxn>
                    <a:cxn ang="0">
                      <a:pos x="272" y="16"/>
                    </a:cxn>
                    <a:cxn ang="0">
                      <a:pos x="238" y="11"/>
                    </a:cxn>
                    <a:cxn ang="0">
                      <a:pos x="201" y="5"/>
                    </a:cxn>
                    <a:cxn ang="0">
                      <a:pos x="177" y="1"/>
                    </a:cxn>
                    <a:cxn ang="0">
                      <a:pos x="146" y="0"/>
                    </a:cxn>
                    <a:cxn ang="0">
                      <a:pos x="113" y="1"/>
                    </a:cxn>
                    <a:cxn ang="0">
                      <a:pos x="93" y="5"/>
                    </a:cxn>
                    <a:cxn ang="0">
                      <a:pos x="69" y="9"/>
                    </a:cxn>
                    <a:cxn ang="0">
                      <a:pos x="47" y="11"/>
                    </a:cxn>
                    <a:cxn ang="0">
                      <a:pos x="25" y="14"/>
                    </a:cxn>
                    <a:cxn ang="0">
                      <a:pos x="22" y="29"/>
                    </a:cxn>
                    <a:cxn ang="0">
                      <a:pos x="17" y="38"/>
                    </a:cxn>
                    <a:cxn ang="0">
                      <a:pos x="10" y="49"/>
                    </a:cxn>
                    <a:cxn ang="0">
                      <a:pos x="0" y="58"/>
                    </a:cxn>
                    <a:cxn ang="0">
                      <a:pos x="17" y="53"/>
                    </a:cxn>
                    <a:cxn ang="0">
                      <a:pos x="39" y="47"/>
                    </a:cxn>
                    <a:cxn ang="0">
                      <a:pos x="57" y="42"/>
                    </a:cxn>
                    <a:cxn ang="0">
                      <a:pos x="76" y="38"/>
                    </a:cxn>
                    <a:cxn ang="0">
                      <a:pos x="96" y="34"/>
                    </a:cxn>
                    <a:cxn ang="0">
                      <a:pos x="128" y="33"/>
                    </a:cxn>
                    <a:cxn ang="0">
                      <a:pos x="163" y="29"/>
                    </a:cxn>
                    <a:cxn ang="0">
                      <a:pos x="202" y="27"/>
                    </a:cxn>
                    <a:cxn ang="0">
                      <a:pos x="242" y="23"/>
                    </a:cxn>
                    <a:cxn ang="0">
                      <a:pos x="278" y="20"/>
                    </a:cxn>
                    <a:cxn ang="0">
                      <a:pos x="309" y="25"/>
                    </a:cxn>
                    <a:cxn ang="0">
                      <a:pos x="330" y="33"/>
                    </a:cxn>
                    <a:cxn ang="0">
                      <a:pos x="354" y="40"/>
                    </a:cxn>
                    <a:cxn ang="0">
                      <a:pos x="379" y="47"/>
                    </a:cxn>
                    <a:cxn ang="0">
                      <a:pos x="407" y="56"/>
                    </a:cxn>
                    <a:cxn ang="0">
                      <a:pos x="427" y="62"/>
                    </a:cxn>
                    <a:cxn ang="0">
                      <a:pos x="450" y="66"/>
                    </a:cxn>
                  </a:cxnLst>
                  <a:rect l="0" t="0" r="r" b="b"/>
                  <a:pathLst>
                    <a:path w="451" h="67">
                      <a:moveTo>
                        <a:pt x="450" y="66"/>
                      </a:moveTo>
                      <a:lnTo>
                        <a:pt x="439" y="60"/>
                      </a:lnTo>
                      <a:lnTo>
                        <a:pt x="426" y="53"/>
                      </a:lnTo>
                      <a:lnTo>
                        <a:pt x="411" y="45"/>
                      </a:lnTo>
                      <a:lnTo>
                        <a:pt x="398" y="40"/>
                      </a:lnTo>
                      <a:lnTo>
                        <a:pt x="381" y="33"/>
                      </a:lnTo>
                      <a:lnTo>
                        <a:pt x="361" y="20"/>
                      </a:lnTo>
                      <a:lnTo>
                        <a:pt x="344" y="11"/>
                      </a:lnTo>
                      <a:lnTo>
                        <a:pt x="328" y="9"/>
                      </a:lnTo>
                      <a:lnTo>
                        <a:pt x="309" y="12"/>
                      </a:lnTo>
                      <a:lnTo>
                        <a:pt x="282" y="18"/>
                      </a:lnTo>
                      <a:lnTo>
                        <a:pt x="272" y="16"/>
                      </a:lnTo>
                      <a:lnTo>
                        <a:pt x="238" y="11"/>
                      </a:lnTo>
                      <a:lnTo>
                        <a:pt x="201" y="5"/>
                      </a:lnTo>
                      <a:lnTo>
                        <a:pt x="177" y="1"/>
                      </a:lnTo>
                      <a:lnTo>
                        <a:pt x="146" y="0"/>
                      </a:lnTo>
                      <a:lnTo>
                        <a:pt x="113" y="1"/>
                      </a:lnTo>
                      <a:lnTo>
                        <a:pt x="93" y="5"/>
                      </a:lnTo>
                      <a:lnTo>
                        <a:pt x="69" y="9"/>
                      </a:lnTo>
                      <a:lnTo>
                        <a:pt x="47" y="11"/>
                      </a:lnTo>
                      <a:lnTo>
                        <a:pt x="25" y="14"/>
                      </a:lnTo>
                      <a:lnTo>
                        <a:pt x="22" y="29"/>
                      </a:lnTo>
                      <a:lnTo>
                        <a:pt x="17" y="38"/>
                      </a:lnTo>
                      <a:lnTo>
                        <a:pt x="10" y="49"/>
                      </a:lnTo>
                      <a:lnTo>
                        <a:pt x="0" y="58"/>
                      </a:lnTo>
                      <a:lnTo>
                        <a:pt x="17" y="53"/>
                      </a:lnTo>
                      <a:lnTo>
                        <a:pt x="39" y="47"/>
                      </a:lnTo>
                      <a:lnTo>
                        <a:pt x="57" y="42"/>
                      </a:lnTo>
                      <a:lnTo>
                        <a:pt x="76" y="38"/>
                      </a:lnTo>
                      <a:lnTo>
                        <a:pt x="96" y="34"/>
                      </a:lnTo>
                      <a:lnTo>
                        <a:pt x="128" y="33"/>
                      </a:lnTo>
                      <a:lnTo>
                        <a:pt x="163" y="29"/>
                      </a:lnTo>
                      <a:lnTo>
                        <a:pt x="202" y="27"/>
                      </a:lnTo>
                      <a:lnTo>
                        <a:pt x="242" y="23"/>
                      </a:lnTo>
                      <a:lnTo>
                        <a:pt x="278" y="20"/>
                      </a:lnTo>
                      <a:lnTo>
                        <a:pt x="309" y="25"/>
                      </a:lnTo>
                      <a:lnTo>
                        <a:pt x="330" y="33"/>
                      </a:lnTo>
                      <a:lnTo>
                        <a:pt x="354" y="40"/>
                      </a:lnTo>
                      <a:lnTo>
                        <a:pt x="379" y="47"/>
                      </a:lnTo>
                      <a:lnTo>
                        <a:pt x="407" y="56"/>
                      </a:lnTo>
                      <a:lnTo>
                        <a:pt x="427" y="62"/>
                      </a:lnTo>
                      <a:lnTo>
                        <a:pt x="450" y="66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5308" name="Freeform 12"/>
              <p:cNvSpPr>
                <a:spLocks/>
              </p:cNvSpPr>
              <p:nvPr/>
            </p:nvSpPr>
            <p:spPr bwMode="ltGray">
              <a:xfrm>
                <a:off x="66" y="336"/>
                <a:ext cx="821" cy="1213"/>
              </a:xfrm>
              <a:custGeom>
                <a:avLst/>
                <a:gdLst/>
                <a:ahLst/>
                <a:cxnLst>
                  <a:cxn ang="0">
                    <a:pos x="259" y="527"/>
                  </a:cxn>
                  <a:cxn ang="0">
                    <a:pos x="286" y="500"/>
                  </a:cxn>
                  <a:cxn ang="0">
                    <a:pos x="240" y="340"/>
                  </a:cxn>
                  <a:cxn ang="0">
                    <a:pos x="172" y="181"/>
                  </a:cxn>
                  <a:cxn ang="0">
                    <a:pos x="98" y="109"/>
                  </a:cxn>
                  <a:cxn ang="0">
                    <a:pos x="162" y="147"/>
                  </a:cxn>
                  <a:cxn ang="0">
                    <a:pos x="230" y="272"/>
                  </a:cxn>
                  <a:cxn ang="0">
                    <a:pos x="292" y="409"/>
                  </a:cxn>
                  <a:cxn ang="0">
                    <a:pos x="336" y="545"/>
                  </a:cxn>
                  <a:cxn ang="0">
                    <a:pos x="374" y="489"/>
                  </a:cxn>
                  <a:cxn ang="0">
                    <a:pos x="381" y="371"/>
                  </a:cxn>
                  <a:cxn ang="0">
                    <a:pos x="395" y="212"/>
                  </a:cxn>
                  <a:cxn ang="0">
                    <a:pos x="430" y="85"/>
                  </a:cxn>
                  <a:cxn ang="0">
                    <a:pos x="452" y="41"/>
                  </a:cxn>
                  <a:cxn ang="0">
                    <a:pos x="430" y="174"/>
                  </a:cxn>
                  <a:cxn ang="0">
                    <a:pos x="418" y="347"/>
                  </a:cxn>
                  <a:cxn ang="0">
                    <a:pos x="411" y="504"/>
                  </a:cxn>
                  <a:cxn ang="0">
                    <a:pos x="429" y="595"/>
                  </a:cxn>
                  <a:cxn ang="0">
                    <a:pos x="523" y="576"/>
                  </a:cxn>
                  <a:cxn ang="0">
                    <a:pos x="647" y="580"/>
                  </a:cxn>
                  <a:cxn ang="0">
                    <a:pos x="744" y="629"/>
                  </a:cxn>
                  <a:cxn ang="0">
                    <a:pos x="820" y="738"/>
                  </a:cxn>
                  <a:cxn ang="0">
                    <a:pos x="728" y="722"/>
                  </a:cxn>
                  <a:cxn ang="0">
                    <a:pos x="631" y="686"/>
                  </a:cxn>
                  <a:cxn ang="0">
                    <a:pos x="502" y="666"/>
                  </a:cxn>
                  <a:cxn ang="0">
                    <a:pos x="417" y="676"/>
                  </a:cxn>
                  <a:cxn ang="0">
                    <a:pos x="466" y="729"/>
                  </a:cxn>
                  <a:cxn ang="0">
                    <a:pos x="575" y="758"/>
                  </a:cxn>
                  <a:cxn ang="0">
                    <a:pos x="685" y="782"/>
                  </a:cxn>
                  <a:cxn ang="0">
                    <a:pos x="766" y="858"/>
                  </a:cxn>
                  <a:cxn ang="0">
                    <a:pos x="808" y="966"/>
                  </a:cxn>
                  <a:cxn ang="0">
                    <a:pos x="707" y="900"/>
                  </a:cxn>
                  <a:cxn ang="0">
                    <a:pos x="604" y="833"/>
                  </a:cxn>
                  <a:cxn ang="0">
                    <a:pos x="505" y="775"/>
                  </a:cxn>
                  <a:cxn ang="0">
                    <a:pos x="430" y="747"/>
                  </a:cxn>
                  <a:cxn ang="0">
                    <a:pos x="383" y="802"/>
                  </a:cxn>
                  <a:cxn ang="0">
                    <a:pos x="426" y="942"/>
                  </a:cxn>
                  <a:cxn ang="0">
                    <a:pos x="460" y="1111"/>
                  </a:cxn>
                  <a:cxn ang="0">
                    <a:pos x="401" y="1126"/>
                  </a:cxn>
                  <a:cxn ang="0">
                    <a:pos x="367" y="942"/>
                  </a:cxn>
                  <a:cxn ang="0">
                    <a:pos x="318" y="833"/>
                  </a:cxn>
                  <a:cxn ang="0">
                    <a:pos x="263" y="893"/>
                  </a:cxn>
                  <a:cxn ang="0">
                    <a:pos x="203" y="1006"/>
                  </a:cxn>
                  <a:cxn ang="0">
                    <a:pos x="140" y="1170"/>
                  </a:cxn>
                  <a:cxn ang="0">
                    <a:pos x="162" y="1020"/>
                  </a:cxn>
                  <a:cxn ang="0">
                    <a:pos x="218" y="886"/>
                  </a:cxn>
                  <a:cxn ang="0">
                    <a:pos x="287" y="775"/>
                  </a:cxn>
                  <a:cxn ang="0">
                    <a:pos x="314" y="691"/>
                  </a:cxn>
                  <a:cxn ang="0">
                    <a:pos x="244" y="737"/>
                  </a:cxn>
                  <a:cxn ang="0">
                    <a:pos x="165" y="849"/>
                  </a:cxn>
                  <a:cxn ang="0">
                    <a:pos x="89" y="979"/>
                  </a:cxn>
                  <a:cxn ang="0">
                    <a:pos x="78" y="939"/>
                  </a:cxn>
                  <a:cxn ang="0">
                    <a:pos x="134" y="853"/>
                  </a:cxn>
                  <a:cxn ang="0">
                    <a:pos x="225" y="746"/>
                  </a:cxn>
                  <a:cxn ang="0">
                    <a:pos x="318" y="669"/>
                  </a:cxn>
                  <a:cxn ang="0">
                    <a:pos x="233" y="587"/>
                  </a:cxn>
                  <a:cxn ang="0">
                    <a:pos x="146" y="484"/>
                  </a:cxn>
                  <a:cxn ang="0">
                    <a:pos x="56" y="383"/>
                  </a:cxn>
                  <a:cxn ang="0">
                    <a:pos x="11" y="320"/>
                  </a:cxn>
                  <a:cxn ang="0">
                    <a:pos x="101" y="374"/>
                  </a:cxn>
                  <a:cxn ang="0">
                    <a:pos x="202" y="471"/>
                  </a:cxn>
                </a:cxnLst>
                <a:rect l="0" t="0" r="r" b="b"/>
                <a:pathLst>
                  <a:path w="821" h="1213">
                    <a:moveTo>
                      <a:pt x="202" y="471"/>
                    </a:moveTo>
                    <a:lnTo>
                      <a:pt x="216" y="489"/>
                    </a:lnTo>
                    <a:lnTo>
                      <a:pt x="230" y="502"/>
                    </a:lnTo>
                    <a:lnTo>
                      <a:pt x="243" y="513"/>
                    </a:lnTo>
                    <a:lnTo>
                      <a:pt x="259" y="527"/>
                    </a:lnTo>
                    <a:lnTo>
                      <a:pt x="274" y="538"/>
                    </a:lnTo>
                    <a:lnTo>
                      <a:pt x="287" y="545"/>
                    </a:lnTo>
                    <a:lnTo>
                      <a:pt x="299" y="555"/>
                    </a:lnTo>
                    <a:lnTo>
                      <a:pt x="292" y="527"/>
                    </a:lnTo>
                    <a:lnTo>
                      <a:pt x="286" y="500"/>
                    </a:lnTo>
                    <a:lnTo>
                      <a:pt x="277" y="467"/>
                    </a:lnTo>
                    <a:lnTo>
                      <a:pt x="268" y="436"/>
                    </a:lnTo>
                    <a:lnTo>
                      <a:pt x="261" y="405"/>
                    </a:lnTo>
                    <a:lnTo>
                      <a:pt x="253" y="373"/>
                    </a:lnTo>
                    <a:lnTo>
                      <a:pt x="240" y="340"/>
                    </a:lnTo>
                    <a:lnTo>
                      <a:pt x="227" y="303"/>
                    </a:lnTo>
                    <a:lnTo>
                      <a:pt x="215" y="272"/>
                    </a:lnTo>
                    <a:lnTo>
                      <a:pt x="199" y="232"/>
                    </a:lnTo>
                    <a:lnTo>
                      <a:pt x="188" y="205"/>
                    </a:lnTo>
                    <a:lnTo>
                      <a:pt x="172" y="181"/>
                    </a:lnTo>
                    <a:lnTo>
                      <a:pt x="159" y="158"/>
                    </a:lnTo>
                    <a:lnTo>
                      <a:pt x="140" y="138"/>
                    </a:lnTo>
                    <a:lnTo>
                      <a:pt x="125" y="123"/>
                    </a:lnTo>
                    <a:lnTo>
                      <a:pt x="109" y="114"/>
                    </a:lnTo>
                    <a:lnTo>
                      <a:pt x="98" y="109"/>
                    </a:lnTo>
                    <a:lnTo>
                      <a:pt x="110" y="105"/>
                    </a:lnTo>
                    <a:lnTo>
                      <a:pt x="117" y="107"/>
                    </a:lnTo>
                    <a:lnTo>
                      <a:pt x="131" y="111"/>
                    </a:lnTo>
                    <a:lnTo>
                      <a:pt x="144" y="127"/>
                    </a:lnTo>
                    <a:lnTo>
                      <a:pt x="162" y="147"/>
                    </a:lnTo>
                    <a:lnTo>
                      <a:pt x="175" y="163"/>
                    </a:lnTo>
                    <a:lnTo>
                      <a:pt x="185" y="183"/>
                    </a:lnTo>
                    <a:lnTo>
                      <a:pt x="200" y="211"/>
                    </a:lnTo>
                    <a:lnTo>
                      <a:pt x="216" y="243"/>
                    </a:lnTo>
                    <a:lnTo>
                      <a:pt x="230" y="272"/>
                    </a:lnTo>
                    <a:lnTo>
                      <a:pt x="244" y="305"/>
                    </a:lnTo>
                    <a:lnTo>
                      <a:pt x="258" y="329"/>
                    </a:lnTo>
                    <a:lnTo>
                      <a:pt x="272" y="354"/>
                    </a:lnTo>
                    <a:lnTo>
                      <a:pt x="283" y="382"/>
                    </a:lnTo>
                    <a:lnTo>
                      <a:pt x="292" y="409"/>
                    </a:lnTo>
                    <a:lnTo>
                      <a:pt x="302" y="440"/>
                    </a:lnTo>
                    <a:lnTo>
                      <a:pt x="312" y="467"/>
                    </a:lnTo>
                    <a:lnTo>
                      <a:pt x="321" y="493"/>
                    </a:lnTo>
                    <a:lnTo>
                      <a:pt x="330" y="524"/>
                    </a:lnTo>
                    <a:lnTo>
                      <a:pt x="336" y="545"/>
                    </a:lnTo>
                    <a:lnTo>
                      <a:pt x="339" y="556"/>
                    </a:lnTo>
                    <a:lnTo>
                      <a:pt x="348" y="545"/>
                    </a:lnTo>
                    <a:lnTo>
                      <a:pt x="358" y="533"/>
                    </a:lnTo>
                    <a:lnTo>
                      <a:pt x="371" y="516"/>
                    </a:lnTo>
                    <a:lnTo>
                      <a:pt x="374" y="489"/>
                    </a:lnTo>
                    <a:lnTo>
                      <a:pt x="376" y="467"/>
                    </a:lnTo>
                    <a:lnTo>
                      <a:pt x="380" y="434"/>
                    </a:lnTo>
                    <a:lnTo>
                      <a:pt x="381" y="405"/>
                    </a:lnTo>
                    <a:lnTo>
                      <a:pt x="380" y="405"/>
                    </a:lnTo>
                    <a:lnTo>
                      <a:pt x="381" y="371"/>
                    </a:lnTo>
                    <a:lnTo>
                      <a:pt x="383" y="334"/>
                    </a:lnTo>
                    <a:lnTo>
                      <a:pt x="384" y="300"/>
                    </a:lnTo>
                    <a:lnTo>
                      <a:pt x="387" y="269"/>
                    </a:lnTo>
                    <a:lnTo>
                      <a:pt x="390" y="243"/>
                    </a:lnTo>
                    <a:lnTo>
                      <a:pt x="395" y="212"/>
                    </a:lnTo>
                    <a:lnTo>
                      <a:pt x="401" y="191"/>
                    </a:lnTo>
                    <a:lnTo>
                      <a:pt x="405" y="165"/>
                    </a:lnTo>
                    <a:lnTo>
                      <a:pt x="414" y="145"/>
                    </a:lnTo>
                    <a:lnTo>
                      <a:pt x="421" y="120"/>
                    </a:lnTo>
                    <a:lnTo>
                      <a:pt x="430" y="85"/>
                    </a:lnTo>
                    <a:lnTo>
                      <a:pt x="439" y="54"/>
                    </a:lnTo>
                    <a:lnTo>
                      <a:pt x="443" y="25"/>
                    </a:lnTo>
                    <a:lnTo>
                      <a:pt x="451" y="0"/>
                    </a:lnTo>
                    <a:lnTo>
                      <a:pt x="454" y="20"/>
                    </a:lnTo>
                    <a:lnTo>
                      <a:pt x="452" y="41"/>
                    </a:lnTo>
                    <a:lnTo>
                      <a:pt x="449" y="69"/>
                    </a:lnTo>
                    <a:lnTo>
                      <a:pt x="443" y="92"/>
                    </a:lnTo>
                    <a:lnTo>
                      <a:pt x="438" y="131"/>
                    </a:lnTo>
                    <a:lnTo>
                      <a:pt x="433" y="152"/>
                    </a:lnTo>
                    <a:lnTo>
                      <a:pt x="430" y="174"/>
                    </a:lnTo>
                    <a:lnTo>
                      <a:pt x="426" y="202"/>
                    </a:lnTo>
                    <a:lnTo>
                      <a:pt x="424" y="234"/>
                    </a:lnTo>
                    <a:lnTo>
                      <a:pt x="423" y="271"/>
                    </a:lnTo>
                    <a:lnTo>
                      <a:pt x="420" y="307"/>
                    </a:lnTo>
                    <a:lnTo>
                      <a:pt x="418" y="347"/>
                    </a:lnTo>
                    <a:lnTo>
                      <a:pt x="418" y="378"/>
                    </a:lnTo>
                    <a:lnTo>
                      <a:pt x="417" y="411"/>
                    </a:lnTo>
                    <a:lnTo>
                      <a:pt x="415" y="438"/>
                    </a:lnTo>
                    <a:lnTo>
                      <a:pt x="415" y="471"/>
                    </a:lnTo>
                    <a:lnTo>
                      <a:pt x="411" y="504"/>
                    </a:lnTo>
                    <a:lnTo>
                      <a:pt x="405" y="545"/>
                    </a:lnTo>
                    <a:lnTo>
                      <a:pt x="401" y="580"/>
                    </a:lnTo>
                    <a:lnTo>
                      <a:pt x="395" y="620"/>
                    </a:lnTo>
                    <a:lnTo>
                      <a:pt x="411" y="607"/>
                    </a:lnTo>
                    <a:lnTo>
                      <a:pt x="429" y="595"/>
                    </a:lnTo>
                    <a:lnTo>
                      <a:pt x="452" y="578"/>
                    </a:lnTo>
                    <a:lnTo>
                      <a:pt x="471" y="573"/>
                    </a:lnTo>
                    <a:lnTo>
                      <a:pt x="492" y="573"/>
                    </a:lnTo>
                    <a:lnTo>
                      <a:pt x="507" y="573"/>
                    </a:lnTo>
                    <a:lnTo>
                      <a:pt x="523" y="576"/>
                    </a:lnTo>
                    <a:lnTo>
                      <a:pt x="547" y="580"/>
                    </a:lnTo>
                    <a:lnTo>
                      <a:pt x="576" y="582"/>
                    </a:lnTo>
                    <a:lnTo>
                      <a:pt x="601" y="580"/>
                    </a:lnTo>
                    <a:lnTo>
                      <a:pt x="626" y="580"/>
                    </a:lnTo>
                    <a:lnTo>
                      <a:pt x="647" y="580"/>
                    </a:lnTo>
                    <a:lnTo>
                      <a:pt x="668" y="582"/>
                    </a:lnTo>
                    <a:lnTo>
                      <a:pt x="687" y="593"/>
                    </a:lnTo>
                    <a:lnTo>
                      <a:pt x="710" y="604"/>
                    </a:lnTo>
                    <a:lnTo>
                      <a:pt x="728" y="616"/>
                    </a:lnTo>
                    <a:lnTo>
                      <a:pt x="744" y="629"/>
                    </a:lnTo>
                    <a:lnTo>
                      <a:pt x="765" y="647"/>
                    </a:lnTo>
                    <a:lnTo>
                      <a:pt x="775" y="658"/>
                    </a:lnTo>
                    <a:lnTo>
                      <a:pt x="791" y="684"/>
                    </a:lnTo>
                    <a:lnTo>
                      <a:pt x="805" y="711"/>
                    </a:lnTo>
                    <a:lnTo>
                      <a:pt x="820" y="738"/>
                    </a:lnTo>
                    <a:lnTo>
                      <a:pt x="803" y="740"/>
                    </a:lnTo>
                    <a:lnTo>
                      <a:pt x="783" y="737"/>
                    </a:lnTo>
                    <a:lnTo>
                      <a:pt x="762" y="729"/>
                    </a:lnTo>
                    <a:lnTo>
                      <a:pt x="743" y="729"/>
                    </a:lnTo>
                    <a:lnTo>
                      <a:pt x="728" y="722"/>
                    </a:lnTo>
                    <a:lnTo>
                      <a:pt x="709" y="711"/>
                    </a:lnTo>
                    <a:lnTo>
                      <a:pt x="690" y="702"/>
                    </a:lnTo>
                    <a:lnTo>
                      <a:pt x="673" y="693"/>
                    </a:lnTo>
                    <a:lnTo>
                      <a:pt x="659" y="691"/>
                    </a:lnTo>
                    <a:lnTo>
                      <a:pt x="631" y="686"/>
                    </a:lnTo>
                    <a:lnTo>
                      <a:pt x="601" y="684"/>
                    </a:lnTo>
                    <a:lnTo>
                      <a:pt x="575" y="676"/>
                    </a:lnTo>
                    <a:lnTo>
                      <a:pt x="547" y="671"/>
                    </a:lnTo>
                    <a:lnTo>
                      <a:pt x="522" y="667"/>
                    </a:lnTo>
                    <a:lnTo>
                      <a:pt x="502" y="666"/>
                    </a:lnTo>
                    <a:lnTo>
                      <a:pt x="488" y="664"/>
                    </a:lnTo>
                    <a:lnTo>
                      <a:pt x="467" y="662"/>
                    </a:lnTo>
                    <a:lnTo>
                      <a:pt x="448" y="666"/>
                    </a:lnTo>
                    <a:lnTo>
                      <a:pt x="435" y="667"/>
                    </a:lnTo>
                    <a:lnTo>
                      <a:pt x="417" y="676"/>
                    </a:lnTo>
                    <a:lnTo>
                      <a:pt x="395" y="682"/>
                    </a:lnTo>
                    <a:lnTo>
                      <a:pt x="411" y="693"/>
                    </a:lnTo>
                    <a:lnTo>
                      <a:pt x="430" y="707"/>
                    </a:lnTo>
                    <a:lnTo>
                      <a:pt x="446" y="722"/>
                    </a:lnTo>
                    <a:lnTo>
                      <a:pt x="466" y="729"/>
                    </a:lnTo>
                    <a:lnTo>
                      <a:pt x="488" y="738"/>
                    </a:lnTo>
                    <a:lnTo>
                      <a:pt x="505" y="744"/>
                    </a:lnTo>
                    <a:lnTo>
                      <a:pt x="525" y="746"/>
                    </a:lnTo>
                    <a:lnTo>
                      <a:pt x="548" y="753"/>
                    </a:lnTo>
                    <a:lnTo>
                      <a:pt x="575" y="758"/>
                    </a:lnTo>
                    <a:lnTo>
                      <a:pt x="597" y="764"/>
                    </a:lnTo>
                    <a:lnTo>
                      <a:pt x="622" y="766"/>
                    </a:lnTo>
                    <a:lnTo>
                      <a:pt x="643" y="771"/>
                    </a:lnTo>
                    <a:lnTo>
                      <a:pt x="665" y="777"/>
                    </a:lnTo>
                    <a:lnTo>
                      <a:pt x="685" y="782"/>
                    </a:lnTo>
                    <a:lnTo>
                      <a:pt x="700" y="789"/>
                    </a:lnTo>
                    <a:lnTo>
                      <a:pt x="716" y="804"/>
                    </a:lnTo>
                    <a:lnTo>
                      <a:pt x="732" y="818"/>
                    </a:lnTo>
                    <a:lnTo>
                      <a:pt x="750" y="837"/>
                    </a:lnTo>
                    <a:lnTo>
                      <a:pt x="766" y="858"/>
                    </a:lnTo>
                    <a:lnTo>
                      <a:pt x="775" y="873"/>
                    </a:lnTo>
                    <a:lnTo>
                      <a:pt x="783" y="895"/>
                    </a:lnTo>
                    <a:lnTo>
                      <a:pt x="790" y="920"/>
                    </a:lnTo>
                    <a:lnTo>
                      <a:pt x="800" y="946"/>
                    </a:lnTo>
                    <a:lnTo>
                      <a:pt x="808" y="966"/>
                    </a:lnTo>
                    <a:lnTo>
                      <a:pt x="790" y="953"/>
                    </a:lnTo>
                    <a:lnTo>
                      <a:pt x="768" y="940"/>
                    </a:lnTo>
                    <a:lnTo>
                      <a:pt x="750" y="929"/>
                    </a:lnTo>
                    <a:lnTo>
                      <a:pt x="730" y="915"/>
                    </a:lnTo>
                    <a:lnTo>
                      <a:pt x="707" y="900"/>
                    </a:lnTo>
                    <a:lnTo>
                      <a:pt x="688" y="889"/>
                    </a:lnTo>
                    <a:lnTo>
                      <a:pt x="666" y="875"/>
                    </a:lnTo>
                    <a:lnTo>
                      <a:pt x="645" y="858"/>
                    </a:lnTo>
                    <a:lnTo>
                      <a:pt x="626" y="848"/>
                    </a:lnTo>
                    <a:lnTo>
                      <a:pt x="604" y="833"/>
                    </a:lnTo>
                    <a:lnTo>
                      <a:pt x="586" y="820"/>
                    </a:lnTo>
                    <a:lnTo>
                      <a:pt x="566" y="808"/>
                    </a:lnTo>
                    <a:lnTo>
                      <a:pt x="545" y="797"/>
                    </a:lnTo>
                    <a:lnTo>
                      <a:pt x="525" y="786"/>
                    </a:lnTo>
                    <a:lnTo>
                      <a:pt x="505" y="775"/>
                    </a:lnTo>
                    <a:lnTo>
                      <a:pt x="491" y="771"/>
                    </a:lnTo>
                    <a:lnTo>
                      <a:pt x="474" y="762"/>
                    </a:lnTo>
                    <a:lnTo>
                      <a:pt x="457" y="753"/>
                    </a:lnTo>
                    <a:lnTo>
                      <a:pt x="442" y="744"/>
                    </a:lnTo>
                    <a:lnTo>
                      <a:pt x="430" y="747"/>
                    </a:lnTo>
                    <a:lnTo>
                      <a:pt x="415" y="751"/>
                    </a:lnTo>
                    <a:lnTo>
                      <a:pt x="404" y="751"/>
                    </a:lnTo>
                    <a:lnTo>
                      <a:pt x="390" y="746"/>
                    </a:lnTo>
                    <a:lnTo>
                      <a:pt x="389" y="771"/>
                    </a:lnTo>
                    <a:lnTo>
                      <a:pt x="383" y="802"/>
                    </a:lnTo>
                    <a:lnTo>
                      <a:pt x="393" y="828"/>
                    </a:lnTo>
                    <a:lnTo>
                      <a:pt x="402" y="855"/>
                    </a:lnTo>
                    <a:lnTo>
                      <a:pt x="411" y="880"/>
                    </a:lnTo>
                    <a:lnTo>
                      <a:pt x="418" y="911"/>
                    </a:lnTo>
                    <a:lnTo>
                      <a:pt x="426" y="942"/>
                    </a:lnTo>
                    <a:lnTo>
                      <a:pt x="438" y="982"/>
                    </a:lnTo>
                    <a:lnTo>
                      <a:pt x="440" y="1013"/>
                    </a:lnTo>
                    <a:lnTo>
                      <a:pt x="448" y="1044"/>
                    </a:lnTo>
                    <a:lnTo>
                      <a:pt x="452" y="1073"/>
                    </a:lnTo>
                    <a:lnTo>
                      <a:pt x="460" y="1111"/>
                    </a:lnTo>
                    <a:lnTo>
                      <a:pt x="467" y="1153"/>
                    </a:lnTo>
                    <a:lnTo>
                      <a:pt x="473" y="1212"/>
                    </a:lnTo>
                    <a:lnTo>
                      <a:pt x="412" y="1212"/>
                    </a:lnTo>
                    <a:lnTo>
                      <a:pt x="405" y="1162"/>
                    </a:lnTo>
                    <a:lnTo>
                      <a:pt x="401" y="1126"/>
                    </a:lnTo>
                    <a:lnTo>
                      <a:pt x="392" y="1080"/>
                    </a:lnTo>
                    <a:lnTo>
                      <a:pt x="386" y="1037"/>
                    </a:lnTo>
                    <a:lnTo>
                      <a:pt x="379" y="1002"/>
                    </a:lnTo>
                    <a:lnTo>
                      <a:pt x="374" y="969"/>
                    </a:lnTo>
                    <a:lnTo>
                      <a:pt x="367" y="942"/>
                    </a:lnTo>
                    <a:lnTo>
                      <a:pt x="356" y="908"/>
                    </a:lnTo>
                    <a:lnTo>
                      <a:pt x="346" y="875"/>
                    </a:lnTo>
                    <a:lnTo>
                      <a:pt x="339" y="848"/>
                    </a:lnTo>
                    <a:lnTo>
                      <a:pt x="330" y="838"/>
                    </a:lnTo>
                    <a:lnTo>
                      <a:pt x="318" y="833"/>
                    </a:lnTo>
                    <a:lnTo>
                      <a:pt x="309" y="826"/>
                    </a:lnTo>
                    <a:lnTo>
                      <a:pt x="305" y="829"/>
                    </a:lnTo>
                    <a:lnTo>
                      <a:pt x="293" y="848"/>
                    </a:lnTo>
                    <a:lnTo>
                      <a:pt x="277" y="871"/>
                    </a:lnTo>
                    <a:lnTo>
                      <a:pt x="263" y="893"/>
                    </a:lnTo>
                    <a:lnTo>
                      <a:pt x="252" y="911"/>
                    </a:lnTo>
                    <a:lnTo>
                      <a:pt x="240" y="937"/>
                    </a:lnTo>
                    <a:lnTo>
                      <a:pt x="230" y="953"/>
                    </a:lnTo>
                    <a:lnTo>
                      <a:pt x="216" y="979"/>
                    </a:lnTo>
                    <a:lnTo>
                      <a:pt x="203" y="1006"/>
                    </a:lnTo>
                    <a:lnTo>
                      <a:pt x="193" y="1033"/>
                    </a:lnTo>
                    <a:lnTo>
                      <a:pt x="181" y="1062"/>
                    </a:lnTo>
                    <a:lnTo>
                      <a:pt x="168" y="1095"/>
                    </a:lnTo>
                    <a:lnTo>
                      <a:pt x="156" y="1133"/>
                    </a:lnTo>
                    <a:lnTo>
                      <a:pt x="140" y="1170"/>
                    </a:lnTo>
                    <a:lnTo>
                      <a:pt x="146" y="1124"/>
                    </a:lnTo>
                    <a:lnTo>
                      <a:pt x="148" y="1093"/>
                    </a:lnTo>
                    <a:lnTo>
                      <a:pt x="153" y="1059"/>
                    </a:lnTo>
                    <a:lnTo>
                      <a:pt x="157" y="1037"/>
                    </a:lnTo>
                    <a:lnTo>
                      <a:pt x="162" y="1020"/>
                    </a:lnTo>
                    <a:lnTo>
                      <a:pt x="172" y="991"/>
                    </a:lnTo>
                    <a:lnTo>
                      <a:pt x="181" y="960"/>
                    </a:lnTo>
                    <a:lnTo>
                      <a:pt x="187" y="939"/>
                    </a:lnTo>
                    <a:lnTo>
                      <a:pt x="203" y="911"/>
                    </a:lnTo>
                    <a:lnTo>
                      <a:pt x="218" y="886"/>
                    </a:lnTo>
                    <a:lnTo>
                      <a:pt x="233" y="855"/>
                    </a:lnTo>
                    <a:lnTo>
                      <a:pt x="246" y="826"/>
                    </a:lnTo>
                    <a:lnTo>
                      <a:pt x="258" y="809"/>
                    </a:lnTo>
                    <a:lnTo>
                      <a:pt x="271" y="795"/>
                    </a:lnTo>
                    <a:lnTo>
                      <a:pt x="287" y="775"/>
                    </a:lnTo>
                    <a:lnTo>
                      <a:pt x="302" y="755"/>
                    </a:lnTo>
                    <a:lnTo>
                      <a:pt x="317" y="737"/>
                    </a:lnTo>
                    <a:lnTo>
                      <a:pt x="331" y="711"/>
                    </a:lnTo>
                    <a:lnTo>
                      <a:pt x="325" y="704"/>
                    </a:lnTo>
                    <a:lnTo>
                      <a:pt x="314" y="691"/>
                    </a:lnTo>
                    <a:lnTo>
                      <a:pt x="303" y="684"/>
                    </a:lnTo>
                    <a:lnTo>
                      <a:pt x="293" y="687"/>
                    </a:lnTo>
                    <a:lnTo>
                      <a:pt x="275" y="704"/>
                    </a:lnTo>
                    <a:lnTo>
                      <a:pt x="259" y="720"/>
                    </a:lnTo>
                    <a:lnTo>
                      <a:pt x="244" y="737"/>
                    </a:lnTo>
                    <a:lnTo>
                      <a:pt x="230" y="755"/>
                    </a:lnTo>
                    <a:lnTo>
                      <a:pt x="212" y="784"/>
                    </a:lnTo>
                    <a:lnTo>
                      <a:pt x="193" y="811"/>
                    </a:lnTo>
                    <a:lnTo>
                      <a:pt x="176" y="831"/>
                    </a:lnTo>
                    <a:lnTo>
                      <a:pt x="165" y="849"/>
                    </a:lnTo>
                    <a:lnTo>
                      <a:pt x="148" y="871"/>
                    </a:lnTo>
                    <a:lnTo>
                      <a:pt x="132" y="898"/>
                    </a:lnTo>
                    <a:lnTo>
                      <a:pt x="120" y="924"/>
                    </a:lnTo>
                    <a:lnTo>
                      <a:pt x="104" y="953"/>
                    </a:lnTo>
                    <a:lnTo>
                      <a:pt x="89" y="979"/>
                    </a:lnTo>
                    <a:lnTo>
                      <a:pt x="76" y="1010"/>
                    </a:lnTo>
                    <a:lnTo>
                      <a:pt x="57" y="1044"/>
                    </a:lnTo>
                    <a:lnTo>
                      <a:pt x="66" y="999"/>
                    </a:lnTo>
                    <a:lnTo>
                      <a:pt x="72" y="966"/>
                    </a:lnTo>
                    <a:lnTo>
                      <a:pt x="78" y="939"/>
                    </a:lnTo>
                    <a:lnTo>
                      <a:pt x="81" y="929"/>
                    </a:lnTo>
                    <a:lnTo>
                      <a:pt x="89" y="915"/>
                    </a:lnTo>
                    <a:lnTo>
                      <a:pt x="103" y="895"/>
                    </a:lnTo>
                    <a:lnTo>
                      <a:pt x="117" y="877"/>
                    </a:lnTo>
                    <a:lnTo>
                      <a:pt x="134" y="853"/>
                    </a:lnTo>
                    <a:lnTo>
                      <a:pt x="148" y="833"/>
                    </a:lnTo>
                    <a:lnTo>
                      <a:pt x="171" y="808"/>
                    </a:lnTo>
                    <a:lnTo>
                      <a:pt x="184" y="789"/>
                    </a:lnTo>
                    <a:lnTo>
                      <a:pt x="203" y="767"/>
                    </a:lnTo>
                    <a:lnTo>
                      <a:pt x="225" y="746"/>
                    </a:lnTo>
                    <a:lnTo>
                      <a:pt x="243" y="727"/>
                    </a:lnTo>
                    <a:lnTo>
                      <a:pt x="262" y="709"/>
                    </a:lnTo>
                    <a:lnTo>
                      <a:pt x="293" y="684"/>
                    </a:lnTo>
                    <a:lnTo>
                      <a:pt x="309" y="676"/>
                    </a:lnTo>
                    <a:lnTo>
                      <a:pt x="318" y="669"/>
                    </a:lnTo>
                    <a:lnTo>
                      <a:pt x="302" y="656"/>
                    </a:lnTo>
                    <a:lnTo>
                      <a:pt x="286" y="638"/>
                    </a:lnTo>
                    <a:lnTo>
                      <a:pt x="266" y="618"/>
                    </a:lnTo>
                    <a:lnTo>
                      <a:pt x="250" y="602"/>
                    </a:lnTo>
                    <a:lnTo>
                      <a:pt x="233" y="587"/>
                    </a:lnTo>
                    <a:lnTo>
                      <a:pt x="218" y="573"/>
                    </a:lnTo>
                    <a:lnTo>
                      <a:pt x="205" y="555"/>
                    </a:lnTo>
                    <a:lnTo>
                      <a:pt x="184" y="531"/>
                    </a:lnTo>
                    <a:lnTo>
                      <a:pt x="166" y="509"/>
                    </a:lnTo>
                    <a:lnTo>
                      <a:pt x="146" y="484"/>
                    </a:lnTo>
                    <a:lnTo>
                      <a:pt x="123" y="460"/>
                    </a:lnTo>
                    <a:lnTo>
                      <a:pt x="106" y="444"/>
                    </a:lnTo>
                    <a:lnTo>
                      <a:pt x="84" y="422"/>
                    </a:lnTo>
                    <a:lnTo>
                      <a:pt x="70" y="407"/>
                    </a:lnTo>
                    <a:lnTo>
                      <a:pt x="56" y="383"/>
                    </a:lnTo>
                    <a:lnTo>
                      <a:pt x="45" y="365"/>
                    </a:lnTo>
                    <a:lnTo>
                      <a:pt x="32" y="351"/>
                    </a:lnTo>
                    <a:lnTo>
                      <a:pt x="14" y="333"/>
                    </a:lnTo>
                    <a:lnTo>
                      <a:pt x="0" y="318"/>
                    </a:lnTo>
                    <a:lnTo>
                      <a:pt x="11" y="320"/>
                    </a:lnTo>
                    <a:lnTo>
                      <a:pt x="29" y="325"/>
                    </a:lnTo>
                    <a:lnTo>
                      <a:pt x="47" y="331"/>
                    </a:lnTo>
                    <a:lnTo>
                      <a:pt x="63" y="340"/>
                    </a:lnTo>
                    <a:lnTo>
                      <a:pt x="79" y="354"/>
                    </a:lnTo>
                    <a:lnTo>
                      <a:pt x="101" y="374"/>
                    </a:lnTo>
                    <a:lnTo>
                      <a:pt x="120" y="391"/>
                    </a:lnTo>
                    <a:lnTo>
                      <a:pt x="143" y="407"/>
                    </a:lnTo>
                    <a:lnTo>
                      <a:pt x="162" y="429"/>
                    </a:lnTo>
                    <a:lnTo>
                      <a:pt x="184" y="453"/>
                    </a:lnTo>
                    <a:lnTo>
                      <a:pt x="202" y="471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5310" name="Arc 14"/>
            <p:cNvSpPr>
              <a:spLocks/>
            </p:cNvSpPr>
            <p:nvPr/>
          </p:nvSpPr>
          <p:spPr bwMode="ltGray">
            <a:xfrm>
              <a:off x="1" y="4174"/>
              <a:ext cx="5753" cy="138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 w 43200"/>
                <a:gd name="T1" fmla="*/ 21918 h 21918"/>
                <a:gd name="T2" fmla="*/ 43198 w 43200"/>
                <a:gd name="T3" fmla="*/ 21918 h 21918"/>
                <a:gd name="T4" fmla="*/ 21600 w 43200"/>
                <a:gd name="T5" fmla="*/ 21600 h 219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918" fill="none" extrusionOk="0">
                  <a:moveTo>
                    <a:pt x="2" y="21917"/>
                  </a:moveTo>
                  <a:cubicBezTo>
                    <a:pt x="0" y="21812"/>
                    <a:pt x="0" y="21706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706"/>
                    <a:pt x="43199" y="21812"/>
                    <a:pt x="43197" y="21917"/>
                  </a:cubicBezTo>
                </a:path>
                <a:path w="43200" h="21918" stroke="0" extrusionOk="0">
                  <a:moveTo>
                    <a:pt x="2" y="21917"/>
                  </a:moveTo>
                  <a:cubicBezTo>
                    <a:pt x="0" y="21812"/>
                    <a:pt x="0" y="21706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706"/>
                    <a:pt x="43199" y="21812"/>
                    <a:pt x="43197" y="21917"/>
                  </a:cubicBezTo>
                  <a:lnTo>
                    <a:pt x="2160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731D06"/>
                </a:gs>
                <a:gs pos="100000">
                  <a:srgbClr val="731D06">
                    <a:gamma/>
                    <a:shade val="69804"/>
                    <a:invGamma/>
                  </a:srgbClr>
                </a:gs>
              </a:gsLst>
              <a:lin ang="540000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311" name="Line 15"/>
            <p:cNvSpPr>
              <a:spLocks noChangeShapeType="1"/>
            </p:cNvSpPr>
            <p:nvPr/>
          </p:nvSpPr>
          <p:spPr bwMode="ltGray">
            <a:xfrm>
              <a:off x="0" y="4312"/>
              <a:ext cx="5752" cy="0"/>
            </a:xfrm>
            <a:prstGeom prst="line">
              <a:avLst/>
            </a:prstGeom>
            <a:noFill/>
            <a:ln w="50800">
              <a:solidFill>
                <a:srgbClr val="3C0023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5314" name="Group 18"/>
            <p:cNvGrpSpPr>
              <a:grpSpLocks/>
            </p:cNvGrpSpPr>
            <p:nvPr/>
          </p:nvGrpSpPr>
          <p:grpSpPr bwMode="auto">
            <a:xfrm>
              <a:off x="2256" y="3360"/>
              <a:ext cx="1145" cy="839"/>
              <a:chOff x="2256" y="3360"/>
              <a:chExt cx="1145" cy="839"/>
            </a:xfrm>
          </p:grpSpPr>
          <p:sp>
            <p:nvSpPr>
              <p:cNvPr id="55312" name="Oval 16"/>
              <p:cNvSpPr>
                <a:spLocks noChangeArrowheads="1"/>
              </p:cNvSpPr>
              <p:nvPr/>
            </p:nvSpPr>
            <p:spPr bwMode="ltGray">
              <a:xfrm>
                <a:off x="2356" y="3360"/>
                <a:ext cx="992" cy="788"/>
              </a:xfrm>
              <a:prstGeom prst="ellipse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hlink">
                      <a:gamma/>
                      <a:tint val="70196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313" name="Freeform 17" descr="Narrow horizontal"/>
              <p:cNvSpPr>
                <a:spLocks/>
              </p:cNvSpPr>
              <p:nvPr/>
            </p:nvSpPr>
            <p:spPr bwMode="ltGray">
              <a:xfrm>
                <a:off x="2256" y="3893"/>
                <a:ext cx="1145" cy="306"/>
              </a:xfrm>
              <a:custGeom>
                <a:avLst/>
                <a:gdLst/>
                <a:ahLst/>
                <a:cxnLst>
                  <a:cxn ang="0">
                    <a:pos x="1036" y="0"/>
                  </a:cxn>
                  <a:cxn ang="0">
                    <a:pos x="978" y="26"/>
                  </a:cxn>
                  <a:cxn ang="0">
                    <a:pos x="1036" y="41"/>
                  </a:cxn>
                  <a:cxn ang="0">
                    <a:pos x="1022" y="77"/>
                  </a:cxn>
                  <a:cxn ang="0">
                    <a:pos x="950" y="93"/>
                  </a:cxn>
                  <a:cxn ang="0">
                    <a:pos x="1050" y="108"/>
                  </a:cxn>
                  <a:cxn ang="0">
                    <a:pos x="1144" y="124"/>
                  </a:cxn>
                  <a:cxn ang="0">
                    <a:pos x="1050" y="139"/>
                  </a:cxn>
                  <a:cxn ang="0">
                    <a:pos x="950" y="133"/>
                  </a:cxn>
                  <a:cxn ang="0">
                    <a:pos x="992" y="175"/>
                  </a:cxn>
                  <a:cxn ang="0">
                    <a:pos x="1080" y="180"/>
                  </a:cxn>
                  <a:cxn ang="0">
                    <a:pos x="992" y="202"/>
                  </a:cxn>
                  <a:cxn ang="0">
                    <a:pos x="884" y="202"/>
                  </a:cxn>
                  <a:cxn ang="0">
                    <a:pos x="928" y="232"/>
                  </a:cxn>
                  <a:cxn ang="0">
                    <a:pos x="892" y="253"/>
                  </a:cxn>
                  <a:cxn ang="0">
                    <a:pos x="821" y="269"/>
                  </a:cxn>
                  <a:cxn ang="0">
                    <a:pos x="769" y="284"/>
                  </a:cxn>
                  <a:cxn ang="0">
                    <a:pos x="683" y="284"/>
                  </a:cxn>
                  <a:cxn ang="0">
                    <a:pos x="633" y="305"/>
                  </a:cxn>
                  <a:cxn ang="0">
                    <a:pos x="504" y="305"/>
                  </a:cxn>
                  <a:cxn ang="0">
                    <a:pos x="452" y="305"/>
                  </a:cxn>
                  <a:cxn ang="0">
                    <a:pos x="474" y="289"/>
                  </a:cxn>
                  <a:cxn ang="0">
                    <a:pos x="360" y="284"/>
                  </a:cxn>
                  <a:cxn ang="0">
                    <a:pos x="410" y="278"/>
                  </a:cxn>
                  <a:cxn ang="0">
                    <a:pos x="488" y="263"/>
                  </a:cxn>
                  <a:cxn ang="0">
                    <a:pos x="380" y="258"/>
                  </a:cxn>
                  <a:cxn ang="0">
                    <a:pos x="273" y="253"/>
                  </a:cxn>
                  <a:cxn ang="0">
                    <a:pos x="215" y="232"/>
                  </a:cxn>
                  <a:cxn ang="0">
                    <a:pos x="322" y="232"/>
                  </a:cxn>
                  <a:cxn ang="0">
                    <a:pos x="273" y="217"/>
                  </a:cxn>
                  <a:cxn ang="0">
                    <a:pos x="165" y="217"/>
                  </a:cxn>
                  <a:cxn ang="0">
                    <a:pos x="49" y="211"/>
                  </a:cxn>
                  <a:cxn ang="0">
                    <a:pos x="101" y="206"/>
                  </a:cxn>
                  <a:cxn ang="0">
                    <a:pos x="215" y="206"/>
                  </a:cxn>
                  <a:cxn ang="0">
                    <a:pos x="245" y="180"/>
                  </a:cxn>
                  <a:cxn ang="0">
                    <a:pos x="129" y="175"/>
                  </a:cxn>
                  <a:cxn ang="0">
                    <a:pos x="35" y="175"/>
                  </a:cxn>
                  <a:cxn ang="0">
                    <a:pos x="85" y="160"/>
                  </a:cxn>
                  <a:cxn ang="0">
                    <a:pos x="201" y="160"/>
                  </a:cxn>
                  <a:cxn ang="0">
                    <a:pos x="165" y="144"/>
                  </a:cxn>
                  <a:cxn ang="0">
                    <a:pos x="63" y="133"/>
                  </a:cxn>
                  <a:cxn ang="0">
                    <a:pos x="137" y="113"/>
                  </a:cxn>
                  <a:cxn ang="0">
                    <a:pos x="231" y="113"/>
                  </a:cxn>
                  <a:cxn ang="0">
                    <a:pos x="215" y="93"/>
                  </a:cxn>
                  <a:cxn ang="0">
                    <a:pos x="107" y="93"/>
                  </a:cxn>
                  <a:cxn ang="0">
                    <a:pos x="157" y="82"/>
                  </a:cxn>
                  <a:cxn ang="0">
                    <a:pos x="129" y="62"/>
                  </a:cxn>
                  <a:cxn ang="0">
                    <a:pos x="43" y="62"/>
                  </a:cxn>
                  <a:cxn ang="0">
                    <a:pos x="43" y="35"/>
                  </a:cxn>
                  <a:cxn ang="0">
                    <a:pos x="151" y="35"/>
                  </a:cxn>
                  <a:cxn ang="0">
                    <a:pos x="107" y="20"/>
                  </a:cxn>
                </a:cxnLst>
                <a:rect l="0" t="0" r="r" b="b"/>
                <a:pathLst>
                  <a:path w="1145" h="306">
                    <a:moveTo>
                      <a:pt x="101" y="4"/>
                    </a:moveTo>
                    <a:lnTo>
                      <a:pt x="1006" y="4"/>
                    </a:lnTo>
                    <a:lnTo>
                      <a:pt x="1006" y="0"/>
                    </a:lnTo>
                    <a:lnTo>
                      <a:pt x="1036" y="0"/>
                    </a:lnTo>
                    <a:lnTo>
                      <a:pt x="1050" y="15"/>
                    </a:lnTo>
                    <a:lnTo>
                      <a:pt x="1028" y="20"/>
                    </a:lnTo>
                    <a:lnTo>
                      <a:pt x="1000" y="26"/>
                    </a:lnTo>
                    <a:lnTo>
                      <a:pt x="978" y="26"/>
                    </a:lnTo>
                    <a:lnTo>
                      <a:pt x="970" y="41"/>
                    </a:lnTo>
                    <a:lnTo>
                      <a:pt x="992" y="41"/>
                    </a:lnTo>
                    <a:lnTo>
                      <a:pt x="1014" y="41"/>
                    </a:lnTo>
                    <a:lnTo>
                      <a:pt x="1036" y="41"/>
                    </a:lnTo>
                    <a:lnTo>
                      <a:pt x="1058" y="46"/>
                    </a:lnTo>
                    <a:lnTo>
                      <a:pt x="1064" y="62"/>
                    </a:lnTo>
                    <a:lnTo>
                      <a:pt x="1042" y="77"/>
                    </a:lnTo>
                    <a:lnTo>
                      <a:pt x="1022" y="77"/>
                    </a:lnTo>
                    <a:lnTo>
                      <a:pt x="1000" y="77"/>
                    </a:lnTo>
                    <a:lnTo>
                      <a:pt x="978" y="77"/>
                    </a:lnTo>
                    <a:lnTo>
                      <a:pt x="956" y="77"/>
                    </a:lnTo>
                    <a:lnTo>
                      <a:pt x="950" y="93"/>
                    </a:lnTo>
                    <a:lnTo>
                      <a:pt x="978" y="102"/>
                    </a:lnTo>
                    <a:lnTo>
                      <a:pt x="1006" y="108"/>
                    </a:lnTo>
                    <a:lnTo>
                      <a:pt x="1028" y="108"/>
                    </a:lnTo>
                    <a:lnTo>
                      <a:pt x="1050" y="108"/>
                    </a:lnTo>
                    <a:lnTo>
                      <a:pt x="1080" y="108"/>
                    </a:lnTo>
                    <a:lnTo>
                      <a:pt x="1100" y="108"/>
                    </a:lnTo>
                    <a:lnTo>
                      <a:pt x="1122" y="108"/>
                    </a:lnTo>
                    <a:lnTo>
                      <a:pt x="1144" y="124"/>
                    </a:lnTo>
                    <a:lnTo>
                      <a:pt x="1122" y="139"/>
                    </a:lnTo>
                    <a:lnTo>
                      <a:pt x="1100" y="139"/>
                    </a:lnTo>
                    <a:lnTo>
                      <a:pt x="1080" y="139"/>
                    </a:lnTo>
                    <a:lnTo>
                      <a:pt x="1050" y="139"/>
                    </a:lnTo>
                    <a:lnTo>
                      <a:pt x="1028" y="139"/>
                    </a:lnTo>
                    <a:lnTo>
                      <a:pt x="1006" y="133"/>
                    </a:lnTo>
                    <a:lnTo>
                      <a:pt x="978" y="133"/>
                    </a:lnTo>
                    <a:lnTo>
                      <a:pt x="950" y="133"/>
                    </a:lnTo>
                    <a:lnTo>
                      <a:pt x="942" y="149"/>
                    </a:lnTo>
                    <a:lnTo>
                      <a:pt x="934" y="165"/>
                    </a:lnTo>
                    <a:lnTo>
                      <a:pt x="970" y="171"/>
                    </a:lnTo>
                    <a:lnTo>
                      <a:pt x="992" y="175"/>
                    </a:lnTo>
                    <a:lnTo>
                      <a:pt x="1014" y="175"/>
                    </a:lnTo>
                    <a:lnTo>
                      <a:pt x="1036" y="180"/>
                    </a:lnTo>
                    <a:lnTo>
                      <a:pt x="1058" y="180"/>
                    </a:lnTo>
                    <a:lnTo>
                      <a:pt x="1080" y="180"/>
                    </a:lnTo>
                    <a:lnTo>
                      <a:pt x="1080" y="196"/>
                    </a:lnTo>
                    <a:lnTo>
                      <a:pt x="1050" y="202"/>
                    </a:lnTo>
                    <a:lnTo>
                      <a:pt x="1022" y="202"/>
                    </a:lnTo>
                    <a:lnTo>
                      <a:pt x="992" y="202"/>
                    </a:lnTo>
                    <a:lnTo>
                      <a:pt x="970" y="202"/>
                    </a:lnTo>
                    <a:lnTo>
                      <a:pt x="934" y="202"/>
                    </a:lnTo>
                    <a:lnTo>
                      <a:pt x="906" y="202"/>
                    </a:lnTo>
                    <a:lnTo>
                      <a:pt x="884" y="202"/>
                    </a:lnTo>
                    <a:lnTo>
                      <a:pt x="862" y="202"/>
                    </a:lnTo>
                    <a:lnTo>
                      <a:pt x="870" y="217"/>
                    </a:lnTo>
                    <a:lnTo>
                      <a:pt x="898" y="232"/>
                    </a:lnTo>
                    <a:lnTo>
                      <a:pt x="928" y="232"/>
                    </a:lnTo>
                    <a:lnTo>
                      <a:pt x="950" y="232"/>
                    </a:lnTo>
                    <a:lnTo>
                      <a:pt x="950" y="247"/>
                    </a:lnTo>
                    <a:lnTo>
                      <a:pt x="920" y="253"/>
                    </a:lnTo>
                    <a:lnTo>
                      <a:pt x="892" y="253"/>
                    </a:lnTo>
                    <a:lnTo>
                      <a:pt x="862" y="253"/>
                    </a:lnTo>
                    <a:lnTo>
                      <a:pt x="841" y="253"/>
                    </a:lnTo>
                    <a:lnTo>
                      <a:pt x="821" y="253"/>
                    </a:lnTo>
                    <a:lnTo>
                      <a:pt x="821" y="269"/>
                    </a:lnTo>
                    <a:lnTo>
                      <a:pt x="841" y="273"/>
                    </a:lnTo>
                    <a:lnTo>
                      <a:pt x="821" y="278"/>
                    </a:lnTo>
                    <a:lnTo>
                      <a:pt x="791" y="284"/>
                    </a:lnTo>
                    <a:lnTo>
                      <a:pt x="769" y="284"/>
                    </a:lnTo>
                    <a:lnTo>
                      <a:pt x="747" y="284"/>
                    </a:lnTo>
                    <a:lnTo>
                      <a:pt x="727" y="284"/>
                    </a:lnTo>
                    <a:lnTo>
                      <a:pt x="705" y="284"/>
                    </a:lnTo>
                    <a:lnTo>
                      <a:pt x="683" y="284"/>
                    </a:lnTo>
                    <a:lnTo>
                      <a:pt x="661" y="284"/>
                    </a:lnTo>
                    <a:lnTo>
                      <a:pt x="683" y="294"/>
                    </a:lnTo>
                    <a:lnTo>
                      <a:pt x="661" y="305"/>
                    </a:lnTo>
                    <a:lnTo>
                      <a:pt x="633" y="305"/>
                    </a:lnTo>
                    <a:lnTo>
                      <a:pt x="603" y="305"/>
                    </a:lnTo>
                    <a:lnTo>
                      <a:pt x="568" y="305"/>
                    </a:lnTo>
                    <a:lnTo>
                      <a:pt x="532" y="305"/>
                    </a:lnTo>
                    <a:lnTo>
                      <a:pt x="504" y="305"/>
                    </a:lnTo>
                    <a:lnTo>
                      <a:pt x="474" y="305"/>
                    </a:lnTo>
                    <a:lnTo>
                      <a:pt x="452" y="305"/>
                    </a:lnTo>
                    <a:lnTo>
                      <a:pt x="432" y="305"/>
                    </a:lnTo>
                    <a:lnTo>
                      <a:pt x="452" y="305"/>
                    </a:lnTo>
                    <a:lnTo>
                      <a:pt x="474" y="305"/>
                    </a:lnTo>
                    <a:lnTo>
                      <a:pt x="496" y="305"/>
                    </a:lnTo>
                    <a:lnTo>
                      <a:pt x="496" y="289"/>
                    </a:lnTo>
                    <a:lnTo>
                      <a:pt x="474" y="289"/>
                    </a:lnTo>
                    <a:lnTo>
                      <a:pt x="446" y="289"/>
                    </a:lnTo>
                    <a:lnTo>
                      <a:pt x="424" y="289"/>
                    </a:lnTo>
                    <a:lnTo>
                      <a:pt x="388" y="289"/>
                    </a:lnTo>
                    <a:lnTo>
                      <a:pt x="360" y="284"/>
                    </a:lnTo>
                    <a:lnTo>
                      <a:pt x="330" y="284"/>
                    </a:lnTo>
                    <a:lnTo>
                      <a:pt x="360" y="278"/>
                    </a:lnTo>
                    <a:lnTo>
                      <a:pt x="388" y="278"/>
                    </a:lnTo>
                    <a:lnTo>
                      <a:pt x="410" y="278"/>
                    </a:lnTo>
                    <a:lnTo>
                      <a:pt x="438" y="278"/>
                    </a:lnTo>
                    <a:lnTo>
                      <a:pt x="468" y="278"/>
                    </a:lnTo>
                    <a:lnTo>
                      <a:pt x="488" y="278"/>
                    </a:lnTo>
                    <a:lnTo>
                      <a:pt x="488" y="263"/>
                    </a:lnTo>
                    <a:lnTo>
                      <a:pt x="468" y="258"/>
                    </a:lnTo>
                    <a:lnTo>
                      <a:pt x="438" y="258"/>
                    </a:lnTo>
                    <a:lnTo>
                      <a:pt x="416" y="258"/>
                    </a:lnTo>
                    <a:lnTo>
                      <a:pt x="380" y="258"/>
                    </a:lnTo>
                    <a:lnTo>
                      <a:pt x="352" y="258"/>
                    </a:lnTo>
                    <a:lnTo>
                      <a:pt x="330" y="258"/>
                    </a:lnTo>
                    <a:lnTo>
                      <a:pt x="302" y="258"/>
                    </a:lnTo>
                    <a:lnTo>
                      <a:pt x="273" y="253"/>
                    </a:lnTo>
                    <a:lnTo>
                      <a:pt x="245" y="253"/>
                    </a:lnTo>
                    <a:lnTo>
                      <a:pt x="223" y="253"/>
                    </a:lnTo>
                    <a:lnTo>
                      <a:pt x="187" y="247"/>
                    </a:lnTo>
                    <a:lnTo>
                      <a:pt x="215" y="232"/>
                    </a:lnTo>
                    <a:lnTo>
                      <a:pt x="245" y="232"/>
                    </a:lnTo>
                    <a:lnTo>
                      <a:pt x="273" y="232"/>
                    </a:lnTo>
                    <a:lnTo>
                      <a:pt x="302" y="232"/>
                    </a:lnTo>
                    <a:lnTo>
                      <a:pt x="322" y="232"/>
                    </a:lnTo>
                    <a:lnTo>
                      <a:pt x="344" y="232"/>
                    </a:lnTo>
                    <a:lnTo>
                      <a:pt x="322" y="217"/>
                    </a:lnTo>
                    <a:lnTo>
                      <a:pt x="302" y="217"/>
                    </a:lnTo>
                    <a:lnTo>
                      <a:pt x="273" y="217"/>
                    </a:lnTo>
                    <a:lnTo>
                      <a:pt x="245" y="217"/>
                    </a:lnTo>
                    <a:lnTo>
                      <a:pt x="215" y="217"/>
                    </a:lnTo>
                    <a:lnTo>
                      <a:pt x="187" y="217"/>
                    </a:lnTo>
                    <a:lnTo>
                      <a:pt x="165" y="217"/>
                    </a:lnTo>
                    <a:lnTo>
                      <a:pt x="143" y="217"/>
                    </a:lnTo>
                    <a:lnTo>
                      <a:pt x="101" y="211"/>
                    </a:lnTo>
                    <a:lnTo>
                      <a:pt x="71" y="211"/>
                    </a:lnTo>
                    <a:lnTo>
                      <a:pt x="49" y="211"/>
                    </a:lnTo>
                    <a:lnTo>
                      <a:pt x="27" y="211"/>
                    </a:lnTo>
                    <a:lnTo>
                      <a:pt x="57" y="206"/>
                    </a:lnTo>
                    <a:lnTo>
                      <a:pt x="79" y="206"/>
                    </a:lnTo>
                    <a:lnTo>
                      <a:pt x="101" y="206"/>
                    </a:lnTo>
                    <a:lnTo>
                      <a:pt x="137" y="206"/>
                    </a:lnTo>
                    <a:lnTo>
                      <a:pt x="173" y="206"/>
                    </a:lnTo>
                    <a:lnTo>
                      <a:pt x="193" y="206"/>
                    </a:lnTo>
                    <a:lnTo>
                      <a:pt x="215" y="206"/>
                    </a:lnTo>
                    <a:lnTo>
                      <a:pt x="237" y="206"/>
                    </a:lnTo>
                    <a:lnTo>
                      <a:pt x="259" y="206"/>
                    </a:lnTo>
                    <a:lnTo>
                      <a:pt x="267" y="191"/>
                    </a:lnTo>
                    <a:lnTo>
                      <a:pt x="245" y="180"/>
                    </a:lnTo>
                    <a:lnTo>
                      <a:pt x="209" y="175"/>
                    </a:lnTo>
                    <a:lnTo>
                      <a:pt x="187" y="175"/>
                    </a:lnTo>
                    <a:lnTo>
                      <a:pt x="157" y="175"/>
                    </a:lnTo>
                    <a:lnTo>
                      <a:pt x="129" y="175"/>
                    </a:lnTo>
                    <a:lnTo>
                      <a:pt x="101" y="175"/>
                    </a:lnTo>
                    <a:lnTo>
                      <a:pt x="79" y="175"/>
                    </a:lnTo>
                    <a:lnTo>
                      <a:pt x="57" y="175"/>
                    </a:lnTo>
                    <a:lnTo>
                      <a:pt x="35" y="175"/>
                    </a:lnTo>
                    <a:lnTo>
                      <a:pt x="13" y="171"/>
                    </a:lnTo>
                    <a:lnTo>
                      <a:pt x="43" y="165"/>
                    </a:lnTo>
                    <a:lnTo>
                      <a:pt x="63" y="165"/>
                    </a:lnTo>
                    <a:lnTo>
                      <a:pt x="85" y="160"/>
                    </a:lnTo>
                    <a:lnTo>
                      <a:pt x="115" y="160"/>
                    </a:lnTo>
                    <a:lnTo>
                      <a:pt x="151" y="160"/>
                    </a:lnTo>
                    <a:lnTo>
                      <a:pt x="173" y="160"/>
                    </a:lnTo>
                    <a:lnTo>
                      <a:pt x="201" y="160"/>
                    </a:lnTo>
                    <a:lnTo>
                      <a:pt x="223" y="160"/>
                    </a:lnTo>
                    <a:lnTo>
                      <a:pt x="209" y="144"/>
                    </a:lnTo>
                    <a:lnTo>
                      <a:pt x="187" y="144"/>
                    </a:lnTo>
                    <a:lnTo>
                      <a:pt x="165" y="144"/>
                    </a:lnTo>
                    <a:lnTo>
                      <a:pt x="137" y="144"/>
                    </a:lnTo>
                    <a:lnTo>
                      <a:pt x="115" y="144"/>
                    </a:lnTo>
                    <a:lnTo>
                      <a:pt x="85" y="144"/>
                    </a:lnTo>
                    <a:lnTo>
                      <a:pt x="63" y="133"/>
                    </a:lnTo>
                    <a:lnTo>
                      <a:pt x="63" y="118"/>
                    </a:lnTo>
                    <a:lnTo>
                      <a:pt x="85" y="113"/>
                    </a:lnTo>
                    <a:lnTo>
                      <a:pt x="107" y="113"/>
                    </a:lnTo>
                    <a:lnTo>
                      <a:pt x="137" y="113"/>
                    </a:lnTo>
                    <a:lnTo>
                      <a:pt x="157" y="113"/>
                    </a:lnTo>
                    <a:lnTo>
                      <a:pt x="187" y="113"/>
                    </a:lnTo>
                    <a:lnTo>
                      <a:pt x="209" y="113"/>
                    </a:lnTo>
                    <a:lnTo>
                      <a:pt x="231" y="113"/>
                    </a:lnTo>
                    <a:lnTo>
                      <a:pt x="251" y="113"/>
                    </a:lnTo>
                    <a:lnTo>
                      <a:pt x="259" y="98"/>
                    </a:lnTo>
                    <a:lnTo>
                      <a:pt x="237" y="93"/>
                    </a:lnTo>
                    <a:lnTo>
                      <a:pt x="215" y="93"/>
                    </a:lnTo>
                    <a:lnTo>
                      <a:pt x="179" y="93"/>
                    </a:lnTo>
                    <a:lnTo>
                      <a:pt x="157" y="93"/>
                    </a:lnTo>
                    <a:lnTo>
                      <a:pt x="129" y="93"/>
                    </a:lnTo>
                    <a:lnTo>
                      <a:pt x="107" y="93"/>
                    </a:lnTo>
                    <a:lnTo>
                      <a:pt x="85" y="93"/>
                    </a:lnTo>
                    <a:lnTo>
                      <a:pt x="107" y="82"/>
                    </a:lnTo>
                    <a:lnTo>
                      <a:pt x="137" y="82"/>
                    </a:lnTo>
                    <a:lnTo>
                      <a:pt x="157" y="82"/>
                    </a:lnTo>
                    <a:lnTo>
                      <a:pt x="179" y="82"/>
                    </a:lnTo>
                    <a:lnTo>
                      <a:pt x="187" y="66"/>
                    </a:lnTo>
                    <a:lnTo>
                      <a:pt x="165" y="62"/>
                    </a:lnTo>
                    <a:lnTo>
                      <a:pt x="129" y="62"/>
                    </a:lnTo>
                    <a:lnTo>
                      <a:pt x="107" y="62"/>
                    </a:lnTo>
                    <a:lnTo>
                      <a:pt x="85" y="62"/>
                    </a:lnTo>
                    <a:lnTo>
                      <a:pt x="63" y="62"/>
                    </a:lnTo>
                    <a:lnTo>
                      <a:pt x="43" y="62"/>
                    </a:lnTo>
                    <a:lnTo>
                      <a:pt x="21" y="62"/>
                    </a:lnTo>
                    <a:lnTo>
                      <a:pt x="0" y="62"/>
                    </a:lnTo>
                    <a:lnTo>
                      <a:pt x="13" y="41"/>
                    </a:lnTo>
                    <a:lnTo>
                      <a:pt x="43" y="35"/>
                    </a:lnTo>
                    <a:lnTo>
                      <a:pt x="71" y="35"/>
                    </a:lnTo>
                    <a:lnTo>
                      <a:pt x="101" y="35"/>
                    </a:lnTo>
                    <a:lnTo>
                      <a:pt x="129" y="35"/>
                    </a:lnTo>
                    <a:lnTo>
                      <a:pt x="151" y="35"/>
                    </a:lnTo>
                    <a:lnTo>
                      <a:pt x="173" y="35"/>
                    </a:lnTo>
                    <a:lnTo>
                      <a:pt x="157" y="20"/>
                    </a:lnTo>
                    <a:lnTo>
                      <a:pt x="129" y="20"/>
                    </a:lnTo>
                    <a:lnTo>
                      <a:pt x="107" y="20"/>
                    </a:lnTo>
                    <a:lnTo>
                      <a:pt x="85" y="20"/>
                    </a:lnTo>
                    <a:lnTo>
                      <a:pt x="101" y="4"/>
                    </a:lnTo>
                  </a:path>
                </a:pathLst>
              </a:custGeom>
              <a:pattFill prst="narHorz">
                <a:fgClr>
                  <a:schemeClr val="hlink"/>
                </a:fgClr>
                <a:bgClr>
                  <a:schemeClr val="folHlink"/>
                </a:bgClr>
              </a:patt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5329" name="Group 33"/>
            <p:cNvGrpSpPr>
              <a:grpSpLocks/>
            </p:cNvGrpSpPr>
            <p:nvPr/>
          </p:nvGrpSpPr>
          <p:grpSpPr bwMode="auto">
            <a:xfrm>
              <a:off x="4080" y="1488"/>
              <a:ext cx="1701" cy="2825"/>
              <a:chOff x="4080" y="1488"/>
              <a:chExt cx="1701" cy="2825"/>
            </a:xfrm>
          </p:grpSpPr>
          <p:grpSp>
            <p:nvGrpSpPr>
              <p:cNvPr id="55326" name="Group 30"/>
              <p:cNvGrpSpPr>
                <a:grpSpLocks/>
              </p:cNvGrpSpPr>
              <p:nvPr/>
            </p:nvGrpSpPr>
            <p:grpSpPr bwMode="auto">
              <a:xfrm>
                <a:off x="4080" y="1488"/>
                <a:ext cx="1657" cy="2825"/>
                <a:chOff x="4080" y="1488"/>
                <a:chExt cx="1657" cy="2825"/>
              </a:xfrm>
            </p:grpSpPr>
            <p:grpSp>
              <p:nvGrpSpPr>
                <p:cNvPr id="55317" name="Group 21"/>
                <p:cNvGrpSpPr>
                  <a:grpSpLocks/>
                </p:cNvGrpSpPr>
                <p:nvPr/>
              </p:nvGrpSpPr>
              <p:grpSpPr bwMode="auto">
                <a:xfrm>
                  <a:off x="4927" y="1488"/>
                  <a:ext cx="810" cy="2784"/>
                  <a:chOff x="4927" y="1488"/>
                  <a:chExt cx="810" cy="2784"/>
                </a:xfrm>
              </p:grpSpPr>
              <p:sp>
                <p:nvSpPr>
                  <p:cNvPr id="55315" name="Freeform 19"/>
                  <p:cNvSpPr>
                    <a:spLocks/>
                  </p:cNvSpPr>
                  <p:nvPr/>
                </p:nvSpPr>
                <p:spPr bwMode="ltGray">
                  <a:xfrm>
                    <a:off x="5412" y="2077"/>
                    <a:ext cx="291" cy="2195"/>
                  </a:xfrm>
                  <a:custGeom>
                    <a:avLst/>
                    <a:gdLst/>
                    <a:ahLst/>
                    <a:cxnLst>
                      <a:cxn ang="0">
                        <a:pos x="290" y="1020"/>
                      </a:cxn>
                      <a:cxn ang="0">
                        <a:pos x="265" y="1466"/>
                      </a:cxn>
                      <a:cxn ang="0">
                        <a:pos x="241" y="1825"/>
                      </a:cxn>
                      <a:cxn ang="0">
                        <a:pos x="224" y="2089"/>
                      </a:cxn>
                      <a:cxn ang="0">
                        <a:pos x="228" y="2194"/>
                      </a:cxn>
                      <a:cxn ang="0">
                        <a:pos x="193" y="2194"/>
                      </a:cxn>
                      <a:cxn ang="0">
                        <a:pos x="183" y="2041"/>
                      </a:cxn>
                      <a:cxn ang="0">
                        <a:pos x="177" y="1808"/>
                      </a:cxn>
                      <a:cxn ang="0">
                        <a:pos x="164" y="1590"/>
                      </a:cxn>
                      <a:cxn ang="0">
                        <a:pos x="158" y="1427"/>
                      </a:cxn>
                      <a:cxn ang="0">
                        <a:pos x="145" y="1190"/>
                      </a:cxn>
                      <a:cxn ang="0">
                        <a:pos x="128" y="984"/>
                      </a:cxn>
                      <a:cxn ang="0">
                        <a:pos x="114" y="804"/>
                      </a:cxn>
                      <a:cxn ang="0">
                        <a:pos x="100" y="609"/>
                      </a:cxn>
                      <a:cxn ang="0">
                        <a:pos x="79" y="418"/>
                      </a:cxn>
                      <a:cxn ang="0">
                        <a:pos x="54" y="256"/>
                      </a:cxn>
                      <a:cxn ang="0">
                        <a:pos x="13" y="98"/>
                      </a:cxn>
                      <a:cxn ang="0">
                        <a:pos x="0" y="36"/>
                      </a:cxn>
                      <a:cxn ang="0">
                        <a:pos x="16" y="0"/>
                      </a:cxn>
                      <a:cxn ang="0">
                        <a:pos x="42" y="63"/>
                      </a:cxn>
                      <a:cxn ang="0">
                        <a:pos x="79" y="210"/>
                      </a:cxn>
                      <a:cxn ang="0">
                        <a:pos x="106" y="360"/>
                      </a:cxn>
                      <a:cxn ang="0">
                        <a:pos x="128" y="517"/>
                      </a:cxn>
                      <a:cxn ang="0">
                        <a:pos x="141" y="717"/>
                      </a:cxn>
                      <a:cxn ang="0">
                        <a:pos x="155" y="906"/>
                      </a:cxn>
                      <a:cxn ang="0">
                        <a:pos x="175" y="1163"/>
                      </a:cxn>
                      <a:cxn ang="0">
                        <a:pos x="190" y="1373"/>
                      </a:cxn>
                      <a:cxn ang="0">
                        <a:pos x="196" y="1541"/>
                      </a:cxn>
                      <a:cxn ang="0">
                        <a:pos x="203" y="1715"/>
                      </a:cxn>
                      <a:cxn ang="0">
                        <a:pos x="216" y="1894"/>
                      </a:cxn>
                      <a:cxn ang="0">
                        <a:pos x="235" y="1586"/>
                      </a:cxn>
                      <a:cxn ang="0">
                        <a:pos x="257" y="1296"/>
                      </a:cxn>
                      <a:cxn ang="0">
                        <a:pos x="290" y="1020"/>
                      </a:cxn>
                    </a:cxnLst>
                    <a:rect l="0" t="0" r="r" b="b"/>
                    <a:pathLst>
                      <a:path w="291" h="2195">
                        <a:moveTo>
                          <a:pt x="290" y="1020"/>
                        </a:moveTo>
                        <a:lnTo>
                          <a:pt x="265" y="1466"/>
                        </a:lnTo>
                        <a:lnTo>
                          <a:pt x="241" y="1825"/>
                        </a:lnTo>
                        <a:lnTo>
                          <a:pt x="224" y="2089"/>
                        </a:lnTo>
                        <a:lnTo>
                          <a:pt x="228" y="2194"/>
                        </a:lnTo>
                        <a:lnTo>
                          <a:pt x="193" y="2194"/>
                        </a:lnTo>
                        <a:lnTo>
                          <a:pt x="183" y="2041"/>
                        </a:lnTo>
                        <a:lnTo>
                          <a:pt x="177" y="1808"/>
                        </a:lnTo>
                        <a:lnTo>
                          <a:pt x="164" y="1590"/>
                        </a:lnTo>
                        <a:lnTo>
                          <a:pt x="158" y="1427"/>
                        </a:lnTo>
                        <a:lnTo>
                          <a:pt x="145" y="1190"/>
                        </a:lnTo>
                        <a:lnTo>
                          <a:pt x="128" y="984"/>
                        </a:lnTo>
                        <a:lnTo>
                          <a:pt x="114" y="804"/>
                        </a:lnTo>
                        <a:lnTo>
                          <a:pt x="100" y="609"/>
                        </a:lnTo>
                        <a:lnTo>
                          <a:pt x="79" y="418"/>
                        </a:lnTo>
                        <a:lnTo>
                          <a:pt x="54" y="256"/>
                        </a:lnTo>
                        <a:lnTo>
                          <a:pt x="13" y="98"/>
                        </a:lnTo>
                        <a:lnTo>
                          <a:pt x="0" y="36"/>
                        </a:lnTo>
                        <a:lnTo>
                          <a:pt x="16" y="0"/>
                        </a:lnTo>
                        <a:lnTo>
                          <a:pt x="42" y="63"/>
                        </a:lnTo>
                        <a:lnTo>
                          <a:pt x="79" y="210"/>
                        </a:lnTo>
                        <a:lnTo>
                          <a:pt x="106" y="360"/>
                        </a:lnTo>
                        <a:lnTo>
                          <a:pt x="128" y="517"/>
                        </a:lnTo>
                        <a:lnTo>
                          <a:pt x="141" y="717"/>
                        </a:lnTo>
                        <a:lnTo>
                          <a:pt x="155" y="906"/>
                        </a:lnTo>
                        <a:lnTo>
                          <a:pt x="175" y="1163"/>
                        </a:lnTo>
                        <a:lnTo>
                          <a:pt x="190" y="1373"/>
                        </a:lnTo>
                        <a:lnTo>
                          <a:pt x="196" y="1541"/>
                        </a:lnTo>
                        <a:lnTo>
                          <a:pt x="203" y="1715"/>
                        </a:lnTo>
                        <a:lnTo>
                          <a:pt x="216" y="1894"/>
                        </a:lnTo>
                        <a:lnTo>
                          <a:pt x="235" y="1586"/>
                        </a:lnTo>
                        <a:lnTo>
                          <a:pt x="257" y="1296"/>
                        </a:lnTo>
                        <a:lnTo>
                          <a:pt x="290" y="1020"/>
                        </a:lnTo>
                      </a:path>
                    </a:pathLst>
                  </a:custGeom>
                  <a:solidFill>
                    <a:srgbClr val="3C0023"/>
                  </a:solidFill>
                  <a:ln w="9525" cap="rnd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5316" name="Freeform 20"/>
                  <p:cNvSpPr>
                    <a:spLocks/>
                  </p:cNvSpPr>
                  <p:nvPr/>
                </p:nvSpPr>
                <p:spPr bwMode="ltGray">
                  <a:xfrm>
                    <a:off x="4927" y="1488"/>
                    <a:ext cx="810" cy="1601"/>
                  </a:xfrm>
                  <a:custGeom>
                    <a:avLst/>
                    <a:gdLst/>
                    <a:ahLst/>
                    <a:cxnLst>
                      <a:cxn ang="0">
                        <a:pos x="449" y="233"/>
                      </a:cxn>
                      <a:cxn ang="0">
                        <a:pos x="348" y="44"/>
                      </a:cxn>
                      <a:cxn ang="0">
                        <a:pos x="181" y="3"/>
                      </a:cxn>
                      <a:cxn ang="0">
                        <a:pos x="192" y="44"/>
                      </a:cxn>
                      <a:cxn ang="0">
                        <a:pos x="319" y="135"/>
                      </a:cxn>
                      <a:cxn ang="0">
                        <a:pos x="431" y="461"/>
                      </a:cxn>
                      <a:cxn ang="0">
                        <a:pos x="241" y="293"/>
                      </a:cxn>
                      <a:cxn ang="0">
                        <a:pos x="108" y="260"/>
                      </a:cxn>
                      <a:cxn ang="0">
                        <a:pos x="24" y="357"/>
                      </a:cxn>
                      <a:cxn ang="0">
                        <a:pos x="126" y="357"/>
                      </a:cxn>
                      <a:cxn ang="0">
                        <a:pos x="359" y="445"/>
                      </a:cxn>
                      <a:cxn ang="0">
                        <a:pos x="344" y="505"/>
                      </a:cxn>
                      <a:cxn ang="0">
                        <a:pos x="305" y="588"/>
                      </a:cxn>
                      <a:cxn ang="0">
                        <a:pos x="417" y="586"/>
                      </a:cxn>
                      <a:cxn ang="0">
                        <a:pos x="227" y="665"/>
                      </a:cxn>
                      <a:cxn ang="0">
                        <a:pos x="125" y="804"/>
                      </a:cxn>
                      <a:cxn ang="0">
                        <a:pos x="22" y="1121"/>
                      </a:cxn>
                      <a:cxn ang="0">
                        <a:pos x="240" y="797"/>
                      </a:cxn>
                      <a:cxn ang="0">
                        <a:pos x="391" y="667"/>
                      </a:cxn>
                      <a:cxn ang="0">
                        <a:pos x="313" y="928"/>
                      </a:cxn>
                      <a:cxn ang="0">
                        <a:pos x="253" y="1165"/>
                      </a:cxn>
                      <a:cxn ang="0">
                        <a:pos x="237" y="1405"/>
                      </a:cxn>
                      <a:cxn ang="0">
                        <a:pos x="325" y="1044"/>
                      </a:cxn>
                      <a:cxn ang="0">
                        <a:pos x="409" y="814"/>
                      </a:cxn>
                      <a:cxn ang="0">
                        <a:pos x="415" y="739"/>
                      </a:cxn>
                      <a:cxn ang="0">
                        <a:pos x="389" y="1113"/>
                      </a:cxn>
                      <a:cxn ang="0">
                        <a:pos x="458" y="1513"/>
                      </a:cxn>
                      <a:cxn ang="0">
                        <a:pos x="423" y="1078"/>
                      </a:cxn>
                      <a:cxn ang="0">
                        <a:pos x="420" y="768"/>
                      </a:cxn>
                      <a:cxn ang="0">
                        <a:pos x="487" y="652"/>
                      </a:cxn>
                      <a:cxn ang="0">
                        <a:pos x="622" y="1026"/>
                      </a:cxn>
                      <a:cxn ang="0">
                        <a:pos x="738" y="1416"/>
                      </a:cxn>
                      <a:cxn ang="0">
                        <a:pos x="639" y="1005"/>
                      </a:cxn>
                      <a:cxn ang="0">
                        <a:pos x="530" y="654"/>
                      </a:cxn>
                      <a:cxn ang="0">
                        <a:pos x="542" y="418"/>
                      </a:cxn>
                      <a:cxn ang="0">
                        <a:pos x="642" y="449"/>
                      </a:cxn>
                      <a:cxn ang="0">
                        <a:pos x="793" y="430"/>
                      </a:cxn>
                      <a:cxn ang="0">
                        <a:pos x="715" y="422"/>
                      </a:cxn>
                      <a:cxn ang="0">
                        <a:pos x="541" y="496"/>
                      </a:cxn>
                      <a:cxn ang="0">
                        <a:pos x="640" y="376"/>
                      </a:cxn>
                      <a:cxn ang="0">
                        <a:pos x="807" y="349"/>
                      </a:cxn>
                      <a:cxn ang="0">
                        <a:pos x="758" y="303"/>
                      </a:cxn>
                      <a:cxn ang="0">
                        <a:pos x="539" y="476"/>
                      </a:cxn>
                      <a:cxn ang="0">
                        <a:pos x="570" y="343"/>
                      </a:cxn>
                      <a:cxn ang="0">
                        <a:pos x="749" y="212"/>
                      </a:cxn>
                      <a:cxn ang="0">
                        <a:pos x="622" y="283"/>
                      </a:cxn>
                      <a:cxn ang="0">
                        <a:pos x="487" y="376"/>
                      </a:cxn>
                    </a:cxnLst>
                    <a:rect l="0" t="0" r="r" b="b"/>
                    <a:pathLst>
                      <a:path w="810" h="1601">
                        <a:moveTo>
                          <a:pt x="487" y="376"/>
                        </a:moveTo>
                        <a:lnTo>
                          <a:pt x="472" y="303"/>
                        </a:lnTo>
                        <a:lnTo>
                          <a:pt x="449" y="233"/>
                        </a:lnTo>
                        <a:lnTo>
                          <a:pt x="420" y="154"/>
                        </a:lnTo>
                        <a:lnTo>
                          <a:pt x="386" y="94"/>
                        </a:lnTo>
                        <a:lnTo>
                          <a:pt x="348" y="44"/>
                        </a:lnTo>
                        <a:lnTo>
                          <a:pt x="296" y="17"/>
                        </a:lnTo>
                        <a:lnTo>
                          <a:pt x="227" y="1"/>
                        </a:lnTo>
                        <a:lnTo>
                          <a:pt x="181" y="3"/>
                        </a:lnTo>
                        <a:lnTo>
                          <a:pt x="129" y="0"/>
                        </a:lnTo>
                        <a:lnTo>
                          <a:pt x="163" y="38"/>
                        </a:lnTo>
                        <a:lnTo>
                          <a:pt x="192" y="44"/>
                        </a:lnTo>
                        <a:lnTo>
                          <a:pt x="230" y="65"/>
                        </a:lnTo>
                        <a:lnTo>
                          <a:pt x="266" y="86"/>
                        </a:lnTo>
                        <a:lnTo>
                          <a:pt x="319" y="135"/>
                        </a:lnTo>
                        <a:lnTo>
                          <a:pt x="362" y="200"/>
                        </a:lnTo>
                        <a:lnTo>
                          <a:pt x="389" y="283"/>
                        </a:lnTo>
                        <a:lnTo>
                          <a:pt x="431" y="461"/>
                        </a:lnTo>
                        <a:lnTo>
                          <a:pt x="319" y="343"/>
                        </a:lnTo>
                        <a:lnTo>
                          <a:pt x="282" y="314"/>
                        </a:lnTo>
                        <a:lnTo>
                          <a:pt x="241" y="293"/>
                        </a:lnTo>
                        <a:lnTo>
                          <a:pt x="203" y="285"/>
                        </a:lnTo>
                        <a:lnTo>
                          <a:pt x="180" y="275"/>
                        </a:lnTo>
                        <a:lnTo>
                          <a:pt x="108" y="260"/>
                        </a:lnTo>
                        <a:lnTo>
                          <a:pt x="0" y="248"/>
                        </a:lnTo>
                        <a:lnTo>
                          <a:pt x="0" y="357"/>
                        </a:lnTo>
                        <a:lnTo>
                          <a:pt x="24" y="357"/>
                        </a:lnTo>
                        <a:lnTo>
                          <a:pt x="58" y="360"/>
                        </a:lnTo>
                        <a:lnTo>
                          <a:pt x="97" y="355"/>
                        </a:lnTo>
                        <a:lnTo>
                          <a:pt x="126" y="357"/>
                        </a:lnTo>
                        <a:lnTo>
                          <a:pt x="207" y="368"/>
                        </a:lnTo>
                        <a:lnTo>
                          <a:pt x="240" y="382"/>
                        </a:lnTo>
                        <a:lnTo>
                          <a:pt x="359" y="445"/>
                        </a:lnTo>
                        <a:lnTo>
                          <a:pt x="420" y="496"/>
                        </a:lnTo>
                        <a:lnTo>
                          <a:pt x="376" y="503"/>
                        </a:lnTo>
                        <a:lnTo>
                          <a:pt x="344" y="505"/>
                        </a:lnTo>
                        <a:lnTo>
                          <a:pt x="296" y="555"/>
                        </a:lnTo>
                        <a:lnTo>
                          <a:pt x="273" y="633"/>
                        </a:lnTo>
                        <a:lnTo>
                          <a:pt x="305" y="588"/>
                        </a:lnTo>
                        <a:lnTo>
                          <a:pt x="397" y="536"/>
                        </a:lnTo>
                        <a:lnTo>
                          <a:pt x="454" y="559"/>
                        </a:lnTo>
                        <a:lnTo>
                          <a:pt x="417" y="586"/>
                        </a:lnTo>
                        <a:lnTo>
                          <a:pt x="373" y="588"/>
                        </a:lnTo>
                        <a:lnTo>
                          <a:pt x="261" y="650"/>
                        </a:lnTo>
                        <a:lnTo>
                          <a:pt x="227" y="665"/>
                        </a:lnTo>
                        <a:lnTo>
                          <a:pt x="191" y="687"/>
                        </a:lnTo>
                        <a:lnTo>
                          <a:pt x="159" y="721"/>
                        </a:lnTo>
                        <a:lnTo>
                          <a:pt x="125" y="804"/>
                        </a:lnTo>
                        <a:lnTo>
                          <a:pt x="105" y="866"/>
                        </a:lnTo>
                        <a:lnTo>
                          <a:pt x="44" y="1067"/>
                        </a:lnTo>
                        <a:lnTo>
                          <a:pt x="22" y="1121"/>
                        </a:lnTo>
                        <a:lnTo>
                          <a:pt x="120" y="968"/>
                        </a:lnTo>
                        <a:lnTo>
                          <a:pt x="166" y="912"/>
                        </a:lnTo>
                        <a:lnTo>
                          <a:pt x="240" y="797"/>
                        </a:lnTo>
                        <a:lnTo>
                          <a:pt x="275" y="752"/>
                        </a:lnTo>
                        <a:lnTo>
                          <a:pt x="305" y="721"/>
                        </a:lnTo>
                        <a:lnTo>
                          <a:pt x="391" y="667"/>
                        </a:lnTo>
                        <a:lnTo>
                          <a:pt x="438" y="623"/>
                        </a:lnTo>
                        <a:lnTo>
                          <a:pt x="402" y="671"/>
                        </a:lnTo>
                        <a:lnTo>
                          <a:pt x="313" y="928"/>
                        </a:lnTo>
                        <a:lnTo>
                          <a:pt x="278" y="1040"/>
                        </a:lnTo>
                        <a:lnTo>
                          <a:pt x="263" y="1103"/>
                        </a:lnTo>
                        <a:lnTo>
                          <a:pt x="253" y="1165"/>
                        </a:lnTo>
                        <a:lnTo>
                          <a:pt x="247" y="1237"/>
                        </a:lnTo>
                        <a:lnTo>
                          <a:pt x="246" y="1293"/>
                        </a:lnTo>
                        <a:lnTo>
                          <a:pt x="237" y="1405"/>
                        </a:lnTo>
                        <a:lnTo>
                          <a:pt x="278" y="1293"/>
                        </a:lnTo>
                        <a:lnTo>
                          <a:pt x="305" y="1138"/>
                        </a:lnTo>
                        <a:lnTo>
                          <a:pt x="325" y="1044"/>
                        </a:lnTo>
                        <a:lnTo>
                          <a:pt x="344" y="984"/>
                        </a:lnTo>
                        <a:lnTo>
                          <a:pt x="389" y="870"/>
                        </a:lnTo>
                        <a:lnTo>
                          <a:pt x="409" y="814"/>
                        </a:lnTo>
                        <a:lnTo>
                          <a:pt x="425" y="744"/>
                        </a:lnTo>
                        <a:lnTo>
                          <a:pt x="454" y="648"/>
                        </a:lnTo>
                        <a:lnTo>
                          <a:pt x="415" y="739"/>
                        </a:lnTo>
                        <a:lnTo>
                          <a:pt x="394" y="839"/>
                        </a:lnTo>
                        <a:lnTo>
                          <a:pt x="386" y="1040"/>
                        </a:lnTo>
                        <a:lnTo>
                          <a:pt x="389" y="1113"/>
                        </a:lnTo>
                        <a:lnTo>
                          <a:pt x="399" y="1246"/>
                        </a:lnTo>
                        <a:lnTo>
                          <a:pt x="408" y="1298"/>
                        </a:lnTo>
                        <a:lnTo>
                          <a:pt x="458" y="1513"/>
                        </a:lnTo>
                        <a:lnTo>
                          <a:pt x="466" y="1600"/>
                        </a:lnTo>
                        <a:lnTo>
                          <a:pt x="452" y="1304"/>
                        </a:lnTo>
                        <a:lnTo>
                          <a:pt x="423" y="1078"/>
                        </a:lnTo>
                        <a:lnTo>
                          <a:pt x="419" y="1001"/>
                        </a:lnTo>
                        <a:lnTo>
                          <a:pt x="415" y="822"/>
                        </a:lnTo>
                        <a:lnTo>
                          <a:pt x="420" y="768"/>
                        </a:lnTo>
                        <a:lnTo>
                          <a:pt x="440" y="677"/>
                        </a:lnTo>
                        <a:lnTo>
                          <a:pt x="458" y="617"/>
                        </a:lnTo>
                        <a:lnTo>
                          <a:pt x="487" y="652"/>
                        </a:lnTo>
                        <a:lnTo>
                          <a:pt x="533" y="731"/>
                        </a:lnTo>
                        <a:lnTo>
                          <a:pt x="587" y="893"/>
                        </a:lnTo>
                        <a:lnTo>
                          <a:pt x="622" y="1026"/>
                        </a:lnTo>
                        <a:lnTo>
                          <a:pt x="651" y="1146"/>
                        </a:lnTo>
                        <a:lnTo>
                          <a:pt x="703" y="1324"/>
                        </a:lnTo>
                        <a:lnTo>
                          <a:pt x="738" y="1416"/>
                        </a:lnTo>
                        <a:lnTo>
                          <a:pt x="767" y="1476"/>
                        </a:lnTo>
                        <a:lnTo>
                          <a:pt x="755" y="1389"/>
                        </a:lnTo>
                        <a:lnTo>
                          <a:pt x="639" y="1005"/>
                        </a:lnTo>
                        <a:lnTo>
                          <a:pt x="567" y="800"/>
                        </a:lnTo>
                        <a:lnTo>
                          <a:pt x="545" y="723"/>
                        </a:lnTo>
                        <a:lnTo>
                          <a:pt x="530" y="654"/>
                        </a:lnTo>
                        <a:lnTo>
                          <a:pt x="477" y="517"/>
                        </a:lnTo>
                        <a:lnTo>
                          <a:pt x="486" y="455"/>
                        </a:lnTo>
                        <a:lnTo>
                          <a:pt x="542" y="418"/>
                        </a:lnTo>
                        <a:lnTo>
                          <a:pt x="570" y="432"/>
                        </a:lnTo>
                        <a:lnTo>
                          <a:pt x="605" y="436"/>
                        </a:lnTo>
                        <a:lnTo>
                          <a:pt x="642" y="449"/>
                        </a:lnTo>
                        <a:lnTo>
                          <a:pt x="790" y="470"/>
                        </a:lnTo>
                        <a:lnTo>
                          <a:pt x="781" y="468"/>
                        </a:lnTo>
                        <a:lnTo>
                          <a:pt x="793" y="430"/>
                        </a:lnTo>
                        <a:lnTo>
                          <a:pt x="799" y="430"/>
                        </a:lnTo>
                        <a:lnTo>
                          <a:pt x="761" y="422"/>
                        </a:lnTo>
                        <a:lnTo>
                          <a:pt x="715" y="422"/>
                        </a:lnTo>
                        <a:lnTo>
                          <a:pt x="657" y="438"/>
                        </a:lnTo>
                        <a:lnTo>
                          <a:pt x="594" y="465"/>
                        </a:lnTo>
                        <a:lnTo>
                          <a:pt x="541" y="496"/>
                        </a:lnTo>
                        <a:lnTo>
                          <a:pt x="498" y="515"/>
                        </a:lnTo>
                        <a:lnTo>
                          <a:pt x="556" y="443"/>
                        </a:lnTo>
                        <a:lnTo>
                          <a:pt x="640" y="376"/>
                        </a:lnTo>
                        <a:lnTo>
                          <a:pt x="729" y="347"/>
                        </a:lnTo>
                        <a:lnTo>
                          <a:pt x="769" y="345"/>
                        </a:lnTo>
                        <a:lnTo>
                          <a:pt x="807" y="349"/>
                        </a:lnTo>
                        <a:lnTo>
                          <a:pt x="792" y="349"/>
                        </a:lnTo>
                        <a:lnTo>
                          <a:pt x="809" y="295"/>
                        </a:lnTo>
                        <a:lnTo>
                          <a:pt x="758" y="303"/>
                        </a:lnTo>
                        <a:lnTo>
                          <a:pt x="700" y="335"/>
                        </a:lnTo>
                        <a:lnTo>
                          <a:pt x="637" y="382"/>
                        </a:lnTo>
                        <a:lnTo>
                          <a:pt x="539" y="476"/>
                        </a:lnTo>
                        <a:lnTo>
                          <a:pt x="495" y="513"/>
                        </a:lnTo>
                        <a:lnTo>
                          <a:pt x="519" y="393"/>
                        </a:lnTo>
                        <a:lnTo>
                          <a:pt x="570" y="343"/>
                        </a:lnTo>
                        <a:lnTo>
                          <a:pt x="628" y="293"/>
                        </a:lnTo>
                        <a:lnTo>
                          <a:pt x="709" y="233"/>
                        </a:lnTo>
                        <a:lnTo>
                          <a:pt x="749" y="212"/>
                        </a:lnTo>
                        <a:lnTo>
                          <a:pt x="700" y="196"/>
                        </a:lnTo>
                        <a:lnTo>
                          <a:pt x="662" y="233"/>
                        </a:lnTo>
                        <a:lnTo>
                          <a:pt x="622" y="283"/>
                        </a:lnTo>
                        <a:lnTo>
                          <a:pt x="590" y="320"/>
                        </a:lnTo>
                        <a:lnTo>
                          <a:pt x="538" y="397"/>
                        </a:lnTo>
                        <a:lnTo>
                          <a:pt x="487" y="376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5325" name="Group 29"/>
                <p:cNvGrpSpPr>
                  <a:grpSpLocks/>
                </p:cNvGrpSpPr>
                <p:nvPr/>
              </p:nvGrpSpPr>
              <p:grpSpPr bwMode="auto">
                <a:xfrm>
                  <a:off x="4080" y="2243"/>
                  <a:ext cx="1515" cy="2070"/>
                  <a:chOff x="4080" y="2243"/>
                  <a:chExt cx="1515" cy="2070"/>
                </a:xfrm>
              </p:grpSpPr>
              <p:sp>
                <p:nvSpPr>
                  <p:cNvPr id="55318" name="Freeform 22"/>
                  <p:cNvSpPr>
                    <a:spLocks/>
                  </p:cNvSpPr>
                  <p:nvPr/>
                </p:nvSpPr>
                <p:spPr bwMode="ltGray">
                  <a:xfrm>
                    <a:off x="4661" y="2606"/>
                    <a:ext cx="417" cy="1707"/>
                  </a:xfrm>
                  <a:custGeom>
                    <a:avLst/>
                    <a:gdLst/>
                    <a:ahLst/>
                    <a:cxnLst>
                      <a:cxn ang="0">
                        <a:pos x="416" y="793"/>
                      </a:cxn>
                      <a:cxn ang="0">
                        <a:pos x="380" y="1140"/>
                      </a:cxn>
                      <a:cxn ang="0">
                        <a:pos x="345" y="1418"/>
                      </a:cxn>
                      <a:cxn ang="0">
                        <a:pos x="322" y="1624"/>
                      </a:cxn>
                      <a:cxn ang="0">
                        <a:pos x="328" y="1706"/>
                      </a:cxn>
                      <a:cxn ang="0">
                        <a:pos x="278" y="1706"/>
                      </a:cxn>
                      <a:cxn ang="0">
                        <a:pos x="261" y="1586"/>
                      </a:cxn>
                      <a:cxn ang="0">
                        <a:pos x="255" y="1406"/>
                      </a:cxn>
                      <a:cxn ang="0">
                        <a:pos x="235" y="1237"/>
                      </a:cxn>
                      <a:cxn ang="0">
                        <a:pos x="226" y="1109"/>
                      </a:cxn>
                      <a:cxn ang="0">
                        <a:pos x="208" y="924"/>
                      </a:cxn>
                      <a:cxn ang="0">
                        <a:pos x="183" y="766"/>
                      </a:cxn>
                      <a:cxn ang="0">
                        <a:pos x="165" y="625"/>
                      </a:cxn>
                      <a:cxn ang="0">
                        <a:pos x="145" y="474"/>
                      </a:cxn>
                      <a:cxn ang="0">
                        <a:pos x="113" y="324"/>
                      </a:cxn>
                      <a:cxn ang="0">
                        <a:pos x="78" y="198"/>
                      </a:cxn>
                      <a:cxn ang="0">
                        <a:pos x="19" y="75"/>
                      </a:cxn>
                      <a:cxn ang="0">
                        <a:pos x="0" y="28"/>
                      </a:cxn>
                      <a:cxn ang="0">
                        <a:pos x="24" y="0"/>
                      </a:cxn>
                      <a:cxn ang="0">
                        <a:pos x="62" y="50"/>
                      </a:cxn>
                      <a:cxn ang="0">
                        <a:pos x="113" y="164"/>
                      </a:cxn>
                      <a:cxn ang="0">
                        <a:pos x="152" y="279"/>
                      </a:cxn>
                      <a:cxn ang="0">
                        <a:pos x="183" y="401"/>
                      </a:cxn>
                      <a:cxn ang="0">
                        <a:pos x="203" y="557"/>
                      </a:cxn>
                      <a:cxn ang="0">
                        <a:pos x="223" y="704"/>
                      </a:cxn>
                      <a:cxn ang="0">
                        <a:pos x="250" y="903"/>
                      </a:cxn>
                      <a:cxn ang="0">
                        <a:pos x="273" y="1067"/>
                      </a:cxn>
                      <a:cxn ang="0">
                        <a:pos x="282" y="1198"/>
                      </a:cxn>
                      <a:cxn ang="0">
                        <a:pos x="290" y="1333"/>
                      </a:cxn>
                      <a:cxn ang="0">
                        <a:pos x="310" y="1472"/>
                      </a:cxn>
                      <a:cxn ang="0">
                        <a:pos x="338" y="1233"/>
                      </a:cxn>
                      <a:cxn ang="0">
                        <a:pos x="370" y="1009"/>
                      </a:cxn>
                      <a:cxn ang="0">
                        <a:pos x="416" y="793"/>
                      </a:cxn>
                    </a:cxnLst>
                    <a:rect l="0" t="0" r="r" b="b"/>
                    <a:pathLst>
                      <a:path w="417" h="1707">
                        <a:moveTo>
                          <a:pt x="416" y="793"/>
                        </a:moveTo>
                        <a:lnTo>
                          <a:pt x="380" y="1140"/>
                        </a:lnTo>
                        <a:lnTo>
                          <a:pt x="345" y="1418"/>
                        </a:lnTo>
                        <a:lnTo>
                          <a:pt x="322" y="1624"/>
                        </a:lnTo>
                        <a:lnTo>
                          <a:pt x="328" y="1706"/>
                        </a:lnTo>
                        <a:lnTo>
                          <a:pt x="278" y="1706"/>
                        </a:lnTo>
                        <a:lnTo>
                          <a:pt x="261" y="1586"/>
                        </a:lnTo>
                        <a:lnTo>
                          <a:pt x="255" y="1406"/>
                        </a:lnTo>
                        <a:lnTo>
                          <a:pt x="235" y="1237"/>
                        </a:lnTo>
                        <a:lnTo>
                          <a:pt x="226" y="1109"/>
                        </a:lnTo>
                        <a:lnTo>
                          <a:pt x="208" y="924"/>
                        </a:lnTo>
                        <a:lnTo>
                          <a:pt x="183" y="766"/>
                        </a:lnTo>
                        <a:lnTo>
                          <a:pt x="165" y="625"/>
                        </a:lnTo>
                        <a:lnTo>
                          <a:pt x="145" y="474"/>
                        </a:lnTo>
                        <a:lnTo>
                          <a:pt x="113" y="324"/>
                        </a:lnTo>
                        <a:lnTo>
                          <a:pt x="78" y="198"/>
                        </a:lnTo>
                        <a:lnTo>
                          <a:pt x="19" y="75"/>
                        </a:lnTo>
                        <a:lnTo>
                          <a:pt x="0" y="28"/>
                        </a:lnTo>
                        <a:lnTo>
                          <a:pt x="24" y="0"/>
                        </a:lnTo>
                        <a:lnTo>
                          <a:pt x="62" y="50"/>
                        </a:lnTo>
                        <a:lnTo>
                          <a:pt x="113" y="164"/>
                        </a:lnTo>
                        <a:lnTo>
                          <a:pt x="152" y="279"/>
                        </a:lnTo>
                        <a:lnTo>
                          <a:pt x="183" y="401"/>
                        </a:lnTo>
                        <a:lnTo>
                          <a:pt x="203" y="557"/>
                        </a:lnTo>
                        <a:lnTo>
                          <a:pt x="223" y="704"/>
                        </a:lnTo>
                        <a:lnTo>
                          <a:pt x="250" y="903"/>
                        </a:lnTo>
                        <a:lnTo>
                          <a:pt x="273" y="1067"/>
                        </a:lnTo>
                        <a:lnTo>
                          <a:pt x="282" y="1198"/>
                        </a:lnTo>
                        <a:lnTo>
                          <a:pt x="290" y="1333"/>
                        </a:lnTo>
                        <a:lnTo>
                          <a:pt x="310" y="1472"/>
                        </a:lnTo>
                        <a:lnTo>
                          <a:pt x="338" y="1233"/>
                        </a:lnTo>
                        <a:lnTo>
                          <a:pt x="370" y="1009"/>
                        </a:lnTo>
                        <a:lnTo>
                          <a:pt x="416" y="793"/>
                        </a:lnTo>
                      </a:path>
                    </a:pathLst>
                  </a:custGeom>
                  <a:solidFill>
                    <a:srgbClr val="3C0023"/>
                  </a:solidFill>
                  <a:ln w="9525" cap="rnd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5319" name="Freeform 23"/>
                  <p:cNvSpPr>
                    <a:spLocks/>
                  </p:cNvSpPr>
                  <p:nvPr/>
                </p:nvSpPr>
                <p:spPr bwMode="ltGray">
                  <a:xfrm>
                    <a:off x="4788" y="2882"/>
                    <a:ext cx="746" cy="1228"/>
                  </a:xfrm>
                  <a:custGeom>
                    <a:avLst/>
                    <a:gdLst/>
                    <a:ahLst/>
                    <a:cxnLst>
                      <a:cxn ang="0">
                        <a:pos x="197" y="200"/>
                      </a:cxn>
                      <a:cxn ang="0">
                        <a:pos x="221" y="154"/>
                      </a:cxn>
                      <a:cxn ang="0">
                        <a:pos x="211" y="17"/>
                      </a:cxn>
                      <a:cxn ang="0">
                        <a:pos x="211" y="17"/>
                      </a:cxn>
                      <a:cxn ang="0">
                        <a:pos x="211" y="17"/>
                      </a:cxn>
                      <a:cxn ang="0">
                        <a:pos x="211" y="17"/>
                      </a:cxn>
                      <a:cxn ang="0">
                        <a:pos x="211" y="17"/>
                      </a:cxn>
                      <a:cxn ang="0">
                        <a:pos x="229" y="7"/>
                      </a:cxn>
                      <a:cxn ang="0">
                        <a:pos x="270" y="227"/>
                      </a:cxn>
                      <a:cxn ang="0">
                        <a:pos x="309" y="136"/>
                      </a:cxn>
                      <a:cxn ang="0">
                        <a:pos x="331" y="17"/>
                      </a:cxn>
                      <a:cxn ang="0">
                        <a:pos x="342" y="17"/>
                      </a:cxn>
                      <a:cxn ang="0">
                        <a:pos x="338" y="17"/>
                      </a:cxn>
                      <a:cxn ang="0">
                        <a:pos x="342" y="17"/>
                      </a:cxn>
                      <a:cxn ang="0">
                        <a:pos x="336" y="17"/>
                      </a:cxn>
                      <a:cxn ang="0">
                        <a:pos x="338" y="17"/>
                      </a:cxn>
                      <a:cxn ang="0">
                        <a:pos x="345" y="162"/>
                      </a:cxn>
                      <a:cxn ang="0">
                        <a:pos x="364" y="304"/>
                      </a:cxn>
                      <a:cxn ang="0">
                        <a:pos x="454" y="273"/>
                      </a:cxn>
                      <a:cxn ang="0">
                        <a:pos x="575" y="281"/>
                      </a:cxn>
                      <a:cxn ang="0">
                        <a:pos x="671" y="360"/>
                      </a:cxn>
                      <a:cxn ang="0">
                        <a:pos x="745" y="534"/>
                      </a:cxn>
                      <a:cxn ang="0">
                        <a:pos x="656" y="507"/>
                      </a:cxn>
                      <a:cxn ang="0">
                        <a:pos x="559" y="451"/>
                      </a:cxn>
                      <a:cxn ang="0">
                        <a:pos x="434" y="416"/>
                      </a:cxn>
                      <a:cxn ang="0">
                        <a:pos x="351" y="432"/>
                      </a:cxn>
                      <a:cxn ang="0">
                        <a:pos x="400" y="517"/>
                      </a:cxn>
                      <a:cxn ang="0">
                        <a:pos x="504" y="567"/>
                      </a:cxn>
                      <a:cxn ang="0">
                        <a:pos x="613" y="603"/>
                      </a:cxn>
                      <a:cxn ang="0">
                        <a:pos x="692" y="729"/>
                      </a:cxn>
                      <a:cxn ang="0">
                        <a:pos x="732" y="902"/>
                      </a:cxn>
                      <a:cxn ang="0">
                        <a:pos x="634" y="794"/>
                      </a:cxn>
                      <a:cxn ang="0">
                        <a:pos x="535" y="684"/>
                      </a:cxn>
                      <a:cxn ang="0">
                        <a:pos x="437" y="594"/>
                      </a:cxn>
                      <a:cxn ang="0">
                        <a:pos x="365" y="549"/>
                      </a:cxn>
                      <a:cxn ang="0">
                        <a:pos x="319" y="636"/>
                      </a:cxn>
                      <a:cxn ang="0">
                        <a:pos x="377" y="843"/>
                      </a:cxn>
                      <a:cxn ang="0">
                        <a:pos x="432" y="1074"/>
                      </a:cxn>
                      <a:cxn ang="0">
                        <a:pos x="374" y="1128"/>
                      </a:cxn>
                      <a:cxn ang="0">
                        <a:pos x="313" y="814"/>
                      </a:cxn>
                      <a:cxn ang="0">
                        <a:pos x="255" y="617"/>
                      </a:cxn>
                      <a:cxn ang="0">
                        <a:pos x="241" y="677"/>
                      </a:cxn>
                      <a:cxn ang="0">
                        <a:pos x="244" y="642"/>
                      </a:cxn>
                      <a:cxn ang="0">
                        <a:pos x="229" y="709"/>
                      </a:cxn>
                      <a:cxn ang="0">
                        <a:pos x="166" y="885"/>
                      </a:cxn>
                      <a:cxn ang="0">
                        <a:pos x="107" y="1109"/>
                      </a:cxn>
                      <a:cxn ang="0">
                        <a:pos x="93" y="1047"/>
                      </a:cxn>
                      <a:cxn ang="0">
                        <a:pos x="126" y="856"/>
                      </a:cxn>
                      <a:cxn ang="0">
                        <a:pos x="195" y="650"/>
                      </a:cxn>
                      <a:cxn ang="0">
                        <a:pos x="269" y="491"/>
                      </a:cxn>
                      <a:cxn ang="0">
                        <a:pos x="212" y="480"/>
                      </a:cxn>
                      <a:cxn ang="0">
                        <a:pos x="131" y="652"/>
                      </a:cxn>
                      <a:cxn ang="0">
                        <a:pos x="61" y="835"/>
                      </a:cxn>
                      <a:cxn ang="0">
                        <a:pos x="9" y="956"/>
                      </a:cxn>
                      <a:cxn ang="0">
                        <a:pos x="42" y="787"/>
                      </a:cxn>
                      <a:cxn ang="0">
                        <a:pos x="123" y="617"/>
                      </a:cxn>
                      <a:cxn ang="0">
                        <a:pos x="229" y="449"/>
                      </a:cxn>
                      <a:cxn ang="0">
                        <a:pos x="204" y="341"/>
                      </a:cxn>
                      <a:cxn ang="0">
                        <a:pos x="123" y="204"/>
                      </a:cxn>
                      <a:cxn ang="0">
                        <a:pos x="38" y="42"/>
                      </a:cxn>
                      <a:cxn ang="0">
                        <a:pos x="47" y="17"/>
                      </a:cxn>
                      <a:cxn ang="0">
                        <a:pos x="88" y="17"/>
                      </a:cxn>
                      <a:cxn ang="0">
                        <a:pos x="102" y="36"/>
                      </a:cxn>
                    </a:cxnLst>
                    <a:rect l="0" t="0" r="r" b="b"/>
                    <a:pathLst>
                      <a:path w="746" h="1228">
                        <a:moveTo>
                          <a:pt x="140" y="108"/>
                        </a:moveTo>
                        <a:lnTo>
                          <a:pt x="154" y="135"/>
                        </a:lnTo>
                        <a:lnTo>
                          <a:pt x="166" y="154"/>
                        </a:lnTo>
                        <a:lnTo>
                          <a:pt x="182" y="175"/>
                        </a:lnTo>
                        <a:lnTo>
                          <a:pt x="197" y="200"/>
                        </a:lnTo>
                        <a:lnTo>
                          <a:pt x="211" y="218"/>
                        </a:lnTo>
                        <a:lnTo>
                          <a:pt x="223" y="229"/>
                        </a:lnTo>
                        <a:lnTo>
                          <a:pt x="237" y="239"/>
                        </a:lnTo>
                        <a:lnTo>
                          <a:pt x="229" y="202"/>
                        </a:lnTo>
                        <a:lnTo>
                          <a:pt x="221" y="154"/>
                        </a:lnTo>
                        <a:lnTo>
                          <a:pt x="214" y="104"/>
                        </a:lnTo>
                        <a:lnTo>
                          <a:pt x="206" y="52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11" y="17"/>
                        </a:lnTo>
                        <a:lnTo>
                          <a:pt x="227" y="17"/>
                        </a:lnTo>
                        <a:lnTo>
                          <a:pt x="229" y="17"/>
                        </a:lnTo>
                        <a:lnTo>
                          <a:pt x="229" y="7"/>
                        </a:lnTo>
                        <a:lnTo>
                          <a:pt x="240" y="57"/>
                        </a:lnTo>
                        <a:lnTo>
                          <a:pt x="249" y="104"/>
                        </a:lnTo>
                        <a:lnTo>
                          <a:pt x="257" y="142"/>
                        </a:lnTo>
                        <a:lnTo>
                          <a:pt x="266" y="194"/>
                        </a:lnTo>
                        <a:lnTo>
                          <a:pt x="270" y="227"/>
                        </a:lnTo>
                        <a:lnTo>
                          <a:pt x="276" y="245"/>
                        </a:lnTo>
                        <a:lnTo>
                          <a:pt x="284" y="227"/>
                        </a:lnTo>
                        <a:lnTo>
                          <a:pt x="293" y="204"/>
                        </a:lnTo>
                        <a:lnTo>
                          <a:pt x="305" y="179"/>
                        </a:lnTo>
                        <a:lnTo>
                          <a:pt x="309" y="136"/>
                        </a:lnTo>
                        <a:lnTo>
                          <a:pt x="312" y="104"/>
                        </a:lnTo>
                        <a:lnTo>
                          <a:pt x="315" y="50"/>
                        </a:lnTo>
                        <a:lnTo>
                          <a:pt x="316" y="0"/>
                        </a:lnTo>
                        <a:lnTo>
                          <a:pt x="315" y="0"/>
                        </a:lnTo>
                        <a:lnTo>
                          <a:pt x="331" y="17"/>
                        </a:lnTo>
                        <a:lnTo>
                          <a:pt x="336" y="17"/>
                        </a:lnTo>
                        <a:lnTo>
                          <a:pt x="339" y="17"/>
                        </a:lnTo>
                        <a:lnTo>
                          <a:pt x="341" y="17"/>
                        </a:lnTo>
                        <a:lnTo>
                          <a:pt x="344" y="17"/>
                        </a:lnTo>
                        <a:lnTo>
                          <a:pt x="342" y="17"/>
                        </a:lnTo>
                        <a:lnTo>
                          <a:pt x="336" y="17"/>
                        </a:lnTo>
                        <a:lnTo>
                          <a:pt x="338" y="17"/>
                        </a:lnTo>
                        <a:lnTo>
                          <a:pt x="338" y="17"/>
                        </a:lnTo>
                        <a:lnTo>
                          <a:pt x="345" y="17"/>
                        </a:lnTo>
                        <a:lnTo>
                          <a:pt x="338" y="17"/>
                        </a:lnTo>
                        <a:lnTo>
                          <a:pt x="331" y="17"/>
                        </a:lnTo>
                        <a:lnTo>
                          <a:pt x="335" y="17"/>
                        </a:lnTo>
                        <a:lnTo>
                          <a:pt x="336" y="17"/>
                        </a:lnTo>
                        <a:lnTo>
                          <a:pt x="330" y="17"/>
                        </a:lnTo>
                        <a:lnTo>
                          <a:pt x="342" y="17"/>
                        </a:lnTo>
                        <a:lnTo>
                          <a:pt x="338" y="17"/>
                        </a:lnTo>
                        <a:lnTo>
                          <a:pt x="328" y="17"/>
                        </a:lnTo>
                        <a:lnTo>
                          <a:pt x="330" y="17"/>
                        </a:lnTo>
                        <a:lnTo>
                          <a:pt x="338" y="17"/>
                        </a:lnTo>
                        <a:lnTo>
                          <a:pt x="336" y="17"/>
                        </a:lnTo>
                        <a:lnTo>
                          <a:pt x="342" y="17"/>
                        </a:lnTo>
                        <a:lnTo>
                          <a:pt x="342" y="17"/>
                        </a:lnTo>
                        <a:lnTo>
                          <a:pt x="333" y="17"/>
                        </a:lnTo>
                        <a:lnTo>
                          <a:pt x="351" y="17"/>
                        </a:lnTo>
                        <a:lnTo>
                          <a:pt x="338" y="17"/>
                        </a:lnTo>
                        <a:lnTo>
                          <a:pt x="341" y="17"/>
                        </a:lnTo>
                        <a:lnTo>
                          <a:pt x="351" y="9"/>
                        </a:lnTo>
                        <a:lnTo>
                          <a:pt x="350" y="54"/>
                        </a:lnTo>
                        <a:lnTo>
                          <a:pt x="348" y="108"/>
                        </a:lnTo>
                        <a:lnTo>
                          <a:pt x="345" y="162"/>
                        </a:lnTo>
                        <a:lnTo>
                          <a:pt x="339" y="227"/>
                        </a:lnTo>
                        <a:lnTo>
                          <a:pt x="335" y="285"/>
                        </a:lnTo>
                        <a:lnTo>
                          <a:pt x="330" y="345"/>
                        </a:lnTo>
                        <a:lnTo>
                          <a:pt x="345" y="327"/>
                        </a:lnTo>
                        <a:lnTo>
                          <a:pt x="364" y="304"/>
                        </a:lnTo>
                        <a:lnTo>
                          <a:pt x="387" y="277"/>
                        </a:lnTo>
                        <a:lnTo>
                          <a:pt x="403" y="268"/>
                        </a:lnTo>
                        <a:lnTo>
                          <a:pt x="423" y="264"/>
                        </a:lnTo>
                        <a:lnTo>
                          <a:pt x="439" y="272"/>
                        </a:lnTo>
                        <a:lnTo>
                          <a:pt x="454" y="273"/>
                        </a:lnTo>
                        <a:lnTo>
                          <a:pt x="477" y="279"/>
                        </a:lnTo>
                        <a:lnTo>
                          <a:pt x="506" y="285"/>
                        </a:lnTo>
                        <a:lnTo>
                          <a:pt x="530" y="285"/>
                        </a:lnTo>
                        <a:lnTo>
                          <a:pt x="555" y="279"/>
                        </a:lnTo>
                        <a:lnTo>
                          <a:pt x="575" y="281"/>
                        </a:lnTo>
                        <a:lnTo>
                          <a:pt x="596" y="285"/>
                        </a:lnTo>
                        <a:lnTo>
                          <a:pt x="614" y="302"/>
                        </a:lnTo>
                        <a:lnTo>
                          <a:pt x="639" y="320"/>
                        </a:lnTo>
                        <a:lnTo>
                          <a:pt x="656" y="337"/>
                        </a:lnTo>
                        <a:lnTo>
                          <a:pt x="671" y="360"/>
                        </a:lnTo>
                        <a:lnTo>
                          <a:pt x="691" y="387"/>
                        </a:lnTo>
                        <a:lnTo>
                          <a:pt x="702" y="405"/>
                        </a:lnTo>
                        <a:lnTo>
                          <a:pt x="718" y="445"/>
                        </a:lnTo>
                        <a:lnTo>
                          <a:pt x="731" y="490"/>
                        </a:lnTo>
                        <a:lnTo>
                          <a:pt x="745" y="534"/>
                        </a:lnTo>
                        <a:lnTo>
                          <a:pt x="729" y="536"/>
                        </a:lnTo>
                        <a:lnTo>
                          <a:pt x="709" y="532"/>
                        </a:lnTo>
                        <a:lnTo>
                          <a:pt x="688" y="524"/>
                        </a:lnTo>
                        <a:lnTo>
                          <a:pt x="671" y="517"/>
                        </a:lnTo>
                        <a:lnTo>
                          <a:pt x="656" y="507"/>
                        </a:lnTo>
                        <a:lnTo>
                          <a:pt x="637" y="491"/>
                        </a:lnTo>
                        <a:lnTo>
                          <a:pt x="618" y="474"/>
                        </a:lnTo>
                        <a:lnTo>
                          <a:pt x="602" y="464"/>
                        </a:lnTo>
                        <a:lnTo>
                          <a:pt x="587" y="459"/>
                        </a:lnTo>
                        <a:lnTo>
                          <a:pt x="559" y="451"/>
                        </a:lnTo>
                        <a:lnTo>
                          <a:pt x="530" y="445"/>
                        </a:lnTo>
                        <a:lnTo>
                          <a:pt x="504" y="434"/>
                        </a:lnTo>
                        <a:lnTo>
                          <a:pt x="478" y="426"/>
                        </a:lnTo>
                        <a:lnTo>
                          <a:pt x="452" y="420"/>
                        </a:lnTo>
                        <a:lnTo>
                          <a:pt x="434" y="416"/>
                        </a:lnTo>
                        <a:lnTo>
                          <a:pt x="420" y="414"/>
                        </a:lnTo>
                        <a:lnTo>
                          <a:pt x="400" y="414"/>
                        </a:lnTo>
                        <a:lnTo>
                          <a:pt x="380" y="416"/>
                        </a:lnTo>
                        <a:lnTo>
                          <a:pt x="368" y="422"/>
                        </a:lnTo>
                        <a:lnTo>
                          <a:pt x="351" y="432"/>
                        </a:lnTo>
                        <a:lnTo>
                          <a:pt x="328" y="445"/>
                        </a:lnTo>
                        <a:lnTo>
                          <a:pt x="345" y="464"/>
                        </a:lnTo>
                        <a:lnTo>
                          <a:pt x="364" y="484"/>
                        </a:lnTo>
                        <a:lnTo>
                          <a:pt x="380" y="507"/>
                        </a:lnTo>
                        <a:lnTo>
                          <a:pt x="400" y="517"/>
                        </a:lnTo>
                        <a:lnTo>
                          <a:pt x="422" y="534"/>
                        </a:lnTo>
                        <a:lnTo>
                          <a:pt x="437" y="544"/>
                        </a:lnTo>
                        <a:lnTo>
                          <a:pt x="457" y="547"/>
                        </a:lnTo>
                        <a:lnTo>
                          <a:pt x="480" y="559"/>
                        </a:lnTo>
                        <a:lnTo>
                          <a:pt x="504" y="567"/>
                        </a:lnTo>
                        <a:lnTo>
                          <a:pt x="527" y="574"/>
                        </a:lnTo>
                        <a:lnTo>
                          <a:pt x="550" y="582"/>
                        </a:lnTo>
                        <a:lnTo>
                          <a:pt x="570" y="586"/>
                        </a:lnTo>
                        <a:lnTo>
                          <a:pt x="592" y="598"/>
                        </a:lnTo>
                        <a:lnTo>
                          <a:pt x="613" y="603"/>
                        </a:lnTo>
                        <a:lnTo>
                          <a:pt x="627" y="617"/>
                        </a:lnTo>
                        <a:lnTo>
                          <a:pt x="644" y="640"/>
                        </a:lnTo>
                        <a:lnTo>
                          <a:pt x="660" y="665"/>
                        </a:lnTo>
                        <a:lnTo>
                          <a:pt x="676" y="694"/>
                        </a:lnTo>
                        <a:lnTo>
                          <a:pt x="692" y="729"/>
                        </a:lnTo>
                        <a:lnTo>
                          <a:pt x="702" y="752"/>
                        </a:lnTo>
                        <a:lnTo>
                          <a:pt x="709" y="787"/>
                        </a:lnTo>
                        <a:lnTo>
                          <a:pt x="717" y="827"/>
                        </a:lnTo>
                        <a:lnTo>
                          <a:pt x="725" y="870"/>
                        </a:lnTo>
                        <a:lnTo>
                          <a:pt x="732" y="902"/>
                        </a:lnTo>
                        <a:lnTo>
                          <a:pt x="717" y="885"/>
                        </a:lnTo>
                        <a:lnTo>
                          <a:pt x="694" y="860"/>
                        </a:lnTo>
                        <a:lnTo>
                          <a:pt x="676" y="843"/>
                        </a:lnTo>
                        <a:lnTo>
                          <a:pt x="656" y="818"/>
                        </a:lnTo>
                        <a:lnTo>
                          <a:pt x="634" y="794"/>
                        </a:lnTo>
                        <a:lnTo>
                          <a:pt x="616" y="777"/>
                        </a:lnTo>
                        <a:lnTo>
                          <a:pt x="595" y="754"/>
                        </a:lnTo>
                        <a:lnTo>
                          <a:pt x="575" y="733"/>
                        </a:lnTo>
                        <a:lnTo>
                          <a:pt x="555" y="709"/>
                        </a:lnTo>
                        <a:lnTo>
                          <a:pt x="535" y="684"/>
                        </a:lnTo>
                        <a:lnTo>
                          <a:pt x="517" y="667"/>
                        </a:lnTo>
                        <a:lnTo>
                          <a:pt x="495" y="644"/>
                        </a:lnTo>
                        <a:lnTo>
                          <a:pt x="475" y="627"/>
                        </a:lnTo>
                        <a:lnTo>
                          <a:pt x="455" y="611"/>
                        </a:lnTo>
                        <a:lnTo>
                          <a:pt x="437" y="594"/>
                        </a:lnTo>
                        <a:lnTo>
                          <a:pt x="423" y="586"/>
                        </a:lnTo>
                        <a:lnTo>
                          <a:pt x="408" y="572"/>
                        </a:lnTo>
                        <a:lnTo>
                          <a:pt x="391" y="559"/>
                        </a:lnTo>
                        <a:lnTo>
                          <a:pt x="376" y="544"/>
                        </a:lnTo>
                        <a:lnTo>
                          <a:pt x="365" y="549"/>
                        </a:lnTo>
                        <a:lnTo>
                          <a:pt x="350" y="557"/>
                        </a:lnTo>
                        <a:lnTo>
                          <a:pt x="338" y="555"/>
                        </a:lnTo>
                        <a:lnTo>
                          <a:pt x="325" y="544"/>
                        </a:lnTo>
                        <a:lnTo>
                          <a:pt x="322" y="586"/>
                        </a:lnTo>
                        <a:lnTo>
                          <a:pt x="319" y="636"/>
                        </a:lnTo>
                        <a:lnTo>
                          <a:pt x="328" y="679"/>
                        </a:lnTo>
                        <a:lnTo>
                          <a:pt x="336" y="725"/>
                        </a:lnTo>
                        <a:lnTo>
                          <a:pt x="350" y="756"/>
                        </a:lnTo>
                        <a:lnTo>
                          <a:pt x="364" y="796"/>
                        </a:lnTo>
                        <a:lnTo>
                          <a:pt x="377" y="843"/>
                        </a:lnTo>
                        <a:lnTo>
                          <a:pt x="391" y="891"/>
                        </a:lnTo>
                        <a:lnTo>
                          <a:pt x="403" y="924"/>
                        </a:lnTo>
                        <a:lnTo>
                          <a:pt x="417" y="956"/>
                        </a:lnTo>
                        <a:lnTo>
                          <a:pt x="428" y="1022"/>
                        </a:lnTo>
                        <a:lnTo>
                          <a:pt x="432" y="1074"/>
                        </a:lnTo>
                        <a:lnTo>
                          <a:pt x="443" y="1140"/>
                        </a:lnTo>
                        <a:lnTo>
                          <a:pt x="452" y="1199"/>
                        </a:lnTo>
                        <a:lnTo>
                          <a:pt x="408" y="1199"/>
                        </a:lnTo>
                        <a:lnTo>
                          <a:pt x="400" y="1199"/>
                        </a:lnTo>
                        <a:lnTo>
                          <a:pt x="374" y="1128"/>
                        </a:lnTo>
                        <a:lnTo>
                          <a:pt x="353" y="1057"/>
                        </a:lnTo>
                        <a:lnTo>
                          <a:pt x="338" y="999"/>
                        </a:lnTo>
                        <a:lnTo>
                          <a:pt x="327" y="939"/>
                        </a:lnTo>
                        <a:lnTo>
                          <a:pt x="321" y="877"/>
                        </a:lnTo>
                        <a:lnTo>
                          <a:pt x="313" y="814"/>
                        </a:lnTo>
                        <a:lnTo>
                          <a:pt x="296" y="719"/>
                        </a:lnTo>
                        <a:lnTo>
                          <a:pt x="284" y="690"/>
                        </a:lnTo>
                        <a:lnTo>
                          <a:pt x="276" y="632"/>
                        </a:lnTo>
                        <a:lnTo>
                          <a:pt x="266" y="609"/>
                        </a:lnTo>
                        <a:lnTo>
                          <a:pt x="255" y="617"/>
                        </a:lnTo>
                        <a:lnTo>
                          <a:pt x="247" y="623"/>
                        </a:lnTo>
                        <a:lnTo>
                          <a:pt x="243" y="659"/>
                        </a:lnTo>
                        <a:lnTo>
                          <a:pt x="244" y="642"/>
                        </a:lnTo>
                        <a:lnTo>
                          <a:pt x="243" y="661"/>
                        </a:lnTo>
                        <a:lnTo>
                          <a:pt x="241" y="677"/>
                        </a:lnTo>
                        <a:lnTo>
                          <a:pt x="237" y="682"/>
                        </a:lnTo>
                        <a:lnTo>
                          <a:pt x="243" y="677"/>
                        </a:lnTo>
                        <a:lnTo>
                          <a:pt x="240" y="669"/>
                        </a:lnTo>
                        <a:lnTo>
                          <a:pt x="243" y="650"/>
                        </a:lnTo>
                        <a:lnTo>
                          <a:pt x="244" y="642"/>
                        </a:lnTo>
                        <a:lnTo>
                          <a:pt x="244" y="644"/>
                        </a:lnTo>
                        <a:lnTo>
                          <a:pt x="244" y="661"/>
                        </a:lnTo>
                        <a:lnTo>
                          <a:pt x="247" y="677"/>
                        </a:lnTo>
                        <a:lnTo>
                          <a:pt x="241" y="682"/>
                        </a:lnTo>
                        <a:lnTo>
                          <a:pt x="229" y="709"/>
                        </a:lnTo>
                        <a:lnTo>
                          <a:pt x="214" y="750"/>
                        </a:lnTo>
                        <a:lnTo>
                          <a:pt x="201" y="781"/>
                        </a:lnTo>
                        <a:lnTo>
                          <a:pt x="189" y="814"/>
                        </a:lnTo>
                        <a:lnTo>
                          <a:pt x="178" y="852"/>
                        </a:lnTo>
                        <a:lnTo>
                          <a:pt x="166" y="885"/>
                        </a:lnTo>
                        <a:lnTo>
                          <a:pt x="154" y="924"/>
                        </a:lnTo>
                        <a:lnTo>
                          <a:pt x="142" y="964"/>
                        </a:lnTo>
                        <a:lnTo>
                          <a:pt x="131" y="1007"/>
                        </a:lnTo>
                        <a:lnTo>
                          <a:pt x="119" y="1055"/>
                        </a:lnTo>
                        <a:lnTo>
                          <a:pt x="107" y="1109"/>
                        </a:lnTo>
                        <a:lnTo>
                          <a:pt x="94" y="1165"/>
                        </a:lnTo>
                        <a:lnTo>
                          <a:pt x="81" y="1227"/>
                        </a:lnTo>
                        <a:lnTo>
                          <a:pt x="85" y="1153"/>
                        </a:lnTo>
                        <a:lnTo>
                          <a:pt x="90" y="1105"/>
                        </a:lnTo>
                        <a:lnTo>
                          <a:pt x="93" y="1047"/>
                        </a:lnTo>
                        <a:lnTo>
                          <a:pt x="96" y="1014"/>
                        </a:lnTo>
                        <a:lnTo>
                          <a:pt x="102" y="989"/>
                        </a:lnTo>
                        <a:lnTo>
                          <a:pt x="110" y="941"/>
                        </a:lnTo>
                        <a:lnTo>
                          <a:pt x="119" y="895"/>
                        </a:lnTo>
                        <a:lnTo>
                          <a:pt x="126" y="856"/>
                        </a:lnTo>
                        <a:lnTo>
                          <a:pt x="140" y="814"/>
                        </a:lnTo>
                        <a:lnTo>
                          <a:pt x="154" y="771"/>
                        </a:lnTo>
                        <a:lnTo>
                          <a:pt x="171" y="725"/>
                        </a:lnTo>
                        <a:lnTo>
                          <a:pt x="185" y="677"/>
                        </a:lnTo>
                        <a:lnTo>
                          <a:pt x="195" y="650"/>
                        </a:lnTo>
                        <a:lnTo>
                          <a:pt x="208" y="625"/>
                        </a:lnTo>
                        <a:lnTo>
                          <a:pt x="224" y="594"/>
                        </a:lnTo>
                        <a:lnTo>
                          <a:pt x="240" y="565"/>
                        </a:lnTo>
                        <a:lnTo>
                          <a:pt x="253" y="532"/>
                        </a:lnTo>
                        <a:lnTo>
                          <a:pt x="269" y="491"/>
                        </a:lnTo>
                        <a:lnTo>
                          <a:pt x="263" y="480"/>
                        </a:lnTo>
                        <a:lnTo>
                          <a:pt x="250" y="459"/>
                        </a:lnTo>
                        <a:lnTo>
                          <a:pt x="240" y="445"/>
                        </a:lnTo>
                        <a:lnTo>
                          <a:pt x="229" y="455"/>
                        </a:lnTo>
                        <a:lnTo>
                          <a:pt x="212" y="480"/>
                        </a:lnTo>
                        <a:lnTo>
                          <a:pt x="197" y="505"/>
                        </a:lnTo>
                        <a:lnTo>
                          <a:pt x="182" y="532"/>
                        </a:lnTo>
                        <a:lnTo>
                          <a:pt x="168" y="565"/>
                        </a:lnTo>
                        <a:lnTo>
                          <a:pt x="149" y="609"/>
                        </a:lnTo>
                        <a:lnTo>
                          <a:pt x="131" y="652"/>
                        </a:lnTo>
                        <a:lnTo>
                          <a:pt x="117" y="684"/>
                        </a:lnTo>
                        <a:lnTo>
                          <a:pt x="104" y="713"/>
                        </a:lnTo>
                        <a:lnTo>
                          <a:pt x="88" y="750"/>
                        </a:lnTo>
                        <a:lnTo>
                          <a:pt x="73" y="792"/>
                        </a:lnTo>
                        <a:lnTo>
                          <a:pt x="61" y="835"/>
                        </a:lnTo>
                        <a:lnTo>
                          <a:pt x="45" y="879"/>
                        </a:lnTo>
                        <a:lnTo>
                          <a:pt x="32" y="924"/>
                        </a:lnTo>
                        <a:lnTo>
                          <a:pt x="18" y="972"/>
                        </a:lnTo>
                        <a:lnTo>
                          <a:pt x="0" y="1026"/>
                        </a:lnTo>
                        <a:lnTo>
                          <a:pt x="9" y="956"/>
                        </a:lnTo>
                        <a:lnTo>
                          <a:pt x="13" y="902"/>
                        </a:lnTo>
                        <a:lnTo>
                          <a:pt x="18" y="854"/>
                        </a:lnTo>
                        <a:lnTo>
                          <a:pt x="21" y="839"/>
                        </a:lnTo>
                        <a:lnTo>
                          <a:pt x="30" y="818"/>
                        </a:lnTo>
                        <a:lnTo>
                          <a:pt x="42" y="787"/>
                        </a:lnTo>
                        <a:lnTo>
                          <a:pt x="58" y="754"/>
                        </a:lnTo>
                        <a:lnTo>
                          <a:pt x="74" y="719"/>
                        </a:lnTo>
                        <a:lnTo>
                          <a:pt x="90" y="684"/>
                        </a:lnTo>
                        <a:lnTo>
                          <a:pt x="110" y="644"/>
                        </a:lnTo>
                        <a:lnTo>
                          <a:pt x="123" y="617"/>
                        </a:lnTo>
                        <a:lnTo>
                          <a:pt x="140" y="584"/>
                        </a:lnTo>
                        <a:lnTo>
                          <a:pt x="162" y="547"/>
                        </a:lnTo>
                        <a:lnTo>
                          <a:pt x="182" y="515"/>
                        </a:lnTo>
                        <a:lnTo>
                          <a:pt x="198" y="488"/>
                        </a:lnTo>
                        <a:lnTo>
                          <a:pt x="229" y="449"/>
                        </a:lnTo>
                        <a:lnTo>
                          <a:pt x="246" y="432"/>
                        </a:lnTo>
                        <a:lnTo>
                          <a:pt x="255" y="424"/>
                        </a:lnTo>
                        <a:lnTo>
                          <a:pt x="240" y="403"/>
                        </a:lnTo>
                        <a:lnTo>
                          <a:pt x="221" y="372"/>
                        </a:lnTo>
                        <a:lnTo>
                          <a:pt x="204" y="341"/>
                        </a:lnTo>
                        <a:lnTo>
                          <a:pt x="188" y="318"/>
                        </a:lnTo>
                        <a:lnTo>
                          <a:pt x="171" y="295"/>
                        </a:lnTo>
                        <a:lnTo>
                          <a:pt x="156" y="268"/>
                        </a:lnTo>
                        <a:lnTo>
                          <a:pt x="142" y="245"/>
                        </a:lnTo>
                        <a:lnTo>
                          <a:pt x="123" y="204"/>
                        </a:lnTo>
                        <a:lnTo>
                          <a:pt x="105" y="167"/>
                        </a:lnTo>
                        <a:lnTo>
                          <a:pt x="85" y="133"/>
                        </a:lnTo>
                        <a:lnTo>
                          <a:pt x="64" y="92"/>
                        </a:lnTo>
                        <a:lnTo>
                          <a:pt x="47" y="65"/>
                        </a:lnTo>
                        <a:lnTo>
                          <a:pt x="38" y="42"/>
                        </a:lnTo>
                        <a:lnTo>
                          <a:pt x="26" y="15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47" y="17"/>
                        </a:lnTo>
                        <a:lnTo>
                          <a:pt x="88" y="17"/>
                        </a:lnTo>
                        <a:lnTo>
                          <a:pt x="88" y="17"/>
                        </a:lnTo>
                        <a:lnTo>
                          <a:pt x="88" y="17"/>
                        </a:lnTo>
                        <a:lnTo>
                          <a:pt x="88" y="17"/>
                        </a:lnTo>
                        <a:lnTo>
                          <a:pt x="88" y="17"/>
                        </a:lnTo>
                        <a:lnTo>
                          <a:pt x="102" y="36"/>
                        </a:lnTo>
                        <a:lnTo>
                          <a:pt x="123" y="77"/>
                        </a:lnTo>
                        <a:lnTo>
                          <a:pt x="140" y="108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55324" name="Group 28"/>
                  <p:cNvGrpSpPr>
                    <a:grpSpLocks/>
                  </p:cNvGrpSpPr>
                  <p:nvPr/>
                </p:nvGrpSpPr>
                <p:grpSpPr bwMode="auto">
                  <a:xfrm>
                    <a:off x="4080" y="2243"/>
                    <a:ext cx="1515" cy="1198"/>
                    <a:chOff x="4080" y="2243"/>
                    <a:chExt cx="1515" cy="1198"/>
                  </a:xfrm>
                </p:grpSpPr>
                <p:sp>
                  <p:nvSpPr>
                    <p:cNvPr id="55320" name="Freeform 24"/>
                    <p:cNvSpPr>
                      <a:spLocks/>
                    </p:cNvSpPr>
                    <p:nvPr/>
                  </p:nvSpPr>
                  <p:spPr bwMode="ltGray">
                    <a:xfrm>
                      <a:off x="4224" y="2243"/>
                      <a:ext cx="1371" cy="1116"/>
                    </a:xfrm>
                    <a:custGeom>
                      <a:avLst/>
                      <a:gdLst/>
                      <a:ahLst/>
                      <a:cxnLst>
                        <a:cxn ang="0">
                          <a:pos x="521" y="140"/>
                        </a:cxn>
                        <a:cxn ang="0">
                          <a:pos x="633" y="46"/>
                        </a:cxn>
                        <a:cxn ang="0">
                          <a:pos x="764" y="9"/>
                        </a:cxn>
                        <a:cxn ang="0">
                          <a:pos x="912" y="9"/>
                        </a:cxn>
                        <a:cxn ang="0">
                          <a:pos x="949" y="23"/>
                        </a:cxn>
                        <a:cxn ang="0">
                          <a:pos x="851" y="48"/>
                        </a:cxn>
                        <a:cxn ang="0">
                          <a:pos x="738" y="86"/>
                        </a:cxn>
                        <a:cxn ang="0">
                          <a:pos x="608" y="181"/>
                        </a:cxn>
                        <a:cxn ang="0">
                          <a:pos x="599" y="306"/>
                        </a:cxn>
                        <a:cxn ang="0">
                          <a:pos x="787" y="229"/>
                        </a:cxn>
                        <a:cxn ang="0">
                          <a:pos x="943" y="221"/>
                        </a:cxn>
                        <a:cxn ang="0">
                          <a:pos x="1105" y="237"/>
                        </a:cxn>
                        <a:cxn ang="0">
                          <a:pos x="1301" y="260"/>
                        </a:cxn>
                        <a:cxn ang="0">
                          <a:pos x="1302" y="262"/>
                        </a:cxn>
                        <a:cxn ang="0">
                          <a:pos x="1116" y="271"/>
                        </a:cxn>
                        <a:cxn ang="0">
                          <a:pos x="943" y="275"/>
                        </a:cxn>
                        <a:cxn ang="0">
                          <a:pos x="793" y="295"/>
                        </a:cxn>
                        <a:cxn ang="0">
                          <a:pos x="626" y="339"/>
                        </a:cxn>
                        <a:cxn ang="0">
                          <a:pos x="694" y="405"/>
                        </a:cxn>
                        <a:cxn ang="0">
                          <a:pos x="743" y="466"/>
                        </a:cxn>
                        <a:cxn ang="0">
                          <a:pos x="574" y="408"/>
                        </a:cxn>
                        <a:cxn ang="0">
                          <a:pos x="541" y="445"/>
                        </a:cxn>
                        <a:cxn ang="0">
                          <a:pos x="723" y="476"/>
                        </a:cxn>
                        <a:cxn ang="0">
                          <a:pos x="880" y="516"/>
                        </a:cxn>
                        <a:cxn ang="0">
                          <a:pos x="1003" y="621"/>
                        </a:cxn>
                        <a:cxn ang="0">
                          <a:pos x="1096" y="767"/>
                        </a:cxn>
                        <a:cxn ang="0">
                          <a:pos x="1076" y="792"/>
                        </a:cxn>
                        <a:cxn ang="0">
                          <a:pos x="949" y="700"/>
                        </a:cxn>
                        <a:cxn ang="0">
                          <a:pos x="811" y="599"/>
                        </a:cxn>
                        <a:cxn ang="0">
                          <a:pos x="660" y="530"/>
                        </a:cxn>
                        <a:cxn ang="0">
                          <a:pos x="565" y="509"/>
                        </a:cxn>
                        <a:cxn ang="0">
                          <a:pos x="643" y="621"/>
                        </a:cxn>
                        <a:cxn ang="0">
                          <a:pos x="744" y="767"/>
                        </a:cxn>
                        <a:cxn ang="0">
                          <a:pos x="799" y="900"/>
                        </a:cxn>
                        <a:cxn ang="0">
                          <a:pos x="796" y="1026"/>
                        </a:cxn>
                        <a:cxn ang="0">
                          <a:pos x="726" y="889"/>
                        </a:cxn>
                        <a:cxn ang="0">
                          <a:pos x="651" y="738"/>
                        </a:cxn>
                        <a:cxn ang="0">
                          <a:pos x="567" y="607"/>
                        </a:cxn>
                        <a:cxn ang="0">
                          <a:pos x="490" y="488"/>
                        </a:cxn>
                        <a:cxn ang="0">
                          <a:pos x="359" y="557"/>
                        </a:cxn>
                        <a:cxn ang="0">
                          <a:pos x="252" y="723"/>
                        </a:cxn>
                        <a:cxn ang="0">
                          <a:pos x="160" y="893"/>
                        </a:cxn>
                        <a:cxn ang="0">
                          <a:pos x="59" y="1051"/>
                        </a:cxn>
                        <a:cxn ang="0">
                          <a:pos x="27" y="1033"/>
                        </a:cxn>
                        <a:cxn ang="0">
                          <a:pos x="149" y="835"/>
                        </a:cxn>
                        <a:cxn ang="0">
                          <a:pos x="256" y="680"/>
                        </a:cxn>
                        <a:cxn ang="0">
                          <a:pos x="350" y="530"/>
                        </a:cxn>
                        <a:cxn ang="0">
                          <a:pos x="434" y="412"/>
                        </a:cxn>
                        <a:cxn ang="0">
                          <a:pos x="311" y="273"/>
                        </a:cxn>
                        <a:cxn ang="0">
                          <a:pos x="137" y="196"/>
                        </a:cxn>
                        <a:cxn ang="0">
                          <a:pos x="64" y="156"/>
                        </a:cxn>
                        <a:cxn ang="0">
                          <a:pos x="197" y="200"/>
                        </a:cxn>
                        <a:cxn ang="0">
                          <a:pos x="382" y="297"/>
                        </a:cxn>
                      </a:cxnLst>
                      <a:rect l="0" t="0" r="r" b="b"/>
                      <a:pathLst>
                        <a:path w="1371" h="1116">
                          <a:moveTo>
                            <a:pt x="432" y="285"/>
                          </a:moveTo>
                          <a:lnTo>
                            <a:pt x="443" y="256"/>
                          </a:lnTo>
                          <a:lnTo>
                            <a:pt x="458" y="225"/>
                          </a:lnTo>
                          <a:lnTo>
                            <a:pt x="478" y="196"/>
                          </a:lnTo>
                          <a:lnTo>
                            <a:pt x="499" y="167"/>
                          </a:lnTo>
                          <a:lnTo>
                            <a:pt x="521" y="140"/>
                          </a:lnTo>
                          <a:lnTo>
                            <a:pt x="538" y="119"/>
                          </a:lnTo>
                          <a:lnTo>
                            <a:pt x="556" y="102"/>
                          </a:lnTo>
                          <a:lnTo>
                            <a:pt x="576" y="86"/>
                          </a:lnTo>
                          <a:lnTo>
                            <a:pt x="594" y="71"/>
                          </a:lnTo>
                          <a:lnTo>
                            <a:pt x="611" y="59"/>
                          </a:lnTo>
                          <a:lnTo>
                            <a:pt x="633" y="46"/>
                          </a:lnTo>
                          <a:lnTo>
                            <a:pt x="651" y="36"/>
                          </a:lnTo>
                          <a:lnTo>
                            <a:pt x="669" y="28"/>
                          </a:lnTo>
                          <a:lnTo>
                            <a:pt x="694" y="23"/>
                          </a:lnTo>
                          <a:lnTo>
                            <a:pt x="720" y="17"/>
                          </a:lnTo>
                          <a:lnTo>
                            <a:pt x="741" y="13"/>
                          </a:lnTo>
                          <a:lnTo>
                            <a:pt x="764" y="9"/>
                          </a:lnTo>
                          <a:lnTo>
                            <a:pt x="788" y="7"/>
                          </a:lnTo>
                          <a:lnTo>
                            <a:pt x="813" y="5"/>
                          </a:lnTo>
                          <a:lnTo>
                            <a:pt x="845" y="3"/>
                          </a:lnTo>
                          <a:lnTo>
                            <a:pt x="868" y="5"/>
                          </a:lnTo>
                          <a:lnTo>
                            <a:pt x="891" y="7"/>
                          </a:lnTo>
                          <a:lnTo>
                            <a:pt x="912" y="9"/>
                          </a:lnTo>
                          <a:lnTo>
                            <a:pt x="932" y="5"/>
                          </a:lnTo>
                          <a:lnTo>
                            <a:pt x="958" y="3"/>
                          </a:lnTo>
                          <a:lnTo>
                            <a:pt x="981" y="0"/>
                          </a:lnTo>
                          <a:lnTo>
                            <a:pt x="970" y="7"/>
                          </a:lnTo>
                          <a:lnTo>
                            <a:pt x="958" y="13"/>
                          </a:lnTo>
                          <a:lnTo>
                            <a:pt x="949" y="23"/>
                          </a:lnTo>
                          <a:lnTo>
                            <a:pt x="940" y="34"/>
                          </a:lnTo>
                          <a:lnTo>
                            <a:pt x="920" y="34"/>
                          </a:lnTo>
                          <a:lnTo>
                            <a:pt x="900" y="36"/>
                          </a:lnTo>
                          <a:lnTo>
                            <a:pt x="885" y="40"/>
                          </a:lnTo>
                          <a:lnTo>
                            <a:pt x="868" y="44"/>
                          </a:lnTo>
                          <a:lnTo>
                            <a:pt x="851" y="48"/>
                          </a:lnTo>
                          <a:lnTo>
                            <a:pt x="833" y="54"/>
                          </a:lnTo>
                          <a:lnTo>
                            <a:pt x="813" y="59"/>
                          </a:lnTo>
                          <a:lnTo>
                            <a:pt x="793" y="65"/>
                          </a:lnTo>
                          <a:lnTo>
                            <a:pt x="773" y="71"/>
                          </a:lnTo>
                          <a:lnTo>
                            <a:pt x="755" y="77"/>
                          </a:lnTo>
                          <a:lnTo>
                            <a:pt x="738" y="86"/>
                          </a:lnTo>
                          <a:lnTo>
                            <a:pt x="715" y="96"/>
                          </a:lnTo>
                          <a:lnTo>
                            <a:pt x="694" y="108"/>
                          </a:lnTo>
                          <a:lnTo>
                            <a:pt x="672" y="121"/>
                          </a:lnTo>
                          <a:lnTo>
                            <a:pt x="651" y="135"/>
                          </a:lnTo>
                          <a:lnTo>
                            <a:pt x="628" y="156"/>
                          </a:lnTo>
                          <a:lnTo>
                            <a:pt x="608" y="181"/>
                          </a:lnTo>
                          <a:lnTo>
                            <a:pt x="588" y="212"/>
                          </a:lnTo>
                          <a:lnTo>
                            <a:pt x="567" y="250"/>
                          </a:lnTo>
                          <a:lnTo>
                            <a:pt x="547" y="297"/>
                          </a:lnTo>
                          <a:lnTo>
                            <a:pt x="521" y="349"/>
                          </a:lnTo>
                          <a:lnTo>
                            <a:pt x="562" y="327"/>
                          </a:lnTo>
                          <a:lnTo>
                            <a:pt x="599" y="306"/>
                          </a:lnTo>
                          <a:lnTo>
                            <a:pt x="646" y="283"/>
                          </a:lnTo>
                          <a:lnTo>
                            <a:pt x="694" y="258"/>
                          </a:lnTo>
                          <a:lnTo>
                            <a:pt x="715" y="250"/>
                          </a:lnTo>
                          <a:lnTo>
                            <a:pt x="736" y="243"/>
                          </a:lnTo>
                          <a:lnTo>
                            <a:pt x="761" y="237"/>
                          </a:lnTo>
                          <a:lnTo>
                            <a:pt x="787" y="229"/>
                          </a:lnTo>
                          <a:lnTo>
                            <a:pt x="814" y="223"/>
                          </a:lnTo>
                          <a:lnTo>
                            <a:pt x="839" y="221"/>
                          </a:lnTo>
                          <a:lnTo>
                            <a:pt x="860" y="219"/>
                          </a:lnTo>
                          <a:lnTo>
                            <a:pt x="891" y="217"/>
                          </a:lnTo>
                          <a:lnTo>
                            <a:pt x="920" y="219"/>
                          </a:lnTo>
                          <a:lnTo>
                            <a:pt x="943" y="221"/>
                          </a:lnTo>
                          <a:lnTo>
                            <a:pt x="972" y="223"/>
                          </a:lnTo>
                          <a:lnTo>
                            <a:pt x="998" y="225"/>
                          </a:lnTo>
                          <a:lnTo>
                            <a:pt x="1024" y="227"/>
                          </a:lnTo>
                          <a:lnTo>
                            <a:pt x="1051" y="231"/>
                          </a:lnTo>
                          <a:lnTo>
                            <a:pt x="1077" y="233"/>
                          </a:lnTo>
                          <a:lnTo>
                            <a:pt x="1105" y="237"/>
                          </a:lnTo>
                          <a:lnTo>
                            <a:pt x="1134" y="239"/>
                          </a:lnTo>
                          <a:lnTo>
                            <a:pt x="1160" y="243"/>
                          </a:lnTo>
                          <a:lnTo>
                            <a:pt x="1192" y="246"/>
                          </a:lnTo>
                          <a:lnTo>
                            <a:pt x="1223" y="248"/>
                          </a:lnTo>
                          <a:lnTo>
                            <a:pt x="1253" y="254"/>
                          </a:lnTo>
                          <a:lnTo>
                            <a:pt x="1301" y="260"/>
                          </a:lnTo>
                          <a:lnTo>
                            <a:pt x="1316" y="260"/>
                          </a:lnTo>
                          <a:lnTo>
                            <a:pt x="1328" y="260"/>
                          </a:lnTo>
                          <a:lnTo>
                            <a:pt x="1344" y="266"/>
                          </a:lnTo>
                          <a:lnTo>
                            <a:pt x="1370" y="275"/>
                          </a:lnTo>
                          <a:lnTo>
                            <a:pt x="1324" y="266"/>
                          </a:lnTo>
                          <a:lnTo>
                            <a:pt x="1302" y="262"/>
                          </a:lnTo>
                          <a:lnTo>
                            <a:pt x="1284" y="262"/>
                          </a:lnTo>
                          <a:lnTo>
                            <a:pt x="1241" y="266"/>
                          </a:lnTo>
                          <a:lnTo>
                            <a:pt x="1212" y="268"/>
                          </a:lnTo>
                          <a:lnTo>
                            <a:pt x="1177" y="270"/>
                          </a:lnTo>
                          <a:lnTo>
                            <a:pt x="1146" y="270"/>
                          </a:lnTo>
                          <a:lnTo>
                            <a:pt x="1116" y="271"/>
                          </a:lnTo>
                          <a:lnTo>
                            <a:pt x="1088" y="273"/>
                          </a:lnTo>
                          <a:lnTo>
                            <a:pt x="1062" y="270"/>
                          </a:lnTo>
                          <a:lnTo>
                            <a:pt x="1030" y="268"/>
                          </a:lnTo>
                          <a:lnTo>
                            <a:pt x="998" y="270"/>
                          </a:lnTo>
                          <a:lnTo>
                            <a:pt x="969" y="273"/>
                          </a:lnTo>
                          <a:lnTo>
                            <a:pt x="943" y="275"/>
                          </a:lnTo>
                          <a:lnTo>
                            <a:pt x="914" y="277"/>
                          </a:lnTo>
                          <a:lnTo>
                            <a:pt x="891" y="277"/>
                          </a:lnTo>
                          <a:lnTo>
                            <a:pt x="863" y="279"/>
                          </a:lnTo>
                          <a:lnTo>
                            <a:pt x="839" y="285"/>
                          </a:lnTo>
                          <a:lnTo>
                            <a:pt x="816" y="289"/>
                          </a:lnTo>
                          <a:lnTo>
                            <a:pt x="793" y="295"/>
                          </a:lnTo>
                          <a:lnTo>
                            <a:pt x="769" y="300"/>
                          </a:lnTo>
                          <a:lnTo>
                            <a:pt x="744" y="308"/>
                          </a:lnTo>
                          <a:lnTo>
                            <a:pt x="717" y="316"/>
                          </a:lnTo>
                          <a:lnTo>
                            <a:pt x="694" y="322"/>
                          </a:lnTo>
                          <a:lnTo>
                            <a:pt x="651" y="333"/>
                          </a:lnTo>
                          <a:lnTo>
                            <a:pt x="626" y="339"/>
                          </a:lnTo>
                          <a:lnTo>
                            <a:pt x="588" y="356"/>
                          </a:lnTo>
                          <a:lnTo>
                            <a:pt x="538" y="376"/>
                          </a:lnTo>
                          <a:lnTo>
                            <a:pt x="591" y="381"/>
                          </a:lnTo>
                          <a:lnTo>
                            <a:pt x="652" y="385"/>
                          </a:lnTo>
                          <a:lnTo>
                            <a:pt x="665" y="389"/>
                          </a:lnTo>
                          <a:lnTo>
                            <a:pt x="694" y="405"/>
                          </a:lnTo>
                          <a:lnTo>
                            <a:pt x="712" y="414"/>
                          </a:lnTo>
                          <a:lnTo>
                            <a:pt x="730" y="424"/>
                          </a:lnTo>
                          <a:lnTo>
                            <a:pt x="735" y="430"/>
                          </a:lnTo>
                          <a:lnTo>
                            <a:pt x="744" y="447"/>
                          </a:lnTo>
                          <a:lnTo>
                            <a:pt x="764" y="480"/>
                          </a:lnTo>
                          <a:lnTo>
                            <a:pt x="743" y="466"/>
                          </a:lnTo>
                          <a:lnTo>
                            <a:pt x="717" y="449"/>
                          </a:lnTo>
                          <a:lnTo>
                            <a:pt x="694" y="443"/>
                          </a:lnTo>
                          <a:lnTo>
                            <a:pt x="652" y="432"/>
                          </a:lnTo>
                          <a:lnTo>
                            <a:pt x="622" y="424"/>
                          </a:lnTo>
                          <a:lnTo>
                            <a:pt x="591" y="414"/>
                          </a:lnTo>
                          <a:lnTo>
                            <a:pt x="574" y="408"/>
                          </a:lnTo>
                          <a:lnTo>
                            <a:pt x="539" y="414"/>
                          </a:lnTo>
                          <a:lnTo>
                            <a:pt x="516" y="418"/>
                          </a:lnTo>
                          <a:lnTo>
                            <a:pt x="486" y="424"/>
                          </a:lnTo>
                          <a:lnTo>
                            <a:pt x="501" y="430"/>
                          </a:lnTo>
                          <a:lnTo>
                            <a:pt x="518" y="435"/>
                          </a:lnTo>
                          <a:lnTo>
                            <a:pt x="541" y="445"/>
                          </a:lnTo>
                          <a:lnTo>
                            <a:pt x="567" y="443"/>
                          </a:lnTo>
                          <a:lnTo>
                            <a:pt x="610" y="445"/>
                          </a:lnTo>
                          <a:lnTo>
                            <a:pt x="636" y="451"/>
                          </a:lnTo>
                          <a:lnTo>
                            <a:pt x="669" y="459"/>
                          </a:lnTo>
                          <a:lnTo>
                            <a:pt x="694" y="468"/>
                          </a:lnTo>
                          <a:lnTo>
                            <a:pt x="723" y="476"/>
                          </a:lnTo>
                          <a:lnTo>
                            <a:pt x="756" y="486"/>
                          </a:lnTo>
                          <a:lnTo>
                            <a:pt x="785" y="493"/>
                          </a:lnTo>
                          <a:lnTo>
                            <a:pt x="811" y="497"/>
                          </a:lnTo>
                          <a:lnTo>
                            <a:pt x="833" y="503"/>
                          </a:lnTo>
                          <a:lnTo>
                            <a:pt x="854" y="509"/>
                          </a:lnTo>
                          <a:lnTo>
                            <a:pt x="880" y="516"/>
                          </a:lnTo>
                          <a:lnTo>
                            <a:pt x="908" y="528"/>
                          </a:lnTo>
                          <a:lnTo>
                            <a:pt x="934" y="542"/>
                          </a:lnTo>
                          <a:lnTo>
                            <a:pt x="946" y="551"/>
                          </a:lnTo>
                          <a:lnTo>
                            <a:pt x="964" y="574"/>
                          </a:lnTo>
                          <a:lnTo>
                            <a:pt x="987" y="599"/>
                          </a:lnTo>
                          <a:lnTo>
                            <a:pt x="1003" y="621"/>
                          </a:lnTo>
                          <a:lnTo>
                            <a:pt x="1018" y="646"/>
                          </a:lnTo>
                          <a:lnTo>
                            <a:pt x="1033" y="669"/>
                          </a:lnTo>
                          <a:lnTo>
                            <a:pt x="1048" y="694"/>
                          </a:lnTo>
                          <a:lnTo>
                            <a:pt x="1062" y="715"/>
                          </a:lnTo>
                          <a:lnTo>
                            <a:pt x="1077" y="740"/>
                          </a:lnTo>
                          <a:lnTo>
                            <a:pt x="1096" y="767"/>
                          </a:lnTo>
                          <a:lnTo>
                            <a:pt x="1111" y="796"/>
                          </a:lnTo>
                          <a:lnTo>
                            <a:pt x="1128" y="817"/>
                          </a:lnTo>
                          <a:lnTo>
                            <a:pt x="1149" y="844"/>
                          </a:lnTo>
                          <a:lnTo>
                            <a:pt x="1122" y="823"/>
                          </a:lnTo>
                          <a:lnTo>
                            <a:pt x="1102" y="810"/>
                          </a:lnTo>
                          <a:lnTo>
                            <a:pt x="1076" y="792"/>
                          </a:lnTo>
                          <a:lnTo>
                            <a:pt x="1051" y="773"/>
                          </a:lnTo>
                          <a:lnTo>
                            <a:pt x="1030" y="756"/>
                          </a:lnTo>
                          <a:lnTo>
                            <a:pt x="1010" y="740"/>
                          </a:lnTo>
                          <a:lnTo>
                            <a:pt x="992" y="729"/>
                          </a:lnTo>
                          <a:lnTo>
                            <a:pt x="972" y="715"/>
                          </a:lnTo>
                          <a:lnTo>
                            <a:pt x="949" y="700"/>
                          </a:lnTo>
                          <a:lnTo>
                            <a:pt x="929" y="686"/>
                          </a:lnTo>
                          <a:lnTo>
                            <a:pt x="911" y="673"/>
                          </a:lnTo>
                          <a:lnTo>
                            <a:pt x="886" y="655"/>
                          </a:lnTo>
                          <a:lnTo>
                            <a:pt x="860" y="638"/>
                          </a:lnTo>
                          <a:lnTo>
                            <a:pt x="836" y="617"/>
                          </a:lnTo>
                          <a:lnTo>
                            <a:pt x="811" y="599"/>
                          </a:lnTo>
                          <a:lnTo>
                            <a:pt x="788" y="586"/>
                          </a:lnTo>
                          <a:lnTo>
                            <a:pt x="767" y="571"/>
                          </a:lnTo>
                          <a:lnTo>
                            <a:pt x="740" y="557"/>
                          </a:lnTo>
                          <a:lnTo>
                            <a:pt x="717" y="547"/>
                          </a:lnTo>
                          <a:lnTo>
                            <a:pt x="694" y="540"/>
                          </a:lnTo>
                          <a:lnTo>
                            <a:pt x="660" y="530"/>
                          </a:lnTo>
                          <a:lnTo>
                            <a:pt x="629" y="520"/>
                          </a:lnTo>
                          <a:lnTo>
                            <a:pt x="607" y="515"/>
                          </a:lnTo>
                          <a:lnTo>
                            <a:pt x="582" y="507"/>
                          </a:lnTo>
                          <a:lnTo>
                            <a:pt x="547" y="489"/>
                          </a:lnTo>
                          <a:lnTo>
                            <a:pt x="510" y="472"/>
                          </a:lnTo>
                          <a:lnTo>
                            <a:pt x="565" y="509"/>
                          </a:lnTo>
                          <a:lnTo>
                            <a:pt x="570" y="516"/>
                          </a:lnTo>
                          <a:lnTo>
                            <a:pt x="582" y="532"/>
                          </a:lnTo>
                          <a:lnTo>
                            <a:pt x="596" y="551"/>
                          </a:lnTo>
                          <a:lnTo>
                            <a:pt x="611" y="574"/>
                          </a:lnTo>
                          <a:lnTo>
                            <a:pt x="628" y="596"/>
                          </a:lnTo>
                          <a:lnTo>
                            <a:pt x="643" y="621"/>
                          </a:lnTo>
                          <a:lnTo>
                            <a:pt x="663" y="646"/>
                          </a:lnTo>
                          <a:lnTo>
                            <a:pt x="678" y="667"/>
                          </a:lnTo>
                          <a:lnTo>
                            <a:pt x="694" y="688"/>
                          </a:lnTo>
                          <a:lnTo>
                            <a:pt x="709" y="711"/>
                          </a:lnTo>
                          <a:lnTo>
                            <a:pt x="729" y="742"/>
                          </a:lnTo>
                          <a:lnTo>
                            <a:pt x="744" y="767"/>
                          </a:lnTo>
                          <a:lnTo>
                            <a:pt x="758" y="787"/>
                          </a:lnTo>
                          <a:lnTo>
                            <a:pt x="769" y="812"/>
                          </a:lnTo>
                          <a:lnTo>
                            <a:pt x="781" y="835"/>
                          </a:lnTo>
                          <a:lnTo>
                            <a:pt x="788" y="858"/>
                          </a:lnTo>
                          <a:lnTo>
                            <a:pt x="795" y="875"/>
                          </a:lnTo>
                          <a:lnTo>
                            <a:pt x="799" y="900"/>
                          </a:lnTo>
                          <a:lnTo>
                            <a:pt x="802" y="933"/>
                          </a:lnTo>
                          <a:lnTo>
                            <a:pt x="805" y="964"/>
                          </a:lnTo>
                          <a:lnTo>
                            <a:pt x="810" y="997"/>
                          </a:lnTo>
                          <a:lnTo>
                            <a:pt x="814" y="1026"/>
                          </a:lnTo>
                          <a:lnTo>
                            <a:pt x="818" y="1057"/>
                          </a:lnTo>
                          <a:lnTo>
                            <a:pt x="796" y="1026"/>
                          </a:lnTo>
                          <a:lnTo>
                            <a:pt x="781" y="1005"/>
                          </a:lnTo>
                          <a:lnTo>
                            <a:pt x="764" y="983"/>
                          </a:lnTo>
                          <a:lnTo>
                            <a:pt x="755" y="966"/>
                          </a:lnTo>
                          <a:lnTo>
                            <a:pt x="744" y="943"/>
                          </a:lnTo>
                          <a:lnTo>
                            <a:pt x="736" y="918"/>
                          </a:lnTo>
                          <a:lnTo>
                            <a:pt x="726" y="889"/>
                          </a:lnTo>
                          <a:lnTo>
                            <a:pt x="714" y="862"/>
                          </a:lnTo>
                          <a:lnTo>
                            <a:pt x="701" y="831"/>
                          </a:lnTo>
                          <a:lnTo>
                            <a:pt x="691" y="806"/>
                          </a:lnTo>
                          <a:lnTo>
                            <a:pt x="678" y="781"/>
                          </a:lnTo>
                          <a:lnTo>
                            <a:pt x="663" y="758"/>
                          </a:lnTo>
                          <a:lnTo>
                            <a:pt x="651" y="738"/>
                          </a:lnTo>
                          <a:lnTo>
                            <a:pt x="633" y="715"/>
                          </a:lnTo>
                          <a:lnTo>
                            <a:pt x="611" y="692"/>
                          </a:lnTo>
                          <a:lnTo>
                            <a:pt x="597" y="673"/>
                          </a:lnTo>
                          <a:lnTo>
                            <a:pt x="581" y="653"/>
                          </a:lnTo>
                          <a:lnTo>
                            <a:pt x="577" y="634"/>
                          </a:lnTo>
                          <a:lnTo>
                            <a:pt x="567" y="607"/>
                          </a:lnTo>
                          <a:lnTo>
                            <a:pt x="555" y="586"/>
                          </a:lnTo>
                          <a:lnTo>
                            <a:pt x="545" y="561"/>
                          </a:lnTo>
                          <a:lnTo>
                            <a:pt x="538" y="553"/>
                          </a:lnTo>
                          <a:lnTo>
                            <a:pt x="518" y="530"/>
                          </a:lnTo>
                          <a:lnTo>
                            <a:pt x="504" y="509"/>
                          </a:lnTo>
                          <a:lnTo>
                            <a:pt x="490" y="488"/>
                          </a:lnTo>
                          <a:lnTo>
                            <a:pt x="477" y="468"/>
                          </a:lnTo>
                          <a:lnTo>
                            <a:pt x="452" y="480"/>
                          </a:lnTo>
                          <a:lnTo>
                            <a:pt x="429" y="495"/>
                          </a:lnTo>
                          <a:lnTo>
                            <a:pt x="403" y="518"/>
                          </a:lnTo>
                          <a:lnTo>
                            <a:pt x="377" y="538"/>
                          </a:lnTo>
                          <a:lnTo>
                            <a:pt x="359" y="557"/>
                          </a:lnTo>
                          <a:lnTo>
                            <a:pt x="344" y="578"/>
                          </a:lnTo>
                          <a:lnTo>
                            <a:pt x="325" y="605"/>
                          </a:lnTo>
                          <a:lnTo>
                            <a:pt x="304" y="638"/>
                          </a:lnTo>
                          <a:lnTo>
                            <a:pt x="287" y="663"/>
                          </a:lnTo>
                          <a:lnTo>
                            <a:pt x="267" y="696"/>
                          </a:lnTo>
                          <a:lnTo>
                            <a:pt x="252" y="723"/>
                          </a:lnTo>
                          <a:lnTo>
                            <a:pt x="236" y="748"/>
                          </a:lnTo>
                          <a:lnTo>
                            <a:pt x="221" y="775"/>
                          </a:lnTo>
                          <a:lnTo>
                            <a:pt x="209" y="802"/>
                          </a:lnTo>
                          <a:lnTo>
                            <a:pt x="194" y="831"/>
                          </a:lnTo>
                          <a:lnTo>
                            <a:pt x="180" y="860"/>
                          </a:lnTo>
                          <a:lnTo>
                            <a:pt x="160" y="893"/>
                          </a:lnTo>
                          <a:lnTo>
                            <a:pt x="142" y="925"/>
                          </a:lnTo>
                          <a:lnTo>
                            <a:pt x="122" y="962"/>
                          </a:lnTo>
                          <a:lnTo>
                            <a:pt x="103" y="991"/>
                          </a:lnTo>
                          <a:lnTo>
                            <a:pt x="90" y="1010"/>
                          </a:lnTo>
                          <a:lnTo>
                            <a:pt x="74" y="1032"/>
                          </a:lnTo>
                          <a:lnTo>
                            <a:pt x="59" y="1051"/>
                          </a:lnTo>
                          <a:lnTo>
                            <a:pt x="41" y="1070"/>
                          </a:lnTo>
                          <a:lnTo>
                            <a:pt x="22" y="1089"/>
                          </a:lnTo>
                          <a:lnTo>
                            <a:pt x="0" y="1115"/>
                          </a:lnTo>
                          <a:lnTo>
                            <a:pt x="7" y="1084"/>
                          </a:lnTo>
                          <a:lnTo>
                            <a:pt x="15" y="1060"/>
                          </a:lnTo>
                          <a:lnTo>
                            <a:pt x="27" y="1033"/>
                          </a:lnTo>
                          <a:lnTo>
                            <a:pt x="41" y="1010"/>
                          </a:lnTo>
                          <a:lnTo>
                            <a:pt x="62" y="976"/>
                          </a:lnTo>
                          <a:lnTo>
                            <a:pt x="85" y="941"/>
                          </a:lnTo>
                          <a:lnTo>
                            <a:pt x="110" y="900"/>
                          </a:lnTo>
                          <a:lnTo>
                            <a:pt x="129" y="868"/>
                          </a:lnTo>
                          <a:lnTo>
                            <a:pt x="149" y="835"/>
                          </a:lnTo>
                          <a:lnTo>
                            <a:pt x="169" y="806"/>
                          </a:lnTo>
                          <a:lnTo>
                            <a:pt x="183" y="781"/>
                          </a:lnTo>
                          <a:lnTo>
                            <a:pt x="201" y="756"/>
                          </a:lnTo>
                          <a:lnTo>
                            <a:pt x="217" y="734"/>
                          </a:lnTo>
                          <a:lnTo>
                            <a:pt x="236" y="707"/>
                          </a:lnTo>
                          <a:lnTo>
                            <a:pt x="256" y="680"/>
                          </a:lnTo>
                          <a:lnTo>
                            <a:pt x="276" y="653"/>
                          </a:lnTo>
                          <a:lnTo>
                            <a:pt x="296" y="623"/>
                          </a:lnTo>
                          <a:lnTo>
                            <a:pt x="313" y="598"/>
                          </a:lnTo>
                          <a:lnTo>
                            <a:pt x="330" y="572"/>
                          </a:lnTo>
                          <a:lnTo>
                            <a:pt x="342" y="549"/>
                          </a:lnTo>
                          <a:lnTo>
                            <a:pt x="350" y="530"/>
                          </a:lnTo>
                          <a:lnTo>
                            <a:pt x="359" y="513"/>
                          </a:lnTo>
                          <a:lnTo>
                            <a:pt x="368" y="493"/>
                          </a:lnTo>
                          <a:lnTo>
                            <a:pt x="382" y="476"/>
                          </a:lnTo>
                          <a:lnTo>
                            <a:pt x="402" y="451"/>
                          </a:lnTo>
                          <a:lnTo>
                            <a:pt x="418" y="430"/>
                          </a:lnTo>
                          <a:lnTo>
                            <a:pt x="434" y="412"/>
                          </a:lnTo>
                          <a:lnTo>
                            <a:pt x="448" y="393"/>
                          </a:lnTo>
                          <a:lnTo>
                            <a:pt x="443" y="374"/>
                          </a:lnTo>
                          <a:lnTo>
                            <a:pt x="435" y="347"/>
                          </a:lnTo>
                          <a:lnTo>
                            <a:pt x="397" y="333"/>
                          </a:lnTo>
                          <a:lnTo>
                            <a:pt x="354" y="302"/>
                          </a:lnTo>
                          <a:lnTo>
                            <a:pt x="311" y="273"/>
                          </a:lnTo>
                          <a:lnTo>
                            <a:pt x="287" y="256"/>
                          </a:lnTo>
                          <a:lnTo>
                            <a:pt x="267" y="244"/>
                          </a:lnTo>
                          <a:lnTo>
                            <a:pt x="233" y="229"/>
                          </a:lnTo>
                          <a:lnTo>
                            <a:pt x="200" y="217"/>
                          </a:lnTo>
                          <a:lnTo>
                            <a:pt x="163" y="206"/>
                          </a:lnTo>
                          <a:lnTo>
                            <a:pt x="137" y="196"/>
                          </a:lnTo>
                          <a:lnTo>
                            <a:pt x="105" y="185"/>
                          </a:lnTo>
                          <a:lnTo>
                            <a:pt x="76" y="175"/>
                          </a:lnTo>
                          <a:lnTo>
                            <a:pt x="48" y="169"/>
                          </a:lnTo>
                          <a:lnTo>
                            <a:pt x="24" y="162"/>
                          </a:lnTo>
                          <a:lnTo>
                            <a:pt x="47" y="160"/>
                          </a:lnTo>
                          <a:lnTo>
                            <a:pt x="64" y="156"/>
                          </a:lnTo>
                          <a:lnTo>
                            <a:pt x="77" y="154"/>
                          </a:lnTo>
                          <a:lnTo>
                            <a:pt x="93" y="152"/>
                          </a:lnTo>
                          <a:lnTo>
                            <a:pt x="108" y="154"/>
                          </a:lnTo>
                          <a:lnTo>
                            <a:pt x="140" y="169"/>
                          </a:lnTo>
                          <a:lnTo>
                            <a:pt x="168" y="183"/>
                          </a:lnTo>
                          <a:lnTo>
                            <a:pt x="197" y="200"/>
                          </a:lnTo>
                          <a:lnTo>
                            <a:pt x="226" y="217"/>
                          </a:lnTo>
                          <a:lnTo>
                            <a:pt x="261" y="235"/>
                          </a:lnTo>
                          <a:lnTo>
                            <a:pt x="292" y="254"/>
                          </a:lnTo>
                          <a:lnTo>
                            <a:pt x="316" y="266"/>
                          </a:lnTo>
                          <a:lnTo>
                            <a:pt x="359" y="289"/>
                          </a:lnTo>
                          <a:lnTo>
                            <a:pt x="382" y="297"/>
                          </a:lnTo>
                          <a:lnTo>
                            <a:pt x="399" y="293"/>
                          </a:lnTo>
                          <a:lnTo>
                            <a:pt x="415" y="289"/>
                          </a:lnTo>
                          <a:lnTo>
                            <a:pt x="432" y="285"/>
                          </a:lnTo>
                        </a:path>
                      </a:pathLst>
                    </a:custGeom>
                    <a:solidFill>
                      <a:srgbClr val="037C03"/>
                    </a:solidFill>
                    <a:ln w="9525" cap="rnd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5321" name="Freeform 25"/>
                    <p:cNvSpPr>
                      <a:spLocks/>
                    </p:cNvSpPr>
                    <p:nvPr/>
                  </p:nvSpPr>
                  <p:spPr bwMode="ltGray">
                    <a:xfrm>
                      <a:off x="4692" y="2814"/>
                      <a:ext cx="121" cy="627"/>
                    </a:xfrm>
                    <a:custGeom>
                      <a:avLst/>
                      <a:gdLst/>
                      <a:ahLst/>
                      <a:cxnLst>
                        <a:cxn ang="0">
                          <a:pos x="65" y="0"/>
                        </a:cxn>
                        <a:cxn ang="0">
                          <a:pos x="78" y="30"/>
                        </a:cxn>
                        <a:cxn ang="0">
                          <a:pos x="89" y="50"/>
                        </a:cxn>
                        <a:cxn ang="0">
                          <a:pos x="109" y="79"/>
                        </a:cxn>
                        <a:cxn ang="0">
                          <a:pos x="113" y="106"/>
                        </a:cxn>
                        <a:cxn ang="0">
                          <a:pos x="118" y="142"/>
                        </a:cxn>
                        <a:cxn ang="0">
                          <a:pos x="118" y="185"/>
                        </a:cxn>
                        <a:cxn ang="0">
                          <a:pos x="120" y="212"/>
                        </a:cxn>
                        <a:cxn ang="0">
                          <a:pos x="118" y="243"/>
                        </a:cxn>
                        <a:cxn ang="0">
                          <a:pos x="113" y="284"/>
                        </a:cxn>
                        <a:cxn ang="0">
                          <a:pos x="109" y="316"/>
                        </a:cxn>
                        <a:cxn ang="0">
                          <a:pos x="100" y="370"/>
                        </a:cxn>
                        <a:cxn ang="0">
                          <a:pos x="92" y="398"/>
                        </a:cxn>
                        <a:cxn ang="0">
                          <a:pos x="77" y="432"/>
                        </a:cxn>
                        <a:cxn ang="0">
                          <a:pos x="57" y="471"/>
                        </a:cxn>
                        <a:cxn ang="0">
                          <a:pos x="41" y="506"/>
                        </a:cxn>
                        <a:cxn ang="0">
                          <a:pos x="24" y="540"/>
                        </a:cxn>
                        <a:cxn ang="0">
                          <a:pos x="10" y="569"/>
                        </a:cxn>
                        <a:cxn ang="0">
                          <a:pos x="0" y="626"/>
                        </a:cxn>
                        <a:cxn ang="0">
                          <a:pos x="6" y="569"/>
                        </a:cxn>
                        <a:cxn ang="0">
                          <a:pos x="10" y="529"/>
                        </a:cxn>
                        <a:cxn ang="0">
                          <a:pos x="13" y="492"/>
                        </a:cxn>
                        <a:cxn ang="0">
                          <a:pos x="16" y="454"/>
                        </a:cxn>
                        <a:cxn ang="0">
                          <a:pos x="22" y="405"/>
                        </a:cxn>
                        <a:cxn ang="0">
                          <a:pos x="31" y="370"/>
                        </a:cxn>
                        <a:cxn ang="0">
                          <a:pos x="41" y="336"/>
                        </a:cxn>
                        <a:cxn ang="0">
                          <a:pos x="50" y="303"/>
                        </a:cxn>
                        <a:cxn ang="0">
                          <a:pos x="57" y="270"/>
                        </a:cxn>
                        <a:cxn ang="0">
                          <a:pos x="65" y="235"/>
                        </a:cxn>
                        <a:cxn ang="0">
                          <a:pos x="69" y="200"/>
                        </a:cxn>
                        <a:cxn ang="0">
                          <a:pos x="72" y="171"/>
                        </a:cxn>
                        <a:cxn ang="0">
                          <a:pos x="75" y="137"/>
                        </a:cxn>
                        <a:cxn ang="0">
                          <a:pos x="75" y="98"/>
                        </a:cxn>
                        <a:cxn ang="0">
                          <a:pos x="75" y="50"/>
                        </a:cxn>
                        <a:cxn ang="0">
                          <a:pos x="71" y="28"/>
                        </a:cxn>
                        <a:cxn ang="0">
                          <a:pos x="65" y="0"/>
                        </a:cxn>
                      </a:cxnLst>
                      <a:rect l="0" t="0" r="r" b="b"/>
                      <a:pathLst>
                        <a:path w="121" h="627">
                          <a:moveTo>
                            <a:pt x="65" y="0"/>
                          </a:moveTo>
                          <a:lnTo>
                            <a:pt x="78" y="30"/>
                          </a:lnTo>
                          <a:lnTo>
                            <a:pt x="89" y="50"/>
                          </a:lnTo>
                          <a:lnTo>
                            <a:pt x="109" y="79"/>
                          </a:lnTo>
                          <a:lnTo>
                            <a:pt x="113" y="106"/>
                          </a:lnTo>
                          <a:lnTo>
                            <a:pt x="118" y="142"/>
                          </a:lnTo>
                          <a:lnTo>
                            <a:pt x="118" y="185"/>
                          </a:lnTo>
                          <a:lnTo>
                            <a:pt x="120" y="212"/>
                          </a:lnTo>
                          <a:lnTo>
                            <a:pt x="118" y="243"/>
                          </a:lnTo>
                          <a:lnTo>
                            <a:pt x="113" y="284"/>
                          </a:lnTo>
                          <a:lnTo>
                            <a:pt x="109" y="316"/>
                          </a:lnTo>
                          <a:lnTo>
                            <a:pt x="100" y="370"/>
                          </a:lnTo>
                          <a:lnTo>
                            <a:pt x="92" y="398"/>
                          </a:lnTo>
                          <a:lnTo>
                            <a:pt x="77" y="432"/>
                          </a:lnTo>
                          <a:lnTo>
                            <a:pt x="57" y="471"/>
                          </a:lnTo>
                          <a:lnTo>
                            <a:pt x="41" y="506"/>
                          </a:lnTo>
                          <a:lnTo>
                            <a:pt x="24" y="540"/>
                          </a:lnTo>
                          <a:lnTo>
                            <a:pt x="10" y="569"/>
                          </a:lnTo>
                          <a:lnTo>
                            <a:pt x="0" y="626"/>
                          </a:lnTo>
                          <a:lnTo>
                            <a:pt x="6" y="569"/>
                          </a:lnTo>
                          <a:lnTo>
                            <a:pt x="10" y="529"/>
                          </a:lnTo>
                          <a:lnTo>
                            <a:pt x="13" y="492"/>
                          </a:lnTo>
                          <a:lnTo>
                            <a:pt x="16" y="454"/>
                          </a:lnTo>
                          <a:lnTo>
                            <a:pt x="22" y="405"/>
                          </a:lnTo>
                          <a:lnTo>
                            <a:pt x="31" y="370"/>
                          </a:lnTo>
                          <a:lnTo>
                            <a:pt x="41" y="336"/>
                          </a:lnTo>
                          <a:lnTo>
                            <a:pt x="50" y="303"/>
                          </a:lnTo>
                          <a:lnTo>
                            <a:pt x="57" y="270"/>
                          </a:lnTo>
                          <a:lnTo>
                            <a:pt x="65" y="235"/>
                          </a:lnTo>
                          <a:lnTo>
                            <a:pt x="69" y="200"/>
                          </a:lnTo>
                          <a:lnTo>
                            <a:pt x="72" y="171"/>
                          </a:lnTo>
                          <a:lnTo>
                            <a:pt x="75" y="137"/>
                          </a:lnTo>
                          <a:lnTo>
                            <a:pt x="75" y="98"/>
                          </a:lnTo>
                          <a:lnTo>
                            <a:pt x="75" y="50"/>
                          </a:lnTo>
                          <a:lnTo>
                            <a:pt x="71" y="28"/>
                          </a:lnTo>
                          <a:lnTo>
                            <a:pt x="65" y="0"/>
                          </a:lnTo>
                        </a:path>
                      </a:pathLst>
                    </a:custGeom>
                    <a:solidFill>
                      <a:srgbClr val="037C03"/>
                    </a:solidFill>
                    <a:ln w="9525" cap="rnd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5322" name="Freeform 26"/>
                    <p:cNvSpPr>
                      <a:spLocks/>
                    </p:cNvSpPr>
                    <p:nvPr/>
                  </p:nvSpPr>
                  <p:spPr bwMode="ltGray">
                    <a:xfrm>
                      <a:off x="4104" y="2469"/>
                      <a:ext cx="538" cy="159"/>
                    </a:xfrm>
                    <a:custGeom>
                      <a:avLst/>
                      <a:gdLst/>
                      <a:ahLst/>
                      <a:cxnLst>
                        <a:cxn ang="0">
                          <a:pos x="537" y="158"/>
                        </a:cxn>
                        <a:cxn ang="0">
                          <a:pos x="527" y="131"/>
                        </a:cxn>
                        <a:cxn ang="0">
                          <a:pos x="515" y="105"/>
                        </a:cxn>
                        <a:cxn ang="0">
                          <a:pos x="506" y="102"/>
                        </a:cxn>
                        <a:cxn ang="0">
                          <a:pos x="484" y="94"/>
                        </a:cxn>
                        <a:cxn ang="0">
                          <a:pos x="463" y="88"/>
                        </a:cxn>
                        <a:cxn ang="0">
                          <a:pos x="443" y="94"/>
                        </a:cxn>
                        <a:cxn ang="0">
                          <a:pos x="419" y="98"/>
                        </a:cxn>
                        <a:cxn ang="0">
                          <a:pos x="390" y="86"/>
                        </a:cxn>
                        <a:cxn ang="0">
                          <a:pos x="353" y="73"/>
                        </a:cxn>
                        <a:cxn ang="0">
                          <a:pos x="318" y="59"/>
                        </a:cxn>
                        <a:cxn ang="0">
                          <a:pos x="293" y="52"/>
                        </a:cxn>
                        <a:cxn ang="0">
                          <a:pos x="253" y="40"/>
                        </a:cxn>
                        <a:cxn ang="0">
                          <a:pos x="214" y="26"/>
                        </a:cxn>
                        <a:cxn ang="0">
                          <a:pos x="174" y="15"/>
                        </a:cxn>
                        <a:cxn ang="0">
                          <a:pos x="134" y="5"/>
                        </a:cxn>
                        <a:cxn ang="0">
                          <a:pos x="90" y="1"/>
                        </a:cxn>
                        <a:cxn ang="0">
                          <a:pos x="50" y="0"/>
                        </a:cxn>
                        <a:cxn ang="0">
                          <a:pos x="39" y="3"/>
                        </a:cxn>
                        <a:cxn ang="0">
                          <a:pos x="24" y="13"/>
                        </a:cxn>
                        <a:cxn ang="0">
                          <a:pos x="10" y="25"/>
                        </a:cxn>
                        <a:cxn ang="0">
                          <a:pos x="0" y="34"/>
                        </a:cxn>
                        <a:cxn ang="0">
                          <a:pos x="18" y="36"/>
                        </a:cxn>
                        <a:cxn ang="0">
                          <a:pos x="39" y="38"/>
                        </a:cxn>
                        <a:cxn ang="0">
                          <a:pos x="59" y="40"/>
                        </a:cxn>
                        <a:cxn ang="0">
                          <a:pos x="74" y="38"/>
                        </a:cxn>
                        <a:cxn ang="0">
                          <a:pos x="94" y="36"/>
                        </a:cxn>
                        <a:cxn ang="0">
                          <a:pos x="123" y="34"/>
                        </a:cxn>
                        <a:cxn ang="0">
                          <a:pos x="162" y="36"/>
                        </a:cxn>
                        <a:cxn ang="0">
                          <a:pos x="195" y="40"/>
                        </a:cxn>
                        <a:cxn ang="0">
                          <a:pos x="226" y="46"/>
                        </a:cxn>
                        <a:cxn ang="0">
                          <a:pos x="257" y="52"/>
                        </a:cxn>
                        <a:cxn ang="0">
                          <a:pos x="289" y="53"/>
                        </a:cxn>
                        <a:cxn ang="0">
                          <a:pos x="315" y="63"/>
                        </a:cxn>
                        <a:cxn ang="0">
                          <a:pos x="342" y="75"/>
                        </a:cxn>
                        <a:cxn ang="0">
                          <a:pos x="367" y="88"/>
                        </a:cxn>
                        <a:cxn ang="0">
                          <a:pos x="396" y="102"/>
                        </a:cxn>
                        <a:cxn ang="0">
                          <a:pos x="408" y="104"/>
                        </a:cxn>
                        <a:cxn ang="0">
                          <a:pos x="422" y="102"/>
                        </a:cxn>
                        <a:cxn ang="0">
                          <a:pos x="442" y="111"/>
                        </a:cxn>
                        <a:cxn ang="0">
                          <a:pos x="463" y="121"/>
                        </a:cxn>
                        <a:cxn ang="0">
                          <a:pos x="483" y="131"/>
                        </a:cxn>
                        <a:cxn ang="0">
                          <a:pos x="510" y="144"/>
                        </a:cxn>
                        <a:cxn ang="0">
                          <a:pos x="527" y="152"/>
                        </a:cxn>
                        <a:cxn ang="0">
                          <a:pos x="537" y="158"/>
                        </a:cxn>
                      </a:cxnLst>
                      <a:rect l="0" t="0" r="r" b="b"/>
                      <a:pathLst>
                        <a:path w="538" h="159">
                          <a:moveTo>
                            <a:pt x="537" y="158"/>
                          </a:moveTo>
                          <a:lnTo>
                            <a:pt x="527" y="131"/>
                          </a:lnTo>
                          <a:lnTo>
                            <a:pt x="515" y="105"/>
                          </a:lnTo>
                          <a:lnTo>
                            <a:pt x="506" y="102"/>
                          </a:lnTo>
                          <a:lnTo>
                            <a:pt x="484" y="94"/>
                          </a:lnTo>
                          <a:lnTo>
                            <a:pt x="463" y="88"/>
                          </a:lnTo>
                          <a:lnTo>
                            <a:pt x="443" y="94"/>
                          </a:lnTo>
                          <a:lnTo>
                            <a:pt x="419" y="98"/>
                          </a:lnTo>
                          <a:lnTo>
                            <a:pt x="390" y="86"/>
                          </a:lnTo>
                          <a:lnTo>
                            <a:pt x="353" y="73"/>
                          </a:lnTo>
                          <a:lnTo>
                            <a:pt x="318" y="59"/>
                          </a:lnTo>
                          <a:lnTo>
                            <a:pt x="293" y="52"/>
                          </a:lnTo>
                          <a:lnTo>
                            <a:pt x="253" y="40"/>
                          </a:lnTo>
                          <a:lnTo>
                            <a:pt x="214" y="26"/>
                          </a:lnTo>
                          <a:lnTo>
                            <a:pt x="174" y="15"/>
                          </a:lnTo>
                          <a:lnTo>
                            <a:pt x="134" y="5"/>
                          </a:lnTo>
                          <a:lnTo>
                            <a:pt x="90" y="1"/>
                          </a:lnTo>
                          <a:lnTo>
                            <a:pt x="50" y="0"/>
                          </a:lnTo>
                          <a:lnTo>
                            <a:pt x="39" y="3"/>
                          </a:lnTo>
                          <a:lnTo>
                            <a:pt x="24" y="13"/>
                          </a:lnTo>
                          <a:lnTo>
                            <a:pt x="10" y="25"/>
                          </a:lnTo>
                          <a:lnTo>
                            <a:pt x="0" y="34"/>
                          </a:lnTo>
                          <a:lnTo>
                            <a:pt x="18" y="36"/>
                          </a:lnTo>
                          <a:lnTo>
                            <a:pt x="39" y="38"/>
                          </a:lnTo>
                          <a:lnTo>
                            <a:pt x="59" y="40"/>
                          </a:lnTo>
                          <a:lnTo>
                            <a:pt x="74" y="38"/>
                          </a:lnTo>
                          <a:lnTo>
                            <a:pt x="94" y="36"/>
                          </a:lnTo>
                          <a:lnTo>
                            <a:pt x="123" y="34"/>
                          </a:lnTo>
                          <a:lnTo>
                            <a:pt x="162" y="36"/>
                          </a:lnTo>
                          <a:lnTo>
                            <a:pt x="195" y="40"/>
                          </a:lnTo>
                          <a:lnTo>
                            <a:pt x="226" y="46"/>
                          </a:lnTo>
                          <a:lnTo>
                            <a:pt x="257" y="52"/>
                          </a:lnTo>
                          <a:lnTo>
                            <a:pt x="289" y="53"/>
                          </a:lnTo>
                          <a:lnTo>
                            <a:pt x="315" y="63"/>
                          </a:lnTo>
                          <a:lnTo>
                            <a:pt x="342" y="75"/>
                          </a:lnTo>
                          <a:lnTo>
                            <a:pt x="367" y="88"/>
                          </a:lnTo>
                          <a:lnTo>
                            <a:pt x="396" y="102"/>
                          </a:lnTo>
                          <a:lnTo>
                            <a:pt x="408" y="104"/>
                          </a:lnTo>
                          <a:lnTo>
                            <a:pt x="422" y="102"/>
                          </a:lnTo>
                          <a:lnTo>
                            <a:pt x="442" y="111"/>
                          </a:lnTo>
                          <a:lnTo>
                            <a:pt x="463" y="121"/>
                          </a:lnTo>
                          <a:lnTo>
                            <a:pt x="483" y="131"/>
                          </a:lnTo>
                          <a:lnTo>
                            <a:pt x="510" y="144"/>
                          </a:lnTo>
                          <a:lnTo>
                            <a:pt x="527" y="152"/>
                          </a:lnTo>
                          <a:lnTo>
                            <a:pt x="537" y="158"/>
                          </a:lnTo>
                        </a:path>
                      </a:pathLst>
                    </a:custGeom>
                    <a:solidFill>
                      <a:srgbClr val="037C03"/>
                    </a:solidFill>
                    <a:ln w="9525" cap="rnd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5323" name="Freeform 27"/>
                    <p:cNvSpPr>
                      <a:spLocks/>
                    </p:cNvSpPr>
                    <p:nvPr/>
                  </p:nvSpPr>
                  <p:spPr bwMode="ltGray">
                    <a:xfrm>
                      <a:off x="4080" y="2563"/>
                      <a:ext cx="558" cy="67"/>
                    </a:xfrm>
                    <a:custGeom>
                      <a:avLst/>
                      <a:gdLst/>
                      <a:ahLst/>
                      <a:cxnLst>
                        <a:cxn ang="0">
                          <a:pos x="557" y="66"/>
                        </a:cxn>
                        <a:cxn ang="0">
                          <a:pos x="543" y="60"/>
                        </a:cxn>
                        <a:cxn ang="0">
                          <a:pos x="527" y="52"/>
                        </a:cxn>
                        <a:cxn ang="0">
                          <a:pos x="509" y="46"/>
                        </a:cxn>
                        <a:cxn ang="0">
                          <a:pos x="494" y="40"/>
                        </a:cxn>
                        <a:cxn ang="0">
                          <a:pos x="472" y="33"/>
                        </a:cxn>
                        <a:cxn ang="0">
                          <a:pos x="448" y="21"/>
                        </a:cxn>
                        <a:cxn ang="0">
                          <a:pos x="426" y="9"/>
                        </a:cxn>
                        <a:cxn ang="0">
                          <a:pos x="405" y="9"/>
                        </a:cxn>
                        <a:cxn ang="0">
                          <a:pos x="382" y="13"/>
                        </a:cxn>
                        <a:cxn ang="0">
                          <a:pos x="350" y="17"/>
                        </a:cxn>
                        <a:cxn ang="0">
                          <a:pos x="336" y="17"/>
                        </a:cxn>
                        <a:cxn ang="0">
                          <a:pos x="295" y="11"/>
                        </a:cxn>
                        <a:cxn ang="0">
                          <a:pos x="249" y="5"/>
                        </a:cxn>
                        <a:cxn ang="0">
                          <a:pos x="218" y="1"/>
                        </a:cxn>
                        <a:cxn ang="0">
                          <a:pos x="180" y="0"/>
                        </a:cxn>
                        <a:cxn ang="0">
                          <a:pos x="139" y="1"/>
                        </a:cxn>
                        <a:cxn ang="0">
                          <a:pos x="116" y="5"/>
                        </a:cxn>
                        <a:cxn ang="0">
                          <a:pos x="85" y="7"/>
                        </a:cxn>
                        <a:cxn ang="0">
                          <a:pos x="59" y="11"/>
                        </a:cxn>
                        <a:cxn ang="0">
                          <a:pos x="30" y="15"/>
                        </a:cxn>
                        <a:cxn ang="0">
                          <a:pos x="27" y="29"/>
                        </a:cxn>
                        <a:cxn ang="0">
                          <a:pos x="21" y="38"/>
                        </a:cxn>
                        <a:cxn ang="0">
                          <a:pos x="13" y="50"/>
                        </a:cxn>
                        <a:cxn ang="0">
                          <a:pos x="0" y="58"/>
                        </a:cxn>
                        <a:cxn ang="0">
                          <a:pos x="22" y="52"/>
                        </a:cxn>
                        <a:cxn ang="0">
                          <a:pos x="48" y="48"/>
                        </a:cxn>
                        <a:cxn ang="0">
                          <a:pos x="70" y="42"/>
                        </a:cxn>
                        <a:cxn ang="0">
                          <a:pos x="94" y="38"/>
                        </a:cxn>
                        <a:cxn ang="0">
                          <a:pos x="119" y="34"/>
                        </a:cxn>
                        <a:cxn ang="0">
                          <a:pos x="159" y="33"/>
                        </a:cxn>
                        <a:cxn ang="0">
                          <a:pos x="203" y="29"/>
                        </a:cxn>
                        <a:cxn ang="0">
                          <a:pos x="250" y="27"/>
                        </a:cxn>
                        <a:cxn ang="0">
                          <a:pos x="299" y="23"/>
                        </a:cxn>
                        <a:cxn ang="0">
                          <a:pos x="344" y="21"/>
                        </a:cxn>
                        <a:cxn ang="0">
                          <a:pos x="382" y="25"/>
                        </a:cxn>
                        <a:cxn ang="0">
                          <a:pos x="410" y="33"/>
                        </a:cxn>
                        <a:cxn ang="0">
                          <a:pos x="439" y="40"/>
                        </a:cxn>
                        <a:cxn ang="0">
                          <a:pos x="469" y="48"/>
                        </a:cxn>
                        <a:cxn ang="0">
                          <a:pos x="503" y="58"/>
                        </a:cxn>
                        <a:cxn ang="0">
                          <a:pos x="529" y="62"/>
                        </a:cxn>
                        <a:cxn ang="0">
                          <a:pos x="557" y="66"/>
                        </a:cxn>
                      </a:cxnLst>
                      <a:rect l="0" t="0" r="r" b="b"/>
                      <a:pathLst>
                        <a:path w="558" h="67">
                          <a:moveTo>
                            <a:pt x="557" y="66"/>
                          </a:moveTo>
                          <a:lnTo>
                            <a:pt x="543" y="60"/>
                          </a:lnTo>
                          <a:lnTo>
                            <a:pt x="527" y="52"/>
                          </a:lnTo>
                          <a:lnTo>
                            <a:pt x="509" y="46"/>
                          </a:lnTo>
                          <a:lnTo>
                            <a:pt x="494" y="40"/>
                          </a:lnTo>
                          <a:lnTo>
                            <a:pt x="472" y="33"/>
                          </a:lnTo>
                          <a:lnTo>
                            <a:pt x="448" y="21"/>
                          </a:lnTo>
                          <a:lnTo>
                            <a:pt x="426" y="9"/>
                          </a:lnTo>
                          <a:lnTo>
                            <a:pt x="405" y="9"/>
                          </a:lnTo>
                          <a:lnTo>
                            <a:pt x="382" y="13"/>
                          </a:lnTo>
                          <a:lnTo>
                            <a:pt x="350" y="17"/>
                          </a:lnTo>
                          <a:lnTo>
                            <a:pt x="336" y="17"/>
                          </a:lnTo>
                          <a:lnTo>
                            <a:pt x="295" y="11"/>
                          </a:lnTo>
                          <a:lnTo>
                            <a:pt x="249" y="5"/>
                          </a:lnTo>
                          <a:lnTo>
                            <a:pt x="218" y="1"/>
                          </a:lnTo>
                          <a:lnTo>
                            <a:pt x="180" y="0"/>
                          </a:lnTo>
                          <a:lnTo>
                            <a:pt x="139" y="1"/>
                          </a:lnTo>
                          <a:lnTo>
                            <a:pt x="116" y="5"/>
                          </a:lnTo>
                          <a:lnTo>
                            <a:pt x="85" y="7"/>
                          </a:lnTo>
                          <a:lnTo>
                            <a:pt x="59" y="11"/>
                          </a:lnTo>
                          <a:lnTo>
                            <a:pt x="30" y="15"/>
                          </a:lnTo>
                          <a:lnTo>
                            <a:pt x="27" y="29"/>
                          </a:lnTo>
                          <a:lnTo>
                            <a:pt x="21" y="38"/>
                          </a:lnTo>
                          <a:lnTo>
                            <a:pt x="13" y="50"/>
                          </a:lnTo>
                          <a:lnTo>
                            <a:pt x="0" y="58"/>
                          </a:lnTo>
                          <a:lnTo>
                            <a:pt x="22" y="52"/>
                          </a:lnTo>
                          <a:lnTo>
                            <a:pt x="48" y="48"/>
                          </a:lnTo>
                          <a:lnTo>
                            <a:pt x="70" y="42"/>
                          </a:lnTo>
                          <a:lnTo>
                            <a:pt x="94" y="38"/>
                          </a:lnTo>
                          <a:lnTo>
                            <a:pt x="119" y="34"/>
                          </a:lnTo>
                          <a:lnTo>
                            <a:pt x="159" y="33"/>
                          </a:lnTo>
                          <a:lnTo>
                            <a:pt x="203" y="29"/>
                          </a:lnTo>
                          <a:lnTo>
                            <a:pt x="250" y="27"/>
                          </a:lnTo>
                          <a:lnTo>
                            <a:pt x="299" y="23"/>
                          </a:lnTo>
                          <a:lnTo>
                            <a:pt x="344" y="21"/>
                          </a:lnTo>
                          <a:lnTo>
                            <a:pt x="382" y="25"/>
                          </a:lnTo>
                          <a:lnTo>
                            <a:pt x="410" y="33"/>
                          </a:lnTo>
                          <a:lnTo>
                            <a:pt x="439" y="40"/>
                          </a:lnTo>
                          <a:lnTo>
                            <a:pt x="469" y="48"/>
                          </a:lnTo>
                          <a:lnTo>
                            <a:pt x="503" y="58"/>
                          </a:lnTo>
                          <a:lnTo>
                            <a:pt x="529" y="62"/>
                          </a:lnTo>
                          <a:lnTo>
                            <a:pt x="557" y="66"/>
                          </a:lnTo>
                        </a:path>
                      </a:pathLst>
                    </a:custGeom>
                    <a:solidFill>
                      <a:srgbClr val="037C03"/>
                    </a:solidFill>
                    <a:ln w="9525" cap="rnd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  <p:sp>
            <p:nvSpPr>
              <p:cNvPr id="55327" name="Freeform 31"/>
              <p:cNvSpPr>
                <a:spLocks/>
              </p:cNvSpPr>
              <p:nvPr/>
            </p:nvSpPr>
            <p:spPr bwMode="ltGray">
              <a:xfrm>
                <a:off x="5284" y="2832"/>
                <a:ext cx="497" cy="783"/>
              </a:xfrm>
              <a:custGeom>
                <a:avLst/>
                <a:gdLst/>
                <a:ahLst/>
                <a:cxnLst>
                  <a:cxn ang="0">
                    <a:pos x="294" y="246"/>
                  </a:cxn>
                  <a:cxn ang="0">
                    <a:pos x="279" y="271"/>
                  </a:cxn>
                  <a:cxn ang="0">
                    <a:pos x="190" y="229"/>
                  </a:cxn>
                  <a:cxn ang="0">
                    <a:pos x="99" y="163"/>
                  </a:cxn>
                  <a:cxn ang="0">
                    <a:pos x="59" y="92"/>
                  </a:cxn>
                  <a:cxn ang="0">
                    <a:pos x="82" y="154"/>
                  </a:cxn>
                  <a:cxn ang="0">
                    <a:pos x="152" y="218"/>
                  </a:cxn>
                  <a:cxn ang="0">
                    <a:pos x="228" y="278"/>
                  </a:cxn>
                  <a:cxn ang="0">
                    <a:pos x="303" y="319"/>
                  </a:cxn>
                  <a:cxn ang="0">
                    <a:pos x="272" y="356"/>
                  </a:cxn>
                  <a:cxn ang="0">
                    <a:pos x="205" y="363"/>
                  </a:cxn>
                  <a:cxn ang="0">
                    <a:pos x="118" y="376"/>
                  </a:cxn>
                  <a:cxn ang="0">
                    <a:pos x="48" y="410"/>
                  </a:cxn>
                  <a:cxn ang="0">
                    <a:pos x="24" y="431"/>
                  </a:cxn>
                  <a:cxn ang="0">
                    <a:pos x="96" y="410"/>
                  </a:cxn>
                  <a:cxn ang="0">
                    <a:pos x="192" y="399"/>
                  </a:cxn>
                  <a:cxn ang="0">
                    <a:pos x="281" y="391"/>
                  </a:cxn>
                  <a:cxn ang="0">
                    <a:pos x="329" y="408"/>
                  </a:cxn>
                  <a:cxn ang="0">
                    <a:pos x="320" y="499"/>
                  </a:cxn>
                  <a:cxn ang="0">
                    <a:pos x="321" y="616"/>
                  </a:cxn>
                  <a:cxn ang="0">
                    <a:pos x="349" y="710"/>
                  </a:cxn>
                  <a:cxn ang="0">
                    <a:pos x="409" y="782"/>
                  </a:cxn>
                  <a:cxn ang="0">
                    <a:pos x="401" y="695"/>
                  </a:cxn>
                  <a:cxn ang="0">
                    <a:pos x="381" y="600"/>
                  </a:cxn>
                  <a:cxn ang="0">
                    <a:pos x="369" y="478"/>
                  </a:cxn>
                  <a:cxn ang="0">
                    <a:pos x="375" y="397"/>
                  </a:cxn>
                  <a:cxn ang="0">
                    <a:pos x="405" y="444"/>
                  </a:cxn>
                  <a:cxn ang="0">
                    <a:pos x="421" y="547"/>
                  </a:cxn>
                  <a:cxn ang="0">
                    <a:pos x="435" y="653"/>
                  </a:cxn>
                  <a:cxn ang="0">
                    <a:pos x="476" y="731"/>
                  </a:cxn>
                  <a:cxn ang="0">
                    <a:pos x="491" y="731"/>
                  </a:cxn>
                  <a:cxn ang="0">
                    <a:pos x="491" y="651"/>
                  </a:cxn>
                  <a:cxn ang="0">
                    <a:pos x="463" y="576"/>
                  </a:cxn>
                  <a:cxn ang="0">
                    <a:pos x="431" y="480"/>
                  </a:cxn>
                  <a:cxn ang="0">
                    <a:pos x="416" y="410"/>
                  </a:cxn>
                  <a:cxn ang="0">
                    <a:pos x="445" y="364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91" y="370"/>
                  </a:cxn>
                  <a:cxn ang="0">
                    <a:pos x="470" y="323"/>
                  </a:cxn>
                  <a:cxn ang="0">
                    <a:pos x="470" y="278"/>
                  </a:cxn>
                  <a:cxn ang="0">
                    <a:pos x="491" y="210"/>
                  </a:cxn>
                  <a:cxn ang="0">
                    <a:pos x="491" y="210"/>
                  </a:cxn>
                  <a:cxn ang="0">
                    <a:pos x="491" y="210"/>
                  </a:cxn>
                  <a:cxn ang="0">
                    <a:pos x="491" y="210"/>
                  </a:cxn>
                  <a:cxn ang="0">
                    <a:pos x="450" y="245"/>
                  </a:cxn>
                  <a:cxn ang="0">
                    <a:pos x="396" y="316"/>
                  </a:cxn>
                  <a:cxn ang="0">
                    <a:pos x="391" y="262"/>
                  </a:cxn>
                  <a:cxn ang="0">
                    <a:pos x="450" y="182"/>
                  </a:cxn>
                  <a:cxn ang="0">
                    <a:pos x="491" y="130"/>
                  </a:cxn>
                  <a:cxn ang="0">
                    <a:pos x="491" y="130"/>
                  </a:cxn>
                  <a:cxn ang="0">
                    <a:pos x="491" y="96"/>
                  </a:cxn>
                  <a:cxn ang="0">
                    <a:pos x="438" y="174"/>
                  </a:cxn>
                  <a:cxn ang="0">
                    <a:pos x="380" y="278"/>
                  </a:cxn>
                  <a:cxn ang="0">
                    <a:pos x="344" y="254"/>
                  </a:cxn>
                  <a:cxn ang="0">
                    <a:pos x="296" y="175"/>
                  </a:cxn>
                  <a:cxn ang="0">
                    <a:pos x="235" y="79"/>
                  </a:cxn>
                  <a:cxn ang="0">
                    <a:pos x="185" y="13"/>
                  </a:cxn>
                  <a:cxn ang="0">
                    <a:pos x="190" y="59"/>
                  </a:cxn>
                  <a:cxn ang="0">
                    <a:pos x="239" y="154"/>
                  </a:cxn>
                </a:cxnLst>
                <a:rect l="0" t="0" r="r" b="b"/>
                <a:pathLst>
                  <a:path w="497" h="783">
                    <a:moveTo>
                      <a:pt x="262" y="191"/>
                    </a:moveTo>
                    <a:lnTo>
                      <a:pt x="271" y="203"/>
                    </a:lnTo>
                    <a:lnTo>
                      <a:pt x="279" y="217"/>
                    </a:lnTo>
                    <a:lnTo>
                      <a:pt x="286" y="231"/>
                    </a:lnTo>
                    <a:lnTo>
                      <a:pt x="294" y="246"/>
                    </a:lnTo>
                    <a:lnTo>
                      <a:pt x="301" y="260"/>
                    </a:lnTo>
                    <a:lnTo>
                      <a:pt x="303" y="273"/>
                    </a:lnTo>
                    <a:lnTo>
                      <a:pt x="307" y="285"/>
                    </a:lnTo>
                    <a:lnTo>
                      <a:pt x="295" y="278"/>
                    </a:lnTo>
                    <a:lnTo>
                      <a:pt x="279" y="271"/>
                    </a:lnTo>
                    <a:lnTo>
                      <a:pt x="261" y="263"/>
                    </a:lnTo>
                    <a:lnTo>
                      <a:pt x="243" y="255"/>
                    </a:lnTo>
                    <a:lnTo>
                      <a:pt x="225" y="249"/>
                    </a:lnTo>
                    <a:lnTo>
                      <a:pt x="206" y="239"/>
                    </a:lnTo>
                    <a:lnTo>
                      <a:pt x="190" y="229"/>
                    </a:lnTo>
                    <a:lnTo>
                      <a:pt x="168" y="216"/>
                    </a:lnTo>
                    <a:lnTo>
                      <a:pt x="151" y="202"/>
                    </a:lnTo>
                    <a:lnTo>
                      <a:pt x="129" y="188"/>
                    </a:lnTo>
                    <a:lnTo>
                      <a:pt x="114" y="179"/>
                    </a:lnTo>
                    <a:lnTo>
                      <a:pt x="99" y="163"/>
                    </a:lnTo>
                    <a:lnTo>
                      <a:pt x="87" y="151"/>
                    </a:lnTo>
                    <a:lnTo>
                      <a:pt x="76" y="133"/>
                    </a:lnTo>
                    <a:lnTo>
                      <a:pt x="69" y="118"/>
                    </a:lnTo>
                    <a:lnTo>
                      <a:pt x="64" y="103"/>
                    </a:lnTo>
                    <a:lnTo>
                      <a:pt x="59" y="92"/>
                    </a:lnTo>
                    <a:lnTo>
                      <a:pt x="59" y="104"/>
                    </a:lnTo>
                    <a:lnTo>
                      <a:pt x="59" y="112"/>
                    </a:lnTo>
                    <a:lnTo>
                      <a:pt x="62" y="123"/>
                    </a:lnTo>
                    <a:lnTo>
                      <a:pt x="70" y="136"/>
                    </a:lnTo>
                    <a:lnTo>
                      <a:pt x="82" y="154"/>
                    </a:lnTo>
                    <a:lnTo>
                      <a:pt x="89" y="167"/>
                    </a:lnTo>
                    <a:lnTo>
                      <a:pt x="101" y="176"/>
                    </a:lnTo>
                    <a:lnTo>
                      <a:pt x="116" y="188"/>
                    </a:lnTo>
                    <a:lnTo>
                      <a:pt x="135" y="203"/>
                    </a:lnTo>
                    <a:lnTo>
                      <a:pt x="152" y="218"/>
                    </a:lnTo>
                    <a:lnTo>
                      <a:pt x="170" y="232"/>
                    </a:lnTo>
                    <a:lnTo>
                      <a:pt x="183" y="245"/>
                    </a:lnTo>
                    <a:lnTo>
                      <a:pt x="196" y="259"/>
                    </a:lnTo>
                    <a:lnTo>
                      <a:pt x="212" y="268"/>
                    </a:lnTo>
                    <a:lnTo>
                      <a:pt x="228" y="278"/>
                    </a:lnTo>
                    <a:lnTo>
                      <a:pt x="245" y="288"/>
                    </a:lnTo>
                    <a:lnTo>
                      <a:pt x="261" y="297"/>
                    </a:lnTo>
                    <a:lnTo>
                      <a:pt x="274" y="305"/>
                    </a:lnTo>
                    <a:lnTo>
                      <a:pt x="292" y="314"/>
                    </a:lnTo>
                    <a:lnTo>
                      <a:pt x="303" y="319"/>
                    </a:lnTo>
                    <a:lnTo>
                      <a:pt x="308" y="323"/>
                    </a:lnTo>
                    <a:lnTo>
                      <a:pt x="303" y="332"/>
                    </a:lnTo>
                    <a:lnTo>
                      <a:pt x="297" y="341"/>
                    </a:lnTo>
                    <a:lnTo>
                      <a:pt x="288" y="353"/>
                    </a:lnTo>
                    <a:lnTo>
                      <a:pt x="272" y="356"/>
                    </a:lnTo>
                    <a:lnTo>
                      <a:pt x="261" y="358"/>
                    </a:lnTo>
                    <a:lnTo>
                      <a:pt x="242" y="361"/>
                    </a:lnTo>
                    <a:lnTo>
                      <a:pt x="225" y="363"/>
                    </a:lnTo>
                    <a:lnTo>
                      <a:pt x="225" y="363"/>
                    </a:lnTo>
                    <a:lnTo>
                      <a:pt x="205" y="363"/>
                    </a:lnTo>
                    <a:lnTo>
                      <a:pt x="186" y="364"/>
                    </a:lnTo>
                    <a:lnTo>
                      <a:pt x="166" y="366"/>
                    </a:lnTo>
                    <a:lnTo>
                      <a:pt x="149" y="369"/>
                    </a:lnTo>
                    <a:lnTo>
                      <a:pt x="134" y="371"/>
                    </a:lnTo>
                    <a:lnTo>
                      <a:pt x="118" y="376"/>
                    </a:lnTo>
                    <a:lnTo>
                      <a:pt x="105" y="381"/>
                    </a:lnTo>
                    <a:lnTo>
                      <a:pt x="92" y="387"/>
                    </a:lnTo>
                    <a:lnTo>
                      <a:pt x="81" y="394"/>
                    </a:lnTo>
                    <a:lnTo>
                      <a:pt x="66" y="400"/>
                    </a:lnTo>
                    <a:lnTo>
                      <a:pt x="48" y="410"/>
                    </a:lnTo>
                    <a:lnTo>
                      <a:pt x="29" y="418"/>
                    </a:lnTo>
                    <a:lnTo>
                      <a:pt x="16" y="423"/>
                    </a:lnTo>
                    <a:lnTo>
                      <a:pt x="0" y="429"/>
                    </a:lnTo>
                    <a:lnTo>
                      <a:pt x="12" y="432"/>
                    </a:lnTo>
                    <a:lnTo>
                      <a:pt x="24" y="431"/>
                    </a:lnTo>
                    <a:lnTo>
                      <a:pt x="38" y="428"/>
                    </a:lnTo>
                    <a:lnTo>
                      <a:pt x="53" y="423"/>
                    </a:lnTo>
                    <a:lnTo>
                      <a:pt x="72" y="417"/>
                    </a:lnTo>
                    <a:lnTo>
                      <a:pt x="84" y="413"/>
                    </a:lnTo>
                    <a:lnTo>
                      <a:pt x="96" y="410"/>
                    </a:lnTo>
                    <a:lnTo>
                      <a:pt x="112" y="406"/>
                    </a:lnTo>
                    <a:lnTo>
                      <a:pt x="129" y="404"/>
                    </a:lnTo>
                    <a:lnTo>
                      <a:pt x="150" y="402"/>
                    </a:lnTo>
                    <a:lnTo>
                      <a:pt x="170" y="400"/>
                    </a:lnTo>
                    <a:lnTo>
                      <a:pt x="192" y="399"/>
                    </a:lnTo>
                    <a:lnTo>
                      <a:pt x="210" y="399"/>
                    </a:lnTo>
                    <a:lnTo>
                      <a:pt x="229" y="397"/>
                    </a:lnTo>
                    <a:lnTo>
                      <a:pt x="244" y="396"/>
                    </a:lnTo>
                    <a:lnTo>
                      <a:pt x="262" y="395"/>
                    </a:lnTo>
                    <a:lnTo>
                      <a:pt x="281" y="391"/>
                    </a:lnTo>
                    <a:lnTo>
                      <a:pt x="303" y="386"/>
                    </a:lnTo>
                    <a:lnTo>
                      <a:pt x="322" y="381"/>
                    </a:lnTo>
                    <a:lnTo>
                      <a:pt x="345" y="377"/>
                    </a:lnTo>
                    <a:lnTo>
                      <a:pt x="338" y="391"/>
                    </a:lnTo>
                    <a:lnTo>
                      <a:pt x="329" y="408"/>
                    </a:lnTo>
                    <a:lnTo>
                      <a:pt x="320" y="431"/>
                    </a:lnTo>
                    <a:lnTo>
                      <a:pt x="318" y="448"/>
                    </a:lnTo>
                    <a:lnTo>
                      <a:pt x="317" y="468"/>
                    </a:lnTo>
                    <a:lnTo>
                      <a:pt x="318" y="483"/>
                    </a:lnTo>
                    <a:lnTo>
                      <a:pt x="320" y="499"/>
                    </a:lnTo>
                    <a:lnTo>
                      <a:pt x="321" y="520"/>
                    </a:lnTo>
                    <a:lnTo>
                      <a:pt x="323" y="549"/>
                    </a:lnTo>
                    <a:lnTo>
                      <a:pt x="322" y="572"/>
                    </a:lnTo>
                    <a:lnTo>
                      <a:pt x="321" y="597"/>
                    </a:lnTo>
                    <a:lnTo>
                      <a:pt x="321" y="616"/>
                    </a:lnTo>
                    <a:lnTo>
                      <a:pt x="323" y="635"/>
                    </a:lnTo>
                    <a:lnTo>
                      <a:pt x="329" y="654"/>
                    </a:lnTo>
                    <a:lnTo>
                      <a:pt x="336" y="678"/>
                    </a:lnTo>
                    <a:lnTo>
                      <a:pt x="342" y="695"/>
                    </a:lnTo>
                    <a:lnTo>
                      <a:pt x="349" y="710"/>
                    </a:lnTo>
                    <a:lnTo>
                      <a:pt x="358" y="729"/>
                    </a:lnTo>
                    <a:lnTo>
                      <a:pt x="366" y="740"/>
                    </a:lnTo>
                    <a:lnTo>
                      <a:pt x="379" y="754"/>
                    </a:lnTo>
                    <a:lnTo>
                      <a:pt x="395" y="767"/>
                    </a:lnTo>
                    <a:lnTo>
                      <a:pt x="409" y="782"/>
                    </a:lnTo>
                    <a:lnTo>
                      <a:pt x="411" y="766"/>
                    </a:lnTo>
                    <a:lnTo>
                      <a:pt x="409" y="747"/>
                    </a:lnTo>
                    <a:lnTo>
                      <a:pt x="407" y="726"/>
                    </a:lnTo>
                    <a:lnTo>
                      <a:pt x="405" y="708"/>
                    </a:lnTo>
                    <a:lnTo>
                      <a:pt x="401" y="695"/>
                    </a:lnTo>
                    <a:lnTo>
                      <a:pt x="396" y="677"/>
                    </a:lnTo>
                    <a:lnTo>
                      <a:pt x="389" y="658"/>
                    </a:lnTo>
                    <a:lnTo>
                      <a:pt x="386" y="642"/>
                    </a:lnTo>
                    <a:lnTo>
                      <a:pt x="385" y="627"/>
                    </a:lnTo>
                    <a:lnTo>
                      <a:pt x="381" y="600"/>
                    </a:lnTo>
                    <a:lnTo>
                      <a:pt x="379" y="572"/>
                    </a:lnTo>
                    <a:lnTo>
                      <a:pt x="376" y="547"/>
                    </a:lnTo>
                    <a:lnTo>
                      <a:pt x="373" y="522"/>
                    </a:lnTo>
                    <a:lnTo>
                      <a:pt x="370" y="496"/>
                    </a:lnTo>
                    <a:lnTo>
                      <a:pt x="369" y="478"/>
                    </a:lnTo>
                    <a:lnTo>
                      <a:pt x="369" y="464"/>
                    </a:lnTo>
                    <a:lnTo>
                      <a:pt x="368" y="446"/>
                    </a:lnTo>
                    <a:lnTo>
                      <a:pt x="369" y="425"/>
                    </a:lnTo>
                    <a:lnTo>
                      <a:pt x="371" y="414"/>
                    </a:lnTo>
                    <a:lnTo>
                      <a:pt x="375" y="397"/>
                    </a:lnTo>
                    <a:lnTo>
                      <a:pt x="379" y="376"/>
                    </a:lnTo>
                    <a:lnTo>
                      <a:pt x="386" y="392"/>
                    </a:lnTo>
                    <a:lnTo>
                      <a:pt x="394" y="408"/>
                    </a:lnTo>
                    <a:lnTo>
                      <a:pt x="401" y="425"/>
                    </a:lnTo>
                    <a:lnTo>
                      <a:pt x="405" y="444"/>
                    </a:lnTo>
                    <a:lnTo>
                      <a:pt x="409" y="465"/>
                    </a:lnTo>
                    <a:lnTo>
                      <a:pt x="413" y="480"/>
                    </a:lnTo>
                    <a:lnTo>
                      <a:pt x="414" y="500"/>
                    </a:lnTo>
                    <a:lnTo>
                      <a:pt x="418" y="522"/>
                    </a:lnTo>
                    <a:lnTo>
                      <a:pt x="421" y="547"/>
                    </a:lnTo>
                    <a:lnTo>
                      <a:pt x="423" y="567"/>
                    </a:lnTo>
                    <a:lnTo>
                      <a:pt x="426" y="593"/>
                    </a:lnTo>
                    <a:lnTo>
                      <a:pt x="428" y="611"/>
                    </a:lnTo>
                    <a:lnTo>
                      <a:pt x="432" y="633"/>
                    </a:lnTo>
                    <a:lnTo>
                      <a:pt x="435" y="653"/>
                    </a:lnTo>
                    <a:lnTo>
                      <a:pt x="438" y="667"/>
                    </a:lnTo>
                    <a:lnTo>
                      <a:pt x="446" y="682"/>
                    </a:lnTo>
                    <a:lnTo>
                      <a:pt x="455" y="699"/>
                    </a:lnTo>
                    <a:lnTo>
                      <a:pt x="466" y="715"/>
                    </a:lnTo>
                    <a:lnTo>
                      <a:pt x="476" y="731"/>
                    </a:lnTo>
                    <a:lnTo>
                      <a:pt x="485" y="739"/>
                    </a:lnTo>
                    <a:lnTo>
                      <a:pt x="491" y="731"/>
                    </a:lnTo>
                    <a:lnTo>
                      <a:pt x="491" y="690"/>
                    </a:lnTo>
                    <a:lnTo>
                      <a:pt x="491" y="690"/>
                    </a:lnTo>
                    <a:lnTo>
                      <a:pt x="491" y="731"/>
                    </a:lnTo>
                    <a:lnTo>
                      <a:pt x="491" y="690"/>
                    </a:lnTo>
                    <a:lnTo>
                      <a:pt x="491" y="690"/>
                    </a:lnTo>
                    <a:lnTo>
                      <a:pt x="491" y="690"/>
                    </a:lnTo>
                    <a:lnTo>
                      <a:pt x="491" y="690"/>
                    </a:lnTo>
                    <a:lnTo>
                      <a:pt x="491" y="651"/>
                    </a:lnTo>
                    <a:lnTo>
                      <a:pt x="491" y="651"/>
                    </a:lnTo>
                    <a:lnTo>
                      <a:pt x="486" y="635"/>
                    </a:lnTo>
                    <a:lnTo>
                      <a:pt x="477" y="615"/>
                    </a:lnTo>
                    <a:lnTo>
                      <a:pt x="470" y="597"/>
                    </a:lnTo>
                    <a:lnTo>
                      <a:pt x="463" y="576"/>
                    </a:lnTo>
                    <a:lnTo>
                      <a:pt x="456" y="558"/>
                    </a:lnTo>
                    <a:lnTo>
                      <a:pt x="448" y="538"/>
                    </a:lnTo>
                    <a:lnTo>
                      <a:pt x="442" y="519"/>
                    </a:lnTo>
                    <a:lnTo>
                      <a:pt x="436" y="500"/>
                    </a:lnTo>
                    <a:lnTo>
                      <a:pt x="431" y="480"/>
                    </a:lnTo>
                    <a:lnTo>
                      <a:pt x="428" y="467"/>
                    </a:lnTo>
                    <a:lnTo>
                      <a:pt x="423" y="452"/>
                    </a:lnTo>
                    <a:lnTo>
                      <a:pt x="418" y="434"/>
                    </a:lnTo>
                    <a:lnTo>
                      <a:pt x="413" y="421"/>
                    </a:lnTo>
                    <a:lnTo>
                      <a:pt x="416" y="410"/>
                    </a:lnTo>
                    <a:lnTo>
                      <a:pt x="417" y="396"/>
                    </a:lnTo>
                    <a:lnTo>
                      <a:pt x="416" y="385"/>
                    </a:lnTo>
                    <a:lnTo>
                      <a:pt x="414" y="371"/>
                    </a:lnTo>
                    <a:lnTo>
                      <a:pt x="428" y="369"/>
                    </a:lnTo>
                    <a:lnTo>
                      <a:pt x="445" y="364"/>
                    </a:lnTo>
                    <a:lnTo>
                      <a:pt x="460" y="375"/>
                    </a:lnTo>
                    <a:lnTo>
                      <a:pt x="475" y="382"/>
                    </a:lnTo>
                    <a:lnTo>
                      <a:pt x="490" y="391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3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70"/>
                    </a:lnTo>
                    <a:lnTo>
                      <a:pt x="491" y="330"/>
                    </a:lnTo>
                    <a:lnTo>
                      <a:pt x="486" y="330"/>
                    </a:lnTo>
                    <a:lnTo>
                      <a:pt x="470" y="323"/>
                    </a:lnTo>
                    <a:lnTo>
                      <a:pt x="466" y="313"/>
                    </a:lnTo>
                    <a:lnTo>
                      <a:pt x="463" y="304"/>
                    </a:lnTo>
                    <a:lnTo>
                      <a:pt x="460" y="294"/>
                    </a:lnTo>
                    <a:lnTo>
                      <a:pt x="460" y="290"/>
                    </a:lnTo>
                    <a:lnTo>
                      <a:pt x="470" y="278"/>
                    </a:lnTo>
                    <a:lnTo>
                      <a:pt x="484" y="264"/>
                    </a:lnTo>
                    <a:lnTo>
                      <a:pt x="496" y="251"/>
                    </a:lnTo>
                    <a:lnTo>
                      <a:pt x="491" y="25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1" y="210"/>
                    </a:lnTo>
                    <a:lnTo>
                      <a:pt x="493" y="207"/>
                    </a:lnTo>
                    <a:lnTo>
                      <a:pt x="475" y="221"/>
                    </a:lnTo>
                    <a:lnTo>
                      <a:pt x="460" y="235"/>
                    </a:lnTo>
                    <a:lnTo>
                      <a:pt x="450" y="245"/>
                    </a:lnTo>
                    <a:lnTo>
                      <a:pt x="442" y="257"/>
                    </a:lnTo>
                    <a:lnTo>
                      <a:pt x="429" y="275"/>
                    </a:lnTo>
                    <a:lnTo>
                      <a:pt x="419" y="288"/>
                    </a:lnTo>
                    <a:lnTo>
                      <a:pt x="409" y="301"/>
                    </a:lnTo>
                    <a:lnTo>
                      <a:pt x="396" y="316"/>
                    </a:lnTo>
                    <a:lnTo>
                      <a:pt x="391" y="311"/>
                    </a:lnTo>
                    <a:lnTo>
                      <a:pt x="385" y="298"/>
                    </a:lnTo>
                    <a:lnTo>
                      <a:pt x="379" y="288"/>
                    </a:lnTo>
                    <a:lnTo>
                      <a:pt x="382" y="278"/>
                    </a:lnTo>
                    <a:lnTo>
                      <a:pt x="391" y="262"/>
                    </a:lnTo>
                    <a:lnTo>
                      <a:pt x="400" y="246"/>
                    </a:lnTo>
                    <a:lnTo>
                      <a:pt x="409" y="232"/>
                    </a:lnTo>
                    <a:lnTo>
                      <a:pt x="419" y="218"/>
                    </a:lnTo>
                    <a:lnTo>
                      <a:pt x="436" y="200"/>
                    </a:lnTo>
                    <a:lnTo>
                      <a:pt x="450" y="182"/>
                    </a:lnTo>
                    <a:lnTo>
                      <a:pt x="462" y="169"/>
                    </a:lnTo>
                    <a:lnTo>
                      <a:pt x="473" y="156"/>
                    </a:lnTo>
                    <a:lnTo>
                      <a:pt x="484" y="141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89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130"/>
                    </a:lnTo>
                    <a:lnTo>
                      <a:pt x="491" y="89"/>
                    </a:lnTo>
                    <a:lnTo>
                      <a:pt x="491" y="89"/>
                    </a:lnTo>
                    <a:lnTo>
                      <a:pt x="491" y="108"/>
                    </a:lnTo>
                    <a:lnTo>
                      <a:pt x="491" y="96"/>
                    </a:lnTo>
                    <a:lnTo>
                      <a:pt x="487" y="111"/>
                    </a:lnTo>
                    <a:lnTo>
                      <a:pt x="473" y="127"/>
                    </a:lnTo>
                    <a:lnTo>
                      <a:pt x="463" y="141"/>
                    </a:lnTo>
                    <a:lnTo>
                      <a:pt x="448" y="162"/>
                    </a:lnTo>
                    <a:lnTo>
                      <a:pt x="438" y="174"/>
                    </a:lnTo>
                    <a:lnTo>
                      <a:pt x="426" y="191"/>
                    </a:lnTo>
                    <a:lnTo>
                      <a:pt x="414" y="214"/>
                    </a:lnTo>
                    <a:lnTo>
                      <a:pt x="404" y="231"/>
                    </a:lnTo>
                    <a:lnTo>
                      <a:pt x="394" y="249"/>
                    </a:lnTo>
                    <a:lnTo>
                      <a:pt x="380" y="278"/>
                    </a:lnTo>
                    <a:lnTo>
                      <a:pt x="375" y="294"/>
                    </a:lnTo>
                    <a:lnTo>
                      <a:pt x="372" y="304"/>
                    </a:lnTo>
                    <a:lnTo>
                      <a:pt x="364" y="288"/>
                    </a:lnTo>
                    <a:lnTo>
                      <a:pt x="355" y="271"/>
                    </a:lnTo>
                    <a:lnTo>
                      <a:pt x="344" y="254"/>
                    </a:lnTo>
                    <a:lnTo>
                      <a:pt x="336" y="237"/>
                    </a:lnTo>
                    <a:lnTo>
                      <a:pt x="327" y="221"/>
                    </a:lnTo>
                    <a:lnTo>
                      <a:pt x="318" y="207"/>
                    </a:lnTo>
                    <a:lnTo>
                      <a:pt x="308" y="193"/>
                    </a:lnTo>
                    <a:lnTo>
                      <a:pt x="296" y="175"/>
                    </a:lnTo>
                    <a:lnTo>
                      <a:pt x="283" y="158"/>
                    </a:lnTo>
                    <a:lnTo>
                      <a:pt x="270" y="137"/>
                    </a:lnTo>
                    <a:lnTo>
                      <a:pt x="257" y="117"/>
                    </a:lnTo>
                    <a:lnTo>
                      <a:pt x="248" y="100"/>
                    </a:lnTo>
                    <a:lnTo>
                      <a:pt x="235" y="79"/>
                    </a:lnTo>
                    <a:lnTo>
                      <a:pt x="225" y="66"/>
                    </a:lnTo>
                    <a:lnTo>
                      <a:pt x="213" y="52"/>
                    </a:lnTo>
                    <a:lnTo>
                      <a:pt x="203" y="42"/>
                    </a:lnTo>
                    <a:lnTo>
                      <a:pt x="194" y="30"/>
                    </a:lnTo>
                    <a:lnTo>
                      <a:pt x="185" y="13"/>
                    </a:lnTo>
                    <a:lnTo>
                      <a:pt x="177" y="0"/>
                    </a:lnTo>
                    <a:lnTo>
                      <a:pt x="179" y="11"/>
                    </a:lnTo>
                    <a:lnTo>
                      <a:pt x="181" y="27"/>
                    </a:lnTo>
                    <a:lnTo>
                      <a:pt x="183" y="43"/>
                    </a:lnTo>
                    <a:lnTo>
                      <a:pt x="190" y="59"/>
                    </a:lnTo>
                    <a:lnTo>
                      <a:pt x="196" y="74"/>
                    </a:lnTo>
                    <a:lnTo>
                      <a:pt x="208" y="96"/>
                    </a:lnTo>
                    <a:lnTo>
                      <a:pt x="217" y="114"/>
                    </a:lnTo>
                    <a:lnTo>
                      <a:pt x="227" y="136"/>
                    </a:lnTo>
                    <a:lnTo>
                      <a:pt x="239" y="154"/>
                    </a:lnTo>
                    <a:lnTo>
                      <a:pt x="251" y="175"/>
                    </a:lnTo>
                    <a:lnTo>
                      <a:pt x="262" y="191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328" name="Freeform 32"/>
              <p:cNvSpPr>
                <a:spLocks/>
              </p:cNvSpPr>
              <p:nvPr/>
            </p:nvSpPr>
            <p:spPr bwMode="ltGray">
              <a:xfrm>
                <a:off x="5003" y="1739"/>
                <a:ext cx="768" cy="1071"/>
              </a:xfrm>
              <a:custGeom>
                <a:avLst/>
                <a:gdLst/>
                <a:ahLst/>
                <a:cxnLst>
                  <a:cxn ang="0">
                    <a:pos x="455" y="337"/>
                  </a:cxn>
                  <a:cxn ang="0">
                    <a:pos x="431" y="371"/>
                  </a:cxn>
                  <a:cxn ang="0">
                    <a:pos x="295" y="314"/>
                  </a:cxn>
                  <a:cxn ang="0">
                    <a:pos x="153" y="223"/>
                  </a:cxn>
                  <a:cxn ang="0">
                    <a:pos x="92" y="126"/>
                  </a:cxn>
                  <a:cxn ang="0">
                    <a:pos x="128" y="211"/>
                  </a:cxn>
                  <a:cxn ang="0">
                    <a:pos x="235" y="299"/>
                  </a:cxn>
                  <a:cxn ang="0">
                    <a:pos x="354" y="380"/>
                  </a:cxn>
                  <a:cxn ang="0">
                    <a:pos x="469" y="437"/>
                  </a:cxn>
                  <a:cxn ang="0">
                    <a:pos x="421" y="488"/>
                  </a:cxn>
                  <a:cxn ang="0">
                    <a:pos x="317" y="496"/>
                  </a:cxn>
                  <a:cxn ang="0">
                    <a:pos x="182" y="514"/>
                  </a:cxn>
                  <a:cxn ang="0">
                    <a:pos x="74" y="561"/>
                  </a:cxn>
                  <a:cxn ang="0">
                    <a:pos x="37" y="590"/>
                  </a:cxn>
                  <a:cxn ang="0">
                    <a:pos x="149" y="561"/>
                  </a:cxn>
                  <a:cxn ang="0">
                    <a:pos x="297" y="546"/>
                  </a:cxn>
                  <a:cxn ang="0">
                    <a:pos x="435" y="535"/>
                  </a:cxn>
                  <a:cxn ang="0">
                    <a:pos x="509" y="559"/>
                  </a:cxn>
                  <a:cxn ang="0">
                    <a:pos x="495" y="683"/>
                  </a:cxn>
                  <a:cxn ang="0">
                    <a:pos x="497" y="843"/>
                  </a:cxn>
                  <a:cxn ang="0">
                    <a:pos x="541" y="971"/>
                  </a:cxn>
                  <a:cxn ang="0">
                    <a:pos x="633" y="1070"/>
                  </a:cxn>
                  <a:cxn ang="0">
                    <a:pos x="620" y="951"/>
                  </a:cxn>
                  <a:cxn ang="0">
                    <a:pos x="590" y="821"/>
                  </a:cxn>
                  <a:cxn ang="0">
                    <a:pos x="571" y="655"/>
                  </a:cxn>
                  <a:cxn ang="0">
                    <a:pos x="580" y="544"/>
                  </a:cxn>
                  <a:cxn ang="0">
                    <a:pos x="626" y="608"/>
                  </a:cxn>
                  <a:cxn ang="0">
                    <a:pos x="651" y="749"/>
                  </a:cxn>
                  <a:cxn ang="0">
                    <a:pos x="672" y="894"/>
                  </a:cxn>
                  <a:cxn ang="0">
                    <a:pos x="737" y="1000"/>
                  </a:cxn>
                  <a:cxn ang="0">
                    <a:pos x="760" y="1000"/>
                  </a:cxn>
                  <a:cxn ang="0">
                    <a:pos x="760" y="891"/>
                  </a:cxn>
                  <a:cxn ang="0">
                    <a:pos x="716" y="789"/>
                  </a:cxn>
                  <a:cxn ang="0">
                    <a:pos x="666" y="657"/>
                  </a:cxn>
                  <a:cxn ang="0">
                    <a:pos x="643" y="561"/>
                  </a:cxn>
                  <a:cxn ang="0">
                    <a:pos x="689" y="499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60" y="507"/>
                  </a:cxn>
                  <a:cxn ang="0">
                    <a:pos x="727" y="442"/>
                  </a:cxn>
                  <a:cxn ang="0">
                    <a:pos x="727" y="380"/>
                  </a:cxn>
                  <a:cxn ang="0">
                    <a:pos x="760" y="288"/>
                  </a:cxn>
                  <a:cxn ang="0">
                    <a:pos x="760" y="288"/>
                  </a:cxn>
                  <a:cxn ang="0">
                    <a:pos x="760" y="288"/>
                  </a:cxn>
                  <a:cxn ang="0">
                    <a:pos x="760" y="288"/>
                  </a:cxn>
                  <a:cxn ang="0">
                    <a:pos x="696" y="335"/>
                  </a:cxn>
                  <a:cxn ang="0">
                    <a:pos x="613" y="433"/>
                  </a:cxn>
                  <a:cxn ang="0">
                    <a:pos x="604" y="359"/>
                  </a:cxn>
                  <a:cxn ang="0">
                    <a:pos x="696" y="250"/>
                  </a:cxn>
                  <a:cxn ang="0">
                    <a:pos x="760" y="178"/>
                  </a:cxn>
                  <a:cxn ang="0">
                    <a:pos x="760" y="178"/>
                  </a:cxn>
                  <a:cxn ang="0">
                    <a:pos x="760" y="132"/>
                  </a:cxn>
                  <a:cxn ang="0">
                    <a:pos x="678" y="239"/>
                  </a:cxn>
                  <a:cxn ang="0">
                    <a:pos x="589" y="380"/>
                  </a:cxn>
                  <a:cxn ang="0">
                    <a:pos x="532" y="348"/>
                  </a:cxn>
                  <a:cxn ang="0">
                    <a:pos x="458" y="240"/>
                  </a:cxn>
                  <a:cxn ang="0">
                    <a:pos x="364" y="109"/>
                  </a:cxn>
                  <a:cxn ang="0">
                    <a:pos x="286" y="18"/>
                  </a:cxn>
                  <a:cxn ang="0">
                    <a:pos x="294" y="81"/>
                  </a:cxn>
                  <a:cxn ang="0">
                    <a:pos x="369" y="211"/>
                  </a:cxn>
                </a:cxnLst>
                <a:rect l="0" t="0" r="r" b="b"/>
                <a:pathLst>
                  <a:path w="768" h="1071">
                    <a:moveTo>
                      <a:pt x="405" y="261"/>
                    </a:moveTo>
                    <a:lnTo>
                      <a:pt x="420" y="278"/>
                    </a:lnTo>
                    <a:lnTo>
                      <a:pt x="432" y="297"/>
                    </a:lnTo>
                    <a:lnTo>
                      <a:pt x="443" y="316"/>
                    </a:lnTo>
                    <a:lnTo>
                      <a:pt x="455" y="337"/>
                    </a:lnTo>
                    <a:lnTo>
                      <a:pt x="465" y="356"/>
                    </a:lnTo>
                    <a:lnTo>
                      <a:pt x="469" y="374"/>
                    </a:lnTo>
                    <a:lnTo>
                      <a:pt x="475" y="390"/>
                    </a:lnTo>
                    <a:lnTo>
                      <a:pt x="457" y="380"/>
                    </a:lnTo>
                    <a:lnTo>
                      <a:pt x="431" y="371"/>
                    </a:lnTo>
                    <a:lnTo>
                      <a:pt x="403" y="361"/>
                    </a:lnTo>
                    <a:lnTo>
                      <a:pt x="377" y="350"/>
                    </a:lnTo>
                    <a:lnTo>
                      <a:pt x="348" y="340"/>
                    </a:lnTo>
                    <a:lnTo>
                      <a:pt x="319" y="328"/>
                    </a:lnTo>
                    <a:lnTo>
                      <a:pt x="295" y="314"/>
                    </a:lnTo>
                    <a:lnTo>
                      <a:pt x="259" y="295"/>
                    </a:lnTo>
                    <a:lnTo>
                      <a:pt x="234" y="277"/>
                    </a:lnTo>
                    <a:lnTo>
                      <a:pt x="200" y="257"/>
                    </a:lnTo>
                    <a:lnTo>
                      <a:pt x="177" y="245"/>
                    </a:lnTo>
                    <a:lnTo>
                      <a:pt x="153" y="223"/>
                    </a:lnTo>
                    <a:lnTo>
                      <a:pt x="134" y="206"/>
                    </a:lnTo>
                    <a:lnTo>
                      <a:pt x="118" y="183"/>
                    </a:lnTo>
                    <a:lnTo>
                      <a:pt x="107" y="161"/>
                    </a:lnTo>
                    <a:lnTo>
                      <a:pt x="99" y="141"/>
                    </a:lnTo>
                    <a:lnTo>
                      <a:pt x="92" y="126"/>
                    </a:lnTo>
                    <a:lnTo>
                      <a:pt x="91" y="143"/>
                    </a:lnTo>
                    <a:lnTo>
                      <a:pt x="91" y="154"/>
                    </a:lnTo>
                    <a:lnTo>
                      <a:pt x="96" y="169"/>
                    </a:lnTo>
                    <a:lnTo>
                      <a:pt x="108" y="186"/>
                    </a:lnTo>
                    <a:lnTo>
                      <a:pt x="128" y="211"/>
                    </a:lnTo>
                    <a:lnTo>
                      <a:pt x="138" y="229"/>
                    </a:lnTo>
                    <a:lnTo>
                      <a:pt x="157" y="241"/>
                    </a:lnTo>
                    <a:lnTo>
                      <a:pt x="180" y="258"/>
                    </a:lnTo>
                    <a:lnTo>
                      <a:pt x="209" y="278"/>
                    </a:lnTo>
                    <a:lnTo>
                      <a:pt x="235" y="299"/>
                    </a:lnTo>
                    <a:lnTo>
                      <a:pt x="263" y="318"/>
                    </a:lnTo>
                    <a:lnTo>
                      <a:pt x="283" y="335"/>
                    </a:lnTo>
                    <a:lnTo>
                      <a:pt x="304" y="354"/>
                    </a:lnTo>
                    <a:lnTo>
                      <a:pt x="329" y="367"/>
                    </a:lnTo>
                    <a:lnTo>
                      <a:pt x="354" y="380"/>
                    </a:lnTo>
                    <a:lnTo>
                      <a:pt x="379" y="395"/>
                    </a:lnTo>
                    <a:lnTo>
                      <a:pt x="403" y="406"/>
                    </a:lnTo>
                    <a:lnTo>
                      <a:pt x="424" y="417"/>
                    </a:lnTo>
                    <a:lnTo>
                      <a:pt x="451" y="429"/>
                    </a:lnTo>
                    <a:lnTo>
                      <a:pt x="469" y="437"/>
                    </a:lnTo>
                    <a:lnTo>
                      <a:pt x="477" y="442"/>
                    </a:lnTo>
                    <a:lnTo>
                      <a:pt x="469" y="454"/>
                    </a:lnTo>
                    <a:lnTo>
                      <a:pt x="460" y="467"/>
                    </a:lnTo>
                    <a:lnTo>
                      <a:pt x="446" y="484"/>
                    </a:lnTo>
                    <a:lnTo>
                      <a:pt x="421" y="488"/>
                    </a:lnTo>
                    <a:lnTo>
                      <a:pt x="403" y="490"/>
                    </a:lnTo>
                    <a:lnTo>
                      <a:pt x="375" y="495"/>
                    </a:lnTo>
                    <a:lnTo>
                      <a:pt x="348" y="496"/>
                    </a:lnTo>
                    <a:lnTo>
                      <a:pt x="348" y="496"/>
                    </a:lnTo>
                    <a:lnTo>
                      <a:pt x="317" y="496"/>
                    </a:lnTo>
                    <a:lnTo>
                      <a:pt x="288" y="499"/>
                    </a:lnTo>
                    <a:lnTo>
                      <a:pt x="258" y="501"/>
                    </a:lnTo>
                    <a:lnTo>
                      <a:pt x="231" y="505"/>
                    </a:lnTo>
                    <a:lnTo>
                      <a:pt x="208" y="508"/>
                    </a:lnTo>
                    <a:lnTo>
                      <a:pt x="182" y="514"/>
                    </a:lnTo>
                    <a:lnTo>
                      <a:pt x="163" y="521"/>
                    </a:lnTo>
                    <a:lnTo>
                      <a:pt x="142" y="530"/>
                    </a:lnTo>
                    <a:lnTo>
                      <a:pt x="126" y="539"/>
                    </a:lnTo>
                    <a:lnTo>
                      <a:pt x="102" y="548"/>
                    </a:lnTo>
                    <a:lnTo>
                      <a:pt x="74" y="561"/>
                    </a:lnTo>
                    <a:lnTo>
                      <a:pt x="46" y="572"/>
                    </a:lnTo>
                    <a:lnTo>
                      <a:pt x="24" y="579"/>
                    </a:lnTo>
                    <a:lnTo>
                      <a:pt x="0" y="587"/>
                    </a:lnTo>
                    <a:lnTo>
                      <a:pt x="19" y="591"/>
                    </a:lnTo>
                    <a:lnTo>
                      <a:pt x="37" y="590"/>
                    </a:lnTo>
                    <a:lnTo>
                      <a:pt x="59" y="585"/>
                    </a:lnTo>
                    <a:lnTo>
                      <a:pt x="82" y="579"/>
                    </a:lnTo>
                    <a:lnTo>
                      <a:pt x="112" y="570"/>
                    </a:lnTo>
                    <a:lnTo>
                      <a:pt x="130" y="565"/>
                    </a:lnTo>
                    <a:lnTo>
                      <a:pt x="149" y="561"/>
                    </a:lnTo>
                    <a:lnTo>
                      <a:pt x="174" y="556"/>
                    </a:lnTo>
                    <a:lnTo>
                      <a:pt x="200" y="553"/>
                    </a:lnTo>
                    <a:lnTo>
                      <a:pt x="232" y="550"/>
                    </a:lnTo>
                    <a:lnTo>
                      <a:pt x="263" y="547"/>
                    </a:lnTo>
                    <a:lnTo>
                      <a:pt x="297" y="546"/>
                    </a:lnTo>
                    <a:lnTo>
                      <a:pt x="325" y="546"/>
                    </a:lnTo>
                    <a:lnTo>
                      <a:pt x="354" y="544"/>
                    </a:lnTo>
                    <a:lnTo>
                      <a:pt x="377" y="542"/>
                    </a:lnTo>
                    <a:lnTo>
                      <a:pt x="405" y="540"/>
                    </a:lnTo>
                    <a:lnTo>
                      <a:pt x="435" y="535"/>
                    </a:lnTo>
                    <a:lnTo>
                      <a:pt x="469" y="529"/>
                    </a:lnTo>
                    <a:lnTo>
                      <a:pt x="498" y="521"/>
                    </a:lnTo>
                    <a:lnTo>
                      <a:pt x="534" y="516"/>
                    </a:lnTo>
                    <a:lnTo>
                      <a:pt x="523" y="535"/>
                    </a:lnTo>
                    <a:lnTo>
                      <a:pt x="509" y="559"/>
                    </a:lnTo>
                    <a:lnTo>
                      <a:pt x="495" y="590"/>
                    </a:lnTo>
                    <a:lnTo>
                      <a:pt x="492" y="613"/>
                    </a:lnTo>
                    <a:lnTo>
                      <a:pt x="491" y="640"/>
                    </a:lnTo>
                    <a:lnTo>
                      <a:pt x="492" y="661"/>
                    </a:lnTo>
                    <a:lnTo>
                      <a:pt x="495" y="683"/>
                    </a:lnTo>
                    <a:lnTo>
                      <a:pt x="497" y="712"/>
                    </a:lnTo>
                    <a:lnTo>
                      <a:pt x="500" y="751"/>
                    </a:lnTo>
                    <a:lnTo>
                      <a:pt x="498" y="783"/>
                    </a:lnTo>
                    <a:lnTo>
                      <a:pt x="497" y="817"/>
                    </a:lnTo>
                    <a:lnTo>
                      <a:pt x="497" y="843"/>
                    </a:lnTo>
                    <a:lnTo>
                      <a:pt x="500" y="869"/>
                    </a:lnTo>
                    <a:lnTo>
                      <a:pt x="508" y="896"/>
                    </a:lnTo>
                    <a:lnTo>
                      <a:pt x="519" y="928"/>
                    </a:lnTo>
                    <a:lnTo>
                      <a:pt x="529" y="951"/>
                    </a:lnTo>
                    <a:lnTo>
                      <a:pt x="541" y="971"/>
                    </a:lnTo>
                    <a:lnTo>
                      <a:pt x="554" y="997"/>
                    </a:lnTo>
                    <a:lnTo>
                      <a:pt x="566" y="1013"/>
                    </a:lnTo>
                    <a:lnTo>
                      <a:pt x="586" y="1032"/>
                    </a:lnTo>
                    <a:lnTo>
                      <a:pt x="612" y="1049"/>
                    </a:lnTo>
                    <a:lnTo>
                      <a:pt x="633" y="1070"/>
                    </a:lnTo>
                    <a:lnTo>
                      <a:pt x="636" y="1048"/>
                    </a:lnTo>
                    <a:lnTo>
                      <a:pt x="633" y="1022"/>
                    </a:lnTo>
                    <a:lnTo>
                      <a:pt x="629" y="994"/>
                    </a:lnTo>
                    <a:lnTo>
                      <a:pt x="626" y="969"/>
                    </a:lnTo>
                    <a:lnTo>
                      <a:pt x="620" y="951"/>
                    </a:lnTo>
                    <a:lnTo>
                      <a:pt x="613" y="926"/>
                    </a:lnTo>
                    <a:lnTo>
                      <a:pt x="602" y="900"/>
                    </a:lnTo>
                    <a:lnTo>
                      <a:pt x="597" y="879"/>
                    </a:lnTo>
                    <a:lnTo>
                      <a:pt x="595" y="858"/>
                    </a:lnTo>
                    <a:lnTo>
                      <a:pt x="590" y="821"/>
                    </a:lnTo>
                    <a:lnTo>
                      <a:pt x="586" y="783"/>
                    </a:lnTo>
                    <a:lnTo>
                      <a:pt x="581" y="749"/>
                    </a:lnTo>
                    <a:lnTo>
                      <a:pt x="578" y="715"/>
                    </a:lnTo>
                    <a:lnTo>
                      <a:pt x="572" y="679"/>
                    </a:lnTo>
                    <a:lnTo>
                      <a:pt x="571" y="655"/>
                    </a:lnTo>
                    <a:lnTo>
                      <a:pt x="571" y="635"/>
                    </a:lnTo>
                    <a:lnTo>
                      <a:pt x="569" y="610"/>
                    </a:lnTo>
                    <a:lnTo>
                      <a:pt x="571" y="582"/>
                    </a:lnTo>
                    <a:lnTo>
                      <a:pt x="574" y="567"/>
                    </a:lnTo>
                    <a:lnTo>
                      <a:pt x="580" y="544"/>
                    </a:lnTo>
                    <a:lnTo>
                      <a:pt x="586" y="514"/>
                    </a:lnTo>
                    <a:lnTo>
                      <a:pt x="597" y="536"/>
                    </a:lnTo>
                    <a:lnTo>
                      <a:pt x="609" y="559"/>
                    </a:lnTo>
                    <a:lnTo>
                      <a:pt x="620" y="582"/>
                    </a:lnTo>
                    <a:lnTo>
                      <a:pt x="626" y="608"/>
                    </a:lnTo>
                    <a:lnTo>
                      <a:pt x="633" y="636"/>
                    </a:lnTo>
                    <a:lnTo>
                      <a:pt x="638" y="657"/>
                    </a:lnTo>
                    <a:lnTo>
                      <a:pt x="641" y="684"/>
                    </a:lnTo>
                    <a:lnTo>
                      <a:pt x="647" y="715"/>
                    </a:lnTo>
                    <a:lnTo>
                      <a:pt x="651" y="749"/>
                    </a:lnTo>
                    <a:lnTo>
                      <a:pt x="655" y="776"/>
                    </a:lnTo>
                    <a:lnTo>
                      <a:pt x="659" y="811"/>
                    </a:lnTo>
                    <a:lnTo>
                      <a:pt x="661" y="836"/>
                    </a:lnTo>
                    <a:lnTo>
                      <a:pt x="669" y="866"/>
                    </a:lnTo>
                    <a:lnTo>
                      <a:pt x="672" y="894"/>
                    </a:lnTo>
                    <a:lnTo>
                      <a:pt x="678" y="913"/>
                    </a:lnTo>
                    <a:lnTo>
                      <a:pt x="690" y="934"/>
                    </a:lnTo>
                    <a:lnTo>
                      <a:pt x="704" y="957"/>
                    </a:lnTo>
                    <a:lnTo>
                      <a:pt x="720" y="979"/>
                    </a:lnTo>
                    <a:lnTo>
                      <a:pt x="737" y="1000"/>
                    </a:lnTo>
                    <a:lnTo>
                      <a:pt x="750" y="1011"/>
                    </a:lnTo>
                    <a:lnTo>
                      <a:pt x="760" y="1000"/>
                    </a:lnTo>
                    <a:lnTo>
                      <a:pt x="760" y="945"/>
                    </a:lnTo>
                    <a:lnTo>
                      <a:pt x="760" y="945"/>
                    </a:lnTo>
                    <a:lnTo>
                      <a:pt x="760" y="1000"/>
                    </a:lnTo>
                    <a:lnTo>
                      <a:pt x="760" y="945"/>
                    </a:lnTo>
                    <a:lnTo>
                      <a:pt x="760" y="945"/>
                    </a:lnTo>
                    <a:lnTo>
                      <a:pt x="760" y="945"/>
                    </a:lnTo>
                    <a:lnTo>
                      <a:pt x="760" y="945"/>
                    </a:lnTo>
                    <a:lnTo>
                      <a:pt x="760" y="891"/>
                    </a:lnTo>
                    <a:lnTo>
                      <a:pt x="760" y="891"/>
                    </a:lnTo>
                    <a:lnTo>
                      <a:pt x="752" y="869"/>
                    </a:lnTo>
                    <a:lnTo>
                      <a:pt x="738" y="841"/>
                    </a:lnTo>
                    <a:lnTo>
                      <a:pt x="727" y="817"/>
                    </a:lnTo>
                    <a:lnTo>
                      <a:pt x="716" y="789"/>
                    </a:lnTo>
                    <a:lnTo>
                      <a:pt x="706" y="764"/>
                    </a:lnTo>
                    <a:lnTo>
                      <a:pt x="693" y="736"/>
                    </a:lnTo>
                    <a:lnTo>
                      <a:pt x="684" y="710"/>
                    </a:lnTo>
                    <a:lnTo>
                      <a:pt x="675" y="684"/>
                    </a:lnTo>
                    <a:lnTo>
                      <a:pt x="666" y="657"/>
                    </a:lnTo>
                    <a:lnTo>
                      <a:pt x="661" y="640"/>
                    </a:lnTo>
                    <a:lnTo>
                      <a:pt x="654" y="619"/>
                    </a:lnTo>
                    <a:lnTo>
                      <a:pt x="647" y="595"/>
                    </a:lnTo>
                    <a:lnTo>
                      <a:pt x="638" y="576"/>
                    </a:lnTo>
                    <a:lnTo>
                      <a:pt x="643" y="561"/>
                    </a:lnTo>
                    <a:lnTo>
                      <a:pt x="646" y="542"/>
                    </a:lnTo>
                    <a:lnTo>
                      <a:pt x="644" y="527"/>
                    </a:lnTo>
                    <a:lnTo>
                      <a:pt x="640" y="508"/>
                    </a:lnTo>
                    <a:lnTo>
                      <a:pt x="661" y="505"/>
                    </a:lnTo>
                    <a:lnTo>
                      <a:pt x="689" y="499"/>
                    </a:lnTo>
                    <a:lnTo>
                      <a:pt x="712" y="513"/>
                    </a:lnTo>
                    <a:lnTo>
                      <a:pt x="734" y="523"/>
                    </a:lnTo>
                    <a:lnTo>
                      <a:pt x="757" y="535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451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507"/>
                    </a:lnTo>
                    <a:lnTo>
                      <a:pt x="760" y="451"/>
                    </a:lnTo>
                    <a:lnTo>
                      <a:pt x="752" y="451"/>
                    </a:lnTo>
                    <a:lnTo>
                      <a:pt x="727" y="442"/>
                    </a:lnTo>
                    <a:lnTo>
                      <a:pt x="721" y="429"/>
                    </a:lnTo>
                    <a:lnTo>
                      <a:pt x="716" y="416"/>
                    </a:lnTo>
                    <a:lnTo>
                      <a:pt x="711" y="402"/>
                    </a:lnTo>
                    <a:lnTo>
                      <a:pt x="712" y="397"/>
                    </a:lnTo>
                    <a:lnTo>
                      <a:pt x="727" y="380"/>
                    </a:lnTo>
                    <a:lnTo>
                      <a:pt x="749" y="362"/>
                    </a:lnTo>
                    <a:lnTo>
                      <a:pt x="767" y="344"/>
                    </a:lnTo>
                    <a:lnTo>
                      <a:pt x="760" y="342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0" y="288"/>
                    </a:lnTo>
                    <a:lnTo>
                      <a:pt x="763" y="284"/>
                    </a:lnTo>
                    <a:lnTo>
                      <a:pt x="734" y="303"/>
                    </a:lnTo>
                    <a:lnTo>
                      <a:pt x="711" y="322"/>
                    </a:lnTo>
                    <a:lnTo>
                      <a:pt x="696" y="335"/>
                    </a:lnTo>
                    <a:lnTo>
                      <a:pt x="684" y="352"/>
                    </a:lnTo>
                    <a:lnTo>
                      <a:pt x="664" y="376"/>
                    </a:lnTo>
                    <a:lnTo>
                      <a:pt x="649" y="395"/>
                    </a:lnTo>
                    <a:lnTo>
                      <a:pt x="633" y="412"/>
                    </a:lnTo>
                    <a:lnTo>
                      <a:pt x="613" y="433"/>
                    </a:lnTo>
                    <a:lnTo>
                      <a:pt x="604" y="425"/>
                    </a:lnTo>
                    <a:lnTo>
                      <a:pt x="595" y="408"/>
                    </a:lnTo>
                    <a:lnTo>
                      <a:pt x="586" y="395"/>
                    </a:lnTo>
                    <a:lnTo>
                      <a:pt x="591" y="380"/>
                    </a:lnTo>
                    <a:lnTo>
                      <a:pt x="604" y="359"/>
                    </a:lnTo>
                    <a:lnTo>
                      <a:pt x="618" y="337"/>
                    </a:lnTo>
                    <a:lnTo>
                      <a:pt x="633" y="317"/>
                    </a:lnTo>
                    <a:lnTo>
                      <a:pt x="649" y="299"/>
                    </a:lnTo>
                    <a:lnTo>
                      <a:pt x="674" y="274"/>
                    </a:lnTo>
                    <a:lnTo>
                      <a:pt x="696" y="250"/>
                    </a:lnTo>
                    <a:lnTo>
                      <a:pt x="715" y="231"/>
                    </a:lnTo>
                    <a:lnTo>
                      <a:pt x="731" y="214"/>
                    </a:lnTo>
                    <a:lnTo>
                      <a:pt x="749" y="194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22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78"/>
                    </a:lnTo>
                    <a:lnTo>
                      <a:pt x="760" y="122"/>
                    </a:lnTo>
                    <a:lnTo>
                      <a:pt x="760" y="122"/>
                    </a:lnTo>
                    <a:lnTo>
                      <a:pt x="760" y="148"/>
                    </a:lnTo>
                    <a:lnTo>
                      <a:pt x="760" y="132"/>
                    </a:lnTo>
                    <a:lnTo>
                      <a:pt x="753" y="152"/>
                    </a:lnTo>
                    <a:lnTo>
                      <a:pt x="732" y="173"/>
                    </a:lnTo>
                    <a:lnTo>
                      <a:pt x="716" y="194"/>
                    </a:lnTo>
                    <a:lnTo>
                      <a:pt x="693" y="222"/>
                    </a:lnTo>
                    <a:lnTo>
                      <a:pt x="678" y="239"/>
                    </a:lnTo>
                    <a:lnTo>
                      <a:pt x="659" y="261"/>
                    </a:lnTo>
                    <a:lnTo>
                      <a:pt x="641" y="293"/>
                    </a:lnTo>
                    <a:lnTo>
                      <a:pt x="625" y="316"/>
                    </a:lnTo>
                    <a:lnTo>
                      <a:pt x="610" y="340"/>
                    </a:lnTo>
                    <a:lnTo>
                      <a:pt x="589" y="380"/>
                    </a:lnTo>
                    <a:lnTo>
                      <a:pt x="580" y="402"/>
                    </a:lnTo>
                    <a:lnTo>
                      <a:pt x="575" y="416"/>
                    </a:lnTo>
                    <a:lnTo>
                      <a:pt x="564" y="395"/>
                    </a:lnTo>
                    <a:lnTo>
                      <a:pt x="549" y="371"/>
                    </a:lnTo>
                    <a:lnTo>
                      <a:pt x="532" y="348"/>
                    </a:lnTo>
                    <a:lnTo>
                      <a:pt x="519" y="325"/>
                    </a:lnTo>
                    <a:lnTo>
                      <a:pt x="506" y="303"/>
                    </a:lnTo>
                    <a:lnTo>
                      <a:pt x="492" y="284"/>
                    </a:lnTo>
                    <a:lnTo>
                      <a:pt x="477" y="265"/>
                    </a:lnTo>
                    <a:lnTo>
                      <a:pt x="458" y="240"/>
                    </a:lnTo>
                    <a:lnTo>
                      <a:pt x="437" y="216"/>
                    </a:lnTo>
                    <a:lnTo>
                      <a:pt x="418" y="188"/>
                    </a:lnTo>
                    <a:lnTo>
                      <a:pt x="398" y="160"/>
                    </a:lnTo>
                    <a:lnTo>
                      <a:pt x="383" y="137"/>
                    </a:lnTo>
                    <a:lnTo>
                      <a:pt x="364" y="109"/>
                    </a:lnTo>
                    <a:lnTo>
                      <a:pt x="349" y="90"/>
                    </a:lnTo>
                    <a:lnTo>
                      <a:pt x="330" y="72"/>
                    </a:lnTo>
                    <a:lnTo>
                      <a:pt x="314" y="58"/>
                    </a:lnTo>
                    <a:lnTo>
                      <a:pt x="300" y="41"/>
                    </a:lnTo>
                    <a:lnTo>
                      <a:pt x="286" y="18"/>
                    </a:lnTo>
                    <a:lnTo>
                      <a:pt x="274" y="0"/>
                    </a:lnTo>
                    <a:lnTo>
                      <a:pt x="277" y="15"/>
                    </a:lnTo>
                    <a:lnTo>
                      <a:pt x="280" y="37"/>
                    </a:lnTo>
                    <a:lnTo>
                      <a:pt x="283" y="60"/>
                    </a:lnTo>
                    <a:lnTo>
                      <a:pt x="294" y="81"/>
                    </a:lnTo>
                    <a:lnTo>
                      <a:pt x="304" y="101"/>
                    </a:lnTo>
                    <a:lnTo>
                      <a:pt x="322" y="131"/>
                    </a:lnTo>
                    <a:lnTo>
                      <a:pt x="335" y="156"/>
                    </a:lnTo>
                    <a:lnTo>
                      <a:pt x="352" y="186"/>
                    </a:lnTo>
                    <a:lnTo>
                      <a:pt x="369" y="211"/>
                    </a:lnTo>
                    <a:lnTo>
                      <a:pt x="389" y="240"/>
                    </a:lnTo>
                    <a:lnTo>
                      <a:pt x="405" y="261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5331" name="Rectangle 35"/>
          <p:cNvSpPr>
            <a:spLocks noGrp="1" noChangeArrowheads="1"/>
          </p:cNvSpPr>
          <p:nvPr>
            <p:ph type="ctrTitle"/>
          </p:nvPr>
        </p:nvSpPr>
        <p:spPr>
          <a:noFill/>
          <a:ln/>
        </p:spPr>
        <p:txBody>
          <a:bodyPr/>
          <a:lstStyle/>
          <a:p>
            <a:pPr algn="ctr"/>
            <a:r>
              <a:rPr lang="en-US"/>
              <a:t>The End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1E1E-D82A-49F5-A77C-BED9C5ED7B69}" type="slidenum">
              <a:rPr lang="en-US"/>
              <a:pPr/>
              <a:t>58</a:t>
            </a:fld>
            <a:endParaRPr lang="en-US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Timings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How Jak works -14min</a:t>
            </a:r>
          </a:p>
          <a:p>
            <a:r>
              <a:rPr lang="en-US"/>
              <a:t>Bali - 4min</a:t>
            </a:r>
          </a:p>
          <a:p>
            <a:r>
              <a:rPr lang="en-US"/>
              <a:t>up to GenVoca - 9 min</a:t>
            </a:r>
          </a:p>
          <a:p>
            <a:r>
              <a:rPr lang="en-US"/>
              <a:t>up to current status - 10 min</a:t>
            </a:r>
          </a:p>
          <a:p>
            <a:r>
              <a:rPr lang="en-US"/>
              <a:t>current status - 11 min</a:t>
            </a:r>
          </a:p>
          <a:p>
            <a:endParaRPr lang="en-US"/>
          </a:p>
          <a:p>
            <a:r>
              <a:rPr lang="en-US"/>
              <a:t>Total: 48 min.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34AC8-4FB2-446E-8094-FCFAF7C4E218}" type="slidenum">
              <a:rPr lang="en-US"/>
              <a:pPr/>
              <a:t>6</a:t>
            </a:fld>
            <a:endParaRPr lang="en-US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What are Generators?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Generators are compilers for:</a:t>
            </a:r>
          </a:p>
          <a:p>
            <a:pPr lvl="1"/>
            <a:r>
              <a:rPr lang="en-US"/>
              <a:t>domain-specific languages </a:t>
            </a:r>
          </a:p>
          <a:p>
            <a:pPr lvl="1"/>
            <a:r>
              <a:rPr lang="en-US"/>
              <a:t>general-purpose programming languages with domain-specific extensions</a:t>
            </a:r>
            <a:br>
              <a:rPr lang="en-US"/>
            </a:br>
            <a:endParaRPr lang="en-US"/>
          </a:p>
          <a:p>
            <a:r>
              <a:rPr lang="en-US"/>
              <a:t>Problem:</a:t>
            </a:r>
          </a:p>
          <a:p>
            <a:pPr lvl="1"/>
            <a:r>
              <a:rPr lang="en-US"/>
              <a:t>generators are hard to build</a:t>
            </a:r>
          </a:p>
          <a:p>
            <a:pPr lvl="1"/>
            <a:r>
              <a:rPr lang="en-US"/>
              <a:t>programming infrastructure is lacking</a:t>
            </a:r>
          </a:p>
          <a:p>
            <a:pPr lvl="1"/>
            <a:r>
              <a:rPr lang="en-US"/>
              <a:t>60% of effort focuses on infrastructure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7CD68-5449-4D68-93FB-3F19438DC31B}" type="slidenum">
              <a:rPr lang="en-US"/>
              <a:pPr/>
              <a:t>7</a:t>
            </a:fld>
            <a:endParaRPr lang="en-US"/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Jakarta Tool Suite (JTS)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153400" cy="4114800"/>
          </a:xfrm>
        </p:spPr>
        <p:txBody>
          <a:bodyPr/>
          <a:lstStyle/>
          <a:p>
            <a:pPr lvl="1"/>
            <a:r>
              <a:rPr lang="en-US"/>
              <a:t>for building component technologies and generators in Java</a:t>
            </a:r>
          </a:p>
          <a:p>
            <a:pPr lvl="2"/>
            <a:r>
              <a:rPr lang="en-US"/>
              <a:t>based on experiences in building multiple generators</a:t>
            </a:r>
          </a:p>
          <a:p>
            <a:pPr lvl="2"/>
            <a:r>
              <a:rPr lang="en-US"/>
              <a:t>compiler tools (POPART, Dialect, TXL), MS’s IP</a:t>
            </a:r>
            <a:br>
              <a:rPr lang="en-US"/>
            </a:br>
            <a:endParaRPr lang="en-US"/>
          </a:p>
          <a:p>
            <a:pPr lvl="1"/>
            <a:r>
              <a:rPr lang="en-US"/>
              <a:t>for language extensibility</a:t>
            </a:r>
          </a:p>
          <a:p>
            <a:pPr lvl="2"/>
            <a:r>
              <a:rPr lang="en-US"/>
              <a:t>creates preprocessors for </a:t>
            </a:r>
            <a:r>
              <a:rPr lang="en-US" i="1"/>
              <a:t>domain-specific languages (DSLs)</a:t>
            </a:r>
            <a:r>
              <a:rPr lang="en-US"/>
              <a:t> or embedded DSLs</a:t>
            </a:r>
            <a:br>
              <a:rPr lang="en-US"/>
            </a:br>
            <a:endParaRPr lang="en-US"/>
          </a:p>
          <a:p>
            <a:pPr lvl="1"/>
            <a:r>
              <a:rPr lang="en-US"/>
              <a:t>for architectural optimizations needed for self-adaptive software</a:t>
            </a:r>
          </a:p>
        </p:txBody>
      </p:sp>
      <p:grpSp>
        <p:nvGrpSpPr>
          <p:cNvPr id="87044" name="Group 4"/>
          <p:cNvGrpSpPr>
            <a:grpSpLocks/>
          </p:cNvGrpSpPr>
          <p:nvPr/>
        </p:nvGrpSpPr>
        <p:grpSpPr bwMode="auto">
          <a:xfrm>
            <a:off x="990600" y="1752600"/>
            <a:ext cx="4191000" cy="4343400"/>
            <a:chOff x="624" y="1104"/>
            <a:chExt cx="2640" cy="2736"/>
          </a:xfrm>
        </p:grpSpPr>
        <p:sp>
          <p:nvSpPr>
            <p:cNvPr id="87045" name="AutoShape 5"/>
            <p:cNvSpPr>
              <a:spLocks noChangeArrowheads="1"/>
            </p:cNvSpPr>
            <p:nvPr/>
          </p:nvSpPr>
          <p:spPr bwMode="auto">
            <a:xfrm>
              <a:off x="624" y="2544"/>
              <a:ext cx="288" cy="240"/>
            </a:xfrm>
            <a:prstGeom prst="star32">
              <a:avLst>
                <a:gd name="adj" fmla="val 37500"/>
              </a:avLst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46" name="AutoShape 6"/>
            <p:cNvSpPr>
              <a:spLocks noChangeArrowheads="1"/>
            </p:cNvSpPr>
            <p:nvPr/>
          </p:nvSpPr>
          <p:spPr bwMode="auto">
            <a:xfrm>
              <a:off x="624" y="3600"/>
              <a:ext cx="288" cy="240"/>
            </a:xfrm>
            <a:prstGeom prst="star32">
              <a:avLst>
                <a:gd name="adj" fmla="val 37500"/>
              </a:avLst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47" name="AutoShape 7"/>
            <p:cNvSpPr>
              <a:spLocks noChangeArrowheads="1"/>
            </p:cNvSpPr>
            <p:nvPr/>
          </p:nvSpPr>
          <p:spPr bwMode="auto">
            <a:xfrm>
              <a:off x="624" y="1104"/>
              <a:ext cx="288" cy="240"/>
            </a:xfrm>
            <a:prstGeom prst="star32">
              <a:avLst>
                <a:gd name="adj" fmla="val 37500"/>
              </a:avLst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48" name="Rectangle 8"/>
            <p:cNvSpPr>
              <a:spLocks noChangeArrowheads="1"/>
            </p:cNvSpPr>
            <p:nvPr/>
          </p:nvSpPr>
          <p:spPr bwMode="auto">
            <a:xfrm>
              <a:off x="960" y="2736"/>
              <a:ext cx="2304" cy="48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2826-BE0C-4584-8C9C-FD68807CA7D5}" type="slidenum">
              <a:rPr lang="en-US"/>
              <a:pPr/>
              <a:t>8</a:t>
            </a:fld>
            <a:endParaRPr lang="en-US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10600" cy="1143000"/>
          </a:xfrm>
        </p:spPr>
        <p:txBody>
          <a:bodyPr/>
          <a:lstStyle/>
          <a:p>
            <a:r>
              <a:rPr lang="en-US"/>
              <a:t>Language Extensibility isn’t new...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114800"/>
          </a:xfrm>
        </p:spPr>
        <p:txBody>
          <a:bodyPr/>
          <a:lstStyle/>
          <a:p>
            <a:pPr lvl="1"/>
            <a:r>
              <a:rPr lang="en-US"/>
              <a:t>LISP macros &amp; CLOS meta-object protocols</a:t>
            </a:r>
            <a:br>
              <a:rPr lang="en-US"/>
            </a:br>
            <a:endParaRPr lang="en-US"/>
          </a:p>
          <a:p>
            <a:pPr lvl="1"/>
            <a:r>
              <a:rPr lang="en-US"/>
              <a:t>Language extensibility of JTS based on different packaging </a:t>
            </a:r>
            <a:r>
              <a:rPr lang="en-US" i="1"/>
              <a:t>architectural</a:t>
            </a:r>
            <a:r>
              <a:rPr lang="en-US"/>
              <a:t> extensibility</a:t>
            </a:r>
            <a:br>
              <a:rPr lang="en-US"/>
            </a:br>
            <a:endParaRPr lang="en-US"/>
          </a:p>
          <a:p>
            <a:pPr lvl="2"/>
            <a:r>
              <a:rPr lang="en-US"/>
              <a:t>same techniques used in avionics, network protocols, database systems were applied to programming languages</a:t>
            </a:r>
            <a:br>
              <a:rPr lang="en-US"/>
            </a:br>
            <a:endParaRPr lang="en-US"/>
          </a:p>
          <a:p>
            <a:pPr lvl="2"/>
            <a:r>
              <a:rPr lang="en-US"/>
              <a:t>unit of extensibility is a “</a:t>
            </a:r>
            <a:r>
              <a:rPr lang="en-US" i="1"/>
              <a:t>layer</a:t>
            </a:r>
            <a:r>
              <a:rPr lang="en-US"/>
              <a:t>” or </a:t>
            </a:r>
            <a:br>
              <a:rPr lang="en-US"/>
            </a:br>
            <a:r>
              <a:rPr lang="en-US"/>
              <a:t>“</a:t>
            </a:r>
            <a:r>
              <a:rPr lang="en-US" i="1"/>
              <a:t>building block</a:t>
            </a:r>
            <a:r>
              <a:rPr lang="en-US"/>
              <a:t>” of a family of programming languages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FA34-138E-4384-ADA9-E941CB13143B}" type="slidenum">
              <a:rPr lang="en-US"/>
              <a:pPr/>
              <a:t>9</a:t>
            </a:fld>
            <a:endParaRPr lang="en-US"/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This Presentation...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001000" cy="4114800"/>
          </a:xfrm>
          <a:noFill/>
          <a:ln/>
        </p:spPr>
        <p:txBody>
          <a:bodyPr/>
          <a:lstStyle/>
          <a:p>
            <a:pPr lvl="1"/>
            <a:r>
              <a:rPr lang="en-US"/>
              <a:t>Jak Language</a:t>
            </a:r>
          </a:p>
          <a:p>
            <a:pPr lvl="3"/>
            <a:r>
              <a:rPr lang="en-US"/>
              <a:t>open, extensible version of Java </a:t>
            </a:r>
          </a:p>
          <a:p>
            <a:pPr lvl="3"/>
            <a:r>
              <a:rPr lang="en-US"/>
              <a:t>its basic features</a:t>
            </a:r>
            <a:br>
              <a:rPr lang="en-US"/>
            </a:br>
            <a:endParaRPr lang="en-US"/>
          </a:p>
          <a:p>
            <a:pPr lvl="1"/>
            <a:r>
              <a:rPr lang="en-US"/>
              <a:t>Bali Generator </a:t>
            </a:r>
          </a:p>
          <a:p>
            <a:pPr lvl="3"/>
            <a:r>
              <a:rPr lang="en-US"/>
              <a:t>of customized dialects of Jak </a:t>
            </a:r>
          </a:p>
          <a:p>
            <a:pPr lvl="3"/>
            <a:r>
              <a:rPr lang="en-US"/>
              <a:t>(product-line of dialects of Java)</a:t>
            </a:r>
            <a:br>
              <a:rPr lang="en-US"/>
            </a:br>
            <a:endParaRPr lang="en-US"/>
          </a:p>
          <a:p>
            <a:pPr lvl="1"/>
            <a:r>
              <a:rPr lang="en-US"/>
              <a:t>Adaptive Software</a:t>
            </a:r>
          </a:p>
          <a:p>
            <a:pPr lvl="3"/>
            <a:r>
              <a:rPr lang="en-US"/>
              <a:t>demo</a:t>
            </a:r>
            <a:br>
              <a:rPr lang="en-US"/>
            </a:br>
            <a:endParaRPr lang="en-US"/>
          </a:p>
          <a:p>
            <a:pPr lvl="1"/>
            <a:r>
              <a:rPr lang="en-US"/>
              <a:t>Status Report and Conclusions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de Bar.pot">
  <a:themeElements>
    <a:clrScheme name="Side Bar.pot 1">
      <a:dk1>
        <a:srgbClr val="000099"/>
      </a:dk1>
      <a:lt1>
        <a:srgbClr val="FFFFFF"/>
      </a:lt1>
      <a:dk2>
        <a:srgbClr val="0000FF"/>
      </a:dk2>
      <a:lt2>
        <a:srgbClr val="FFFF00"/>
      </a:lt2>
      <a:accent1>
        <a:srgbClr val="FF6633"/>
      </a:accent1>
      <a:accent2>
        <a:srgbClr val="FF00FF"/>
      </a:accent2>
      <a:accent3>
        <a:srgbClr val="AAAAFF"/>
      </a:accent3>
      <a:accent4>
        <a:srgbClr val="DADADA"/>
      </a:accent4>
      <a:accent5>
        <a:srgbClr val="FFB8AD"/>
      </a:accent5>
      <a:accent6>
        <a:srgbClr val="E700E7"/>
      </a:accent6>
      <a:hlink>
        <a:srgbClr val="FF0000"/>
      </a:hlink>
      <a:folHlink>
        <a:srgbClr val="808080"/>
      </a:folHlink>
    </a:clrScheme>
    <a:fontScheme name="Side Bar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/>
          </a:defRPr>
        </a:defPPr>
      </a:lstStyle>
    </a:lnDef>
  </a:objectDefaults>
  <a:extraClrSchemeLst>
    <a:extraClrScheme>
      <a:clrScheme name="Side Bar.pot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de Bar.pot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de Bar.po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de Bar.pot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ide Bar.pot 1">
    <a:dk1>
      <a:srgbClr val="000099"/>
    </a:dk1>
    <a:lt1>
      <a:srgbClr val="FFFFFF"/>
    </a:lt1>
    <a:dk2>
      <a:srgbClr val="0000FF"/>
    </a:dk2>
    <a:lt2>
      <a:srgbClr val="FFFF00"/>
    </a:lt2>
    <a:accent1>
      <a:srgbClr val="FF6633"/>
    </a:accent1>
    <a:accent2>
      <a:srgbClr val="FF00FF"/>
    </a:accent2>
    <a:accent3>
      <a:srgbClr val="AAAAFF"/>
    </a:accent3>
    <a:accent4>
      <a:srgbClr val="DADADA"/>
    </a:accent4>
    <a:accent5>
      <a:srgbClr val="FFB8AD"/>
    </a:accent5>
    <a:accent6>
      <a:srgbClr val="E700E7"/>
    </a:accent6>
    <a:hlink>
      <a:srgbClr val="FF0000"/>
    </a:hlink>
    <a:folHlink>
      <a:srgbClr val="808080"/>
    </a:folHlink>
  </a:clrScheme>
</a:themeOverride>
</file>

<file path=ppt/theme/themeOverride2.xml><?xml version="1.0" encoding="utf-8"?>
<a:themeOverride xmlns:a="http://schemas.openxmlformats.org/drawingml/2006/main">
  <a:clrScheme name="Side Bar.pot 1">
    <a:dk1>
      <a:srgbClr val="000099"/>
    </a:dk1>
    <a:lt1>
      <a:srgbClr val="FFFFFF"/>
    </a:lt1>
    <a:dk2>
      <a:srgbClr val="0000FF"/>
    </a:dk2>
    <a:lt2>
      <a:srgbClr val="FFFF00"/>
    </a:lt2>
    <a:accent1>
      <a:srgbClr val="FF6633"/>
    </a:accent1>
    <a:accent2>
      <a:srgbClr val="FF00FF"/>
    </a:accent2>
    <a:accent3>
      <a:srgbClr val="AAAAFF"/>
    </a:accent3>
    <a:accent4>
      <a:srgbClr val="DADADA"/>
    </a:accent4>
    <a:accent5>
      <a:srgbClr val="FFB8AD"/>
    </a:accent5>
    <a:accent6>
      <a:srgbClr val="E700E7"/>
    </a:accent6>
    <a:hlink>
      <a:srgbClr val="FF0000"/>
    </a:hlink>
    <a:folHlink>
      <a:srgbClr val="808080"/>
    </a:folHlink>
  </a:clrScheme>
</a:themeOverride>
</file>

<file path=ppt/theme/themeOverride3.xml><?xml version="1.0" encoding="utf-8"?>
<a:themeOverride xmlns:a="http://schemas.openxmlformats.org/drawingml/2006/main">
  <a:clrScheme name="Side Bar.pot 1">
    <a:dk1>
      <a:srgbClr val="000099"/>
    </a:dk1>
    <a:lt1>
      <a:srgbClr val="FFFFFF"/>
    </a:lt1>
    <a:dk2>
      <a:srgbClr val="0000FF"/>
    </a:dk2>
    <a:lt2>
      <a:srgbClr val="FFFF00"/>
    </a:lt2>
    <a:accent1>
      <a:srgbClr val="FF6633"/>
    </a:accent1>
    <a:accent2>
      <a:srgbClr val="FF00FF"/>
    </a:accent2>
    <a:accent3>
      <a:srgbClr val="AAAAFF"/>
    </a:accent3>
    <a:accent4>
      <a:srgbClr val="DADADA"/>
    </a:accent4>
    <a:accent5>
      <a:srgbClr val="FFB8AD"/>
    </a:accent5>
    <a:accent6>
      <a:srgbClr val="E700E7"/>
    </a:accent6>
    <a:hlink>
      <a:srgbClr val="FF0000"/>
    </a:hlink>
    <a:folHlink>
      <a:srgbClr val="808080"/>
    </a:folHlink>
  </a:clrScheme>
</a:themeOverride>
</file>

<file path=ppt/theme/themeOverride4.xml><?xml version="1.0" encoding="utf-8"?>
<a:themeOverride xmlns:a="http://schemas.openxmlformats.org/drawingml/2006/main">
  <a:clrScheme name="Side Bar.pot 1">
    <a:dk1>
      <a:srgbClr val="000099"/>
    </a:dk1>
    <a:lt1>
      <a:srgbClr val="FFFFFF"/>
    </a:lt1>
    <a:dk2>
      <a:srgbClr val="0000FF"/>
    </a:dk2>
    <a:lt2>
      <a:srgbClr val="FFFF00"/>
    </a:lt2>
    <a:accent1>
      <a:srgbClr val="FF6633"/>
    </a:accent1>
    <a:accent2>
      <a:srgbClr val="FF00FF"/>
    </a:accent2>
    <a:accent3>
      <a:srgbClr val="AAAAFF"/>
    </a:accent3>
    <a:accent4>
      <a:srgbClr val="DADADA"/>
    </a:accent4>
    <a:accent5>
      <a:srgbClr val="FFB8AD"/>
    </a:accent5>
    <a:accent6>
      <a:srgbClr val="E700E7"/>
    </a:accent6>
    <a:hlink>
      <a:srgbClr val="FF0000"/>
    </a:hlink>
    <a:folHlink>
      <a:srgbClr val="808080"/>
    </a:folHlink>
  </a:clrScheme>
</a:themeOverride>
</file>

<file path=ppt/theme/themeOverride5.xml><?xml version="1.0" encoding="utf-8"?>
<a:themeOverride xmlns:a="http://schemas.openxmlformats.org/drawingml/2006/main">
  <a:clrScheme name="Side Bar.pot 1">
    <a:dk1>
      <a:srgbClr val="000099"/>
    </a:dk1>
    <a:lt1>
      <a:srgbClr val="FFFFFF"/>
    </a:lt1>
    <a:dk2>
      <a:srgbClr val="0000FF"/>
    </a:dk2>
    <a:lt2>
      <a:srgbClr val="FFFF00"/>
    </a:lt2>
    <a:accent1>
      <a:srgbClr val="FF6633"/>
    </a:accent1>
    <a:accent2>
      <a:srgbClr val="FF00FF"/>
    </a:accent2>
    <a:accent3>
      <a:srgbClr val="AAAAFF"/>
    </a:accent3>
    <a:accent4>
      <a:srgbClr val="DADADA"/>
    </a:accent4>
    <a:accent5>
      <a:srgbClr val="FFB8AD"/>
    </a:accent5>
    <a:accent6>
      <a:srgbClr val="E700E7"/>
    </a:accent6>
    <a:hlink>
      <a:srgbClr val="FF0000"/>
    </a:hlink>
    <a:folHlink>
      <a:srgbClr val="808080"/>
    </a:folHlink>
  </a:clrScheme>
</a:themeOverride>
</file>

<file path=ppt/theme/themeOverride6.xml><?xml version="1.0" encoding="utf-8"?>
<a:themeOverride xmlns:a="http://schemas.openxmlformats.org/drawingml/2006/main">
  <a:clrScheme name="Side Bar.pot 1">
    <a:dk1>
      <a:srgbClr val="000099"/>
    </a:dk1>
    <a:lt1>
      <a:srgbClr val="FFFFFF"/>
    </a:lt1>
    <a:dk2>
      <a:srgbClr val="0000FF"/>
    </a:dk2>
    <a:lt2>
      <a:srgbClr val="FFFF00"/>
    </a:lt2>
    <a:accent1>
      <a:srgbClr val="FF6633"/>
    </a:accent1>
    <a:accent2>
      <a:srgbClr val="FF00FF"/>
    </a:accent2>
    <a:accent3>
      <a:srgbClr val="AAAAFF"/>
    </a:accent3>
    <a:accent4>
      <a:srgbClr val="DADADA"/>
    </a:accent4>
    <a:accent5>
      <a:srgbClr val="FFB8AD"/>
    </a:accent5>
    <a:accent6>
      <a:srgbClr val="E700E7"/>
    </a:accent6>
    <a:hlink>
      <a:srgbClr val="FF0000"/>
    </a:hlink>
    <a:folHlink>
      <a:srgbClr val="808080"/>
    </a:folHlink>
  </a:clrScheme>
</a:themeOverride>
</file>

<file path=ppt/theme/themeOverride7.xml><?xml version="1.0" encoding="utf-8"?>
<a:themeOverride xmlns:a="http://schemas.openxmlformats.org/drawingml/2006/main">
  <a:clrScheme name="Side Bar.pot 1">
    <a:dk1>
      <a:srgbClr val="000099"/>
    </a:dk1>
    <a:lt1>
      <a:srgbClr val="FFFFFF"/>
    </a:lt1>
    <a:dk2>
      <a:srgbClr val="0000FF"/>
    </a:dk2>
    <a:lt2>
      <a:srgbClr val="FFFF00"/>
    </a:lt2>
    <a:accent1>
      <a:srgbClr val="FF6633"/>
    </a:accent1>
    <a:accent2>
      <a:srgbClr val="FF00FF"/>
    </a:accent2>
    <a:accent3>
      <a:srgbClr val="AAAAFF"/>
    </a:accent3>
    <a:accent4>
      <a:srgbClr val="DADADA"/>
    </a:accent4>
    <a:accent5>
      <a:srgbClr val="FFB8AD"/>
    </a:accent5>
    <a:accent6>
      <a:srgbClr val="E700E7"/>
    </a:accent6>
    <a:hlink>
      <a:srgbClr val="FF0000"/>
    </a:hlink>
    <a:folHlink>
      <a:srgbClr val="808080"/>
    </a:folHlink>
  </a:clrScheme>
</a:themeOverride>
</file>

<file path=ppt/theme/themeOverride8.xml><?xml version="1.0" encoding="utf-8"?>
<a:themeOverride xmlns:a="http://schemas.openxmlformats.org/drawingml/2006/main">
  <a:clrScheme name="Side Bar.pot 1">
    <a:dk1>
      <a:srgbClr val="000099"/>
    </a:dk1>
    <a:lt1>
      <a:srgbClr val="FFFFFF"/>
    </a:lt1>
    <a:dk2>
      <a:srgbClr val="0000FF"/>
    </a:dk2>
    <a:lt2>
      <a:srgbClr val="FFFF00"/>
    </a:lt2>
    <a:accent1>
      <a:srgbClr val="FF6633"/>
    </a:accent1>
    <a:accent2>
      <a:srgbClr val="FF00FF"/>
    </a:accent2>
    <a:accent3>
      <a:srgbClr val="AAAAFF"/>
    </a:accent3>
    <a:accent4>
      <a:srgbClr val="DADADA"/>
    </a:accent4>
    <a:accent5>
      <a:srgbClr val="FFB8AD"/>
    </a:accent5>
    <a:accent6>
      <a:srgbClr val="E700E7"/>
    </a:accent6>
    <a:hlink>
      <a:srgbClr val="FF0000"/>
    </a:hlink>
    <a:folHlink>
      <a:srgbClr val="808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C:\MSOffice\Templates\Presentation Designs\Side Bar.pot</Template>
  <TotalTime>890</TotalTime>
  <Words>1370</Words>
  <Application>Microsoft Office PowerPoint</Application>
  <PresentationFormat>On-screen Show (4:3)</PresentationFormat>
  <Paragraphs>532</Paragraphs>
  <Slides>58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3" baseType="lpstr">
      <vt:lpstr>Times New Roman</vt:lpstr>
      <vt:lpstr>Monotype Sorts</vt:lpstr>
      <vt:lpstr>Courier New</vt:lpstr>
      <vt:lpstr>Tahoma</vt:lpstr>
      <vt:lpstr>Side Bar.pot</vt:lpstr>
      <vt:lpstr>  The Jakarta Tool Suite</vt:lpstr>
      <vt:lpstr>Introduction</vt:lpstr>
      <vt:lpstr>Quality of Software</vt:lpstr>
      <vt:lpstr>Future of Software Engineering</vt:lpstr>
      <vt:lpstr>Generators</vt:lpstr>
      <vt:lpstr>What are Generators?</vt:lpstr>
      <vt:lpstr>The Jakarta Tool Suite (JTS)</vt:lpstr>
      <vt:lpstr>Language Extensibility isn’t new...</vt:lpstr>
      <vt:lpstr>This Presentation...</vt:lpstr>
      <vt:lpstr>The Jak Language</vt:lpstr>
      <vt:lpstr>Support for Metaprogramming</vt:lpstr>
      <vt:lpstr>AST Constructors</vt:lpstr>
      <vt:lpstr>Parameterization and Composition of Code Fragments</vt:lpstr>
      <vt:lpstr>AST Constructors (Continued)</vt:lpstr>
      <vt:lpstr>The Binding Problem</vt:lpstr>
      <vt:lpstr>Generation Scoping</vt:lpstr>
      <vt:lpstr>AST Traversals</vt:lpstr>
      <vt:lpstr>How Jak Works</vt:lpstr>
      <vt:lpstr>SSTs versus ASTs</vt:lpstr>
      <vt:lpstr>Extensibility of SST/ASTs</vt:lpstr>
      <vt:lpstr>Jakarta Follows DSL Paradigm</vt:lpstr>
      <vt:lpstr>More Detail: Processing in Phases</vt:lpstr>
      <vt:lpstr>Big Picture</vt:lpstr>
      <vt:lpstr>How to...</vt:lpstr>
      <vt:lpstr>Bali</vt:lpstr>
      <vt:lpstr>Family Languages</vt:lpstr>
      <vt:lpstr>Bali is a GenVoca Generator</vt:lpstr>
      <vt:lpstr>Two Aspects</vt:lpstr>
      <vt:lpstr>Domain-Specific Language Compiler Tool</vt:lpstr>
      <vt:lpstr>Bali Grammars</vt:lpstr>
      <vt:lpstr>Bali Grammars</vt:lpstr>
      <vt:lpstr>Inheritance Hierarchies</vt:lpstr>
      <vt:lpstr>Bali Specifications</vt:lpstr>
      <vt:lpstr>What can be generated...</vt:lpstr>
      <vt:lpstr>What can’t be generated...</vt:lpstr>
      <vt:lpstr>Big Picture</vt:lpstr>
      <vt:lpstr>GenVoca Generators</vt:lpstr>
      <vt:lpstr>GenVoca</vt:lpstr>
      <vt:lpstr>Quick Tutorial</vt:lpstr>
      <vt:lpstr>OO Realizations of Refinements</vt:lpstr>
      <vt:lpstr>Large Scale Refinement</vt:lpstr>
      <vt:lpstr>Relationship to GenVoca</vt:lpstr>
      <vt:lpstr>Relationship to JTS</vt:lpstr>
      <vt:lpstr>To Scale, Not to Scale...</vt:lpstr>
      <vt:lpstr>Express Components as Mixin Layers</vt:lpstr>
      <vt:lpstr>Mixin-Layer Construction</vt:lpstr>
      <vt:lpstr>Big Picture</vt:lpstr>
      <vt:lpstr>Current Status  and Future Work</vt:lpstr>
      <vt:lpstr>Current JTS Language</vt:lpstr>
      <vt:lpstr>Current Status</vt:lpstr>
      <vt:lpstr>Self-Adaptive Software</vt:lpstr>
      <vt:lpstr>Design Wizard</vt:lpstr>
      <vt:lpstr>Simple Application using P3</vt:lpstr>
      <vt:lpstr>Self-Adaptivity</vt:lpstr>
      <vt:lpstr>Self-Adaptivity</vt:lpstr>
      <vt:lpstr>Conclusions</vt:lpstr>
      <vt:lpstr>The End</vt:lpstr>
      <vt:lpstr>Timings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GenVoca Generators</dc:title>
  <dc:creator>Authorized User</dc:creator>
  <cp:lastModifiedBy>Don</cp:lastModifiedBy>
  <cp:revision>27</cp:revision>
  <cp:lastPrinted>1997-02-12T17:43:32Z</cp:lastPrinted>
  <dcterms:created xsi:type="dcterms:W3CDTF">1995-05-28T16:34:23Z</dcterms:created>
  <dcterms:modified xsi:type="dcterms:W3CDTF">2010-05-13T19:00:06Z</dcterms:modified>
</cp:coreProperties>
</file>