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9" r:id="rId1"/>
    <p:sldMasterId id="2147483648" r:id="rId2"/>
    <p:sldMasterId id="2147483659" r:id="rId3"/>
    <p:sldMasterId id="2147483669" r:id="rId4"/>
  </p:sldMasterIdLst>
  <p:notesMasterIdLst>
    <p:notesMasterId r:id="rId29"/>
  </p:notesMasterIdLst>
  <p:handoutMasterIdLst>
    <p:handoutMasterId r:id="rId30"/>
  </p:handoutMasterIdLst>
  <p:sldIdLst>
    <p:sldId id="712" r:id="rId5"/>
    <p:sldId id="354" r:id="rId6"/>
    <p:sldId id="262" r:id="rId7"/>
    <p:sldId id="750" r:id="rId8"/>
    <p:sldId id="263" r:id="rId9"/>
    <p:sldId id="746" r:id="rId10"/>
    <p:sldId id="747" r:id="rId11"/>
    <p:sldId id="737" r:id="rId12"/>
    <p:sldId id="721" r:id="rId13"/>
    <p:sldId id="742" r:id="rId14"/>
    <p:sldId id="745" r:id="rId15"/>
    <p:sldId id="258" r:id="rId16"/>
    <p:sldId id="740" r:id="rId17"/>
    <p:sldId id="259" r:id="rId18"/>
    <p:sldId id="739" r:id="rId19"/>
    <p:sldId id="738" r:id="rId20"/>
    <p:sldId id="752" r:id="rId21"/>
    <p:sldId id="753" r:id="rId22"/>
    <p:sldId id="754" r:id="rId23"/>
    <p:sldId id="748" r:id="rId24"/>
    <p:sldId id="720" r:id="rId25"/>
    <p:sldId id="726" r:id="rId26"/>
    <p:sldId id="731" r:id="rId27"/>
    <p:sldId id="743" r:id="rId28"/>
  </p:sldIdLst>
  <p:sldSz cx="9144000" cy="5143500" type="screen16x9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Untitled Section" id="{3540F3E4-3A56-594D-A98C-62123F4F527F}">
          <p14:sldIdLst>
            <p14:sldId id="712"/>
            <p14:sldId id="354"/>
            <p14:sldId id="262"/>
            <p14:sldId id="750"/>
            <p14:sldId id="263"/>
            <p14:sldId id="746"/>
            <p14:sldId id="747"/>
            <p14:sldId id="737"/>
            <p14:sldId id="721"/>
            <p14:sldId id="742"/>
            <p14:sldId id="745"/>
            <p14:sldId id="258"/>
            <p14:sldId id="740"/>
            <p14:sldId id="259"/>
            <p14:sldId id="739"/>
            <p14:sldId id="738"/>
            <p14:sldId id="752"/>
            <p14:sldId id="753"/>
            <p14:sldId id="754"/>
            <p14:sldId id="748"/>
            <p14:sldId id="720"/>
            <p14:sldId id="726"/>
            <p14:sldId id="731"/>
            <p14:sldId id="74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clrMru>
    <a:srgbClr val="00FF00"/>
    <a:srgbClr val="F7971F"/>
    <a:srgbClr val="FFFFFF"/>
    <a:srgbClr val="0000FF"/>
    <a:srgbClr val="BF5700"/>
    <a:srgbClr val="C6531F"/>
    <a:srgbClr val="C01338"/>
    <a:srgbClr val="C00000"/>
    <a:srgbClr val="79C82A"/>
    <a:srgbClr val="DE7E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A15567-FB01-43F9-8839-22497402D552}" v="127" dt="2018-08-29T01:29:43.7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50" autoAdjust="0"/>
    <p:restoredTop sz="84080" autoAdjust="0"/>
  </p:normalViewPr>
  <p:slideViewPr>
    <p:cSldViewPr>
      <p:cViewPr varScale="1">
        <p:scale>
          <a:sx n="96" d="100"/>
          <a:sy n="96" d="100"/>
        </p:scale>
        <p:origin x="1061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2299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ang Sharon" userId="52c9847caf398994" providerId="LiveId" clId="{8CA15567-FB01-43F9-8839-22497402D552}"/>
    <pc:docChg chg="undo custSel modSld">
      <pc:chgData name="Jiang Sharon" userId="52c9847caf398994" providerId="LiveId" clId="{8CA15567-FB01-43F9-8839-22497402D552}" dt="2018-08-29T01:29:43.742" v="125"/>
      <pc:docMkLst>
        <pc:docMk/>
      </pc:docMkLst>
      <pc:sldChg chg="modNotesTx">
        <pc:chgData name="Jiang Sharon" userId="52c9847caf398994" providerId="LiveId" clId="{8CA15567-FB01-43F9-8839-22497402D552}" dt="2018-08-25T01:16:23.866" v="54" actId="20577"/>
        <pc:sldMkLst>
          <pc:docMk/>
          <pc:sldMk cId="252037778" sldId="354"/>
        </pc:sldMkLst>
      </pc:sldChg>
      <pc:sldChg chg="modSp">
        <pc:chgData name="Jiang Sharon" userId="52c9847caf398994" providerId="LiveId" clId="{8CA15567-FB01-43F9-8839-22497402D552}" dt="2018-08-26T04:19:33.100" v="122" actId="1035"/>
        <pc:sldMkLst>
          <pc:docMk/>
          <pc:sldMk cId="2196361712" sldId="737"/>
        </pc:sldMkLst>
        <pc:spChg chg="mod">
          <ac:chgData name="Jiang Sharon" userId="52c9847caf398994" providerId="LiveId" clId="{8CA15567-FB01-43F9-8839-22497402D552}" dt="2018-08-26T04:18:10.331" v="106" actId="57"/>
          <ac:spMkLst>
            <pc:docMk/>
            <pc:sldMk cId="2196361712" sldId="737"/>
            <ac:spMk id="7" creationId="{095712D0-C443-477D-B2C9-26B439A6351B}"/>
          </ac:spMkLst>
        </pc:spChg>
        <pc:spChg chg="mod">
          <ac:chgData name="Jiang Sharon" userId="52c9847caf398994" providerId="LiveId" clId="{8CA15567-FB01-43F9-8839-22497402D552}" dt="2018-08-26T04:19:33.100" v="122" actId="1035"/>
          <ac:spMkLst>
            <pc:docMk/>
            <pc:sldMk cId="2196361712" sldId="737"/>
            <ac:spMk id="15" creationId="{5D2ADCEA-B878-4A04-8D68-3C76D401C25C}"/>
          </ac:spMkLst>
        </pc:spChg>
      </pc:sldChg>
      <pc:sldChg chg="modAnim">
        <pc:chgData name="Jiang Sharon" userId="52c9847caf398994" providerId="LiveId" clId="{8CA15567-FB01-43F9-8839-22497402D552}" dt="2018-08-29T01:29:43.742" v="125"/>
        <pc:sldMkLst>
          <pc:docMk/>
          <pc:sldMk cId="3744126355" sldId="745"/>
        </pc:sldMkLst>
      </pc:sldChg>
      <pc:sldChg chg="delSp modSp modNotesTx">
        <pc:chgData name="Jiang Sharon" userId="52c9847caf398994" providerId="LiveId" clId="{8CA15567-FB01-43F9-8839-22497402D552}" dt="2018-08-29T00:48:38.558" v="124" actId="20577"/>
        <pc:sldMkLst>
          <pc:docMk/>
          <pc:sldMk cId="218858788" sldId="750"/>
        </pc:sldMkLst>
        <pc:spChg chg="mod">
          <ac:chgData name="Jiang Sharon" userId="52c9847caf398994" providerId="LiveId" clId="{8CA15567-FB01-43F9-8839-22497402D552}" dt="2018-08-26T04:16:17.629" v="88" actId="20577"/>
          <ac:spMkLst>
            <pc:docMk/>
            <pc:sldMk cId="218858788" sldId="750"/>
            <ac:spMk id="3" creationId="{00000000-0000-0000-0000-000000000000}"/>
          </ac:spMkLst>
        </pc:spChg>
        <pc:spChg chg="mod">
          <ac:chgData name="Jiang Sharon" userId="52c9847caf398994" providerId="LiveId" clId="{8CA15567-FB01-43F9-8839-22497402D552}" dt="2018-08-26T04:16:15.491" v="87" actId="20577"/>
          <ac:spMkLst>
            <pc:docMk/>
            <pc:sldMk cId="218858788" sldId="750"/>
            <ac:spMk id="6" creationId="{FB1D00B1-D52D-4F5D-B6A7-165679A3F786}"/>
          </ac:spMkLst>
        </pc:spChg>
        <pc:spChg chg="del mod">
          <ac:chgData name="Jiang Sharon" userId="52c9847caf398994" providerId="LiveId" clId="{8CA15567-FB01-43F9-8839-22497402D552}" dt="2018-08-26T04:14:54.840" v="59" actId="478"/>
          <ac:spMkLst>
            <pc:docMk/>
            <pc:sldMk cId="218858788" sldId="750"/>
            <ac:spMk id="7" creationId="{B881E759-1666-4CA6-B4D4-258B976B1E3A}"/>
          </ac:spMkLst>
        </pc:spChg>
      </pc:sldChg>
    </pc:docChg>
  </pc:docChgLst>
  <pc:docChgLst>
    <pc:chgData name="Jiang Sharon" userId="52c9847caf398994" providerId="LiveId" clId="{7999616F-2E35-4ED6-9C39-CE87E24B4E05}"/>
    <pc:docChg chg="undo custSel addSld delSld modSld sldOrd modSection">
      <pc:chgData name="Jiang Sharon" userId="52c9847caf398994" providerId="LiveId" clId="{7999616F-2E35-4ED6-9C39-CE87E24B4E05}" dt="2018-08-23T16:42:34.466" v="2711" actId="20577"/>
      <pc:docMkLst>
        <pc:docMk/>
      </pc:docMkLst>
      <pc:sldChg chg="addSp delSp modSp delAnim modAnim">
        <pc:chgData name="Jiang Sharon" userId="52c9847caf398994" providerId="LiveId" clId="{7999616F-2E35-4ED6-9C39-CE87E24B4E05}" dt="2018-08-22T22:49:38.042" v="81"/>
        <pc:sldMkLst>
          <pc:docMk/>
          <pc:sldMk cId="1092052056" sldId="263"/>
        </pc:sldMkLst>
        <pc:spChg chg="add del mod">
          <ac:chgData name="Jiang Sharon" userId="52c9847caf398994" providerId="LiveId" clId="{7999616F-2E35-4ED6-9C39-CE87E24B4E05}" dt="2018-08-22T22:49:10.503" v="77"/>
          <ac:spMkLst>
            <pc:docMk/>
            <pc:sldMk cId="1092052056" sldId="263"/>
            <ac:spMk id="4" creationId="{617798BF-6FEA-4EA4-8D50-A20CF18B913F}"/>
          </ac:spMkLst>
        </pc:spChg>
        <pc:picChg chg="add mod">
          <ac:chgData name="Jiang Sharon" userId="52c9847caf398994" providerId="LiveId" clId="{7999616F-2E35-4ED6-9C39-CE87E24B4E05}" dt="2018-08-22T22:49:15.402" v="79" actId="14100"/>
          <ac:picMkLst>
            <pc:docMk/>
            <pc:sldMk cId="1092052056" sldId="263"/>
            <ac:picMk id="5" creationId="{5406CF68-194A-4352-91B8-6CB9CF13DEAE}"/>
          </ac:picMkLst>
        </pc:picChg>
        <pc:picChg chg="del">
          <ac:chgData name="Jiang Sharon" userId="52c9847caf398994" providerId="LiveId" clId="{7999616F-2E35-4ED6-9C39-CE87E24B4E05}" dt="2018-08-22T22:49:02.987" v="76" actId="478"/>
          <ac:picMkLst>
            <pc:docMk/>
            <pc:sldMk cId="1092052056" sldId="263"/>
            <ac:picMk id="14" creationId="{CED462A6-EC47-4EDC-B362-0D4377BC8D02}"/>
          </ac:picMkLst>
        </pc:picChg>
      </pc:sldChg>
      <pc:sldChg chg="delSp modSp">
        <pc:chgData name="Jiang Sharon" userId="52c9847caf398994" providerId="LiveId" clId="{7999616F-2E35-4ED6-9C39-CE87E24B4E05}" dt="2018-08-23T16:42:34.466" v="2711" actId="20577"/>
        <pc:sldMkLst>
          <pc:docMk/>
          <pc:sldMk cId="1421096106" sldId="721"/>
        </pc:sldMkLst>
        <pc:spChg chg="mod">
          <ac:chgData name="Jiang Sharon" userId="52c9847caf398994" providerId="LiveId" clId="{7999616F-2E35-4ED6-9C39-CE87E24B4E05}" dt="2018-08-23T16:42:34.466" v="2711" actId="20577"/>
          <ac:spMkLst>
            <pc:docMk/>
            <pc:sldMk cId="1421096106" sldId="721"/>
            <ac:spMk id="3" creationId="{63A1E69F-E576-4B52-831F-9C9F99B0C050}"/>
          </ac:spMkLst>
        </pc:spChg>
        <pc:spChg chg="mod">
          <ac:chgData name="Jiang Sharon" userId="52c9847caf398994" providerId="LiveId" clId="{7999616F-2E35-4ED6-9C39-CE87E24B4E05}" dt="2018-08-23T16:39:06.613" v="2553" actId="1076"/>
          <ac:spMkLst>
            <pc:docMk/>
            <pc:sldMk cId="1421096106" sldId="721"/>
            <ac:spMk id="9" creationId="{A3E33228-614F-4739-9A75-E6C8F4F6EB38}"/>
          </ac:spMkLst>
        </pc:spChg>
        <pc:spChg chg="mod">
          <ac:chgData name="Jiang Sharon" userId="52c9847caf398994" providerId="LiveId" clId="{7999616F-2E35-4ED6-9C39-CE87E24B4E05}" dt="2018-08-23T16:39:28.996" v="2558"/>
          <ac:spMkLst>
            <pc:docMk/>
            <pc:sldMk cId="1421096106" sldId="721"/>
            <ac:spMk id="12" creationId="{2331109F-4220-49BC-BF46-D690FFF5236F}"/>
          </ac:spMkLst>
        </pc:spChg>
        <pc:spChg chg="del mod">
          <ac:chgData name="Jiang Sharon" userId="52c9847caf398994" providerId="LiveId" clId="{7999616F-2E35-4ED6-9C39-CE87E24B4E05}" dt="2018-08-23T16:41:54.209" v="2683" actId="478"/>
          <ac:spMkLst>
            <pc:docMk/>
            <pc:sldMk cId="1421096106" sldId="721"/>
            <ac:spMk id="13" creationId="{ED1F102E-5A7F-4931-9C2C-4CCCCE868A74}"/>
          </ac:spMkLst>
        </pc:spChg>
        <pc:picChg chg="mod">
          <ac:chgData name="Jiang Sharon" userId="52c9847caf398994" providerId="LiveId" clId="{7999616F-2E35-4ED6-9C39-CE87E24B4E05}" dt="2018-08-23T16:39:10.336" v="2555" actId="1076"/>
          <ac:picMkLst>
            <pc:docMk/>
            <pc:sldMk cId="1421096106" sldId="721"/>
            <ac:picMk id="11" creationId="{01BCC8A9-A762-4060-957C-CB65F9784E09}"/>
          </ac:picMkLst>
        </pc:picChg>
      </pc:sldChg>
      <pc:sldChg chg="modSp">
        <pc:chgData name="Jiang Sharon" userId="52c9847caf398994" providerId="LiveId" clId="{7999616F-2E35-4ED6-9C39-CE87E24B4E05}" dt="2018-08-21T18:23:58.041" v="8" actId="6549"/>
        <pc:sldMkLst>
          <pc:docMk/>
          <pc:sldMk cId="2196361712" sldId="737"/>
        </pc:sldMkLst>
        <pc:spChg chg="mod">
          <ac:chgData name="Jiang Sharon" userId="52c9847caf398994" providerId="LiveId" clId="{7999616F-2E35-4ED6-9C39-CE87E24B4E05}" dt="2018-08-21T18:23:58.041" v="8" actId="6549"/>
          <ac:spMkLst>
            <pc:docMk/>
            <pc:sldMk cId="2196361712" sldId="737"/>
            <ac:spMk id="15" creationId="{5D2ADCEA-B878-4A04-8D68-3C76D401C25C}"/>
          </ac:spMkLst>
        </pc:spChg>
      </pc:sldChg>
      <pc:sldChg chg="modNotesTx">
        <pc:chgData name="Jiang Sharon" userId="52c9847caf398994" providerId="LiveId" clId="{7999616F-2E35-4ED6-9C39-CE87E24B4E05}" dt="2018-08-21T18:25:46.295" v="13" actId="20577"/>
        <pc:sldMkLst>
          <pc:docMk/>
          <pc:sldMk cId="3744126355" sldId="745"/>
        </pc:sldMkLst>
      </pc:sldChg>
      <pc:sldChg chg="addSp delSp modSp add ord delAnim modAnim modNotesTx">
        <pc:chgData name="Jiang Sharon" userId="52c9847caf398994" providerId="LiveId" clId="{7999616F-2E35-4ED6-9C39-CE87E24B4E05}" dt="2018-08-23T15:13:06.014" v="546" actId="404"/>
        <pc:sldMkLst>
          <pc:docMk/>
          <pc:sldMk cId="218858788" sldId="750"/>
        </pc:sldMkLst>
        <pc:spChg chg="mod">
          <ac:chgData name="Jiang Sharon" userId="52c9847caf398994" providerId="LiveId" clId="{7999616F-2E35-4ED6-9C39-CE87E24B4E05}" dt="2018-08-21T18:28:46.185" v="28" actId="20577"/>
          <ac:spMkLst>
            <pc:docMk/>
            <pc:sldMk cId="218858788" sldId="750"/>
            <ac:spMk id="2" creationId="{00000000-0000-0000-0000-000000000000}"/>
          </ac:spMkLst>
        </pc:spChg>
        <pc:spChg chg="mod">
          <ac:chgData name="Jiang Sharon" userId="52c9847caf398994" providerId="LiveId" clId="{7999616F-2E35-4ED6-9C39-CE87E24B4E05}" dt="2018-08-23T15:13:02.138" v="545" actId="404"/>
          <ac:spMkLst>
            <pc:docMk/>
            <pc:sldMk cId="218858788" sldId="750"/>
            <ac:spMk id="3" creationId="{00000000-0000-0000-0000-000000000000}"/>
          </ac:spMkLst>
        </pc:spChg>
        <pc:spChg chg="add del mod">
          <ac:chgData name="Jiang Sharon" userId="52c9847caf398994" providerId="LiveId" clId="{7999616F-2E35-4ED6-9C39-CE87E24B4E05}" dt="2018-08-23T03:41:55.569" v="202"/>
          <ac:spMkLst>
            <pc:docMk/>
            <pc:sldMk cId="218858788" sldId="750"/>
            <ac:spMk id="4" creationId="{4D5B2746-017E-491F-A8EC-701ACC91FA4B}"/>
          </ac:spMkLst>
        </pc:spChg>
        <pc:spChg chg="add mod">
          <ac:chgData name="Jiang Sharon" userId="52c9847caf398994" providerId="LiveId" clId="{7999616F-2E35-4ED6-9C39-CE87E24B4E05}" dt="2018-08-23T15:13:06.014" v="546" actId="404"/>
          <ac:spMkLst>
            <pc:docMk/>
            <pc:sldMk cId="218858788" sldId="750"/>
            <ac:spMk id="6" creationId="{FB1D00B1-D52D-4F5D-B6A7-165679A3F786}"/>
          </ac:spMkLst>
        </pc:spChg>
        <pc:spChg chg="add mod">
          <ac:chgData name="Jiang Sharon" userId="52c9847caf398994" providerId="LiveId" clId="{7999616F-2E35-4ED6-9C39-CE87E24B4E05}" dt="2018-08-23T15:12:51.684" v="543" actId="404"/>
          <ac:spMkLst>
            <pc:docMk/>
            <pc:sldMk cId="218858788" sldId="750"/>
            <ac:spMk id="7" creationId="{B881E759-1666-4CA6-B4D4-258B976B1E3A}"/>
          </ac:spMkLst>
        </pc:spChg>
        <pc:spChg chg="add del mod">
          <ac:chgData name="Jiang Sharon" userId="52c9847caf398994" providerId="LiveId" clId="{7999616F-2E35-4ED6-9C39-CE87E24B4E05}" dt="2018-08-23T14:02:17.530" v="330" actId="478"/>
          <ac:spMkLst>
            <pc:docMk/>
            <pc:sldMk cId="218858788" sldId="750"/>
            <ac:spMk id="8" creationId="{818AAF82-FACD-44EE-B735-0099EB1C2690}"/>
          </ac:spMkLst>
        </pc:spChg>
        <pc:spChg chg="del">
          <ac:chgData name="Jiang Sharon" userId="52c9847caf398994" providerId="LiveId" clId="{7999616F-2E35-4ED6-9C39-CE87E24B4E05}" dt="2018-08-21T18:28:50.544" v="29" actId="478"/>
          <ac:spMkLst>
            <pc:docMk/>
            <pc:sldMk cId="218858788" sldId="750"/>
            <ac:spMk id="15" creationId="{0E254803-383E-4BCB-862F-E92B54DAF93E}"/>
          </ac:spMkLst>
        </pc:spChg>
        <pc:grpChg chg="del mod">
          <ac:chgData name="Jiang Sharon" userId="52c9847caf398994" providerId="LiveId" clId="{7999616F-2E35-4ED6-9C39-CE87E24B4E05}" dt="2018-08-21T18:28:51.805" v="31" actId="478"/>
          <ac:grpSpMkLst>
            <pc:docMk/>
            <pc:sldMk cId="218858788" sldId="750"/>
            <ac:grpSpMk id="8" creationId="{BDABBF31-4EB0-4ADA-93BC-EC401AF5B7B8}"/>
          </ac:grpSpMkLst>
        </pc:grpChg>
        <pc:picChg chg="del">
          <ac:chgData name="Jiang Sharon" userId="52c9847caf398994" providerId="LiveId" clId="{7999616F-2E35-4ED6-9C39-CE87E24B4E05}" dt="2018-08-21T18:28:50.544" v="29" actId="478"/>
          <ac:picMkLst>
            <pc:docMk/>
            <pc:sldMk cId="218858788" sldId="750"/>
            <ac:picMk id="12" creationId="{754FC6A5-9058-452C-A6DD-009569D0C4B3}"/>
          </ac:picMkLst>
        </pc:picChg>
      </pc:sldChg>
      <pc:sldChg chg="delSp modSp add delAnim modNotesTx">
        <pc:chgData name="Jiang Sharon" userId="52c9847caf398994" providerId="LiveId" clId="{7999616F-2E35-4ED6-9C39-CE87E24B4E05}" dt="2018-08-23T15:49:17.017" v="1417"/>
        <pc:sldMkLst>
          <pc:docMk/>
          <pc:sldMk cId="4026782410" sldId="752"/>
        </pc:sldMkLst>
        <pc:spChg chg="mod">
          <ac:chgData name="Jiang Sharon" userId="52c9847caf398994" providerId="LiveId" clId="{7999616F-2E35-4ED6-9C39-CE87E24B4E05}" dt="2018-08-22T21:49:44.340" v="41" actId="20577"/>
          <ac:spMkLst>
            <pc:docMk/>
            <pc:sldMk cId="4026782410" sldId="752"/>
            <ac:spMk id="2" creationId="{5C894CC0-CAEC-460D-BC46-48320F21EA57}"/>
          </ac:spMkLst>
        </pc:spChg>
        <pc:spChg chg="mod">
          <ac:chgData name="Jiang Sharon" userId="52c9847caf398994" providerId="LiveId" clId="{7999616F-2E35-4ED6-9C39-CE87E24B4E05}" dt="2018-08-23T15:49:17.017" v="1417"/>
          <ac:spMkLst>
            <pc:docMk/>
            <pc:sldMk cId="4026782410" sldId="752"/>
            <ac:spMk id="7" creationId="{810E13F4-C93E-495D-B6B7-A5FD2350F428}"/>
          </ac:spMkLst>
        </pc:spChg>
        <pc:spChg chg="del mod">
          <ac:chgData name="Jiang Sharon" userId="52c9847caf398994" providerId="LiveId" clId="{7999616F-2E35-4ED6-9C39-CE87E24B4E05}" dt="2018-08-22T21:49:51.457" v="45" actId="478"/>
          <ac:spMkLst>
            <pc:docMk/>
            <pc:sldMk cId="4026782410" sldId="752"/>
            <ac:spMk id="8" creationId="{90AF5A95-BFF0-4DC6-98BD-7D83D7CC0829}"/>
          </ac:spMkLst>
        </pc:spChg>
        <pc:spChg chg="del">
          <ac:chgData name="Jiang Sharon" userId="52c9847caf398994" providerId="LiveId" clId="{7999616F-2E35-4ED6-9C39-CE87E24B4E05}" dt="2018-08-22T21:49:52.708" v="46" actId="478"/>
          <ac:spMkLst>
            <pc:docMk/>
            <pc:sldMk cId="4026782410" sldId="752"/>
            <ac:spMk id="9" creationId="{9278575A-09E6-4D34-ACF6-1D690B6D731E}"/>
          </ac:spMkLst>
        </pc:spChg>
        <pc:picChg chg="del">
          <ac:chgData name="Jiang Sharon" userId="52c9847caf398994" providerId="LiveId" clId="{7999616F-2E35-4ED6-9C39-CE87E24B4E05}" dt="2018-08-22T21:49:47.983" v="43" actId="478"/>
          <ac:picMkLst>
            <pc:docMk/>
            <pc:sldMk cId="4026782410" sldId="752"/>
            <ac:picMk id="10" creationId="{E2407B77-7A55-45B9-A26F-5981EF639773}"/>
          </ac:picMkLst>
        </pc:picChg>
        <pc:picChg chg="del">
          <ac:chgData name="Jiang Sharon" userId="52c9847caf398994" providerId="LiveId" clId="{7999616F-2E35-4ED6-9C39-CE87E24B4E05}" dt="2018-08-22T21:49:47.354" v="42" actId="478"/>
          <ac:picMkLst>
            <pc:docMk/>
            <pc:sldMk cId="4026782410" sldId="752"/>
            <ac:picMk id="29" creationId="{C823F557-3ED8-4140-8A94-14B1963A2E87}"/>
          </ac:picMkLst>
        </pc:picChg>
      </pc:sldChg>
      <pc:sldChg chg="modSp add">
        <pc:chgData name="Jiang Sharon" userId="52c9847caf398994" providerId="LiveId" clId="{7999616F-2E35-4ED6-9C39-CE87E24B4E05}" dt="2018-08-23T15:51:15.223" v="1620" actId="20577"/>
        <pc:sldMkLst>
          <pc:docMk/>
          <pc:sldMk cId="2703641686" sldId="753"/>
        </pc:sldMkLst>
        <pc:spChg chg="mod">
          <ac:chgData name="Jiang Sharon" userId="52c9847caf398994" providerId="LiveId" clId="{7999616F-2E35-4ED6-9C39-CE87E24B4E05}" dt="2018-08-23T15:51:15.223" v="1620" actId="20577"/>
          <ac:spMkLst>
            <pc:docMk/>
            <pc:sldMk cId="2703641686" sldId="753"/>
            <ac:spMk id="7" creationId="{810E13F4-C93E-495D-B6B7-A5FD2350F428}"/>
          </ac:spMkLst>
        </pc:spChg>
      </pc:sldChg>
      <pc:sldChg chg="modSp add">
        <pc:chgData name="Jiang Sharon" userId="52c9847caf398994" providerId="LiveId" clId="{7999616F-2E35-4ED6-9C39-CE87E24B4E05}" dt="2018-08-23T16:35:46.719" v="2531" actId="20577"/>
        <pc:sldMkLst>
          <pc:docMk/>
          <pc:sldMk cId="2476437293" sldId="754"/>
        </pc:sldMkLst>
        <pc:spChg chg="mod">
          <ac:chgData name="Jiang Sharon" userId="52c9847caf398994" providerId="LiveId" clId="{7999616F-2E35-4ED6-9C39-CE87E24B4E05}" dt="2018-08-23T16:35:46.719" v="2531" actId="20577"/>
          <ac:spMkLst>
            <pc:docMk/>
            <pc:sldMk cId="2476437293" sldId="754"/>
            <ac:spMk id="7" creationId="{810E13F4-C93E-495D-B6B7-A5FD2350F428}"/>
          </ac:spMkLst>
        </pc:spChg>
      </pc:sldChg>
    </pc:docChg>
  </pc:docChgLst>
  <pc:docChgLst>
    <pc:chgData name="Jiang Sharon" userId="52c9847caf398994" providerId="LiveId" clId="{CE080553-BA62-469F-82C3-14F781C3900B}"/>
    <pc:docChg chg="undo custSel addSld delSld modSld sldOrd modMainMaster modSection">
      <pc:chgData name="Jiang Sharon" userId="52c9847caf398994" providerId="LiveId" clId="{CE080553-BA62-469F-82C3-14F781C3900B}" dt="2018-08-20T23:51:55.488" v="496" actId="1076"/>
      <pc:docMkLst>
        <pc:docMk/>
      </pc:docMkLst>
      <pc:sldChg chg="addSp delSp">
        <pc:chgData name="Jiang Sharon" userId="52c9847caf398994" providerId="LiveId" clId="{CE080553-BA62-469F-82C3-14F781C3900B}" dt="2018-08-20T22:50:16.870" v="363"/>
        <pc:sldMkLst>
          <pc:docMk/>
          <pc:sldMk cId="1323628030" sldId="258"/>
        </pc:sldMkLst>
        <pc:spChg chg="add del">
          <ac:chgData name="Jiang Sharon" userId="52c9847caf398994" providerId="LiveId" clId="{CE080553-BA62-469F-82C3-14F781C3900B}" dt="2018-08-20T22:50:15.984" v="362" actId="478"/>
          <ac:spMkLst>
            <pc:docMk/>
            <pc:sldMk cId="1323628030" sldId="258"/>
            <ac:spMk id="26" creationId="{FC02A285-4108-4F04-92D9-02D62256D047}"/>
          </ac:spMkLst>
        </pc:spChg>
        <pc:spChg chg="add">
          <ac:chgData name="Jiang Sharon" userId="52c9847caf398994" providerId="LiveId" clId="{CE080553-BA62-469F-82C3-14F781C3900B}" dt="2018-08-20T22:50:16.870" v="363"/>
          <ac:spMkLst>
            <pc:docMk/>
            <pc:sldMk cId="1323628030" sldId="258"/>
            <ac:spMk id="27" creationId="{8DDBF9FE-759A-44FD-B57C-96D016447D3E}"/>
          </ac:spMkLst>
        </pc:spChg>
      </pc:sldChg>
      <pc:sldChg chg="addSp delSp">
        <pc:chgData name="Jiang Sharon" userId="52c9847caf398994" providerId="LiveId" clId="{CE080553-BA62-469F-82C3-14F781C3900B}" dt="2018-08-20T22:50:23.622" v="367"/>
        <pc:sldMkLst>
          <pc:docMk/>
          <pc:sldMk cId="667986276" sldId="259"/>
        </pc:sldMkLst>
        <pc:spChg chg="add del">
          <ac:chgData name="Jiang Sharon" userId="52c9847caf398994" providerId="LiveId" clId="{CE080553-BA62-469F-82C3-14F781C3900B}" dt="2018-08-20T22:50:23.027" v="366" actId="478"/>
          <ac:spMkLst>
            <pc:docMk/>
            <pc:sldMk cId="667986276" sldId="259"/>
            <ac:spMk id="8" creationId="{998BA8CC-13A6-4E9F-9D8F-FCC0300E04F0}"/>
          </ac:spMkLst>
        </pc:spChg>
        <pc:spChg chg="add">
          <ac:chgData name="Jiang Sharon" userId="52c9847caf398994" providerId="LiveId" clId="{CE080553-BA62-469F-82C3-14F781C3900B}" dt="2018-08-20T22:50:23.622" v="367"/>
          <ac:spMkLst>
            <pc:docMk/>
            <pc:sldMk cId="667986276" sldId="259"/>
            <ac:spMk id="9" creationId="{F1274D08-0811-4A87-8B1A-68486AE56D9C}"/>
          </ac:spMkLst>
        </pc:spChg>
      </pc:sldChg>
      <pc:sldChg chg="addSp delSp modNotesTx">
        <pc:chgData name="Jiang Sharon" userId="52c9847caf398994" providerId="LiveId" clId="{CE080553-BA62-469F-82C3-14F781C3900B}" dt="2018-08-20T22:49:39.137" v="344"/>
        <pc:sldMkLst>
          <pc:docMk/>
          <pc:sldMk cId="1009322610" sldId="262"/>
        </pc:sldMkLst>
        <pc:spChg chg="add del">
          <ac:chgData name="Jiang Sharon" userId="52c9847caf398994" providerId="LiveId" clId="{CE080553-BA62-469F-82C3-14F781C3900B}" dt="2018-08-20T22:49:38.397" v="343" actId="478"/>
          <ac:spMkLst>
            <pc:docMk/>
            <pc:sldMk cId="1009322610" sldId="262"/>
            <ac:spMk id="6" creationId="{FBC8B307-7BA8-407A-AA16-A21EBD5A0993}"/>
          </ac:spMkLst>
        </pc:spChg>
        <pc:spChg chg="add">
          <ac:chgData name="Jiang Sharon" userId="52c9847caf398994" providerId="LiveId" clId="{CE080553-BA62-469F-82C3-14F781C3900B}" dt="2018-08-20T22:49:39.137" v="344"/>
          <ac:spMkLst>
            <pc:docMk/>
            <pc:sldMk cId="1009322610" sldId="262"/>
            <ac:spMk id="7" creationId="{07D5BBD7-E896-4F66-A282-CCDC2520642A}"/>
          </ac:spMkLst>
        </pc:spChg>
      </pc:sldChg>
      <pc:sldChg chg="addSp delSp modSp delAnim modAnim modNotesTx">
        <pc:chgData name="Jiang Sharon" userId="52c9847caf398994" providerId="LiveId" clId="{CE080553-BA62-469F-82C3-14F781C3900B}" dt="2018-08-20T22:59:07.572" v="399"/>
        <pc:sldMkLst>
          <pc:docMk/>
          <pc:sldMk cId="1092052056" sldId="263"/>
        </pc:sldMkLst>
        <pc:spChg chg="add del mod">
          <ac:chgData name="Jiang Sharon" userId="52c9847caf398994" providerId="LiveId" clId="{CE080553-BA62-469F-82C3-14F781C3900B}" dt="2018-08-20T21:46:26.483" v="322"/>
          <ac:spMkLst>
            <pc:docMk/>
            <pc:sldMk cId="1092052056" sldId="263"/>
            <ac:spMk id="4" creationId="{893B7D9E-63DC-4006-8D4C-8678BBB258F7}"/>
          </ac:spMkLst>
        </pc:spChg>
        <pc:spChg chg="add del">
          <ac:chgData name="Jiang Sharon" userId="52c9847caf398994" providerId="LiveId" clId="{CE080553-BA62-469F-82C3-14F781C3900B}" dt="2018-08-20T22:49:45.487" v="347" actId="478"/>
          <ac:spMkLst>
            <pc:docMk/>
            <pc:sldMk cId="1092052056" sldId="263"/>
            <ac:spMk id="9" creationId="{274F2FA0-9103-4B28-A68F-BFF97C393A10}"/>
          </ac:spMkLst>
        </pc:spChg>
        <pc:spChg chg="add del mod">
          <ac:chgData name="Jiang Sharon" userId="52c9847caf398994" providerId="LiveId" clId="{CE080553-BA62-469F-82C3-14F781C3900B}" dt="2018-08-20T22:58:29.334" v="391"/>
          <ac:spMkLst>
            <pc:docMk/>
            <pc:sldMk cId="1092052056" sldId="263"/>
            <ac:spMk id="11" creationId="{9A202FB7-1E9B-416C-B62D-3EDF34117895}"/>
          </ac:spMkLst>
        </pc:spChg>
        <pc:spChg chg="add del">
          <ac:chgData name="Jiang Sharon" userId="52c9847caf398994" providerId="LiveId" clId="{CE080553-BA62-469F-82C3-14F781C3900B}" dt="2018-08-20T22:49:43.151" v="346"/>
          <ac:spMkLst>
            <pc:docMk/>
            <pc:sldMk cId="1092052056" sldId="263"/>
            <ac:spMk id="12" creationId="{BE4195EA-6FED-45BF-9D94-0FC737EA0368}"/>
          </ac:spMkLst>
        </pc:spChg>
        <pc:spChg chg="add">
          <ac:chgData name="Jiang Sharon" userId="52c9847caf398994" providerId="LiveId" clId="{CE080553-BA62-469F-82C3-14F781C3900B}" dt="2018-08-20T22:49:46.082" v="348"/>
          <ac:spMkLst>
            <pc:docMk/>
            <pc:sldMk cId="1092052056" sldId="263"/>
            <ac:spMk id="13" creationId="{1E55A309-C16F-4E7C-B830-91C2D634D197}"/>
          </ac:spMkLst>
        </pc:spChg>
        <pc:picChg chg="add del mod">
          <ac:chgData name="Jiang Sharon" userId="52c9847caf398994" providerId="LiveId" clId="{CE080553-BA62-469F-82C3-14F781C3900B}" dt="2018-08-20T21:47:30.830" v="327" actId="478"/>
          <ac:picMkLst>
            <pc:docMk/>
            <pc:sldMk cId="1092052056" sldId="263"/>
            <ac:picMk id="5" creationId="{2381E52E-8F1D-4519-AD1F-ED157A70F7F5}"/>
          </ac:picMkLst>
        </pc:picChg>
        <pc:picChg chg="del">
          <ac:chgData name="Jiang Sharon" userId="52c9847caf398994" providerId="LiveId" clId="{CE080553-BA62-469F-82C3-14F781C3900B}" dt="2018-08-20T21:46:12.959" v="321" actId="478"/>
          <ac:picMkLst>
            <pc:docMk/>
            <pc:sldMk cId="1092052056" sldId="263"/>
            <ac:picMk id="6" creationId="{65D412E4-CBBE-446C-A4DD-295AAA0926D4}"/>
          </ac:picMkLst>
        </pc:picChg>
        <pc:picChg chg="mod">
          <ac:chgData name="Jiang Sharon" userId="52c9847caf398994" providerId="LiveId" clId="{CE080553-BA62-469F-82C3-14F781C3900B}" dt="2018-08-20T22:58:51.151" v="398" actId="1076"/>
          <ac:picMkLst>
            <pc:docMk/>
            <pc:sldMk cId="1092052056" sldId="263"/>
            <ac:picMk id="7" creationId="{BE23C06D-C857-4CA4-9074-559945B3E311}"/>
          </ac:picMkLst>
        </pc:picChg>
        <pc:picChg chg="add mod">
          <ac:chgData name="Jiang Sharon" userId="52c9847caf398994" providerId="LiveId" clId="{CE080553-BA62-469F-82C3-14F781C3900B}" dt="2018-08-20T22:58:48.766" v="397" actId="1076"/>
          <ac:picMkLst>
            <pc:docMk/>
            <pc:sldMk cId="1092052056" sldId="263"/>
            <ac:picMk id="14" creationId="{CED462A6-EC47-4EDC-B362-0D4377BC8D02}"/>
          </ac:picMkLst>
        </pc:picChg>
      </pc:sldChg>
      <pc:sldChg chg="addSp delSp modSp modAnim">
        <pc:chgData name="Jiang Sharon" userId="52c9847caf398994" providerId="LiveId" clId="{CE080553-BA62-469F-82C3-14F781C3900B}" dt="2018-08-20T22:49:20.495" v="342" actId="20577"/>
        <pc:sldMkLst>
          <pc:docMk/>
          <pc:sldMk cId="252037778" sldId="354"/>
        </pc:sldMkLst>
        <pc:spChg chg="mod">
          <ac:chgData name="Jiang Sharon" userId="52c9847caf398994" providerId="LiveId" clId="{CE080553-BA62-469F-82C3-14F781C3900B}" dt="2018-08-20T21:42:40.996" v="271" actId="6549"/>
          <ac:spMkLst>
            <pc:docMk/>
            <pc:sldMk cId="252037778" sldId="354"/>
            <ac:spMk id="3" creationId="{00000000-0000-0000-0000-000000000000}"/>
          </ac:spMkLst>
        </pc:spChg>
        <pc:spChg chg="del mod">
          <ac:chgData name="Jiang Sharon" userId="52c9847caf398994" providerId="LiveId" clId="{CE080553-BA62-469F-82C3-14F781C3900B}" dt="2018-08-20T21:21:54.822" v="9"/>
          <ac:spMkLst>
            <pc:docMk/>
            <pc:sldMk cId="252037778" sldId="354"/>
            <ac:spMk id="6" creationId="{F5093D0E-B270-4072-8DAE-2013FA6AB682}"/>
          </ac:spMkLst>
        </pc:spChg>
        <pc:spChg chg="add mod">
          <ac:chgData name="Jiang Sharon" userId="52c9847caf398994" providerId="LiveId" clId="{CE080553-BA62-469F-82C3-14F781C3900B}" dt="2018-08-20T22:49:20.495" v="342" actId="20577"/>
          <ac:spMkLst>
            <pc:docMk/>
            <pc:sldMk cId="252037778" sldId="354"/>
            <ac:spMk id="14" creationId="{062A92A7-1087-4915-B949-4C4621D0F8D2}"/>
          </ac:spMkLst>
        </pc:spChg>
        <pc:spChg chg="mod">
          <ac:chgData name="Jiang Sharon" userId="52c9847caf398994" providerId="LiveId" clId="{CE080553-BA62-469F-82C3-14F781C3900B}" dt="2018-08-20T21:34:02.963" v="128" actId="1036"/>
          <ac:spMkLst>
            <pc:docMk/>
            <pc:sldMk cId="252037778" sldId="354"/>
            <ac:spMk id="15" creationId="{0E254803-383E-4BCB-862F-E92B54DAF93E}"/>
          </ac:spMkLst>
        </pc:spChg>
        <pc:spChg chg="add del">
          <ac:chgData name="Jiang Sharon" userId="52c9847caf398994" providerId="LiveId" clId="{CE080553-BA62-469F-82C3-14F781C3900B}" dt="2018-08-20T21:30:05.565" v="117"/>
          <ac:spMkLst>
            <pc:docMk/>
            <pc:sldMk cId="252037778" sldId="354"/>
            <ac:spMk id="18" creationId="{3765C835-C73C-4158-9CA0-AD5F395815F6}"/>
          </ac:spMkLst>
        </pc:spChg>
        <pc:spChg chg="add del">
          <ac:chgData name="Jiang Sharon" userId="52c9847caf398994" providerId="LiveId" clId="{CE080553-BA62-469F-82C3-14F781C3900B}" dt="2018-08-20T21:30:05.565" v="117"/>
          <ac:spMkLst>
            <pc:docMk/>
            <pc:sldMk cId="252037778" sldId="354"/>
            <ac:spMk id="20" creationId="{4FFBF24E-B460-4258-B8C5-8D936A010A67}"/>
          </ac:spMkLst>
        </pc:spChg>
        <pc:spChg chg="add del">
          <ac:chgData name="Jiang Sharon" userId="52c9847caf398994" providerId="LiveId" clId="{CE080553-BA62-469F-82C3-14F781C3900B}" dt="2018-08-20T21:30:05.565" v="117"/>
          <ac:spMkLst>
            <pc:docMk/>
            <pc:sldMk cId="252037778" sldId="354"/>
            <ac:spMk id="23" creationId="{9FC7D1B1-1ABD-4E30-ABAE-CF3710741E52}"/>
          </ac:spMkLst>
        </pc:spChg>
        <pc:grpChg chg="mod">
          <ac:chgData name="Jiang Sharon" userId="52c9847caf398994" providerId="LiveId" clId="{CE080553-BA62-469F-82C3-14F781C3900B}" dt="2018-08-20T21:34:02.963" v="128" actId="1036"/>
          <ac:grpSpMkLst>
            <pc:docMk/>
            <pc:sldMk cId="252037778" sldId="354"/>
            <ac:grpSpMk id="8" creationId="{BDABBF31-4EB0-4ADA-93BC-EC401AF5B7B8}"/>
          </ac:grpSpMkLst>
        </pc:grpChg>
        <pc:picChg chg="del mod">
          <ac:chgData name="Jiang Sharon" userId="52c9847caf398994" providerId="LiveId" clId="{CE080553-BA62-469F-82C3-14F781C3900B}" dt="2018-08-20T21:30:00.372" v="115" actId="478"/>
          <ac:picMkLst>
            <pc:docMk/>
            <pc:sldMk cId="252037778" sldId="354"/>
            <ac:picMk id="4" creationId="{A5C4EFA8-C7F5-4277-926B-E5DAB04CE962}"/>
          </ac:picMkLst>
        </pc:picChg>
        <pc:picChg chg="add mod">
          <ac:chgData name="Jiang Sharon" userId="52c9847caf398994" providerId="LiveId" clId="{CE080553-BA62-469F-82C3-14F781C3900B}" dt="2018-08-20T21:30:24.517" v="123" actId="14100"/>
          <ac:picMkLst>
            <pc:docMk/>
            <pc:sldMk cId="252037778" sldId="354"/>
            <ac:picMk id="12" creationId="{754FC6A5-9058-452C-A6DD-009569D0C4B3}"/>
          </ac:picMkLst>
        </pc:picChg>
        <pc:picChg chg="add del">
          <ac:chgData name="Jiang Sharon" userId="52c9847caf398994" providerId="LiveId" clId="{CE080553-BA62-469F-82C3-14F781C3900B}" dt="2018-08-20T21:30:05.565" v="117"/>
          <ac:picMkLst>
            <pc:docMk/>
            <pc:sldMk cId="252037778" sldId="354"/>
            <ac:picMk id="16" creationId="{EBD842F6-C7EA-4756-8050-B15E75FACEC5}"/>
          </ac:picMkLst>
        </pc:picChg>
        <pc:picChg chg="add del">
          <ac:chgData name="Jiang Sharon" userId="52c9847caf398994" providerId="LiveId" clId="{CE080553-BA62-469F-82C3-14F781C3900B}" dt="2018-08-20T21:30:05.565" v="117"/>
          <ac:picMkLst>
            <pc:docMk/>
            <pc:sldMk cId="252037778" sldId="354"/>
            <ac:picMk id="17" creationId="{87441353-B499-4D83-A93C-E11B13BBA6E1}"/>
          </ac:picMkLst>
        </pc:picChg>
        <pc:picChg chg="add del">
          <ac:chgData name="Jiang Sharon" userId="52c9847caf398994" providerId="LiveId" clId="{CE080553-BA62-469F-82C3-14F781C3900B}" dt="2018-08-20T21:30:05.565" v="117"/>
          <ac:picMkLst>
            <pc:docMk/>
            <pc:sldMk cId="252037778" sldId="354"/>
            <ac:picMk id="21" creationId="{3218A1FB-60D0-49A3-A7FE-D5FFE2A99711}"/>
          </ac:picMkLst>
        </pc:picChg>
        <pc:cxnChg chg="add del">
          <ac:chgData name="Jiang Sharon" userId="52c9847caf398994" providerId="LiveId" clId="{CE080553-BA62-469F-82C3-14F781C3900B}" dt="2018-08-20T21:30:05.565" v="117"/>
          <ac:cxnSpMkLst>
            <pc:docMk/>
            <pc:sldMk cId="252037778" sldId="354"/>
            <ac:cxnSpMk id="19" creationId="{B6FC1234-6BBB-42AE-89D6-BFC897E80FD2}"/>
          </ac:cxnSpMkLst>
        </pc:cxnChg>
        <pc:cxnChg chg="add del">
          <ac:chgData name="Jiang Sharon" userId="52c9847caf398994" providerId="LiveId" clId="{CE080553-BA62-469F-82C3-14F781C3900B}" dt="2018-08-20T21:30:05.565" v="117"/>
          <ac:cxnSpMkLst>
            <pc:docMk/>
            <pc:sldMk cId="252037778" sldId="354"/>
            <ac:cxnSpMk id="22" creationId="{AAD1FABF-B317-4E29-9D70-45887587AA0C}"/>
          </ac:cxnSpMkLst>
        </pc:cxnChg>
      </pc:sldChg>
      <pc:sldChg chg="addSp delSp">
        <pc:chgData name="Jiang Sharon" userId="52c9847caf398994" providerId="LiveId" clId="{CE080553-BA62-469F-82C3-14F781C3900B}" dt="2018-08-20T22:50:35.714" v="373"/>
        <pc:sldMkLst>
          <pc:docMk/>
          <pc:sldMk cId="892398436" sldId="720"/>
        </pc:sldMkLst>
        <pc:spChg chg="add del">
          <ac:chgData name="Jiang Sharon" userId="52c9847caf398994" providerId="LiveId" clId="{CE080553-BA62-469F-82C3-14F781C3900B}" dt="2018-08-20T22:50:34.777" v="372" actId="478"/>
          <ac:spMkLst>
            <pc:docMk/>
            <pc:sldMk cId="892398436" sldId="720"/>
            <ac:spMk id="14" creationId="{6A097172-8B7A-4E21-A6CB-79FAC5EF7187}"/>
          </ac:spMkLst>
        </pc:spChg>
        <pc:spChg chg="add">
          <ac:chgData name="Jiang Sharon" userId="52c9847caf398994" providerId="LiveId" clId="{CE080553-BA62-469F-82C3-14F781C3900B}" dt="2018-08-20T22:50:35.714" v="373"/>
          <ac:spMkLst>
            <pc:docMk/>
            <pc:sldMk cId="892398436" sldId="720"/>
            <ac:spMk id="15" creationId="{66DA592D-2C78-4D6C-8B9D-F1E0684C006A}"/>
          </ac:spMkLst>
        </pc:spChg>
      </pc:sldChg>
      <pc:sldChg chg="addSp delSp modSp add">
        <pc:chgData name="Jiang Sharon" userId="52c9847caf398994" providerId="LiveId" clId="{CE080553-BA62-469F-82C3-14F781C3900B}" dt="2018-08-20T23:51:55.488" v="496" actId="1076"/>
        <pc:sldMkLst>
          <pc:docMk/>
          <pc:sldMk cId="1421096106" sldId="721"/>
        </pc:sldMkLst>
        <pc:spChg chg="mod">
          <ac:chgData name="Jiang Sharon" userId="52c9847caf398994" providerId="LiveId" clId="{CE080553-BA62-469F-82C3-14F781C3900B}" dt="2018-08-20T23:00:38.713" v="415" actId="113"/>
          <ac:spMkLst>
            <pc:docMk/>
            <pc:sldMk cId="1421096106" sldId="721"/>
            <ac:spMk id="2" creationId="{CFCA3C4F-5AA2-46CE-BB3E-4786166D08C7}"/>
          </ac:spMkLst>
        </pc:spChg>
        <pc:spChg chg="mod">
          <ac:chgData name="Jiang Sharon" userId="52c9847caf398994" providerId="LiveId" clId="{CE080553-BA62-469F-82C3-14F781C3900B}" dt="2018-08-20T23:12:27.988" v="490" actId="20577"/>
          <ac:spMkLst>
            <pc:docMk/>
            <pc:sldMk cId="1421096106" sldId="721"/>
            <ac:spMk id="3" creationId="{63A1E69F-E576-4B52-831F-9C9F99B0C050}"/>
          </ac:spMkLst>
        </pc:spChg>
        <pc:spChg chg="add del mod">
          <ac:chgData name="Jiang Sharon" userId="52c9847caf398994" providerId="LiveId" clId="{CE080553-BA62-469F-82C3-14F781C3900B}" dt="2018-08-20T23:09:04.274" v="462" actId="478"/>
          <ac:spMkLst>
            <pc:docMk/>
            <pc:sldMk cId="1421096106" sldId="721"/>
            <ac:spMk id="5" creationId="{4D290045-9B8B-40E0-932C-57E395053D27}"/>
          </ac:spMkLst>
        </pc:spChg>
        <pc:spChg chg="add mod">
          <ac:chgData name="Jiang Sharon" userId="52c9847caf398994" providerId="LiveId" clId="{CE080553-BA62-469F-82C3-14F781C3900B}" dt="2018-08-20T23:12:54.120" v="491" actId="1076"/>
          <ac:spMkLst>
            <pc:docMk/>
            <pc:sldMk cId="1421096106" sldId="721"/>
            <ac:spMk id="9" creationId="{A3E33228-614F-4739-9A75-E6C8F4F6EB38}"/>
          </ac:spMkLst>
        </pc:spChg>
        <pc:spChg chg="add mod">
          <ac:chgData name="Jiang Sharon" userId="52c9847caf398994" providerId="LiveId" clId="{CE080553-BA62-469F-82C3-14F781C3900B}" dt="2018-08-20T23:51:53.062" v="495" actId="1076"/>
          <ac:spMkLst>
            <pc:docMk/>
            <pc:sldMk cId="1421096106" sldId="721"/>
            <ac:spMk id="12" creationId="{2331109F-4220-49BC-BF46-D690FFF5236F}"/>
          </ac:spMkLst>
        </pc:spChg>
        <pc:spChg chg="add mod">
          <ac:chgData name="Jiang Sharon" userId="52c9847caf398994" providerId="LiveId" clId="{CE080553-BA62-469F-82C3-14F781C3900B}" dt="2018-08-20T23:51:55.488" v="496" actId="1076"/>
          <ac:spMkLst>
            <pc:docMk/>
            <pc:sldMk cId="1421096106" sldId="721"/>
            <ac:spMk id="13" creationId="{ED1F102E-5A7F-4931-9C2C-4CCCCE868A74}"/>
          </ac:spMkLst>
        </pc:spChg>
        <pc:picChg chg="mod">
          <ac:chgData name="Jiang Sharon" userId="52c9847caf398994" providerId="LiveId" clId="{CE080553-BA62-469F-82C3-14F781C3900B}" dt="2018-08-20T23:09:42.285" v="468" actId="1076"/>
          <ac:picMkLst>
            <pc:docMk/>
            <pc:sldMk cId="1421096106" sldId="721"/>
            <ac:picMk id="7" creationId="{72F02E26-0046-4D07-AFF0-D84C18C2FB9D}"/>
          </ac:picMkLst>
        </pc:picChg>
        <pc:picChg chg="add del mod">
          <ac:chgData name="Jiang Sharon" userId="52c9847caf398994" providerId="LiveId" clId="{CE080553-BA62-469F-82C3-14F781C3900B}" dt="2018-08-20T23:09:02.886" v="461" actId="478"/>
          <ac:picMkLst>
            <pc:docMk/>
            <pc:sldMk cId="1421096106" sldId="721"/>
            <ac:picMk id="8" creationId="{107F8DD7-915A-4CA7-B695-4CF27B257866}"/>
          </ac:picMkLst>
        </pc:picChg>
        <pc:picChg chg="add mod">
          <ac:chgData name="Jiang Sharon" userId="52c9847caf398994" providerId="LiveId" clId="{CE080553-BA62-469F-82C3-14F781C3900B}" dt="2018-08-20T23:12:09.709" v="485" actId="1076"/>
          <ac:picMkLst>
            <pc:docMk/>
            <pc:sldMk cId="1421096106" sldId="721"/>
            <ac:picMk id="11" creationId="{01BCC8A9-A762-4060-957C-CB65F9784E09}"/>
          </ac:picMkLst>
        </pc:picChg>
      </pc:sldChg>
      <pc:sldChg chg="addSp delSp modSp add ord addAnim delAnim">
        <pc:chgData name="Jiang Sharon" userId="52c9847caf398994" providerId="LiveId" clId="{CE080553-BA62-469F-82C3-14F781C3900B}" dt="2018-08-20T23:09:15.321" v="464"/>
        <pc:sldMkLst>
          <pc:docMk/>
          <pc:sldMk cId="980143897" sldId="726"/>
        </pc:sldMkLst>
        <pc:spChg chg="add del mod">
          <ac:chgData name="Jiang Sharon" userId="52c9847caf398994" providerId="LiveId" clId="{CE080553-BA62-469F-82C3-14F781C3900B}" dt="2018-08-20T23:09:15.321" v="464"/>
          <ac:spMkLst>
            <pc:docMk/>
            <pc:sldMk cId="980143897" sldId="726"/>
            <ac:spMk id="4" creationId="{897698EA-4399-49A1-B620-218548979615}"/>
          </ac:spMkLst>
        </pc:spChg>
        <pc:spChg chg="add del">
          <ac:chgData name="Jiang Sharon" userId="52c9847caf398994" providerId="LiveId" clId="{CE080553-BA62-469F-82C3-14F781C3900B}" dt="2018-08-20T23:09:15.321" v="464"/>
          <ac:spMkLst>
            <pc:docMk/>
            <pc:sldMk cId="980143897" sldId="726"/>
            <ac:spMk id="6" creationId="{345FC9A7-5E1F-4F60-ACBD-AB644B5C263D}"/>
          </ac:spMkLst>
        </pc:spChg>
        <pc:spChg chg="mod">
          <ac:chgData name="Jiang Sharon" userId="52c9847caf398994" providerId="LiveId" clId="{CE080553-BA62-469F-82C3-14F781C3900B}" dt="2018-08-20T23:08:21.336" v="453" actId="14100"/>
          <ac:spMkLst>
            <pc:docMk/>
            <pc:sldMk cId="980143897" sldId="726"/>
            <ac:spMk id="17" creationId="{7D2DECBE-D7E2-49D5-B158-47A0F2337DE1}"/>
          </ac:spMkLst>
        </pc:spChg>
        <pc:grpChg chg="add del">
          <ac:chgData name="Jiang Sharon" userId="52c9847caf398994" providerId="LiveId" clId="{CE080553-BA62-469F-82C3-14F781C3900B}" dt="2018-08-20T23:08:21.265" v="452" actId="478"/>
          <ac:grpSpMkLst>
            <pc:docMk/>
            <pc:sldMk cId="980143897" sldId="726"/>
            <ac:grpSpMk id="32" creationId="{FADAF41B-863B-4A32-BDB0-03FCA6C8D2DD}"/>
          </ac:grpSpMkLst>
        </pc:grpChg>
        <pc:grpChg chg="add del">
          <ac:chgData name="Jiang Sharon" userId="52c9847caf398994" providerId="LiveId" clId="{CE080553-BA62-469F-82C3-14F781C3900B}" dt="2018-08-20T23:08:20.732" v="451" actId="478"/>
          <ac:grpSpMkLst>
            <pc:docMk/>
            <pc:sldMk cId="980143897" sldId="726"/>
            <ac:grpSpMk id="75" creationId="{475C1410-313E-40C9-9C6D-86A9DDBAF4AC}"/>
          </ac:grpSpMkLst>
        </pc:grpChg>
        <pc:picChg chg="add del">
          <ac:chgData name="Jiang Sharon" userId="52c9847caf398994" providerId="LiveId" clId="{CE080553-BA62-469F-82C3-14F781C3900B}" dt="2018-08-20T23:09:15.321" v="464"/>
          <ac:picMkLst>
            <pc:docMk/>
            <pc:sldMk cId="980143897" sldId="726"/>
            <ac:picMk id="2" creationId="{A6D36A53-B30B-43A1-AB3C-8E47914B4CDD}"/>
          </ac:picMkLst>
        </pc:picChg>
        <pc:picChg chg="mod">
          <ac:chgData name="Jiang Sharon" userId="52c9847caf398994" providerId="LiveId" clId="{CE080553-BA62-469F-82C3-14F781C3900B}" dt="2018-08-20T23:08:01.234" v="448" actId="1076"/>
          <ac:picMkLst>
            <pc:docMk/>
            <pc:sldMk cId="980143897" sldId="726"/>
            <ac:picMk id="71" creationId="{967B5D99-D457-44EC-A913-9E46DE0CA8F8}"/>
          </ac:picMkLst>
        </pc:picChg>
        <pc:cxnChg chg="mod">
          <ac:chgData name="Jiang Sharon" userId="52c9847caf398994" providerId="LiveId" clId="{CE080553-BA62-469F-82C3-14F781C3900B}" dt="2018-08-20T23:08:20.732" v="451" actId="478"/>
          <ac:cxnSpMkLst>
            <pc:docMk/>
            <pc:sldMk cId="980143897" sldId="726"/>
            <ac:cxnSpMk id="33" creationId="{C258B7C3-1912-419B-9374-567330393C54}"/>
          </ac:cxnSpMkLst>
        </pc:cxnChg>
        <pc:cxnChg chg="mod">
          <ac:chgData name="Jiang Sharon" userId="52c9847caf398994" providerId="LiveId" clId="{CE080553-BA62-469F-82C3-14F781C3900B}" dt="2018-08-20T23:08:20.732" v="451" actId="478"/>
          <ac:cxnSpMkLst>
            <pc:docMk/>
            <pc:sldMk cId="980143897" sldId="726"/>
            <ac:cxnSpMk id="43" creationId="{2BB5792F-5E84-48AB-BD94-79C8F70EC566}"/>
          </ac:cxnSpMkLst>
        </pc:cxnChg>
        <pc:cxnChg chg="mod">
          <ac:chgData name="Jiang Sharon" userId="52c9847caf398994" providerId="LiveId" clId="{CE080553-BA62-469F-82C3-14F781C3900B}" dt="2018-08-20T23:08:20.732" v="451" actId="478"/>
          <ac:cxnSpMkLst>
            <pc:docMk/>
            <pc:sldMk cId="980143897" sldId="726"/>
            <ac:cxnSpMk id="60" creationId="{140AE3DC-D106-4E43-AD12-26F8C2387D9F}"/>
          </ac:cxnSpMkLst>
        </pc:cxnChg>
      </pc:sldChg>
      <pc:sldChg chg="addSp delSp">
        <pc:chgData name="Jiang Sharon" userId="52c9847caf398994" providerId="LiveId" clId="{CE080553-BA62-469F-82C3-14F781C3900B}" dt="2018-08-20T22:50:43.976" v="375"/>
        <pc:sldMkLst>
          <pc:docMk/>
          <pc:sldMk cId="4205661561" sldId="731"/>
        </pc:sldMkLst>
        <pc:spChg chg="add del">
          <ac:chgData name="Jiang Sharon" userId="52c9847caf398994" providerId="LiveId" clId="{CE080553-BA62-469F-82C3-14F781C3900B}" dt="2018-08-20T22:50:43.283" v="374" actId="478"/>
          <ac:spMkLst>
            <pc:docMk/>
            <pc:sldMk cId="4205661561" sldId="731"/>
            <ac:spMk id="8" creationId="{443B460E-8A4C-493B-A1C2-774335FBFBC0}"/>
          </ac:spMkLst>
        </pc:spChg>
        <pc:spChg chg="add">
          <ac:chgData name="Jiang Sharon" userId="52c9847caf398994" providerId="LiveId" clId="{CE080553-BA62-469F-82C3-14F781C3900B}" dt="2018-08-20T22:50:43.976" v="375"/>
          <ac:spMkLst>
            <pc:docMk/>
            <pc:sldMk cId="4205661561" sldId="731"/>
            <ac:spMk id="9" creationId="{E4315CFE-E97E-4C53-9B75-55DBEBC11FEC}"/>
          </ac:spMkLst>
        </pc:spChg>
      </pc:sldChg>
      <pc:sldChg chg="addSp delSp modSp">
        <pc:chgData name="Jiang Sharon" userId="52c9847caf398994" providerId="LiveId" clId="{CE080553-BA62-469F-82C3-14F781C3900B}" dt="2018-08-20T22:49:58.094" v="354"/>
        <pc:sldMkLst>
          <pc:docMk/>
          <pc:sldMk cId="2196361712" sldId="737"/>
        </pc:sldMkLst>
        <pc:spChg chg="add del">
          <ac:chgData name="Jiang Sharon" userId="52c9847caf398994" providerId="LiveId" clId="{CE080553-BA62-469F-82C3-14F781C3900B}" dt="2018-08-20T22:49:57.310" v="353" actId="478"/>
          <ac:spMkLst>
            <pc:docMk/>
            <pc:sldMk cId="2196361712" sldId="737"/>
            <ac:spMk id="10" creationId="{B611758C-D968-4E15-8985-CE24DA2C57FC}"/>
          </ac:spMkLst>
        </pc:spChg>
        <pc:spChg chg="add">
          <ac:chgData name="Jiang Sharon" userId="52c9847caf398994" providerId="LiveId" clId="{CE080553-BA62-469F-82C3-14F781C3900B}" dt="2018-08-20T22:49:58.094" v="354"/>
          <ac:spMkLst>
            <pc:docMk/>
            <pc:sldMk cId="2196361712" sldId="737"/>
            <ac:spMk id="11" creationId="{D0C41235-D948-42BF-86BC-6226AFAB4FA2}"/>
          </ac:spMkLst>
        </pc:spChg>
        <pc:spChg chg="mod">
          <ac:chgData name="Jiang Sharon" userId="52c9847caf398994" providerId="LiveId" clId="{CE080553-BA62-469F-82C3-14F781C3900B}" dt="2018-08-20T21:41:19.412" v="245" actId="20577"/>
          <ac:spMkLst>
            <pc:docMk/>
            <pc:sldMk cId="2196361712" sldId="737"/>
            <ac:spMk id="15" creationId="{5D2ADCEA-B878-4A04-8D68-3C76D401C25C}"/>
          </ac:spMkLst>
        </pc:spChg>
      </pc:sldChg>
      <pc:sldChg chg="addSp delSp modSp">
        <pc:chgData name="Jiang Sharon" userId="52c9847caf398994" providerId="LiveId" clId="{CE080553-BA62-469F-82C3-14F781C3900B}" dt="2018-08-20T22:51:34.299" v="390" actId="20577"/>
        <pc:sldMkLst>
          <pc:docMk/>
          <pc:sldMk cId="1161762285" sldId="738"/>
        </pc:sldMkLst>
        <pc:spChg chg="add del">
          <ac:chgData name="Jiang Sharon" userId="52c9847caf398994" providerId="LiveId" clId="{CE080553-BA62-469F-82C3-14F781C3900B}" dt="2018-08-20T22:50:31.478" v="370" actId="478"/>
          <ac:spMkLst>
            <pc:docMk/>
            <pc:sldMk cId="1161762285" sldId="738"/>
            <ac:spMk id="3" creationId="{2C4C3301-779C-431A-94A9-DF3A2C9D8E57}"/>
          </ac:spMkLst>
        </pc:spChg>
        <pc:spChg chg="mod">
          <ac:chgData name="Jiang Sharon" userId="52c9847caf398994" providerId="LiveId" clId="{CE080553-BA62-469F-82C3-14F781C3900B}" dt="2018-08-20T22:51:34.299" v="390" actId="20577"/>
          <ac:spMkLst>
            <pc:docMk/>
            <pc:sldMk cId="1161762285" sldId="738"/>
            <ac:spMk id="4" creationId="{8F70F779-EF13-49BA-8C3F-9CC42B6782F3}"/>
          </ac:spMkLst>
        </pc:spChg>
        <pc:spChg chg="add">
          <ac:chgData name="Jiang Sharon" userId="52c9847caf398994" providerId="LiveId" clId="{CE080553-BA62-469F-82C3-14F781C3900B}" dt="2018-08-20T22:50:32.234" v="371"/>
          <ac:spMkLst>
            <pc:docMk/>
            <pc:sldMk cId="1161762285" sldId="738"/>
            <ac:spMk id="5" creationId="{29A37280-F9F7-460E-A8A7-C92DC98BAD78}"/>
          </ac:spMkLst>
        </pc:spChg>
      </pc:sldChg>
      <pc:sldChg chg="addSp delSp">
        <pc:chgData name="Jiang Sharon" userId="52c9847caf398994" providerId="LiveId" clId="{CE080553-BA62-469F-82C3-14F781C3900B}" dt="2018-08-20T22:50:27.586" v="369"/>
        <pc:sldMkLst>
          <pc:docMk/>
          <pc:sldMk cId="375472548" sldId="739"/>
        </pc:sldMkLst>
        <pc:spChg chg="add del">
          <ac:chgData name="Jiang Sharon" userId="52c9847caf398994" providerId="LiveId" clId="{CE080553-BA62-469F-82C3-14F781C3900B}" dt="2018-08-20T22:50:26.916" v="368" actId="478"/>
          <ac:spMkLst>
            <pc:docMk/>
            <pc:sldMk cId="375472548" sldId="739"/>
            <ac:spMk id="11" creationId="{1DA47BEF-ECAC-4435-92BA-30E197150220}"/>
          </ac:spMkLst>
        </pc:spChg>
        <pc:spChg chg="add">
          <ac:chgData name="Jiang Sharon" userId="52c9847caf398994" providerId="LiveId" clId="{CE080553-BA62-469F-82C3-14F781C3900B}" dt="2018-08-20T22:50:27.586" v="369"/>
          <ac:spMkLst>
            <pc:docMk/>
            <pc:sldMk cId="375472548" sldId="739"/>
            <ac:spMk id="12" creationId="{7A4036CC-535F-4B1F-BA87-5C9E21421E1E}"/>
          </ac:spMkLst>
        </pc:spChg>
      </pc:sldChg>
      <pc:sldChg chg="addSp delSp">
        <pc:chgData name="Jiang Sharon" userId="52c9847caf398994" providerId="LiveId" clId="{CE080553-BA62-469F-82C3-14F781C3900B}" dt="2018-08-20T22:50:20.125" v="365"/>
        <pc:sldMkLst>
          <pc:docMk/>
          <pc:sldMk cId="4048471963" sldId="740"/>
        </pc:sldMkLst>
        <pc:spChg chg="add del">
          <ac:chgData name="Jiang Sharon" userId="52c9847caf398994" providerId="LiveId" clId="{CE080553-BA62-469F-82C3-14F781C3900B}" dt="2018-08-20T22:50:19.350" v="364" actId="478"/>
          <ac:spMkLst>
            <pc:docMk/>
            <pc:sldMk cId="4048471963" sldId="740"/>
            <ac:spMk id="11" creationId="{86E23354-DD6A-4611-8284-45F53F99EF3F}"/>
          </ac:spMkLst>
        </pc:spChg>
        <pc:spChg chg="add">
          <ac:chgData name="Jiang Sharon" userId="52c9847caf398994" providerId="LiveId" clId="{CE080553-BA62-469F-82C3-14F781C3900B}" dt="2018-08-20T22:50:20.125" v="365"/>
          <ac:spMkLst>
            <pc:docMk/>
            <pc:sldMk cId="4048471963" sldId="740"/>
            <ac:spMk id="12" creationId="{D173FD56-564C-4667-9DCD-B8B571F35F36}"/>
          </ac:spMkLst>
        </pc:spChg>
      </pc:sldChg>
      <pc:sldChg chg="addSp delSp">
        <pc:chgData name="Jiang Sharon" userId="52c9847caf398994" providerId="LiveId" clId="{CE080553-BA62-469F-82C3-14F781C3900B}" dt="2018-08-20T22:50:09.625" v="359"/>
        <pc:sldMkLst>
          <pc:docMk/>
          <pc:sldMk cId="1112334913" sldId="742"/>
        </pc:sldMkLst>
        <pc:spChg chg="add del">
          <ac:chgData name="Jiang Sharon" userId="52c9847caf398994" providerId="LiveId" clId="{CE080553-BA62-469F-82C3-14F781C3900B}" dt="2018-08-20T22:50:08.860" v="358" actId="478"/>
          <ac:spMkLst>
            <pc:docMk/>
            <pc:sldMk cId="1112334913" sldId="742"/>
            <ac:spMk id="5" creationId="{2407E5B4-A694-4FBB-A84F-B92E6A042DB0}"/>
          </ac:spMkLst>
        </pc:spChg>
        <pc:spChg chg="add">
          <ac:chgData name="Jiang Sharon" userId="52c9847caf398994" providerId="LiveId" clId="{CE080553-BA62-469F-82C3-14F781C3900B}" dt="2018-08-20T22:50:09.625" v="359"/>
          <ac:spMkLst>
            <pc:docMk/>
            <pc:sldMk cId="1112334913" sldId="742"/>
            <ac:spMk id="6" creationId="{0D11F3A3-3342-4806-B170-3262DCC451C7}"/>
          </ac:spMkLst>
        </pc:spChg>
      </pc:sldChg>
      <pc:sldChg chg="addSp delSp">
        <pc:chgData name="Jiang Sharon" userId="52c9847caf398994" providerId="LiveId" clId="{CE080553-BA62-469F-82C3-14F781C3900B}" dt="2018-08-20T22:50:13.391" v="361"/>
        <pc:sldMkLst>
          <pc:docMk/>
          <pc:sldMk cId="3744126355" sldId="745"/>
        </pc:sldMkLst>
        <pc:spChg chg="add del">
          <ac:chgData name="Jiang Sharon" userId="52c9847caf398994" providerId="LiveId" clId="{CE080553-BA62-469F-82C3-14F781C3900B}" dt="2018-08-20T22:50:12.721" v="360" actId="478"/>
          <ac:spMkLst>
            <pc:docMk/>
            <pc:sldMk cId="3744126355" sldId="745"/>
            <ac:spMk id="4" creationId="{773B1EBE-0F79-420B-A45A-79BC0873581B}"/>
          </ac:spMkLst>
        </pc:spChg>
        <pc:spChg chg="add">
          <ac:chgData name="Jiang Sharon" userId="52c9847caf398994" providerId="LiveId" clId="{CE080553-BA62-469F-82C3-14F781C3900B}" dt="2018-08-20T22:50:13.391" v="361"/>
          <ac:spMkLst>
            <pc:docMk/>
            <pc:sldMk cId="3744126355" sldId="745"/>
            <ac:spMk id="5" creationId="{5459D4A6-A01D-44B5-91FD-565B779380B7}"/>
          </ac:spMkLst>
        </pc:spChg>
      </pc:sldChg>
      <pc:sldChg chg="addSp delSp">
        <pc:chgData name="Jiang Sharon" userId="52c9847caf398994" providerId="LiveId" clId="{CE080553-BA62-469F-82C3-14F781C3900B}" dt="2018-08-20T22:49:49.395" v="350"/>
        <pc:sldMkLst>
          <pc:docMk/>
          <pc:sldMk cId="1587358450" sldId="746"/>
        </pc:sldMkLst>
        <pc:spChg chg="add del">
          <ac:chgData name="Jiang Sharon" userId="52c9847caf398994" providerId="LiveId" clId="{CE080553-BA62-469F-82C3-14F781C3900B}" dt="2018-08-20T22:49:48.625" v="349" actId="478"/>
          <ac:spMkLst>
            <pc:docMk/>
            <pc:sldMk cId="1587358450" sldId="746"/>
            <ac:spMk id="8" creationId="{92F41E12-150B-4CB3-A1D7-17786C0A1DA3}"/>
          </ac:spMkLst>
        </pc:spChg>
        <pc:spChg chg="add">
          <ac:chgData name="Jiang Sharon" userId="52c9847caf398994" providerId="LiveId" clId="{CE080553-BA62-469F-82C3-14F781C3900B}" dt="2018-08-20T22:49:49.395" v="350"/>
          <ac:spMkLst>
            <pc:docMk/>
            <pc:sldMk cId="1587358450" sldId="746"/>
            <ac:spMk id="10" creationId="{67C4B908-A2FD-4391-B12D-88BAABB31DAC}"/>
          </ac:spMkLst>
        </pc:spChg>
      </pc:sldChg>
      <pc:sldChg chg="addSp delSp">
        <pc:chgData name="Jiang Sharon" userId="52c9847caf398994" providerId="LiveId" clId="{CE080553-BA62-469F-82C3-14F781C3900B}" dt="2018-08-20T22:49:53.769" v="352"/>
        <pc:sldMkLst>
          <pc:docMk/>
          <pc:sldMk cId="2787148600" sldId="747"/>
        </pc:sldMkLst>
        <pc:spChg chg="add del">
          <ac:chgData name="Jiang Sharon" userId="52c9847caf398994" providerId="LiveId" clId="{CE080553-BA62-469F-82C3-14F781C3900B}" dt="2018-08-20T22:49:52.930" v="351" actId="478"/>
          <ac:spMkLst>
            <pc:docMk/>
            <pc:sldMk cId="2787148600" sldId="747"/>
            <ac:spMk id="10" creationId="{6653E268-3C00-4D68-B03F-E7794F61D3A2}"/>
          </ac:spMkLst>
        </pc:spChg>
        <pc:spChg chg="add">
          <ac:chgData name="Jiang Sharon" userId="52c9847caf398994" providerId="LiveId" clId="{CE080553-BA62-469F-82C3-14F781C3900B}" dt="2018-08-20T22:49:53.769" v="352"/>
          <ac:spMkLst>
            <pc:docMk/>
            <pc:sldMk cId="2787148600" sldId="747"/>
            <ac:spMk id="11" creationId="{A24D16CF-CCDA-4A50-9F82-C0D6438FD02B}"/>
          </ac:spMkLst>
        </pc:spChg>
      </pc:sldChg>
      <pc:sldChg chg="add">
        <pc:chgData name="Jiang Sharon" userId="52c9847caf398994" providerId="LiveId" clId="{CE080553-BA62-469F-82C3-14F781C3900B}" dt="2018-08-20T23:08:58.546" v="460"/>
        <pc:sldMkLst>
          <pc:docMk/>
          <pc:sldMk cId="2983037218" sldId="748"/>
        </pc:sldMkLst>
      </pc:sldChg>
      <pc:sldMasterChg chg="modSldLayout">
        <pc:chgData name="Jiang Sharon" userId="52c9847caf398994" providerId="LiveId" clId="{CE080553-BA62-469F-82C3-14F781C3900B}" dt="2018-08-20T21:25:46.425" v="92"/>
        <pc:sldMasterMkLst>
          <pc:docMk/>
          <pc:sldMasterMk cId="0" sldId="2147483648"/>
        </pc:sldMasterMkLst>
        <pc:sldLayoutChg chg="addSp delSp modSp">
          <pc:chgData name="Jiang Sharon" userId="52c9847caf398994" providerId="LiveId" clId="{CE080553-BA62-469F-82C3-14F781C3900B}" dt="2018-08-20T21:25:46.425" v="92"/>
          <pc:sldLayoutMkLst>
            <pc:docMk/>
            <pc:sldMasterMk cId="0" sldId="2147483648"/>
            <pc:sldLayoutMk cId="0" sldId="2147483654"/>
          </pc:sldLayoutMkLst>
          <pc:spChg chg="add del mod">
            <ac:chgData name="Jiang Sharon" userId="52c9847caf398994" providerId="LiveId" clId="{CE080553-BA62-469F-82C3-14F781C3900B}" dt="2018-08-20T21:25:46.425" v="92"/>
            <ac:spMkLst>
              <pc:docMk/>
              <pc:sldMasterMk cId="0" sldId="2147483648"/>
              <pc:sldLayoutMk cId="0" sldId="2147483654"/>
              <ac:spMk id="4" creationId="{E3F58456-8BF7-4B2A-BC46-26BD4F8EEFF9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6A2D1A-6044-403A-A77E-E60C7004DC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570B2C-849B-4707-839B-F22005012D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043C9-04FB-4236-9604-9F509CF9EF74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39840-A812-4C81-93AC-FD64D771EA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5824D0-A0FA-4CF7-BBD1-24F0EC5929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389B-3DBF-441D-84BA-63B32F132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739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F6FD56A5-6355-4B13-B783-7CC5477550B3}" type="datetimeFigureOut">
              <a:rPr lang="en-US"/>
              <a:pPr>
                <a:defRPr/>
              </a:pPr>
              <a:t>8/29/2018</a:t>
            </a:fld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7025" y="700088"/>
            <a:ext cx="6203950" cy="3490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24085"/>
            <a:ext cx="5486400" cy="41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6E074355-CE0D-4C68-A6CB-C364ED71B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79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51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We proposed using human intent recognition to influence the behavior of the autonomous agent.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40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27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11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03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infer the driver’s intention, we propose to setup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21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610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Objective 1: to answer experimentally whether there is benefit to the proposed copilot system versus manual driving.</a:t>
            </a:r>
          </a:p>
          <a:p>
            <a:pPr marL="285750" indent="-285750"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 manual driving system includes a steering wheel, pedals, and a desktop screen to display a driving scene.</a:t>
            </a:r>
          </a:p>
          <a:p>
            <a:pPr marL="285750" indent="-285750"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keyboard for desktop computer is used to represent the keypad in a real vehicle.</a:t>
            </a:r>
          </a:p>
          <a:p>
            <a:pPr marL="285750" indent="-285750"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key-in entry is shown on the screen.</a:t>
            </a:r>
          </a:p>
          <a:p>
            <a:pPr marL="285750" indent="-285750"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 intention inference engine matches the color and shape of the nearest interest point with the user’s text input.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15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popular vision for self-driving cars is that of a passenger pre-specifying a destination and the car autonomously maneuvering to that destination.</a:t>
            </a:r>
          </a:p>
          <a:p>
            <a:r>
              <a:rPr lang="en-US" dirty="0"/>
              <a:t>however, if the passenger wishes to modify the destination during their trip, the passenger would need to either </a:t>
            </a:r>
            <a:r>
              <a:rPr lang="en-US" dirty="0" err="1"/>
              <a:t>respecify</a:t>
            </a:r>
            <a:r>
              <a:rPr lang="en-US" dirty="0"/>
              <a:t> the destination, or disengage the autonomous driving agent to take over steering and manually drive there. </a:t>
            </a:r>
          </a:p>
          <a:p>
            <a:pPr lvl="1"/>
            <a:r>
              <a:rPr lang="en-US" dirty="0"/>
              <a:t>(e.g., deciding to stop for lunch when the passenger happens to notice a restaurant through the vehicle’s window). </a:t>
            </a:r>
          </a:p>
          <a:p>
            <a:r>
              <a:rPr lang="en-US" dirty="0"/>
              <a:t>In this paper, we explicitly consider the above problem, i.e., </a:t>
            </a:r>
            <a:r>
              <a:rPr lang="en-US" b="1" i="1" dirty="0" err="1"/>
              <a:t>en</a:t>
            </a:r>
            <a:r>
              <a:rPr lang="en-US" b="1" i="1" dirty="0"/>
              <a:t>-route destination changing</a:t>
            </a:r>
            <a:r>
              <a:rPr lang="en-US" dirty="0"/>
              <a:t>.</a:t>
            </a:r>
          </a:p>
          <a:p>
            <a:r>
              <a:rPr lang="en-US" dirty="0"/>
              <a:t>Challenge: Real-time intent recognition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5354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experiments only get at one aspect of driving (parking) - not all of driving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027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Our </a:t>
            </a:r>
            <a:r>
              <a:rPr lang="en-US" altLang="zh-TW" sz="1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work is one of the first that considers these problems in the context of autonomous vehicles; we are aware of only one other work which proposes the idea of using an autonomous co-driver with a behavioral architecture that enables co-driving </a:t>
            </a:r>
            <a:endParaRPr lang="en-US" altLang="zh-TW" sz="105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6679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Top-down illustration of autonomous parking task</a:t>
            </a:r>
          </a:p>
          <a:p>
            <a:pPr>
              <a:spcBef>
                <a:spcPts val="480"/>
              </a:spcBef>
              <a:spcAft>
                <a:spcPts val="480"/>
              </a:spcAft>
            </a:pPr>
            <a:r>
              <a:rPr lang="en-US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Proposed a human-robot copilot system that responds to the user’s intent to drive to and park next to a particular billboard.</a:t>
            </a:r>
          </a:p>
          <a:p>
            <a:pPr>
              <a:spcBef>
                <a:spcPts val="480"/>
              </a:spcBef>
              <a:spcAft>
                <a:spcPts val="480"/>
              </a:spcAft>
            </a:pPr>
            <a:r>
              <a:rPr lang="en-US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Successful intent recognition is required before the vehicle reaches the safe parking margin. </a:t>
            </a:r>
          </a:p>
          <a:p>
            <a:pPr>
              <a:spcBef>
                <a:spcPts val="480"/>
              </a:spcBef>
              <a:spcAft>
                <a:spcPts val="480"/>
              </a:spcAft>
            </a:pPr>
            <a:r>
              <a:rPr lang="en-US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Studied manual driving vs. text-based Copilot system (</a:t>
            </a:r>
            <a:r>
              <a:rPr lang="en-US" sz="1200" i="1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CopilotKey</a:t>
            </a:r>
            <a:r>
              <a:rPr lang="en-US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) vs. gaze-based Copilot system (</a:t>
            </a:r>
            <a:r>
              <a:rPr lang="en-US" sz="1200" i="1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CopilotGaze</a:t>
            </a:r>
            <a:r>
              <a:rPr lang="en-US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)</a:t>
            </a:r>
          </a:p>
          <a:p>
            <a:pPr>
              <a:spcBef>
                <a:spcPts val="480"/>
              </a:spcBef>
              <a:spcAft>
                <a:spcPts val="480"/>
              </a:spcAft>
            </a:pPr>
            <a:r>
              <a:rPr lang="en-US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Please read our paper for detailed algorithms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12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37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tell the person where to try to get the car to park, and then evaluate how successful it is.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90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Long distance goal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19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67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914650"/>
            <a:ext cx="77724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750DA-5801-427E-95A8-2C79CA31B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781550"/>
            <a:ext cx="202095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3B30E-CEBC-4BA8-9271-85C8D9F5D0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8229600" cy="29489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0783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5988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74470"/>
            <a:ext cx="4038600" cy="3017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74470"/>
            <a:ext cx="4038600" cy="3017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6750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88" y="64151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20884"/>
            <a:ext cx="5111750" cy="40511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0688" y="1601629"/>
            <a:ext cx="3008313" cy="31418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6964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829050"/>
            <a:ext cx="5486400" cy="4257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8580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4817"/>
            <a:ext cx="5486400" cy="6029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6138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69085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7478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650"/>
            <a:ext cx="8229600" cy="2914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7501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9158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49028"/>
            <a:ext cx="4038600" cy="31087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49028"/>
            <a:ext cx="4038600" cy="31087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043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0688" y="64151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75050" y="920884"/>
            <a:ext cx="5111750" cy="40511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20688" y="1601629"/>
            <a:ext cx="3008313" cy="31418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9021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B4F3F-9A9B-4F59-8E1B-B0A492766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781550"/>
            <a:ext cx="202095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3B30E-CEBC-4BA8-9271-85C8D9F5D0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2288" y="3829050"/>
            <a:ext cx="5486400" cy="4257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8580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4817"/>
            <a:ext cx="5486400" cy="6029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6708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247774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88746-1E93-4C53-815E-DEE6AFA78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781550"/>
            <a:ext cx="202095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3B30E-CEBC-4BA8-9271-85C8D9F5D0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33550"/>
            <a:ext cx="4038600" cy="320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3550"/>
            <a:ext cx="4038600" cy="320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24F08D5-D84F-46E1-8B4C-631CCAC6C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781550"/>
            <a:ext cx="202095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3B30E-CEBC-4BA8-9271-85C8D9F5D0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9150"/>
            <a:ext cx="8229600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CF3CE1F-580B-407C-A92D-DDA2AB5F3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781550"/>
            <a:ext cx="202095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3B30E-CEBC-4BA8-9271-85C8D9F5D0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91440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14401"/>
            <a:ext cx="5111750" cy="39433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853804"/>
            <a:ext cx="3008313" cy="30039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56363AE-049B-4B1C-A675-5779A7EDC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781550"/>
            <a:ext cx="202095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3B30E-CEBC-4BA8-9271-85C8D9F5D0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9052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643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330304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A0E57EA-8931-4FD0-B052-7D21B4A54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781550"/>
            <a:ext cx="202095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3B30E-CEBC-4BA8-9271-85C8D9F5D0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4036618" y="-131364"/>
            <a:ext cx="2571750" cy="68349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819150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976AB-917C-4394-95AE-651A16B4D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781550"/>
            <a:ext cx="202095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3B30E-CEBC-4BA8-9271-85C8D9F5D0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343"/>
            <a:ext cx="7772400" cy="110299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331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95300" y="1200150"/>
            <a:ext cx="7886700" cy="17526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headline here</a:t>
            </a:r>
            <a:br>
              <a:rPr lang="en-US" dirty="0"/>
            </a:br>
            <a:r>
              <a:rPr lang="en-US" dirty="0"/>
              <a:t>up to 3 lines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95300" y="3333749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Insert your subtitle or any additional description text here up to</a:t>
            </a:r>
            <a:br>
              <a:rPr lang="en-US" dirty="0"/>
            </a:br>
            <a:r>
              <a:rPr lang="en-US" dirty="0"/>
              <a:t>two lines of text or you can delete this text box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28650" y="3105150"/>
            <a:ext cx="56197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/>
          <p:cNvSpPr txBox="1">
            <a:spLocks/>
          </p:cNvSpPr>
          <p:nvPr userDrawn="1"/>
        </p:nvSpPr>
        <p:spPr>
          <a:xfrm>
            <a:off x="490384" y="4171949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50000"/>
              </a:lnSpc>
              <a:spcAft>
                <a:spcPts val="0"/>
              </a:spcAft>
            </a:pPr>
            <a:r>
              <a:rPr lang="en-US" sz="1050" b="0" i="0" cap="all" baseline="0" dirty="0">
                <a:latin typeface="Arial Black" charset="0"/>
              </a:rPr>
              <a:t>Presenter or speaker name</a:t>
            </a:r>
          </a:p>
          <a:p>
            <a:pPr fontAlgn="auto">
              <a:lnSpc>
                <a:spcPct val="30000"/>
              </a:lnSpc>
              <a:spcAft>
                <a:spcPts val="0"/>
              </a:spcAft>
            </a:pPr>
            <a:r>
              <a:rPr lang="en-US" sz="1050" dirty="0"/>
              <a:t>Position/Role,</a:t>
            </a:r>
            <a:r>
              <a:rPr lang="en-US" sz="1050" baseline="0" dirty="0"/>
              <a:t> The University of Texas at Austin</a:t>
            </a:r>
            <a:endParaRPr lang="en-US" sz="1050" dirty="0"/>
          </a:p>
        </p:txBody>
      </p:sp>
      <p:sp>
        <p:nvSpPr>
          <p:cNvPr id="16" name="Text Placeholder 9"/>
          <p:cNvSpPr txBox="1">
            <a:spLocks/>
          </p:cNvSpPr>
          <p:nvPr userDrawn="1"/>
        </p:nvSpPr>
        <p:spPr>
          <a:xfrm>
            <a:off x="548640" y="457200"/>
            <a:ext cx="7828444" cy="389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200" b="0" i="0" cap="all" baseline="0" dirty="0">
                <a:latin typeface="Arial Black" charset="0"/>
              </a:rPr>
              <a:t>Month 20xx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503322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800" b="1" i="0" kern="800" cap="all" normalizeH="0" baseline="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400" b="0" i="0" kern="1200" baseline="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191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53778"/>
            <a:ext cx="8229600" cy="3280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7E956-E7D3-4282-BDCE-F25363C63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781550"/>
            <a:ext cx="202095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3B30E-CEBC-4BA8-9271-85C8D9F5D0E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6" r:id="rId6"/>
    <p:sldLayoutId id="2147483657" r:id="rId7"/>
    <p:sldLayoutId id="2147483658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80210"/>
            <a:ext cx="8229600" cy="2948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00978-822D-4238-9498-A56196D0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4200" y="478155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B2736-5A8B-45EE-A84B-2FF1FDA2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2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7" r:id="rId5"/>
    <p:sldLayoutId id="2147483668" r:id="rId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9972"/>
            <a:ext cx="822960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7FD43-3DEF-4E90-8596-1554ED953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4200" y="475887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AB4C0-A104-47B4-9D6F-D65EC3F69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3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7" r:id="rId5"/>
    <p:sldLayoutId id="2147483678" r:id="rId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28650" y="3105150"/>
            <a:ext cx="56197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9"/>
          <p:cNvSpPr txBox="1">
            <a:spLocks/>
          </p:cNvSpPr>
          <p:nvPr/>
        </p:nvSpPr>
        <p:spPr>
          <a:xfrm>
            <a:off x="548640" y="4114800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50000"/>
              </a:lnSpc>
              <a:spcAft>
                <a:spcPts val="0"/>
              </a:spcAft>
            </a:pPr>
            <a:r>
              <a:rPr lang="en-US" sz="1050" b="0" i="0" cap="all" baseline="0" dirty="0">
                <a:solidFill>
                  <a:srgbClr val="002060"/>
                </a:solidFill>
                <a:latin typeface="Arial Black" charset="0"/>
              </a:rPr>
              <a:t>Yu-Sian Jiang (Sharon</a:t>
            </a:r>
            <a:r>
              <a:rPr lang="en-US" sz="1050" b="0" i="0" cap="all" dirty="0">
                <a:solidFill>
                  <a:srgbClr val="002060"/>
                </a:solidFill>
                <a:latin typeface="Arial Black" charset="0"/>
              </a:rPr>
              <a:t>)</a:t>
            </a:r>
            <a:r>
              <a:rPr lang="en-US" sz="1050" b="0" i="0" cap="all" baseline="30000" dirty="0">
                <a:solidFill>
                  <a:srgbClr val="002060"/>
                </a:solidFill>
                <a:latin typeface="Arial Black" charset="0"/>
              </a:rPr>
              <a:t>1,</a:t>
            </a:r>
            <a:r>
              <a:rPr lang="en-US" sz="1050" b="0" i="0" cap="all" baseline="0" dirty="0">
                <a:solidFill>
                  <a:srgbClr val="002060"/>
                </a:solidFill>
                <a:latin typeface="Arial Black" charset="0"/>
              </a:rPr>
              <a:t> </a:t>
            </a:r>
            <a:r>
              <a:rPr lang="en-US" sz="1050" b="0" i="0" cap="all" baseline="0" dirty="0">
                <a:latin typeface="Arial Black" charset="0"/>
              </a:rPr>
              <a:t>Garrett Warnell</a:t>
            </a:r>
            <a:r>
              <a:rPr lang="en-US" sz="1050" b="0" i="0" cap="all" baseline="30000" dirty="0">
                <a:latin typeface="Arial Black" charset="0"/>
              </a:rPr>
              <a:t>2</a:t>
            </a:r>
            <a:r>
              <a:rPr lang="en-US" sz="1050" cap="all" dirty="0">
                <a:latin typeface="Arial Black" charset="0"/>
              </a:rPr>
              <a:t>, Eduardo Munera</a:t>
            </a:r>
            <a:r>
              <a:rPr lang="en-US" sz="1050" cap="all" baseline="30000" dirty="0">
                <a:latin typeface="Arial Black" charset="0"/>
              </a:rPr>
              <a:t>3</a:t>
            </a:r>
            <a:r>
              <a:rPr lang="en-US" sz="1050" cap="all" dirty="0">
                <a:latin typeface="Arial Black" charset="0"/>
              </a:rPr>
              <a:t>, </a:t>
            </a:r>
            <a:r>
              <a:rPr lang="en-US" sz="1050" dirty="0">
                <a:latin typeface="Arial Black" charset="0"/>
              </a:rPr>
              <a:t>and</a:t>
            </a:r>
            <a:r>
              <a:rPr lang="en-US" sz="1050" cap="all" dirty="0">
                <a:latin typeface="Arial Black" charset="0"/>
              </a:rPr>
              <a:t> </a:t>
            </a:r>
            <a:r>
              <a:rPr lang="en-US" sz="1050" b="0" i="0" cap="all" baseline="0" dirty="0">
                <a:latin typeface="Arial Black" charset="0"/>
              </a:rPr>
              <a:t>Peter Stone</a:t>
            </a:r>
            <a:r>
              <a:rPr lang="en-US" sz="1050" b="0" i="0" cap="all" baseline="30000" dirty="0">
                <a:latin typeface="Arial Black" charset="0"/>
              </a:rPr>
              <a:t>1</a:t>
            </a:r>
            <a:endParaRPr lang="en-US" sz="1050" b="0" i="0" cap="all" baseline="0" dirty="0">
              <a:latin typeface="Arial Black" charset="0"/>
            </a:endParaRPr>
          </a:p>
          <a:p>
            <a:pPr fontAlgn="auto">
              <a:lnSpc>
                <a:spcPct val="30000"/>
              </a:lnSpc>
              <a:spcAft>
                <a:spcPts val="0"/>
              </a:spcAft>
            </a:pPr>
            <a:r>
              <a:rPr lang="en-US" sz="1050" dirty="0"/>
              <a:t>1: The Learning Agents Research Group (LARG) at The </a:t>
            </a:r>
            <a:r>
              <a:rPr lang="en-US" sz="1050" baseline="0" dirty="0"/>
              <a:t>University of Texas at Austin</a:t>
            </a:r>
          </a:p>
          <a:p>
            <a:pPr fontAlgn="auto">
              <a:lnSpc>
                <a:spcPct val="30000"/>
              </a:lnSpc>
              <a:spcAft>
                <a:spcPts val="0"/>
              </a:spcAft>
            </a:pPr>
            <a:r>
              <a:rPr lang="en-US" sz="1050" dirty="0"/>
              <a:t>2: US Army Research Laboratory (ARL)</a:t>
            </a:r>
          </a:p>
          <a:p>
            <a:pPr fontAlgn="auto">
              <a:lnSpc>
                <a:spcPct val="30000"/>
              </a:lnSpc>
              <a:spcAft>
                <a:spcPts val="0"/>
              </a:spcAft>
            </a:pPr>
            <a:r>
              <a:rPr lang="en-US" sz="1050" dirty="0"/>
              <a:t>3: Mindtronic AI</a:t>
            </a:r>
          </a:p>
        </p:txBody>
      </p:sp>
      <p:sp>
        <p:nvSpPr>
          <p:cNvPr id="12" name="Text Placeholder 9"/>
          <p:cNvSpPr txBox="1">
            <a:spLocks/>
          </p:cNvSpPr>
          <p:nvPr/>
        </p:nvSpPr>
        <p:spPr>
          <a:xfrm>
            <a:off x="548640" y="457200"/>
            <a:ext cx="7828444" cy="389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200" b="0" i="0" cap="all" baseline="0" dirty="0">
                <a:latin typeface="Arial Black" charset="0"/>
              </a:rPr>
              <a:t>August 2018</a:t>
            </a:r>
            <a:endParaRPr lang="en-US" sz="1200" b="0" dirty="0"/>
          </a:p>
        </p:txBody>
      </p:sp>
      <p:sp>
        <p:nvSpPr>
          <p:cNvPr id="13" name="Title Placeholder 7"/>
          <p:cNvSpPr txBox="1">
            <a:spLocks/>
          </p:cNvSpPr>
          <p:nvPr/>
        </p:nvSpPr>
        <p:spPr>
          <a:xfrm>
            <a:off x="502920" y="1200150"/>
            <a:ext cx="7886700" cy="17526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800" b="1" i="0" kern="800" cap="all" normalizeH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400" kern="1200" cap="none" dirty="0">
                <a:ln w="3175" cmpd="sng">
                  <a:noFill/>
                </a:ln>
                <a:latin typeface="Garamond" panose="02020404030301010803"/>
                <a:ea typeface="+mj-ea"/>
                <a:cs typeface="+mj-cs"/>
              </a:rPr>
              <a:t>A Study of Human-robot Copilot Systems for </a:t>
            </a:r>
            <a:r>
              <a:rPr lang="en-US" sz="3400" kern="1200" cap="none" dirty="0" err="1">
                <a:ln w="3175" cmpd="sng">
                  <a:noFill/>
                </a:ln>
                <a:latin typeface="Garamond" panose="02020404030301010803"/>
                <a:ea typeface="+mj-ea"/>
                <a:cs typeface="+mj-cs"/>
              </a:rPr>
              <a:t>En</a:t>
            </a:r>
            <a:r>
              <a:rPr lang="en-US" sz="3400" kern="1200" cap="none" dirty="0">
                <a:ln w="3175" cmpd="sng">
                  <a:noFill/>
                </a:ln>
                <a:latin typeface="Garamond" panose="02020404030301010803"/>
                <a:ea typeface="+mj-ea"/>
                <a:cs typeface="+mj-cs"/>
              </a:rPr>
              <a:t>-route Destination Changing</a:t>
            </a:r>
            <a:endParaRPr lang="en-US" sz="3400" dirty="0"/>
          </a:p>
        </p:txBody>
      </p:sp>
      <p:sp>
        <p:nvSpPr>
          <p:cNvPr id="15" name="Text Placeholder 9"/>
          <p:cNvSpPr txBox="1">
            <a:spLocks/>
          </p:cNvSpPr>
          <p:nvPr/>
        </p:nvSpPr>
        <p:spPr>
          <a:xfrm>
            <a:off x="548640" y="3333749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200" dirty="0"/>
              <a:t>The 27th IEEE International Symposium on Robot and Human Interactive Communication (RO-MAN)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99" y="320040"/>
            <a:ext cx="187739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39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471A0-3D50-42A7-92CD-9160542E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19150"/>
            <a:ext cx="8229600" cy="85725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Gill Sans MT" pitchFamily="34" charset="0"/>
              </a:rPr>
              <a:t>Demographic Information</a:t>
            </a:r>
            <a:endParaRPr lang="en-US" sz="2800" b="1" i="1" dirty="0"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F8062-448C-4924-8F18-A8C7021494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73B30E-CEBC-4BA8-9271-85C8D9F5D0E9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5712D0-C443-477D-B2C9-26B439A6351B}"/>
              </a:ext>
            </a:extLst>
          </p:cNvPr>
          <p:cNvSpPr txBox="1"/>
          <p:nvPr/>
        </p:nvSpPr>
        <p:spPr>
          <a:xfrm>
            <a:off x="1143000" y="1962150"/>
            <a:ext cx="6858000" cy="199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15 human participants</a:t>
            </a:r>
          </a:p>
          <a:p>
            <a:pPr marL="742950" lvl="1" indent="-285750"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Age: 23 - 46 </a:t>
            </a:r>
          </a:p>
          <a:p>
            <a:pPr marL="742950" lvl="1" indent="-285750"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Gender: 6 females and 9 males. </a:t>
            </a:r>
          </a:p>
          <a:p>
            <a:pPr marL="742950" lvl="1" indent="-285750"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Each participant had a driver’s license</a:t>
            </a:r>
          </a:p>
          <a:p>
            <a:pPr marL="742950" lvl="1" indent="-285750"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Five of them had no or very little scientific background.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11F3A3-3342-4806-B170-3262DCC451C7}"/>
              </a:ext>
            </a:extLst>
          </p:cNvPr>
          <p:cNvSpPr/>
          <p:nvPr/>
        </p:nvSpPr>
        <p:spPr>
          <a:xfrm>
            <a:off x="5181600" y="2721"/>
            <a:ext cx="3958771" cy="412778"/>
          </a:xfrm>
          <a:prstGeom prst="rect">
            <a:avLst/>
          </a:prstGeom>
          <a:solidFill>
            <a:srgbClr val="F7971F"/>
          </a:solidFill>
        </p:spPr>
        <p:txBody>
          <a:bodyPr wrap="square" anchor="ctr" anchorCtr="0">
            <a:noAutofit/>
          </a:bodyPr>
          <a:lstStyle/>
          <a:p>
            <a:r>
              <a:rPr lang="en-US" sz="900" dirty="0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Yu-Sian Jiang (Sharon), 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Garrett Warnell, Eduardo </a:t>
            </a:r>
            <a:r>
              <a:rPr lang="en-US" sz="9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Munera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and Peter Stone</a:t>
            </a:r>
          </a:p>
          <a:p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Learning Agent Research Group (LARG) at UT Austin, </a:t>
            </a:r>
            <a:r>
              <a:rPr lang="en-US" sz="900" dirty="0">
                <a:solidFill>
                  <a:schemeClr val="bg1"/>
                </a:solidFill>
              </a:rPr>
              <a:t>ARL, MAI</a:t>
            </a:r>
            <a:endParaRPr lang="en-US" sz="9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334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809DE1B-2D69-47EA-8508-824A6AC6A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781550"/>
            <a:ext cx="2020957" cy="274637"/>
          </a:xfrm>
        </p:spPr>
        <p:txBody>
          <a:bodyPr/>
          <a:lstStyle/>
          <a:p>
            <a:fld id="{2673B30E-CEBC-4BA8-9271-85C8D9F5D0E9}" type="slidenum">
              <a:rPr lang="en-US" smtClean="0"/>
              <a:t>11</a:t>
            </a:fld>
            <a:endParaRPr lang="en-US"/>
          </a:p>
        </p:txBody>
      </p:sp>
      <p:pic>
        <p:nvPicPr>
          <p:cNvPr id="2" name="A Study of Human-robot Copilot Systems for En-route Destination Changing_all_for_present">
            <a:hlinkClick r:id="" action="ppaction://media"/>
            <a:extLst>
              <a:ext uri="{FF2B5EF4-FFF2-40B4-BE49-F238E27FC236}">
                <a16:creationId xmlns:a16="http://schemas.microsoft.com/office/drawing/2014/main" id="{F542E4A8-EFC0-4198-8B9F-84CA4D40AD5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1200" y="590550"/>
            <a:ext cx="7721600" cy="43434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59D4A6-A01D-44B5-91FD-565B779380B7}"/>
              </a:ext>
            </a:extLst>
          </p:cNvPr>
          <p:cNvSpPr/>
          <p:nvPr/>
        </p:nvSpPr>
        <p:spPr>
          <a:xfrm>
            <a:off x="5181600" y="2721"/>
            <a:ext cx="3958771" cy="412778"/>
          </a:xfrm>
          <a:prstGeom prst="rect">
            <a:avLst/>
          </a:prstGeom>
          <a:solidFill>
            <a:srgbClr val="F7971F"/>
          </a:solidFill>
        </p:spPr>
        <p:txBody>
          <a:bodyPr wrap="square" anchor="ctr" anchorCtr="0">
            <a:noAutofit/>
          </a:bodyPr>
          <a:lstStyle/>
          <a:p>
            <a:r>
              <a:rPr lang="en-US" sz="900" dirty="0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Yu-Sian Jiang (Sharon), 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Garrett Warnell, Eduardo </a:t>
            </a:r>
            <a:r>
              <a:rPr lang="en-US" sz="9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Munera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and Peter Stone</a:t>
            </a:r>
          </a:p>
          <a:p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Learning Agent Research Group (LARG) at UT Austin, </a:t>
            </a:r>
            <a:r>
              <a:rPr lang="en-US" sz="900" dirty="0">
                <a:solidFill>
                  <a:schemeClr val="bg1"/>
                </a:solidFill>
              </a:rPr>
              <a:t>ARL, MAI</a:t>
            </a:r>
            <a:endParaRPr lang="en-US" sz="9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12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9728B913-60D2-4B95-ACBF-29BFFED75A9F}"/>
              </a:ext>
            </a:extLst>
          </p:cNvPr>
          <p:cNvSpPr/>
          <p:nvPr/>
        </p:nvSpPr>
        <p:spPr>
          <a:xfrm>
            <a:off x="2667000" y="4203671"/>
            <a:ext cx="6218334" cy="580263"/>
          </a:xfrm>
          <a:prstGeom prst="rect">
            <a:avLst/>
          </a:prstGeom>
          <a:solidFill>
            <a:srgbClr val="FFFFF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7449FC-4EB6-4632-BEF6-415FB26AD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Gill Sans MT" panose="020B0502020104020203" pitchFamily="34" charset="0"/>
              </a:rPr>
              <a:t>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064CA0-3954-4374-9C64-F8A1700E18BA}"/>
              </a:ext>
            </a:extLst>
          </p:cNvPr>
          <p:cNvSpPr txBox="1"/>
          <p:nvPr/>
        </p:nvSpPr>
        <p:spPr>
          <a:xfrm>
            <a:off x="216551" y="1657350"/>
            <a:ext cx="2413552" cy="3118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80"/>
              </a:spcBef>
              <a:spcAft>
                <a:spcPts val="480"/>
              </a:spcAft>
            </a:pPr>
            <a:r>
              <a:rPr lang="en-US" sz="1800" b="1" dirty="0">
                <a:solidFill>
                  <a:schemeClr val="bg1"/>
                </a:solidFill>
                <a:latin typeface="Gill Sans MT" panose="020B0502020104020203" pitchFamily="34" charset="0"/>
              </a:rPr>
              <a:t>Manual Driving vs. Copilot</a:t>
            </a:r>
          </a:p>
          <a:p>
            <a:pPr marL="285750" indent="-285750"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Vehicle trajectories generated by the copilot system are smoother and lower-variance.</a:t>
            </a:r>
          </a:p>
          <a:p>
            <a:pPr marL="285750" indent="-285750"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 copilot system allowed the users to reach their intended goal more quickly.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809DE1B-2D69-47EA-8508-824A6AC6A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781550"/>
            <a:ext cx="2020957" cy="274637"/>
          </a:xfrm>
        </p:spPr>
        <p:txBody>
          <a:bodyPr/>
          <a:lstStyle/>
          <a:p>
            <a:fld id="{2673B30E-CEBC-4BA8-9271-85C8D9F5D0E9}" type="slidenum">
              <a:rPr lang="en-US" smtClean="0"/>
              <a:t>12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5699C3-E07F-46B1-9EF0-19F637CD3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444246"/>
            <a:ext cx="8066903" cy="292608"/>
          </a:xfrm>
        </p:spPr>
        <p:txBody>
          <a:bodyPr>
            <a:noAutofit/>
          </a:bodyPr>
          <a:lstStyle/>
          <a:p>
            <a:pPr>
              <a:spcAft>
                <a:spcPts val="336"/>
              </a:spcAft>
              <a:buFont typeface="+mj-lt"/>
              <a:buAutoNum type="arabicParenR"/>
            </a:pPr>
            <a:r>
              <a:rPr lang="en-US" sz="1100" dirty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Is there benefit in using a copilot system over manual driving?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0C55372-1328-4D94-A7AE-D72576AE5856}"/>
              </a:ext>
            </a:extLst>
          </p:cNvPr>
          <p:cNvGrpSpPr/>
          <p:nvPr/>
        </p:nvGrpSpPr>
        <p:grpSpPr>
          <a:xfrm>
            <a:off x="2667000" y="1588428"/>
            <a:ext cx="6215667" cy="2577167"/>
            <a:chOff x="2667000" y="1588428"/>
            <a:chExt cx="6215667" cy="2577167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ED4FCC9-1C96-48EA-9DD3-05CADF07F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5940" t="37731" r="2083" b="32500"/>
            <a:stretch/>
          </p:blipFill>
          <p:spPr>
            <a:xfrm>
              <a:off x="5897987" y="1588428"/>
              <a:ext cx="2984680" cy="257716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40B05F5-F94E-4B5A-862E-6A6694B718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5940" t="5418" r="1" b="65291"/>
            <a:stretch/>
          </p:blipFill>
          <p:spPr>
            <a:xfrm>
              <a:off x="2667000" y="1588428"/>
              <a:ext cx="3230987" cy="2577167"/>
            </a:xfrm>
            <a:prstGeom prst="rect">
              <a:avLst/>
            </a:prstGeom>
          </p:spPr>
        </p:pic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2AB26EEC-74D2-45BE-9C27-7898D908F73C}"/>
              </a:ext>
            </a:extLst>
          </p:cNvPr>
          <p:cNvSpPr/>
          <p:nvPr/>
        </p:nvSpPr>
        <p:spPr>
          <a:xfrm>
            <a:off x="2915750" y="4279350"/>
            <a:ext cx="868248" cy="442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zh-TW" sz="1200" dirty="0">
                <a:latin typeface="Arial Nova Light" panose="020B0304020202020204" pitchFamily="34" charset="0"/>
                <a:cs typeface="Arial Nova Light" panose="020B0304020202020204" pitchFamily="34" charset="0"/>
              </a:rPr>
              <a:t>Manual driving</a:t>
            </a:r>
          </a:p>
          <a:p>
            <a:pPr algn="ctr"/>
            <a:r>
              <a:rPr lang="en-US" altLang="zh-TW" sz="1200" dirty="0">
                <a:latin typeface="Arial Nova Light" panose="020B0304020202020204" pitchFamily="34" charset="0"/>
                <a:cs typeface="Arial Nova Light" panose="020B0304020202020204" pitchFamily="34" charset="0"/>
              </a:rPr>
              <a:t> (mean)</a:t>
            </a:r>
            <a:endParaRPr lang="en-US" sz="1200" dirty="0">
              <a:latin typeface="Arial Nova Light" panose="020B0304020202020204" pitchFamily="34" charset="0"/>
              <a:cs typeface="Arial Nova Light" panose="020B03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D1BDF5D-5351-4854-9A64-48F919A2F6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" t="94486" r="91750" b="2350"/>
          <a:stretch/>
        </p:blipFill>
        <p:spPr>
          <a:xfrm>
            <a:off x="2687150" y="4392158"/>
            <a:ext cx="191702" cy="21697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A3120B7-0FEC-471A-89A5-E9CAC6B4DA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9" t="94099" r="72083" b="2435"/>
          <a:stretch/>
        </p:blipFill>
        <p:spPr>
          <a:xfrm>
            <a:off x="3874516" y="4355893"/>
            <a:ext cx="222262" cy="23774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FAF902B-E6E5-4708-AF96-53593232E3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43" t="94794" r="14378" b="3161"/>
          <a:stretch/>
        </p:blipFill>
        <p:spPr>
          <a:xfrm>
            <a:off x="7681202" y="4391952"/>
            <a:ext cx="237744" cy="14020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F62DE69-94E0-425A-B30A-04747E859F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7" t="94488" r="34020" b="2490"/>
          <a:stretch/>
        </p:blipFill>
        <p:spPr>
          <a:xfrm>
            <a:off x="6463157" y="4381515"/>
            <a:ext cx="195072" cy="20726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9FC3B7B-EF42-4F8F-A2C6-8F00EBBDF7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1" t="94537" r="52635" b="2441"/>
          <a:stretch/>
        </p:blipFill>
        <p:spPr>
          <a:xfrm>
            <a:off x="5193061" y="4391952"/>
            <a:ext cx="213360" cy="207264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7D187A21-08FD-4CCA-87DE-981AA9AE41AE}"/>
              </a:ext>
            </a:extLst>
          </p:cNvPr>
          <p:cNvSpPr/>
          <p:nvPr/>
        </p:nvSpPr>
        <p:spPr>
          <a:xfrm>
            <a:off x="4149645" y="4263852"/>
            <a:ext cx="868248" cy="442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zh-TW" sz="1200" dirty="0">
                <a:latin typeface="Arial Nova Light" panose="020B0304020202020204" pitchFamily="34" charset="0"/>
                <a:cs typeface="Arial Nova Light" panose="020B0304020202020204" pitchFamily="34" charset="0"/>
              </a:rPr>
              <a:t>Manual driving</a:t>
            </a:r>
          </a:p>
          <a:p>
            <a:pPr algn="ctr"/>
            <a:r>
              <a:rPr lang="en-US" altLang="zh-TW" sz="1200" dirty="0">
                <a:latin typeface="Arial Nova Light" panose="020B0304020202020204" pitchFamily="34" charset="0"/>
                <a:cs typeface="Arial Nova Light" panose="020B0304020202020204" pitchFamily="34" charset="0"/>
              </a:rPr>
              <a:t> (std. dev.)</a:t>
            </a:r>
            <a:endParaRPr lang="en-US" sz="1200" dirty="0">
              <a:latin typeface="Arial Nova Light" panose="020B0304020202020204" pitchFamily="34" charset="0"/>
              <a:cs typeface="Arial Nova Light" panose="020B03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9D5D357-0881-4652-9031-0FB26F837AC6}"/>
              </a:ext>
            </a:extLst>
          </p:cNvPr>
          <p:cNvSpPr/>
          <p:nvPr/>
        </p:nvSpPr>
        <p:spPr>
          <a:xfrm>
            <a:off x="5560346" y="4263852"/>
            <a:ext cx="625789" cy="442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zh-TW" sz="1200" dirty="0">
                <a:latin typeface="Arial Nova Light" panose="020B0304020202020204" pitchFamily="34" charset="0"/>
                <a:cs typeface="Arial Nova Light" panose="020B0304020202020204" pitchFamily="34" charset="0"/>
              </a:rPr>
              <a:t>Copilot system</a:t>
            </a:r>
          </a:p>
          <a:p>
            <a:pPr algn="ctr"/>
            <a:r>
              <a:rPr lang="en-US" altLang="zh-TW" sz="1200" dirty="0">
                <a:latin typeface="Arial Nova Light" panose="020B0304020202020204" pitchFamily="34" charset="0"/>
                <a:cs typeface="Arial Nova Light" panose="020B0304020202020204" pitchFamily="34" charset="0"/>
              </a:rPr>
              <a:t> (15 km/h)</a:t>
            </a:r>
            <a:endParaRPr lang="en-US" sz="1200" dirty="0">
              <a:latin typeface="Arial Nova Light" panose="020B0304020202020204" pitchFamily="34" charset="0"/>
              <a:cs typeface="Arial Nova Light" panose="020B03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CD99D8-0EAC-47D7-B362-B83EF3BFE984}"/>
              </a:ext>
            </a:extLst>
          </p:cNvPr>
          <p:cNvSpPr/>
          <p:nvPr/>
        </p:nvSpPr>
        <p:spPr>
          <a:xfrm>
            <a:off x="6818249" y="4263851"/>
            <a:ext cx="625790" cy="442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zh-TW" sz="1200" dirty="0">
                <a:latin typeface="Arial Nova Light" panose="020B0304020202020204" pitchFamily="34" charset="0"/>
                <a:cs typeface="Arial Nova Light" panose="020B0304020202020204" pitchFamily="34" charset="0"/>
              </a:rPr>
              <a:t>Copilot system</a:t>
            </a:r>
          </a:p>
          <a:p>
            <a:pPr algn="ctr"/>
            <a:r>
              <a:rPr lang="en-US" altLang="zh-TW" sz="1200" dirty="0">
                <a:latin typeface="Arial Nova Light" panose="020B0304020202020204" pitchFamily="34" charset="0"/>
                <a:cs typeface="Arial Nova Light" panose="020B0304020202020204" pitchFamily="34" charset="0"/>
              </a:rPr>
              <a:t> (30 km/h)</a:t>
            </a:r>
            <a:endParaRPr lang="en-US" sz="1200" dirty="0">
              <a:latin typeface="Arial Nova Light" panose="020B0304020202020204" pitchFamily="34" charset="0"/>
              <a:cs typeface="Arial Nova Light" panose="020B03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0711361-2B2E-418C-8286-BFB0D221A0D1}"/>
              </a:ext>
            </a:extLst>
          </p:cNvPr>
          <p:cNvSpPr/>
          <p:nvPr/>
        </p:nvSpPr>
        <p:spPr>
          <a:xfrm>
            <a:off x="8065185" y="4263851"/>
            <a:ext cx="625790" cy="442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zh-TW" sz="1200" dirty="0">
                <a:latin typeface="Arial Nova Light" panose="020B0304020202020204" pitchFamily="34" charset="0"/>
                <a:cs typeface="Arial Nova Light" panose="020B0304020202020204" pitchFamily="34" charset="0"/>
              </a:rPr>
              <a:t>Copilot system</a:t>
            </a:r>
          </a:p>
          <a:p>
            <a:pPr algn="ctr"/>
            <a:r>
              <a:rPr lang="en-US" altLang="zh-TW" sz="1200" dirty="0">
                <a:latin typeface="Arial Nova Light" panose="020B0304020202020204" pitchFamily="34" charset="0"/>
                <a:cs typeface="Arial Nova Light" panose="020B0304020202020204" pitchFamily="34" charset="0"/>
              </a:rPr>
              <a:t> (45 km/h)</a:t>
            </a:r>
            <a:endParaRPr lang="en-US" sz="1200" dirty="0">
              <a:latin typeface="Arial Nova Light" panose="020B0304020202020204" pitchFamily="34" charset="0"/>
              <a:cs typeface="Arial Nova Light" panose="020B0304020202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8790FE6B-69B0-4DAD-BBA6-014F31F06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065" y="1758695"/>
            <a:ext cx="2068281" cy="169592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C80F187-DD85-46BC-AB98-01B700AB95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215" y="1736580"/>
            <a:ext cx="2165262" cy="17399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135039-604D-4AC5-B9E2-C65F225CBFBB}"/>
              </a:ext>
            </a:extLst>
          </p:cNvPr>
          <p:cNvSpPr/>
          <p:nvPr/>
        </p:nvSpPr>
        <p:spPr>
          <a:xfrm>
            <a:off x="3498136" y="1849650"/>
            <a:ext cx="1862093" cy="15750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86D8D59-BD79-4375-AE7A-C29595A39479}"/>
              </a:ext>
            </a:extLst>
          </p:cNvPr>
          <p:cNvGrpSpPr/>
          <p:nvPr/>
        </p:nvGrpSpPr>
        <p:grpSpPr>
          <a:xfrm>
            <a:off x="6644552" y="1758158"/>
            <a:ext cx="2051369" cy="1680107"/>
            <a:chOff x="6644118" y="1758696"/>
            <a:chExt cx="2051369" cy="1680107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06020B9-31D5-4D8B-BCA4-8AA2B520D125}"/>
                </a:ext>
              </a:extLst>
            </p:cNvPr>
            <p:cNvSpPr/>
            <p:nvPr/>
          </p:nvSpPr>
          <p:spPr>
            <a:xfrm>
              <a:off x="6650892" y="1758696"/>
              <a:ext cx="2044595" cy="16644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365BF60-9B2F-4573-AEA1-A647A58755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44118" y="1846668"/>
              <a:ext cx="10511" cy="1592135"/>
            </a:xfrm>
            <a:prstGeom prst="line">
              <a:avLst/>
            </a:prstGeom>
            <a:ln w="19050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DDBF9FE-759A-44FD-B57C-96D016447D3E}"/>
              </a:ext>
            </a:extLst>
          </p:cNvPr>
          <p:cNvSpPr/>
          <p:nvPr/>
        </p:nvSpPr>
        <p:spPr>
          <a:xfrm>
            <a:off x="5181600" y="2721"/>
            <a:ext cx="3958771" cy="412778"/>
          </a:xfrm>
          <a:prstGeom prst="rect">
            <a:avLst/>
          </a:prstGeom>
          <a:solidFill>
            <a:srgbClr val="F7971F"/>
          </a:solidFill>
        </p:spPr>
        <p:txBody>
          <a:bodyPr wrap="square" anchor="ctr" anchorCtr="0">
            <a:noAutofit/>
          </a:bodyPr>
          <a:lstStyle/>
          <a:p>
            <a:r>
              <a:rPr lang="en-US" sz="900" dirty="0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Yu-Sian Jiang (Sharon), 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Garrett Warnell, Eduardo </a:t>
            </a:r>
            <a:r>
              <a:rPr lang="en-US" sz="9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Munera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and Peter Stone</a:t>
            </a:r>
          </a:p>
          <a:p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Learning Agent Research Group (LARG) at UT Austin, </a:t>
            </a:r>
            <a:r>
              <a:rPr lang="en-US" sz="900" dirty="0">
                <a:solidFill>
                  <a:schemeClr val="bg1"/>
                </a:solidFill>
              </a:rPr>
              <a:t>ARL, MAI</a:t>
            </a:r>
            <a:endParaRPr lang="en-US" sz="9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62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449FC-4EB6-4632-BEF6-415FB26AD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Gill Sans MT" panose="020B0502020104020203" pitchFamily="34" charset="0"/>
              </a:rPr>
              <a:t>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064CA0-3954-4374-9C64-F8A1700E18BA}"/>
              </a:ext>
            </a:extLst>
          </p:cNvPr>
          <p:cNvSpPr txBox="1"/>
          <p:nvPr/>
        </p:nvSpPr>
        <p:spPr>
          <a:xfrm>
            <a:off x="533400" y="1724541"/>
            <a:ext cx="8066903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80"/>
              </a:spcBef>
              <a:spcAft>
                <a:spcPts val="480"/>
              </a:spcAft>
            </a:pPr>
            <a:r>
              <a:rPr lang="en-US" sz="1800" b="1" dirty="0">
                <a:solidFill>
                  <a:schemeClr val="bg1"/>
                </a:solidFill>
                <a:latin typeface="Gill Sans MT" panose="020B0502020104020203" pitchFamily="34" charset="0"/>
              </a:rPr>
              <a:t>Manual Driving vs. Copilot</a:t>
            </a:r>
          </a:p>
          <a:p>
            <a:pPr marL="285750" indent="-285750"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Manual driving requires more user activity</a:t>
            </a:r>
          </a:p>
          <a:p>
            <a:pPr marL="285750" indent="-285750"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There is no number reported for the </a:t>
            </a:r>
            <a:r>
              <a:rPr lang="en-US" sz="1800" i="1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CopilotGaze</a:t>
            </a:r>
            <a:r>
              <a:rPr lang="en-US" sz="1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system since the users control the system using only their eye gaze. 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809DE1B-2D69-47EA-8508-824A6AC6A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781550"/>
            <a:ext cx="2020957" cy="274637"/>
          </a:xfrm>
        </p:spPr>
        <p:txBody>
          <a:bodyPr/>
          <a:lstStyle/>
          <a:p>
            <a:fld id="{2673B30E-CEBC-4BA8-9271-85C8D9F5D0E9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426121-08E2-41AE-98CA-F2637D47A2AB}"/>
              </a:ext>
            </a:extLst>
          </p:cNvPr>
          <p:cNvSpPr txBox="1"/>
          <p:nvPr/>
        </p:nvSpPr>
        <p:spPr>
          <a:xfrm>
            <a:off x="914400" y="4753211"/>
            <a:ext cx="693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 number of user actions required for reaching an intended goal (mean &amp; std. err.)</a:t>
            </a:r>
            <a:endParaRPr lang="en-US" sz="12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4F91C18-3939-413F-B4FB-D0C00B957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444246"/>
            <a:ext cx="8066903" cy="292608"/>
          </a:xfrm>
        </p:spPr>
        <p:txBody>
          <a:bodyPr>
            <a:noAutofit/>
          </a:bodyPr>
          <a:lstStyle/>
          <a:p>
            <a:pPr>
              <a:spcAft>
                <a:spcPts val="336"/>
              </a:spcAft>
              <a:buFont typeface="+mj-lt"/>
              <a:buAutoNum type="arabicParenR"/>
            </a:pPr>
            <a:r>
              <a:rPr lang="en-US" sz="1100" dirty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Is there benefit in using a copilot system over manual driving?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8D55A30-30B8-4AAC-B821-1A75263CBD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757630"/>
              </p:ext>
            </p:extLst>
          </p:nvPr>
        </p:nvGraphicFramePr>
        <p:xfrm>
          <a:off x="914400" y="3269851"/>
          <a:ext cx="69342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83351107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13397824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2721873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3849324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Manual driving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CopilotKey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CopilotGaze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584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Short Distance Goal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41.93 (2.41)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12.87 (1.60)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617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Middle Distance Goal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44.80 (4.21)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13.20 (3.24)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1374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 Distance Goal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44.60 (4.13)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13.18 (1.55)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918462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D173FD56-564C-4667-9DCD-B8B571F35F36}"/>
              </a:ext>
            </a:extLst>
          </p:cNvPr>
          <p:cNvSpPr/>
          <p:nvPr/>
        </p:nvSpPr>
        <p:spPr>
          <a:xfrm>
            <a:off x="5181600" y="2721"/>
            <a:ext cx="3958771" cy="412778"/>
          </a:xfrm>
          <a:prstGeom prst="rect">
            <a:avLst/>
          </a:prstGeom>
          <a:solidFill>
            <a:srgbClr val="F7971F"/>
          </a:solidFill>
        </p:spPr>
        <p:txBody>
          <a:bodyPr wrap="square" anchor="ctr" anchorCtr="0">
            <a:noAutofit/>
          </a:bodyPr>
          <a:lstStyle/>
          <a:p>
            <a:r>
              <a:rPr lang="en-US" sz="900" dirty="0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Yu-Sian Jiang (Sharon), 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Garrett Warnell, Eduardo </a:t>
            </a:r>
            <a:r>
              <a:rPr lang="en-US" sz="9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Munera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and Peter Stone</a:t>
            </a:r>
          </a:p>
          <a:p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Learning Agent Research Group (LARG) at UT Austin, </a:t>
            </a:r>
            <a:r>
              <a:rPr lang="en-US" sz="900" dirty="0">
                <a:solidFill>
                  <a:schemeClr val="bg1"/>
                </a:solidFill>
              </a:rPr>
              <a:t>ARL, MAI</a:t>
            </a:r>
            <a:endParaRPr lang="en-US" sz="9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471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6AED0-683A-4425-8F6D-3AB1393EE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Gill Sans MT" panose="020B0502020104020203" pitchFamily="34" charset="0"/>
              </a:rPr>
              <a:t>Results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A7D8AD-1B98-482C-A3EE-2074906BCCC5}"/>
              </a:ext>
            </a:extLst>
          </p:cNvPr>
          <p:cNvSpPr txBox="1"/>
          <p:nvPr/>
        </p:nvSpPr>
        <p:spPr>
          <a:xfrm>
            <a:off x="533400" y="1911945"/>
            <a:ext cx="426720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80"/>
              </a:spcBef>
              <a:spcAft>
                <a:spcPts val="480"/>
              </a:spcAft>
            </a:pPr>
            <a:r>
              <a:rPr lang="en-US" sz="1800" b="1" i="1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CopilotKey</a:t>
            </a:r>
            <a:r>
              <a:rPr lang="en-US" sz="1800" b="1" i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1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vs. </a:t>
            </a:r>
            <a:r>
              <a:rPr lang="en-US" sz="1800" b="1" i="1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CopilotGaze</a:t>
            </a:r>
            <a:endParaRPr lang="en-US" sz="1800" b="1" i="1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As the speed is increased, the success rate of </a:t>
            </a:r>
            <a:r>
              <a:rPr lang="en-US" sz="1800" i="1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CopilotGaze</a:t>
            </a:r>
            <a:r>
              <a:rPr lang="en-US" sz="1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is significantly higher than that of </a:t>
            </a:r>
            <a:r>
              <a:rPr lang="en-US" sz="1800" i="1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CopilotKey</a:t>
            </a:r>
            <a:r>
              <a:rPr lang="en-US" sz="1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 </a:t>
            </a:r>
          </a:p>
          <a:p>
            <a:pPr marL="285750" indent="-285750"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en-US" sz="1800" i="1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CopilotGaze</a:t>
            </a:r>
            <a:r>
              <a:rPr lang="en-US" sz="1800" i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enables fast communication between human passenger and robot vehicle.</a:t>
            </a:r>
          </a:p>
          <a:p>
            <a:pPr marL="285750" indent="-285750"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en-US" sz="1800" i="1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CopilotGaze</a:t>
            </a:r>
            <a:r>
              <a:rPr lang="en-US" sz="1800" i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resolves ambiguity.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DDA8550-25B6-4359-B635-485D5B015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781550"/>
            <a:ext cx="2020957" cy="274637"/>
          </a:xfrm>
        </p:spPr>
        <p:txBody>
          <a:bodyPr/>
          <a:lstStyle/>
          <a:p>
            <a:fld id="{2673B30E-CEBC-4BA8-9271-85C8D9F5D0E9}" type="slidenum">
              <a:rPr lang="en-US" smtClean="0"/>
              <a:t>14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1B729C-949F-4C16-8FFB-3D0F4586F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444246"/>
            <a:ext cx="8066903" cy="451104"/>
          </a:xfrm>
        </p:spPr>
        <p:txBody>
          <a:bodyPr>
            <a:noAutofit/>
          </a:bodyPr>
          <a:lstStyle/>
          <a:p>
            <a:pPr>
              <a:spcAft>
                <a:spcPts val="336"/>
              </a:spcAft>
              <a:buFont typeface="+mj-lt"/>
              <a:buAutoNum type="arabicParenR" startAt="2"/>
            </a:pPr>
            <a:r>
              <a:rPr lang="en-US" sz="1100" dirty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For a copilot system, is there any benefit in using gaze tracking to detect a destination change versus a system that instead uses a more traditional, keyboard-based method of input?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62E2B-ADF1-4079-AF6A-16686DD2E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860" y="1899303"/>
            <a:ext cx="3643740" cy="2726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1D0580-4DF7-402F-B750-9D6C3E373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860" y="1895101"/>
            <a:ext cx="3643740" cy="27267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274D08-0811-4A87-8B1A-68486AE56D9C}"/>
              </a:ext>
            </a:extLst>
          </p:cNvPr>
          <p:cNvSpPr/>
          <p:nvPr/>
        </p:nvSpPr>
        <p:spPr>
          <a:xfrm>
            <a:off x="5181600" y="2721"/>
            <a:ext cx="3958771" cy="412778"/>
          </a:xfrm>
          <a:prstGeom prst="rect">
            <a:avLst/>
          </a:prstGeom>
          <a:solidFill>
            <a:srgbClr val="F7971F"/>
          </a:solidFill>
        </p:spPr>
        <p:txBody>
          <a:bodyPr wrap="square" anchor="ctr" anchorCtr="0">
            <a:noAutofit/>
          </a:bodyPr>
          <a:lstStyle/>
          <a:p>
            <a:r>
              <a:rPr lang="en-US" sz="900" dirty="0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Yu-Sian Jiang (Sharon), 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Garrett Warnell, Eduardo </a:t>
            </a:r>
            <a:r>
              <a:rPr lang="en-US" sz="9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Munera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and Peter Stone</a:t>
            </a:r>
          </a:p>
          <a:p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Learning Agent Research Group (LARG) at UT Austin, </a:t>
            </a:r>
            <a:r>
              <a:rPr lang="en-US" sz="900" dirty="0">
                <a:solidFill>
                  <a:schemeClr val="bg1"/>
                </a:solidFill>
              </a:rPr>
              <a:t>ARL, MAI</a:t>
            </a:r>
            <a:endParaRPr lang="en-US" sz="9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98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94CC0-CAEC-460D-BC46-48320F21E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Gill Sans MT" panose="020B0502020104020203" pitchFamily="34" charset="0"/>
              </a:rPr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9F663-5B1B-43E5-945B-C2E535030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73B30E-CEBC-4BA8-9271-85C8D9F5D0E9}" type="slidenum">
              <a:rPr lang="en-US" smtClean="0"/>
              <a:t>15</a:t>
            </a:fld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823F557-3ED8-4140-8A94-14B1963A2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571" y="1839760"/>
            <a:ext cx="4419600" cy="17406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10E13F4-C93E-495D-B6B7-A5FD2350F428}"/>
              </a:ext>
            </a:extLst>
          </p:cNvPr>
          <p:cNvSpPr txBox="1">
            <a:spLocks/>
          </p:cNvSpPr>
          <p:nvPr/>
        </p:nvSpPr>
        <p:spPr>
          <a:xfrm>
            <a:off x="800100" y="3714750"/>
            <a:ext cx="7543800" cy="16447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336"/>
              </a:spcAft>
              <a:buFont typeface="+mj-lt"/>
              <a:buAutoNum type="arabicParenR"/>
            </a:pPr>
            <a:r>
              <a:rPr lang="en-US" sz="1600" dirty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Is there benefit in using a copilot system over manual driving?</a:t>
            </a:r>
          </a:p>
          <a:p>
            <a:pPr fontAlgn="auto">
              <a:spcAft>
                <a:spcPts val="336"/>
              </a:spcAft>
              <a:buFont typeface="+mj-lt"/>
              <a:buAutoNum type="arabicParenR" startAt="2"/>
            </a:pPr>
            <a:r>
              <a:rPr lang="en-US" sz="1600" dirty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For a copilot system, is there any benefit in using gaze tracking to detect a destination change versus a system that instead uses a more traditional, keyboard-based method of input?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78575A-09E6-4D34-ACF6-1D690B6D731E}"/>
              </a:ext>
            </a:extLst>
          </p:cNvPr>
          <p:cNvSpPr txBox="1"/>
          <p:nvPr/>
        </p:nvSpPr>
        <p:spPr>
          <a:xfrm rot="20830048">
            <a:off x="6821649" y="365813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AF5A95-BFF0-4DC6-98BD-7D83D7CC0829}"/>
              </a:ext>
            </a:extLst>
          </p:cNvPr>
          <p:cNvSpPr txBox="1"/>
          <p:nvPr/>
        </p:nvSpPr>
        <p:spPr>
          <a:xfrm rot="20830048">
            <a:off x="4383248" y="458605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YES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407B77-7A55-45B9-A26F-5981EF639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08" y="1810785"/>
            <a:ext cx="3177109" cy="18839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A4036CC-535F-4B1F-BA87-5C9E21421E1E}"/>
              </a:ext>
            </a:extLst>
          </p:cNvPr>
          <p:cNvSpPr/>
          <p:nvPr/>
        </p:nvSpPr>
        <p:spPr>
          <a:xfrm>
            <a:off x="5181600" y="2721"/>
            <a:ext cx="3958771" cy="412778"/>
          </a:xfrm>
          <a:prstGeom prst="rect">
            <a:avLst/>
          </a:prstGeom>
          <a:solidFill>
            <a:srgbClr val="F7971F"/>
          </a:solidFill>
        </p:spPr>
        <p:txBody>
          <a:bodyPr wrap="square" anchor="ctr" anchorCtr="0">
            <a:noAutofit/>
          </a:bodyPr>
          <a:lstStyle/>
          <a:p>
            <a:r>
              <a:rPr lang="en-US" sz="900" dirty="0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Yu-Sian Jiang (Sharon), 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Garrett Warnell, Eduardo </a:t>
            </a:r>
            <a:r>
              <a:rPr lang="en-US" sz="9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Munera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and Peter Stone</a:t>
            </a:r>
          </a:p>
          <a:p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Learning Agent Research Group (LARG) at UT Austin, </a:t>
            </a:r>
            <a:r>
              <a:rPr lang="en-US" sz="900" dirty="0">
                <a:solidFill>
                  <a:schemeClr val="bg1"/>
                </a:solidFill>
              </a:rPr>
              <a:t>ARL, MAI</a:t>
            </a:r>
            <a:endParaRPr lang="en-US" sz="9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7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70F779-EF13-49BA-8C3F-9CC42B6782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latin typeface="+mj-lt"/>
              </a:rPr>
              <a:t>Backup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37280-F9F7-460E-A8A7-C92DC98BAD78}"/>
              </a:ext>
            </a:extLst>
          </p:cNvPr>
          <p:cNvSpPr/>
          <p:nvPr/>
        </p:nvSpPr>
        <p:spPr>
          <a:xfrm>
            <a:off x="5181600" y="2721"/>
            <a:ext cx="3958771" cy="412778"/>
          </a:xfrm>
          <a:prstGeom prst="rect">
            <a:avLst/>
          </a:prstGeom>
          <a:solidFill>
            <a:srgbClr val="F7971F"/>
          </a:solidFill>
        </p:spPr>
        <p:txBody>
          <a:bodyPr wrap="square" anchor="ctr" anchorCtr="0">
            <a:noAutofit/>
          </a:bodyPr>
          <a:lstStyle/>
          <a:p>
            <a:r>
              <a:rPr lang="en-US" sz="900" dirty="0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Yu-Sian Jiang (Sharon), 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Garrett Warnell, Eduardo </a:t>
            </a:r>
            <a:r>
              <a:rPr lang="en-US" sz="9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Munera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and Peter Stone</a:t>
            </a:r>
          </a:p>
          <a:p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Learning Agent Research Group (LARG) at UT Austin, </a:t>
            </a:r>
            <a:r>
              <a:rPr lang="en-US" sz="900" dirty="0">
                <a:solidFill>
                  <a:schemeClr val="bg1"/>
                </a:solidFill>
              </a:rPr>
              <a:t>ARL, MAI</a:t>
            </a:r>
            <a:endParaRPr lang="en-US" sz="9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762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94CC0-CAEC-460D-BC46-48320F21E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Gill Sans MT" panose="020B0502020104020203" pitchFamily="34" charset="0"/>
              </a:rPr>
              <a:t>FAQ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9F663-5B1B-43E5-945B-C2E535030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73B30E-CEBC-4BA8-9271-85C8D9F5D0E9}" type="slidenum">
              <a:rPr lang="en-US" smtClean="0"/>
              <a:t>17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10E13F4-C93E-495D-B6B7-A5FD2350F428}"/>
              </a:ext>
            </a:extLst>
          </p:cNvPr>
          <p:cNvSpPr txBox="1">
            <a:spLocks/>
          </p:cNvSpPr>
          <p:nvPr/>
        </p:nvSpPr>
        <p:spPr>
          <a:xfrm>
            <a:off x="457200" y="1504950"/>
            <a:ext cx="8001000" cy="320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336"/>
              </a:spcAft>
            </a:pPr>
            <a:r>
              <a:rPr lang="en-US" sz="1600" dirty="0"/>
              <a:t>How do you separate looking for the purpose of parking vs. looking for some other purpose?</a:t>
            </a:r>
          </a:p>
          <a:p>
            <a:pPr fontAlgn="auto">
              <a:spcAft>
                <a:spcPts val="336"/>
              </a:spcAft>
            </a:pPr>
            <a:r>
              <a:rPr lang="en-US" sz="1600" dirty="0">
                <a:solidFill>
                  <a:srgbClr val="FFFF00"/>
                </a:solidFill>
              </a:rPr>
              <a:t>In practice, a button or a voice input can be used to indicate the car to enter the parking mode.</a:t>
            </a:r>
          </a:p>
          <a:p>
            <a:pPr fontAlgn="auto">
              <a:spcAft>
                <a:spcPts val="336"/>
              </a:spcAft>
            </a:pP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4036CC-535F-4B1F-BA87-5C9E21421E1E}"/>
              </a:ext>
            </a:extLst>
          </p:cNvPr>
          <p:cNvSpPr/>
          <p:nvPr/>
        </p:nvSpPr>
        <p:spPr>
          <a:xfrm>
            <a:off x="5181600" y="2721"/>
            <a:ext cx="3958771" cy="412778"/>
          </a:xfrm>
          <a:prstGeom prst="rect">
            <a:avLst/>
          </a:prstGeom>
          <a:solidFill>
            <a:srgbClr val="F7971F"/>
          </a:solidFill>
        </p:spPr>
        <p:txBody>
          <a:bodyPr wrap="square" anchor="ctr" anchorCtr="0">
            <a:noAutofit/>
          </a:bodyPr>
          <a:lstStyle/>
          <a:p>
            <a:r>
              <a:rPr lang="en-US" sz="900" dirty="0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Yu-Sian Jiang (Sharon), 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Garrett Warnell, Eduardo </a:t>
            </a:r>
            <a:r>
              <a:rPr lang="en-US" sz="9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Munera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and Peter Stone</a:t>
            </a:r>
          </a:p>
          <a:p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Learning Agent Research Group (LARG) at UT Austin, </a:t>
            </a:r>
            <a:r>
              <a:rPr lang="en-US" sz="900" dirty="0">
                <a:solidFill>
                  <a:schemeClr val="bg1"/>
                </a:solidFill>
              </a:rPr>
              <a:t>ARL, MAI</a:t>
            </a:r>
            <a:endParaRPr lang="en-US" sz="9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782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94CC0-CAEC-460D-BC46-48320F21E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Gill Sans MT" panose="020B0502020104020203" pitchFamily="34" charset="0"/>
              </a:rPr>
              <a:t>FAQ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9F663-5B1B-43E5-945B-C2E535030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73B30E-CEBC-4BA8-9271-85C8D9F5D0E9}" type="slidenum">
              <a:rPr lang="en-US" smtClean="0"/>
              <a:t>18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10E13F4-C93E-495D-B6B7-A5FD2350F428}"/>
              </a:ext>
            </a:extLst>
          </p:cNvPr>
          <p:cNvSpPr txBox="1">
            <a:spLocks/>
          </p:cNvSpPr>
          <p:nvPr/>
        </p:nvSpPr>
        <p:spPr>
          <a:xfrm>
            <a:off x="450914" y="1671490"/>
            <a:ext cx="8083485" cy="16447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336"/>
              </a:spcAft>
            </a:pPr>
            <a:r>
              <a:rPr lang="en-US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How much practice did the human drivers have before parking? The video didn't look like the person was very practiced.</a:t>
            </a:r>
          </a:p>
          <a:p>
            <a:pPr marL="0" indent="0" fontAlgn="auto">
              <a:spcAft>
                <a:spcPts val="336"/>
              </a:spcAft>
              <a:buNone/>
            </a:pPr>
            <a:r>
              <a:rPr lang="en-US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- maybe in the video say that this was a particularly bad one - that</a:t>
            </a:r>
          </a:p>
          <a:p>
            <a:pPr marL="0" indent="0" fontAlgn="auto">
              <a:spcAft>
                <a:spcPts val="336"/>
              </a:spcAft>
              <a:buNone/>
            </a:pPr>
            <a:r>
              <a:rPr lang="en-US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   most people are better</a:t>
            </a:r>
          </a:p>
          <a:p>
            <a:pPr marL="0" indent="0" fontAlgn="auto">
              <a:spcAft>
                <a:spcPts val="336"/>
              </a:spcAft>
              <a:buNone/>
            </a:pPr>
            <a:r>
              <a:rPr lang="en-US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- say that they got to practice first</a:t>
            </a:r>
          </a:p>
          <a:p>
            <a:pPr fontAlgn="auto">
              <a:spcAft>
                <a:spcPts val="336"/>
              </a:spcAft>
            </a:pPr>
            <a:r>
              <a:rPr lang="en-US" sz="1600" dirty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 a car racing game, the car is typically sensitive to the change of the steering wheel angle. Though in a real car, the car trajectory is not so sensitive to the steering wheel angle, the fact that manual driving has higher variance than copilot still holds.</a:t>
            </a:r>
          </a:p>
          <a:p>
            <a:pPr fontAlgn="auto">
              <a:spcAft>
                <a:spcPts val="336"/>
              </a:spcAft>
            </a:pPr>
            <a:endParaRPr lang="en-US" sz="1600" dirty="0"/>
          </a:p>
          <a:p>
            <a:pPr marL="0" indent="0" fontAlgn="auto">
              <a:spcAft>
                <a:spcPts val="336"/>
              </a:spcAft>
              <a:buNone/>
            </a:pPr>
            <a:endParaRPr lang="en-US" sz="16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4036CC-535F-4B1F-BA87-5C9E21421E1E}"/>
              </a:ext>
            </a:extLst>
          </p:cNvPr>
          <p:cNvSpPr/>
          <p:nvPr/>
        </p:nvSpPr>
        <p:spPr>
          <a:xfrm>
            <a:off x="5181600" y="2721"/>
            <a:ext cx="3958771" cy="412778"/>
          </a:xfrm>
          <a:prstGeom prst="rect">
            <a:avLst/>
          </a:prstGeom>
          <a:solidFill>
            <a:srgbClr val="F7971F"/>
          </a:solidFill>
        </p:spPr>
        <p:txBody>
          <a:bodyPr wrap="square" anchor="ctr" anchorCtr="0">
            <a:noAutofit/>
          </a:bodyPr>
          <a:lstStyle/>
          <a:p>
            <a:r>
              <a:rPr lang="en-US" sz="900" dirty="0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Yu-Sian Jiang (Sharon), 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Garrett Warnell, Eduardo </a:t>
            </a:r>
            <a:r>
              <a:rPr lang="en-US" sz="9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Munera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and Peter Stone</a:t>
            </a:r>
          </a:p>
          <a:p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Learning Agent Research Group (LARG) at UT Austin, </a:t>
            </a:r>
            <a:r>
              <a:rPr lang="en-US" sz="900" dirty="0">
                <a:solidFill>
                  <a:schemeClr val="bg1"/>
                </a:solidFill>
              </a:rPr>
              <a:t>ARL, MAI</a:t>
            </a:r>
            <a:endParaRPr lang="en-US" sz="9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641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94CC0-CAEC-460D-BC46-48320F21E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Gill Sans MT" panose="020B0502020104020203" pitchFamily="34" charset="0"/>
              </a:rPr>
              <a:t>FAQ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9F663-5B1B-43E5-945B-C2E535030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73B30E-CEBC-4BA8-9271-85C8D9F5D0E9}" type="slidenum">
              <a:rPr lang="en-US" smtClean="0"/>
              <a:t>19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10E13F4-C93E-495D-B6B7-A5FD2350F428}"/>
              </a:ext>
            </a:extLst>
          </p:cNvPr>
          <p:cNvSpPr txBox="1">
            <a:spLocks/>
          </p:cNvSpPr>
          <p:nvPr/>
        </p:nvSpPr>
        <p:spPr>
          <a:xfrm>
            <a:off x="450914" y="1671490"/>
            <a:ext cx="8083485" cy="16447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336"/>
              </a:spcAft>
            </a:pPr>
            <a:r>
              <a:rPr lang="en-US" sz="1600" dirty="0"/>
              <a:t>Is it fair to compare a fast input (gaze) vs. slow input (typing) interface?  Could you use voice instead?</a:t>
            </a:r>
            <a:endParaRPr lang="en-US" sz="16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fontAlgn="auto">
              <a:spcAft>
                <a:spcPts val="336"/>
              </a:spcAft>
            </a:pPr>
            <a:r>
              <a:rPr lang="en-US" sz="1600" dirty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Voice input is challenging for noise immunity, it also needs a preamble such as “OK Google” to start the service. Obviously, this will make voice input slower than gaze. Moreover, saying a location of a parking space is much harder than just look at it.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4036CC-535F-4B1F-BA87-5C9E21421E1E}"/>
              </a:ext>
            </a:extLst>
          </p:cNvPr>
          <p:cNvSpPr/>
          <p:nvPr/>
        </p:nvSpPr>
        <p:spPr>
          <a:xfrm>
            <a:off x="5181600" y="2721"/>
            <a:ext cx="3958771" cy="412778"/>
          </a:xfrm>
          <a:prstGeom prst="rect">
            <a:avLst/>
          </a:prstGeom>
          <a:solidFill>
            <a:srgbClr val="F7971F"/>
          </a:solidFill>
        </p:spPr>
        <p:txBody>
          <a:bodyPr wrap="square" anchor="ctr" anchorCtr="0">
            <a:noAutofit/>
          </a:bodyPr>
          <a:lstStyle/>
          <a:p>
            <a:r>
              <a:rPr lang="en-US" sz="900" dirty="0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Yu-Sian Jiang (Sharon), 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Garrett Warnell, Eduardo </a:t>
            </a:r>
            <a:r>
              <a:rPr lang="en-US" sz="9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Munera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and Peter Stone</a:t>
            </a:r>
          </a:p>
          <a:p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Learning Agent Research Group (LARG) at UT Austin, </a:t>
            </a:r>
            <a:r>
              <a:rPr lang="en-US" sz="900" dirty="0">
                <a:solidFill>
                  <a:schemeClr val="bg1"/>
                </a:solidFill>
              </a:rPr>
              <a:t>ARL, MAI</a:t>
            </a:r>
            <a:endParaRPr lang="en-US" sz="9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437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6300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TW" sz="2800" b="1" dirty="0">
                <a:latin typeface="Gill Sans MT" pitchFamily="34" charset="0"/>
              </a:rPr>
              <a:t>Self Driving is Cool, but What If…</a:t>
            </a:r>
            <a:endParaRPr lang="zh-TW" altLang="en-US" sz="4800" dirty="0"/>
          </a:p>
        </p:txBody>
      </p:sp>
      <p:sp>
        <p:nvSpPr>
          <p:cNvPr id="3" name="文字方塊 27"/>
          <p:cNvSpPr txBox="1"/>
          <p:nvPr/>
        </p:nvSpPr>
        <p:spPr>
          <a:xfrm>
            <a:off x="6171030" y="1941804"/>
            <a:ext cx="2813611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altLang="zh-TW" sz="195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What’s Missing is…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altLang="zh-TW" sz="1500" b="1" dirty="0">
                <a:solidFill>
                  <a:srgbClr val="0000FF"/>
                </a:solidFill>
                <a:highlight>
                  <a:srgbClr val="FFFF00"/>
                </a:highligh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Reactivity</a:t>
            </a:r>
            <a:r>
              <a:rPr lang="en-US" altLang="zh-TW" sz="15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:</a:t>
            </a:r>
            <a:r>
              <a:rPr lang="en-US" altLang="zh-TW" sz="15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an autonomous car is not able to serve driver’s need for </a:t>
            </a:r>
            <a:r>
              <a:rPr lang="en-US" altLang="zh-TW" sz="1500" i="1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</a:t>
            </a:r>
            <a:r>
              <a:rPr lang="en-US" altLang="zh-TW" sz="1500" i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-route destination change</a:t>
            </a:r>
            <a:r>
              <a:rPr lang="en-US" altLang="zh-TW" sz="15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E3749B8-2D7D-4D39-AB32-BBBF37A54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781550"/>
            <a:ext cx="2020957" cy="274637"/>
          </a:xfrm>
        </p:spPr>
        <p:txBody>
          <a:bodyPr/>
          <a:lstStyle/>
          <a:p>
            <a:fld id="{2673B30E-CEBC-4BA8-9271-85C8D9F5D0E9}" type="slidenum">
              <a:rPr lang="en-US" smtClean="0"/>
              <a:t>2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ABBF31-4EB0-4ADA-93BC-EC401AF5B7B8}"/>
              </a:ext>
            </a:extLst>
          </p:cNvPr>
          <p:cNvGrpSpPr/>
          <p:nvPr/>
        </p:nvGrpSpPr>
        <p:grpSpPr>
          <a:xfrm>
            <a:off x="736410" y="3592513"/>
            <a:ext cx="7460740" cy="1493837"/>
            <a:chOff x="736410" y="3562350"/>
            <a:chExt cx="7460740" cy="1493837"/>
          </a:xfrm>
        </p:grpSpPr>
        <p:sp>
          <p:nvSpPr>
            <p:cNvPr id="7" name="Arrow: Left-Right 6">
              <a:extLst>
                <a:ext uri="{FF2B5EF4-FFF2-40B4-BE49-F238E27FC236}">
                  <a16:creationId xmlns:a16="http://schemas.microsoft.com/office/drawing/2014/main" id="{798C1578-EC96-4CD6-BC16-B9CC1FF26DAA}"/>
                </a:ext>
              </a:extLst>
            </p:cNvPr>
            <p:cNvSpPr/>
            <p:nvPr/>
          </p:nvSpPr>
          <p:spPr>
            <a:xfrm>
              <a:off x="2793810" y="4316838"/>
              <a:ext cx="3029838" cy="381000"/>
            </a:xfrm>
            <a:prstGeom prst="leftRightArrow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0800000" scaled="1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D020740-6F37-4C12-B406-71685617F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0288" y="3971797"/>
              <a:ext cx="1778398" cy="1084389"/>
            </a:xfrm>
            <a:prstGeom prst="rect">
              <a:avLst/>
            </a:prstGeom>
          </p:spPr>
        </p:pic>
        <p:sp>
          <p:nvSpPr>
            <p:cNvPr id="10" name="文字方塊 27">
              <a:extLst>
                <a:ext uri="{FF2B5EF4-FFF2-40B4-BE49-F238E27FC236}">
                  <a16:creationId xmlns:a16="http://schemas.microsoft.com/office/drawing/2014/main" id="{996DD455-2172-468B-B5D1-F4BE3406CD11}"/>
                </a:ext>
              </a:extLst>
            </p:cNvPr>
            <p:cNvSpPr txBox="1"/>
            <p:nvPr/>
          </p:nvSpPr>
          <p:spPr>
            <a:xfrm>
              <a:off x="5823648" y="3579383"/>
              <a:ext cx="2373502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altLang="zh-TW" sz="1950" b="1" dirty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Fully Autonomous</a:t>
              </a:r>
              <a:endParaRPr lang="en-US" altLang="zh-TW" sz="15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1" name="文字方塊 27">
              <a:extLst>
                <a:ext uri="{FF2B5EF4-FFF2-40B4-BE49-F238E27FC236}">
                  <a16:creationId xmlns:a16="http://schemas.microsoft.com/office/drawing/2014/main" id="{87615AD2-1AE6-4E7C-A801-5741F58AC0A8}"/>
                </a:ext>
              </a:extLst>
            </p:cNvPr>
            <p:cNvSpPr txBox="1"/>
            <p:nvPr/>
          </p:nvSpPr>
          <p:spPr>
            <a:xfrm>
              <a:off x="736410" y="3562350"/>
              <a:ext cx="2373502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altLang="zh-TW" sz="1950" b="1" dirty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Manual Driving</a:t>
              </a:r>
              <a:endParaRPr lang="en-US" altLang="zh-TW" sz="15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F67CCA0-DF03-4C92-9E5B-8A02BE897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094" y="3962366"/>
              <a:ext cx="1640077" cy="1093821"/>
            </a:xfrm>
            <a:prstGeom prst="rect">
              <a:avLst/>
            </a:prstGeom>
          </p:spPr>
        </p:pic>
      </p:grpSp>
      <p:sp>
        <p:nvSpPr>
          <p:cNvPr id="15" name="文字方塊 27">
            <a:extLst>
              <a:ext uri="{FF2B5EF4-FFF2-40B4-BE49-F238E27FC236}">
                <a16:creationId xmlns:a16="http://schemas.microsoft.com/office/drawing/2014/main" id="{0E254803-383E-4BCB-862F-E92B54DAF93E}"/>
              </a:ext>
            </a:extLst>
          </p:cNvPr>
          <p:cNvSpPr txBox="1"/>
          <p:nvPr/>
        </p:nvSpPr>
        <p:spPr>
          <a:xfrm>
            <a:off x="3144000" y="3779942"/>
            <a:ext cx="237350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altLang="zh-TW" sz="1950" b="1" dirty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Human-Robot Copilot System</a:t>
            </a:r>
            <a:endParaRPr lang="en-US" altLang="zh-TW" sz="1500" dirty="0">
              <a:solidFill>
                <a:srgbClr val="FFFF0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2A92A7-1087-4915-B949-4C4621D0F8D2}"/>
              </a:ext>
            </a:extLst>
          </p:cNvPr>
          <p:cNvSpPr/>
          <p:nvPr/>
        </p:nvSpPr>
        <p:spPr>
          <a:xfrm>
            <a:off x="5181600" y="2721"/>
            <a:ext cx="3958771" cy="412778"/>
          </a:xfrm>
          <a:prstGeom prst="rect">
            <a:avLst/>
          </a:prstGeom>
          <a:solidFill>
            <a:srgbClr val="F7971F"/>
          </a:solidFill>
        </p:spPr>
        <p:txBody>
          <a:bodyPr wrap="square" anchor="ctr" anchorCtr="0">
            <a:noAutofit/>
          </a:bodyPr>
          <a:lstStyle/>
          <a:p>
            <a:r>
              <a:rPr lang="en-US" sz="900" dirty="0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Yu-Sian Jiang (Sharon), 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Garrett Warnell, Eduardo </a:t>
            </a:r>
            <a:r>
              <a:rPr lang="en-US" sz="9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Munera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and Peter Stone</a:t>
            </a:r>
          </a:p>
          <a:p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Learning Agent Research Group (LARG) at UT Austin, </a:t>
            </a:r>
            <a:r>
              <a:rPr lang="en-US" sz="900" dirty="0">
                <a:solidFill>
                  <a:schemeClr val="bg1"/>
                </a:solidFill>
              </a:rPr>
              <a:t>ARL, MAI</a:t>
            </a:r>
            <a:endParaRPr lang="en-US" sz="9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4FC6A5-9058-452C-A6DD-009569D0C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1542315"/>
            <a:ext cx="3732630" cy="22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3C4F-5AA2-46CE-BB3E-4786166D0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latin typeface="Gill Sans MT" panose="020B0502020104020203" pitchFamily="34" charset="0"/>
              </a:rPr>
              <a:t>DIPD (</a:t>
            </a:r>
            <a:r>
              <a:rPr lang="en-US" sz="2800" b="1" dirty="0">
                <a:latin typeface="Gill Sans MT" panose="020B05020201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Dynamic Interest Point Detection</a:t>
            </a:r>
            <a:r>
              <a:rPr lang="en-US" sz="2800" b="1" dirty="0">
                <a:latin typeface="Gill Sans MT" panose="020B0502020104020203" pitchFamily="34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1E69F-E576-4B52-831F-9C9F99B0C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3778"/>
            <a:ext cx="8305800" cy="1125075"/>
          </a:xfrm>
        </p:spPr>
        <p:txBody>
          <a:bodyPr>
            <a:noAutofit/>
          </a:bodyPr>
          <a:lstStyle/>
          <a:p>
            <a:r>
              <a:rPr lang="en-US" sz="1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DIPD utilizes a dynamic MRF model with an energy function designed to be robust to noise.</a:t>
            </a:r>
          </a:p>
          <a:p>
            <a:r>
              <a:rPr lang="en-US" sz="1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DIPD outperforms Nearest Neighbor based approach.</a:t>
            </a:r>
          </a:p>
          <a:p>
            <a:r>
              <a:rPr lang="en-US" sz="1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Improvement is especially significant for small, challenging objects in congested scenarios.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3BA7A4-A36A-4DC9-9CD6-464C04400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73B30E-CEBC-4BA8-9271-85C8D9F5D0E9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F02E26-0046-4D07-AFF0-D84C18C2F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2" y="2821132"/>
            <a:ext cx="4114798" cy="2189018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107F8DD7-915A-4CA7-B695-4CF27B257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7" y="2812982"/>
            <a:ext cx="3872801" cy="21971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12DBBD-DE23-4420-8B14-EA71B236A0F1}"/>
              </a:ext>
            </a:extLst>
          </p:cNvPr>
          <p:cNvSpPr/>
          <p:nvPr/>
        </p:nvSpPr>
        <p:spPr>
          <a:xfrm>
            <a:off x="5181600" y="2721"/>
            <a:ext cx="3958771" cy="412778"/>
          </a:xfrm>
          <a:prstGeom prst="rect">
            <a:avLst/>
          </a:prstGeom>
          <a:solidFill>
            <a:srgbClr val="F7971F"/>
          </a:solidFill>
        </p:spPr>
        <p:txBody>
          <a:bodyPr wrap="square" anchor="ctr" anchorCtr="0">
            <a:noAutofit/>
          </a:bodyPr>
          <a:lstStyle/>
          <a:p>
            <a:r>
              <a:rPr lang="en-US" sz="900" dirty="0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Yu-Sian Jiang (Sharon), 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Garrett Warnell, Eduardo </a:t>
            </a:r>
            <a:r>
              <a:rPr lang="en-US" sz="9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Munera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and Peter Stone</a:t>
            </a:r>
          </a:p>
          <a:p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Learning Agent Research Group (LARG) at UT Austin, </a:t>
            </a:r>
            <a:r>
              <a:rPr lang="en-US" sz="900" dirty="0">
                <a:solidFill>
                  <a:schemeClr val="bg1"/>
                </a:solidFill>
              </a:rPr>
              <a:t>ARL, MAI</a:t>
            </a:r>
            <a:endParaRPr lang="en-US" sz="9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90045-9B8B-40E0-932C-57E395053D27}"/>
              </a:ext>
            </a:extLst>
          </p:cNvPr>
          <p:cNvSpPr/>
          <p:nvPr/>
        </p:nvSpPr>
        <p:spPr>
          <a:xfrm>
            <a:off x="3140102" y="3409950"/>
            <a:ext cx="351244" cy="457200"/>
          </a:xfrm>
          <a:prstGeom prst="rect">
            <a:avLst/>
          </a:prstGeom>
          <a:noFill/>
          <a:ln w="25400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37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3C4F-5AA2-46CE-BB3E-4786166D0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>
                <a:latin typeface="+mj-lt"/>
              </a:rPr>
              <a:t>DIPD (Dynamic Interest Point Detection) </a:t>
            </a:r>
            <a:br>
              <a:rPr lang="en-US" sz="3200" b="1" dirty="0">
                <a:latin typeface="+mj-lt"/>
              </a:rPr>
            </a:br>
            <a:r>
              <a:rPr lang="en-US" sz="3200" b="1" dirty="0">
                <a:latin typeface="+mj-lt"/>
              </a:rPr>
              <a:t>System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40BB7C-E3D2-41D0-BFB6-468D38224E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73B30E-CEBC-4BA8-9271-85C8D9F5D0E9}" type="slidenum">
              <a:rPr lang="en-US" smtClean="0"/>
              <a:t>21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AD1196-0CF1-4E49-A3ED-00FFB4AF4374}"/>
              </a:ext>
            </a:extLst>
          </p:cNvPr>
          <p:cNvSpPr txBox="1"/>
          <p:nvPr/>
        </p:nvSpPr>
        <p:spPr>
          <a:xfrm>
            <a:off x="990600" y="4775687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DMC: Driver monitor Camera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89F8D8-A4EF-43A3-B1D7-2FAA632B6721}"/>
              </a:ext>
            </a:extLst>
          </p:cNvPr>
          <p:cNvSpPr txBox="1"/>
          <p:nvPr/>
        </p:nvSpPr>
        <p:spPr>
          <a:xfrm>
            <a:off x="4800600" y="4781550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MRF: Markov Random Field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A70C6B-CB44-4E43-ACE5-F105B821D0DF}"/>
              </a:ext>
            </a:extLst>
          </p:cNvPr>
          <p:cNvGrpSpPr/>
          <p:nvPr/>
        </p:nvGrpSpPr>
        <p:grpSpPr>
          <a:xfrm>
            <a:off x="990600" y="1851017"/>
            <a:ext cx="7162800" cy="2919330"/>
            <a:chOff x="990600" y="1851017"/>
            <a:chExt cx="7162800" cy="29193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D11CDE-2085-4955-996A-19CE13A80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1851017"/>
              <a:ext cx="7162800" cy="2919330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871603D-9759-4AD8-A1DA-3854CC9895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4045" y="2584175"/>
              <a:ext cx="783114" cy="63775"/>
            </a:xfrm>
            <a:prstGeom prst="line">
              <a:avLst/>
            </a:prstGeom>
            <a:ln>
              <a:solidFill>
                <a:srgbClr val="00FF00"/>
              </a:solidFill>
            </a:ln>
            <a:effectLst>
              <a:glow rad="101600">
                <a:srgbClr val="00FF00">
                  <a:alpha val="40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B51B1EA-25B1-47C1-93B0-4A68849D7E7B}"/>
                </a:ext>
              </a:extLst>
            </p:cNvPr>
            <p:cNvSpPr/>
            <p:nvPr/>
          </p:nvSpPr>
          <p:spPr>
            <a:xfrm>
              <a:off x="5607159" y="2313956"/>
              <a:ext cx="389115" cy="486394"/>
            </a:xfrm>
            <a:prstGeom prst="rect">
              <a:avLst/>
            </a:prstGeom>
            <a:noFill/>
            <a:ln w="25400">
              <a:solidFill>
                <a:srgbClr val="00FF00"/>
              </a:solidFill>
            </a:ln>
            <a:effectLst>
              <a:glow rad="101600">
                <a:srgbClr val="00FF00"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E7E0783-2DF3-4BBE-B7CC-9EF540BE6269}"/>
              </a:ext>
            </a:extLst>
          </p:cNvPr>
          <p:cNvSpPr txBox="1"/>
          <p:nvPr/>
        </p:nvSpPr>
        <p:spPr>
          <a:xfrm>
            <a:off x="6781800" y="432435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(bounding box of user’s point of interest)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8D89A8-1D9B-412E-8510-8ABA17FAB3E2}"/>
              </a:ext>
            </a:extLst>
          </p:cNvPr>
          <p:cNvSpPr txBox="1"/>
          <p:nvPr/>
        </p:nvSpPr>
        <p:spPr>
          <a:xfrm>
            <a:off x="990600" y="1851017"/>
            <a:ext cx="2438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One camera facing inward for user face</a:t>
            </a:r>
          </a:p>
          <a:p>
            <a:endParaRPr lang="en-US" sz="1400" dirty="0"/>
          </a:p>
          <a:p>
            <a:r>
              <a:rPr lang="en-US" sz="1400" dirty="0"/>
              <a:t>Another camera facing outward for road scene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DA592D-2C78-4D6C-8B9D-F1E0684C006A}"/>
              </a:ext>
            </a:extLst>
          </p:cNvPr>
          <p:cNvSpPr/>
          <p:nvPr/>
        </p:nvSpPr>
        <p:spPr>
          <a:xfrm>
            <a:off x="5181600" y="2721"/>
            <a:ext cx="3958771" cy="412778"/>
          </a:xfrm>
          <a:prstGeom prst="rect">
            <a:avLst/>
          </a:prstGeom>
          <a:solidFill>
            <a:srgbClr val="F7971F"/>
          </a:solidFill>
        </p:spPr>
        <p:txBody>
          <a:bodyPr wrap="square" anchor="ctr" anchorCtr="0">
            <a:noAutofit/>
          </a:bodyPr>
          <a:lstStyle/>
          <a:p>
            <a:r>
              <a:rPr lang="en-US" sz="900" dirty="0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Yu-Sian Jiang (Sharon), 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Garrett Warnell, Eduardo </a:t>
            </a:r>
            <a:r>
              <a:rPr lang="en-US" sz="9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Munera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and Peter Stone</a:t>
            </a:r>
          </a:p>
          <a:p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Learning Agent Research Group (LARG) at UT Austin, </a:t>
            </a:r>
            <a:r>
              <a:rPr lang="en-US" sz="900" dirty="0">
                <a:solidFill>
                  <a:schemeClr val="bg1"/>
                </a:solidFill>
              </a:rPr>
              <a:t>ARL, MAI</a:t>
            </a:r>
            <a:endParaRPr lang="en-US" sz="9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398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967B5D99-D457-44EC-A913-9E46DE0CA8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" r="2091"/>
          <a:stretch/>
        </p:blipFill>
        <p:spPr>
          <a:xfrm>
            <a:off x="3429004" y="1280853"/>
            <a:ext cx="5486396" cy="323211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5FC9A7-5E1F-4F60-ACBD-AB644B5C2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1" y="2038350"/>
            <a:ext cx="2971799" cy="271964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Nodes </a:t>
            </a:r>
            <a:r>
              <a:rPr lang="en-US" b="1" i="1" dirty="0"/>
              <a:t>b</a:t>
            </a:r>
            <a:r>
              <a:rPr lang="en-US" dirty="0"/>
              <a:t>: gaze points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Nodes </a:t>
            </a:r>
            <a:r>
              <a:rPr lang="en-US" b="1" i="1" dirty="0"/>
              <a:t>c</a:t>
            </a:r>
            <a:r>
              <a:rPr lang="en-US" i="1" baseline="-25000" dirty="0"/>
              <a:t>i=1...N</a:t>
            </a:r>
            <a:r>
              <a:rPr lang="en-US" dirty="0"/>
              <a:t>: all points of interest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Nodes </a:t>
            </a:r>
            <a:r>
              <a:rPr lang="en-US" b="1" i="1" dirty="0"/>
              <a:t>c</a:t>
            </a:r>
            <a:r>
              <a:rPr lang="en-US" i="1" baseline="-25000" dirty="0"/>
              <a:t>i=</a:t>
            </a:r>
            <a:r>
              <a:rPr lang="en-US" i="1" baseline="-25000" dirty="0" err="1"/>
              <a:t>na</a:t>
            </a:r>
            <a:r>
              <a:rPr lang="en-US" dirty="0"/>
              <a:t>: User is not attending any of interest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P(</a:t>
            </a:r>
            <a:r>
              <a:rPr lang="en-US" b="1" i="1" dirty="0" err="1"/>
              <a:t>b|</a:t>
            </a:r>
            <a:r>
              <a:rPr lang="en-US" i="1" dirty="0" err="1"/>
              <a:t>c</a:t>
            </a:r>
            <a:r>
              <a:rPr lang="en-US" i="1" baseline="-25000" dirty="0" err="1"/>
              <a:t>i</a:t>
            </a:r>
            <a:r>
              <a:rPr lang="en-US" dirty="0"/>
              <a:t>): Gaussian distribution centered at each interest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Energy </a:t>
            </a:r>
            <a:r>
              <a:rPr lang="en-US" i="1" dirty="0"/>
              <a:t>E</a:t>
            </a:r>
            <a:r>
              <a:rPr lang="en-US" dirty="0"/>
              <a:t>: tracking + time-consistency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3118D8-0198-4143-AE07-31B1F7878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73B30E-CEBC-4BA8-9271-85C8D9F5D0E9}" type="slidenum">
              <a:rPr lang="en-US" smtClean="0"/>
              <a:t>22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D2DECBE-D7E2-49D5-B158-47A0F2337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00150"/>
            <a:ext cx="2971799" cy="85725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j-lt"/>
              </a:rPr>
              <a:t>DIPD: 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Dynamic MRF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+ Energy Min</a:t>
            </a:r>
            <a:endParaRPr lang="en-US" sz="40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D36A53-B30B-43A1-AB3C-8E47914B4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7" y="4194266"/>
            <a:ext cx="2071405" cy="81588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ADAF41B-863B-4A32-BDB0-03FCA6C8D2DD}"/>
              </a:ext>
            </a:extLst>
          </p:cNvPr>
          <p:cNvGrpSpPr/>
          <p:nvPr/>
        </p:nvGrpSpPr>
        <p:grpSpPr>
          <a:xfrm>
            <a:off x="4728332" y="514350"/>
            <a:ext cx="3364845" cy="1657972"/>
            <a:chOff x="4728332" y="754618"/>
            <a:chExt cx="3364845" cy="1657972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8D431D3-6C34-414D-AE81-BF4B2F5868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28332" y="1117190"/>
              <a:ext cx="1450014" cy="99736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7FAD786-63E1-4429-9025-7A9A3A955940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1123950"/>
              <a:ext cx="76200" cy="98270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60F5667-FD98-45DA-B007-F57CE3B304CB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1123950"/>
              <a:ext cx="762000" cy="128864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95FEA77-616B-4B0B-84AF-4B71AF37AF11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1123950"/>
              <a:ext cx="1920977" cy="103426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98FB72F-97CA-48B7-A1AA-B4012C40469D}"/>
                </a:ext>
              </a:extLst>
            </p:cNvPr>
            <p:cNvSpPr txBox="1"/>
            <p:nvPr/>
          </p:nvSpPr>
          <p:spPr>
            <a:xfrm>
              <a:off x="5533718" y="754618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  <a:highlight>
                    <a:srgbClr val="FFFF00"/>
                  </a:highlight>
                  <a:latin typeface="+mj-lt"/>
                </a:rPr>
                <a:t>Tracking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75C1410-313E-40C9-9C6D-86A9DDBAF4AC}"/>
              </a:ext>
            </a:extLst>
          </p:cNvPr>
          <p:cNvGrpSpPr/>
          <p:nvPr/>
        </p:nvGrpSpPr>
        <p:grpSpPr>
          <a:xfrm>
            <a:off x="4905684" y="4243049"/>
            <a:ext cx="2028516" cy="889338"/>
            <a:chOff x="4905684" y="4243049"/>
            <a:chExt cx="2028516" cy="889338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258B7C3-1912-419B-9374-567330393C54}"/>
                </a:ext>
              </a:extLst>
            </p:cNvPr>
            <p:cNvCxnSpPr>
              <a:cxnSpLocks/>
              <a:stCxn id="46" idx="0"/>
            </p:cNvCxnSpPr>
            <p:nvPr/>
          </p:nvCxnSpPr>
          <p:spPr>
            <a:xfrm flipH="1" flipV="1">
              <a:off x="5081742" y="4393723"/>
              <a:ext cx="838200" cy="36933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BB5792F-5E84-48AB-BD94-79C8F70EC566}"/>
                </a:ext>
              </a:extLst>
            </p:cNvPr>
            <p:cNvCxnSpPr>
              <a:cxnSpLocks/>
              <a:stCxn id="46" idx="0"/>
            </p:cNvCxnSpPr>
            <p:nvPr/>
          </p:nvCxnSpPr>
          <p:spPr>
            <a:xfrm flipV="1">
              <a:off x="5919942" y="4266578"/>
              <a:ext cx="0" cy="49647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EE4C6AC-EA1A-47CA-9C98-CF147803BC4A}"/>
                </a:ext>
              </a:extLst>
            </p:cNvPr>
            <p:cNvSpPr txBox="1"/>
            <p:nvPr/>
          </p:nvSpPr>
          <p:spPr>
            <a:xfrm>
              <a:off x="4905684" y="4763055"/>
              <a:ext cx="2028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  <a:highlight>
                    <a:srgbClr val="FFFF00"/>
                  </a:highlight>
                  <a:latin typeface="+mj-lt"/>
                </a:rPr>
                <a:t>Time-consistency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40AE3DC-D106-4E43-AD12-26F8C2387D9F}"/>
                </a:ext>
              </a:extLst>
            </p:cNvPr>
            <p:cNvCxnSpPr>
              <a:cxnSpLocks/>
              <a:stCxn id="46" idx="0"/>
            </p:cNvCxnSpPr>
            <p:nvPr/>
          </p:nvCxnSpPr>
          <p:spPr>
            <a:xfrm flipV="1">
              <a:off x="5919942" y="4243049"/>
              <a:ext cx="838200" cy="52000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84C1F88-9059-4831-8CF0-CAF8D6008AC7}"/>
              </a:ext>
            </a:extLst>
          </p:cNvPr>
          <p:cNvSpPr/>
          <p:nvPr/>
        </p:nvSpPr>
        <p:spPr>
          <a:xfrm>
            <a:off x="5181600" y="2721"/>
            <a:ext cx="3958771" cy="412778"/>
          </a:xfrm>
          <a:prstGeom prst="rect">
            <a:avLst/>
          </a:prstGeom>
          <a:solidFill>
            <a:srgbClr val="F7971F"/>
          </a:solidFill>
        </p:spPr>
        <p:txBody>
          <a:bodyPr wrap="square" anchor="ctr" anchorCtr="0">
            <a:noAutofit/>
          </a:bodyPr>
          <a:lstStyle/>
          <a:p>
            <a:r>
              <a:rPr lang="en-US" sz="900" dirty="0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Yu-Sian Jiang (Sharon), 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Garrett Warnell, Eduardo </a:t>
            </a:r>
            <a:r>
              <a:rPr lang="en-US" sz="9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Munera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and Peter Stone</a:t>
            </a:r>
          </a:p>
          <a:p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Learning Agent Research Group (LARG) at UT Austin, </a:t>
            </a:r>
            <a:r>
              <a:rPr lang="en-US" sz="900" dirty="0">
                <a:solidFill>
                  <a:schemeClr val="bg1"/>
                </a:solidFill>
              </a:rPr>
              <a:t>ARL, MAI</a:t>
            </a:r>
            <a:endParaRPr lang="en-US" sz="9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14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5C92E-395D-49D4-AFB0-5A8D34BE5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19150"/>
            <a:ext cx="8229600" cy="857250"/>
          </a:xfr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Experimental Results: Success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9D3E4-3518-4E85-9776-78F242E85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278134"/>
            <a:ext cx="8229600" cy="1655816"/>
          </a:xfrm>
        </p:spPr>
        <p:txBody>
          <a:bodyPr>
            <a:normAutofit fontScale="40000" lnSpcReduction="20000"/>
          </a:bodyPr>
          <a:lstStyle/>
          <a:p>
            <a:r>
              <a:rPr lang="en-US" sz="4000" dirty="0"/>
              <a:t>DIPD performs better for inferring user intent among finer-grain objects in a dynamic environment</a:t>
            </a:r>
          </a:p>
          <a:p>
            <a:endParaRPr lang="en-US" sz="4000" dirty="0"/>
          </a:p>
          <a:p>
            <a:r>
              <a:rPr lang="en-US" sz="4000" dirty="0"/>
              <a:t>Improvement is especially significant for small, challenging objects in congested scenarios.</a:t>
            </a:r>
          </a:p>
          <a:p>
            <a:pPr lvl="1"/>
            <a:r>
              <a:rPr lang="en-US" sz="3500" dirty="0"/>
              <a:t>(Challenging object: Mean = 16.45; S.D. = 8.45, Others: Mean = 7.11, S.D.= 7:46; z = 4.85, p &lt; 0.00001).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63B18-874B-48CC-B872-C301A9B23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571" y="1799125"/>
            <a:ext cx="3778857" cy="127377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AADDE-200C-4214-943D-297B5F9FF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781550"/>
            <a:ext cx="2020957" cy="274637"/>
          </a:xfrm>
        </p:spPr>
        <p:txBody>
          <a:bodyPr/>
          <a:lstStyle/>
          <a:p>
            <a:fld id="{2673B30E-CEBC-4BA8-9271-85C8D9F5D0E9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E03D4B-956C-49C0-9827-F9043E1FDD26}"/>
              </a:ext>
            </a:extLst>
          </p:cNvPr>
          <p:cNvSpPr txBox="1"/>
          <p:nvPr/>
        </p:nvSpPr>
        <p:spPr>
          <a:xfrm>
            <a:off x="6553200" y="2057234"/>
            <a:ext cx="2367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Baseline: Nearest Neighbor approach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DIPD: our dynamic interest point detection method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315CFE-E97E-4C53-9B75-55DBEBC11FEC}"/>
              </a:ext>
            </a:extLst>
          </p:cNvPr>
          <p:cNvSpPr/>
          <p:nvPr/>
        </p:nvSpPr>
        <p:spPr>
          <a:xfrm>
            <a:off x="5181600" y="2721"/>
            <a:ext cx="3958771" cy="412778"/>
          </a:xfrm>
          <a:prstGeom prst="rect">
            <a:avLst/>
          </a:prstGeom>
          <a:solidFill>
            <a:srgbClr val="F7971F"/>
          </a:solidFill>
        </p:spPr>
        <p:txBody>
          <a:bodyPr wrap="square" anchor="ctr" anchorCtr="0">
            <a:noAutofit/>
          </a:bodyPr>
          <a:lstStyle/>
          <a:p>
            <a:r>
              <a:rPr lang="en-US" sz="900" dirty="0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Yu-Sian Jiang (Sharon), 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Garrett Warnell, Eduardo </a:t>
            </a:r>
            <a:r>
              <a:rPr lang="en-US" sz="9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Munera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and Peter Stone</a:t>
            </a:r>
          </a:p>
          <a:p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Learning Agent Research Group (LARG) at UT Austin, </a:t>
            </a:r>
            <a:r>
              <a:rPr lang="en-US" sz="900" dirty="0">
                <a:solidFill>
                  <a:schemeClr val="bg1"/>
                </a:solidFill>
              </a:rPr>
              <a:t>ARL, MAI</a:t>
            </a:r>
            <a:endParaRPr lang="en-US" sz="9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661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62E34-25B2-4AC8-894A-A36F2B062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Gill Sans MT" pitchFamily="34" charset="0"/>
              </a:rPr>
              <a:t>Experimental Setup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6C9D9FF-D7B2-40B8-8703-4C106C046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781550"/>
            <a:ext cx="2020957" cy="274637"/>
          </a:xfrm>
        </p:spPr>
        <p:txBody>
          <a:bodyPr/>
          <a:lstStyle/>
          <a:p>
            <a:fld id="{2673B30E-CEBC-4BA8-9271-85C8D9F5D0E9}" type="slidenum">
              <a:rPr lang="en-US" smtClean="0"/>
              <a:t>24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A07B35-5D6A-420D-A07F-24C88C7C6F81}"/>
              </a:ext>
            </a:extLst>
          </p:cNvPr>
          <p:cNvGrpSpPr/>
          <p:nvPr/>
        </p:nvGrpSpPr>
        <p:grpSpPr>
          <a:xfrm>
            <a:off x="533400" y="1584900"/>
            <a:ext cx="2160553" cy="3425848"/>
            <a:chOff x="533400" y="1584900"/>
            <a:chExt cx="2160553" cy="34258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075E9A-9F63-49D9-9C0A-93B71E265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" y="1923959"/>
              <a:ext cx="2160553" cy="308678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435504B-BB14-43E9-A1ED-24AFA43542E7}"/>
                </a:ext>
              </a:extLst>
            </p:cNvPr>
            <p:cNvSpPr/>
            <p:nvPr/>
          </p:nvSpPr>
          <p:spPr>
            <a:xfrm>
              <a:off x="777549" y="1584900"/>
              <a:ext cx="167225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600" b="1" dirty="0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Manual Driving</a:t>
              </a:r>
              <a:endParaRPr lang="en-US" sz="16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7CDF01-5F6D-4654-B505-22831E2FFFAB}"/>
              </a:ext>
            </a:extLst>
          </p:cNvPr>
          <p:cNvGrpSpPr/>
          <p:nvPr/>
        </p:nvGrpSpPr>
        <p:grpSpPr>
          <a:xfrm>
            <a:off x="3336805" y="1584900"/>
            <a:ext cx="2315471" cy="3428825"/>
            <a:chOff x="3200400" y="1584900"/>
            <a:chExt cx="2315471" cy="34288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F16291-C619-4A07-81BE-9A5FD4DFB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0400" y="1923454"/>
              <a:ext cx="2315471" cy="3087294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17DD6EF-E684-44AC-A650-DE6783800904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 flipH="1">
              <a:off x="4344603" y="2231231"/>
              <a:ext cx="295356" cy="7751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105C78-85DE-425F-B87A-1AF4EE8CF3C7}"/>
                </a:ext>
              </a:extLst>
            </p:cNvPr>
            <p:cNvSpPr txBox="1"/>
            <p:nvPr/>
          </p:nvSpPr>
          <p:spPr>
            <a:xfrm>
              <a:off x="4016653" y="1923454"/>
              <a:ext cx="12466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Key-in entry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43B2F40-FFEE-463F-AB67-889EE8E0B1EB}"/>
                </a:ext>
              </a:extLst>
            </p:cNvPr>
            <p:cNvSpPr/>
            <p:nvPr/>
          </p:nvSpPr>
          <p:spPr>
            <a:xfrm>
              <a:off x="3559453" y="4705948"/>
              <a:ext cx="99418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Keyboard</a:t>
              </a:r>
              <a:endParaRPr lang="en-US" sz="1400" b="1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213FADD-AD10-45B8-863A-5BCFF8591461}"/>
                </a:ext>
              </a:extLst>
            </p:cNvPr>
            <p:cNvSpPr/>
            <p:nvPr/>
          </p:nvSpPr>
          <p:spPr>
            <a:xfrm>
              <a:off x="3738414" y="1584900"/>
              <a:ext cx="123944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600" b="1" i="1" dirty="0" err="1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CopilotKey</a:t>
              </a:r>
              <a:endParaRPr lang="en-US" sz="1600" i="1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71CA0D-7CA2-4FD6-82E4-43C54A71B0FE}"/>
              </a:ext>
            </a:extLst>
          </p:cNvPr>
          <p:cNvGrpSpPr/>
          <p:nvPr/>
        </p:nvGrpSpPr>
        <p:grpSpPr>
          <a:xfrm>
            <a:off x="6295129" y="1612742"/>
            <a:ext cx="2315471" cy="3424060"/>
            <a:chOff x="6295129" y="1546207"/>
            <a:chExt cx="2315471" cy="342406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B01AD96-9973-4C50-9F76-6454E9BAD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5129" y="1882973"/>
              <a:ext cx="2315471" cy="308729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AD3F0E-951F-46F0-AC80-8B828CF5DC28}"/>
                </a:ext>
              </a:extLst>
            </p:cNvPr>
            <p:cNvSpPr txBox="1"/>
            <p:nvPr/>
          </p:nvSpPr>
          <p:spPr>
            <a:xfrm>
              <a:off x="6828529" y="4553545"/>
              <a:ext cx="13334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80"/>
                </a:spcBef>
                <a:spcAft>
                  <a:spcPts val="480"/>
                </a:spcAft>
              </a:pPr>
              <a:r>
                <a:rPr lang="en-US" sz="1600" b="1" dirty="0">
                  <a:solidFill>
                    <a:srgbClr val="FF0000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Eye-tracker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D92E61A-41A0-4B4F-AD6B-7169C15D0317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H="1" flipV="1">
              <a:off x="7495278" y="3639145"/>
              <a:ext cx="1" cy="9144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B4EC44C-13E2-4E7A-978B-3D8FB0DB9941}"/>
                </a:ext>
              </a:extLst>
            </p:cNvPr>
            <p:cNvSpPr/>
            <p:nvPr/>
          </p:nvSpPr>
          <p:spPr>
            <a:xfrm>
              <a:off x="6820253" y="1546207"/>
              <a:ext cx="135005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600" b="1" i="1" dirty="0" err="1">
                  <a:solidFill>
                    <a:schemeClr val="bg1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CopilotGaze</a:t>
              </a:r>
              <a:endParaRPr lang="en-US" sz="16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7340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BDD2B-BE7B-4F23-A964-16E682F5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19150"/>
            <a:ext cx="3047998" cy="85725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Gill Sans MT" pitchFamily="34" charset="0"/>
              </a:rPr>
              <a:t>Research Question to Study: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15CD1-9ECE-44D0-882C-0451A68FF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199" y="819150"/>
            <a:ext cx="4886325" cy="1644714"/>
          </a:xfrm>
        </p:spPr>
        <p:txBody>
          <a:bodyPr>
            <a:noAutofit/>
          </a:bodyPr>
          <a:lstStyle/>
          <a:p>
            <a:pPr>
              <a:spcAft>
                <a:spcPts val="336"/>
              </a:spcAft>
              <a:buFont typeface="+mj-lt"/>
              <a:buAutoNum type="arabicParenR"/>
            </a:pPr>
            <a:r>
              <a:rPr lang="en-US" sz="1600" dirty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Is there benefit in using a copilot system over manual driving?</a:t>
            </a:r>
          </a:p>
          <a:p>
            <a:pPr>
              <a:spcAft>
                <a:spcPts val="336"/>
              </a:spcAft>
              <a:buFont typeface="+mj-lt"/>
              <a:buAutoNum type="arabicParenR" startAt="2"/>
            </a:pPr>
            <a:r>
              <a:rPr lang="en-US" sz="1600" dirty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For a copilot system, is there any benefit in using gaze tracking to detect a destination change versus a system that instead uses a more traditional, keyboard-based method of input?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189484-F9D0-4E7A-BEEF-1020AF4ED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" y="2463864"/>
            <a:ext cx="7639050" cy="2485532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88BE3993-7790-4E7E-83D9-FAC34FA8FD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781550"/>
            <a:ext cx="2020957" cy="274637"/>
          </a:xfrm>
        </p:spPr>
        <p:txBody>
          <a:bodyPr/>
          <a:lstStyle/>
          <a:p>
            <a:fld id="{2673B30E-CEBC-4BA8-9271-85C8D9F5D0E9}" type="slidenum">
              <a:rPr lang="en-US" smtClean="0"/>
              <a:t>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D5BBD7-E896-4F66-A282-CCDC2520642A}"/>
              </a:ext>
            </a:extLst>
          </p:cNvPr>
          <p:cNvSpPr/>
          <p:nvPr/>
        </p:nvSpPr>
        <p:spPr>
          <a:xfrm>
            <a:off x="5181600" y="2721"/>
            <a:ext cx="3958771" cy="412778"/>
          </a:xfrm>
          <a:prstGeom prst="rect">
            <a:avLst/>
          </a:prstGeom>
          <a:solidFill>
            <a:srgbClr val="F7971F"/>
          </a:solidFill>
        </p:spPr>
        <p:txBody>
          <a:bodyPr wrap="square" anchor="ctr" anchorCtr="0">
            <a:noAutofit/>
          </a:bodyPr>
          <a:lstStyle/>
          <a:p>
            <a:r>
              <a:rPr lang="en-US" sz="900" dirty="0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Yu-Sian Jiang (Sharon), 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Garrett Warnell, Eduardo </a:t>
            </a:r>
            <a:r>
              <a:rPr lang="en-US" sz="9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Munera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and Peter Stone</a:t>
            </a:r>
          </a:p>
          <a:p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Learning Agent Research Group (LARG) at UT Austin, </a:t>
            </a:r>
            <a:r>
              <a:rPr lang="en-US" sz="900" dirty="0">
                <a:solidFill>
                  <a:schemeClr val="bg1"/>
                </a:solidFill>
              </a:rPr>
              <a:t>ARL, MAI</a:t>
            </a:r>
            <a:endParaRPr lang="en-US" sz="9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322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6300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TW" sz="2800" b="1" dirty="0">
                <a:latin typeface="Gill Sans MT" pitchFamily="34" charset="0"/>
              </a:rPr>
              <a:t>Related Work</a:t>
            </a:r>
            <a:endParaRPr lang="zh-TW" altLang="en-US" sz="4800" dirty="0"/>
          </a:p>
        </p:txBody>
      </p:sp>
      <p:sp>
        <p:nvSpPr>
          <p:cNvPr id="3" name="文字方塊 27"/>
          <p:cNvSpPr txBox="1"/>
          <p:nvPr/>
        </p:nvSpPr>
        <p:spPr>
          <a:xfrm>
            <a:off x="457200" y="1885950"/>
            <a:ext cx="3733800" cy="217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altLang="zh-TW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Shared Autonomy</a:t>
            </a:r>
          </a:p>
          <a:p>
            <a:pPr marL="342900" indent="-342900" defTabSz="342900">
              <a:buFont typeface="Arial" panose="020B0604020202020204" pitchFamily="34" charset="0"/>
              <a:buChar char="•"/>
            </a:pPr>
            <a:endParaRPr lang="en-US" altLang="zh-TW" sz="18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342900" indent="-342900" defTabSz="342900">
              <a:buFont typeface="Arial" panose="020B0604020202020204" pitchFamily="34" charset="0"/>
              <a:buChar char="•"/>
            </a:pPr>
            <a:r>
              <a:rPr lang="en-US" altLang="zh-TW" sz="1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Predict-then-blend</a:t>
            </a:r>
            <a:r>
              <a:rPr lang="en-US" altLang="zh-TW" sz="195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altLang="zh-TW" sz="1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(Dragan &amp; Srinivasa 2013)</a:t>
            </a:r>
          </a:p>
          <a:p>
            <a:pPr marL="342900" indent="-342900" defTabSz="342900">
              <a:buFont typeface="Arial" panose="020B0604020202020204" pitchFamily="34" charset="0"/>
              <a:buChar char="•"/>
            </a:pPr>
            <a:endParaRPr lang="en-US" altLang="zh-TW" sz="10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342900" indent="-342900" defTabSz="342900">
              <a:buFont typeface="Arial" panose="020B0604020202020204" pitchFamily="34" charset="0"/>
              <a:buChar char="•"/>
            </a:pPr>
            <a:r>
              <a:rPr lang="en-US" altLang="zh-TW" sz="1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Partially observable Markov decision process (POMDP) </a:t>
            </a:r>
            <a:r>
              <a:rPr lang="en-US" altLang="zh-TW" sz="1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(</a:t>
            </a:r>
            <a:r>
              <a:rPr lang="en-US" altLang="zh-TW" sz="14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Macindoe</a:t>
            </a:r>
            <a:r>
              <a:rPr lang="en-US" altLang="zh-TW" sz="1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&amp; </a:t>
            </a:r>
            <a:r>
              <a:rPr lang="en-US" altLang="zh-TW" sz="14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Kaelbling</a:t>
            </a:r>
            <a:r>
              <a:rPr lang="en-US" altLang="zh-TW" sz="1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2012)</a:t>
            </a:r>
            <a:endParaRPr lang="en-US" altLang="zh-TW" sz="10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E3749B8-2D7D-4D39-AB32-BBBF37A54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781550"/>
            <a:ext cx="2020957" cy="274637"/>
          </a:xfrm>
        </p:spPr>
        <p:txBody>
          <a:bodyPr/>
          <a:lstStyle/>
          <a:p>
            <a:fld id="{2673B30E-CEBC-4BA8-9271-85C8D9F5D0E9}" type="slidenum">
              <a:rPr lang="en-US" smtClean="0"/>
              <a:t>4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2A92A7-1087-4915-B949-4C4621D0F8D2}"/>
              </a:ext>
            </a:extLst>
          </p:cNvPr>
          <p:cNvSpPr/>
          <p:nvPr/>
        </p:nvSpPr>
        <p:spPr>
          <a:xfrm>
            <a:off x="5181600" y="2721"/>
            <a:ext cx="3958771" cy="412778"/>
          </a:xfrm>
          <a:prstGeom prst="rect">
            <a:avLst/>
          </a:prstGeom>
          <a:solidFill>
            <a:srgbClr val="F7971F"/>
          </a:solidFill>
        </p:spPr>
        <p:txBody>
          <a:bodyPr wrap="square" anchor="ctr" anchorCtr="0">
            <a:noAutofit/>
          </a:bodyPr>
          <a:lstStyle/>
          <a:p>
            <a:r>
              <a:rPr lang="en-US" sz="900" dirty="0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Yu-Sian Jiang (Sharon), 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Garrett Warnell, Eduardo </a:t>
            </a:r>
            <a:r>
              <a:rPr lang="en-US" sz="9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Munera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and Peter Stone</a:t>
            </a:r>
          </a:p>
          <a:p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Learning Agent Research Group (LARG) at UT Austin, </a:t>
            </a:r>
            <a:r>
              <a:rPr lang="en-US" sz="900" dirty="0">
                <a:solidFill>
                  <a:schemeClr val="bg1"/>
                </a:solidFill>
              </a:rPr>
              <a:t>ARL, MAI</a:t>
            </a:r>
            <a:endParaRPr lang="en-US" sz="9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" name="文字方塊 27">
            <a:extLst>
              <a:ext uri="{FF2B5EF4-FFF2-40B4-BE49-F238E27FC236}">
                <a16:creationId xmlns:a16="http://schemas.microsoft.com/office/drawing/2014/main" id="{FB1D00B1-D52D-4F5D-B6A7-165679A3F786}"/>
              </a:ext>
            </a:extLst>
          </p:cNvPr>
          <p:cNvSpPr txBox="1"/>
          <p:nvPr/>
        </p:nvSpPr>
        <p:spPr>
          <a:xfrm>
            <a:off x="4953000" y="1902827"/>
            <a:ext cx="3733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altLang="zh-TW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Intention Inference</a:t>
            </a:r>
          </a:p>
          <a:p>
            <a:pPr marL="342900" indent="-342900" defTabSz="342900">
              <a:buFont typeface="Arial" panose="020B0604020202020204" pitchFamily="34" charset="0"/>
              <a:buChar char="•"/>
            </a:pPr>
            <a:endParaRPr lang="en-US" altLang="zh-TW" sz="18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342900" indent="-342900" defTabSz="342900">
              <a:buFont typeface="Arial" panose="020B0604020202020204" pitchFamily="34" charset="0"/>
              <a:buChar char="•"/>
            </a:pPr>
            <a:r>
              <a:rPr lang="en-US" altLang="zh-TW" sz="1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Observing state and/or action of the human to reason about the human’s plans and goals </a:t>
            </a:r>
            <a:r>
              <a:rPr lang="en-US" altLang="zh-TW" sz="1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(Hiatt, Harrison &amp; Trafton 2011)</a:t>
            </a:r>
            <a:endParaRPr lang="en-US" altLang="zh-TW" sz="10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58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A4EFE-189B-4E50-A642-453274219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Gill Sans MT" pitchFamily="34" charset="0"/>
              </a:rPr>
              <a:t>Copilot System Study on a Vehicle Parking Task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E23C06D-C857-4CA4-9074-559945B3E3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45283"/>
          <a:stretch/>
        </p:blipFill>
        <p:spPr>
          <a:xfrm>
            <a:off x="6505492" y="2276544"/>
            <a:ext cx="2209800" cy="2051786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4C7BEFC-78FD-4B71-8EA6-84F8CAC7A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781550"/>
            <a:ext cx="2020957" cy="274637"/>
          </a:xfrm>
        </p:spPr>
        <p:txBody>
          <a:bodyPr/>
          <a:lstStyle/>
          <a:p>
            <a:fld id="{2673B30E-CEBC-4BA8-9271-85C8D9F5D0E9}" type="slidenum">
              <a:rPr lang="en-US" smtClean="0"/>
              <a:t>5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55A309-C16F-4E7C-B830-91C2D634D197}"/>
              </a:ext>
            </a:extLst>
          </p:cNvPr>
          <p:cNvSpPr/>
          <p:nvPr/>
        </p:nvSpPr>
        <p:spPr>
          <a:xfrm>
            <a:off x="5181600" y="2721"/>
            <a:ext cx="3958771" cy="412778"/>
          </a:xfrm>
          <a:prstGeom prst="rect">
            <a:avLst/>
          </a:prstGeom>
          <a:solidFill>
            <a:srgbClr val="F7971F"/>
          </a:solidFill>
        </p:spPr>
        <p:txBody>
          <a:bodyPr wrap="square" anchor="ctr" anchorCtr="0">
            <a:noAutofit/>
          </a:bodyPr>
          <a:lstStyle/>
          <a:p>
            <a:r>
              <a:rPr lang="en-US" sz="900" dirty="0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Yu-Sian Jiang (Sharon), 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Garrett Warnell, Eduardo </a:t>
            </a:r>
            <a:r>
              <a:rPr lang="en-US" sz="9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Munera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and Peter Stone</a:t>
            </a:r>
          </a:p>
          <a:p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Learning Agent Research Group (LARG) at UT Austin, </a:t>
            </a:r>
            <a:r>
              <a:rPr lang="en-US" sz="900" dirty="0">
                <a:solidFill>
                  <a:schemeClr val="bg1"/>
                </a:solidFill>
              </a:rPr>
              <a:t>ARL, MAI</a:t>
            </a:r>
            <a:endParaRPr lang="en-US" sz="9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5" name="copilotKeyId">
            <a:hlinkClick r:id="" action="ppaction://media"/>
            <a:extLst>
              <a:ext uri="{FF2B5EF4-FFF2-40B4-BE49-F238E27FC236}">
                <a16:creationId xmlns:a16="http://schemas.microsoft.com/office/drawing/2014/main" id="{5406CF68-194A-4352-91B8-6CB9CF13DEAE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199" y="1676400"/>
            <a:ext cx="6008509" cy="3379787"/>
          </a:xfrm>
        </p:spPr>
      </p:pic>
    </p:spTree>
    <p:extLst>
      <p:ext uri="{BB962C8B-B14F-4D97-AF65-F5344CB8AC3E}">
        <p14:creationId xmlns:p14="http://schemas.microsoft.com/office/powerpoint/2010/main" val="109205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62E34-25B2-4AC8-894A-A36F2B062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Gill Sans MT" pitchFamily="34" charset="0"/>
              </a:rPr>
              <a:t>Experimental Setup : Manual Driving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075E9A-9F63-49D9-9C0A-93B71E265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047" y="1885950"/>
            <a:ext cx="2160553" cy="3086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612795-F4B3-4567-8B79-0470648DA75A}"/>
              </a:ext>
            </a:extLst>
          </p:cNvPr>
          <p:cNvSpPr txBox="1"/>
          <p:nvPr/>
        </p:nvSpPr>
        <p:spPr>
          <a:xfrm>
            <a:off x="533399" y="1885950"/>
            <a:ext cx="5916647" cy="1882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Objective 1: to answer experimentally whether there is benefit to the proposed copilot system versus manual driving.</a:t>
            </a:r>
          </a:p>
          <a:p>
            <a:pPr marL="285750" indent="-285750"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 manual driving system includes a steering wheel, pedals, and a desktop screen to display a driving scene.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6C9D9FF-D7B2-40B8-8703-4C106C046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781550"/>
            <a:ext cx="2020957" cy="274637"/>
          </a:xfrm>
        </p:spPr>
        <p:txBody>
          <a:bodyPr/>
          <a:lstStyle/>
          <a:p>
            <a:fld id="{2673B30E-CEBC-4BA8-9271-85C8D9F5D0E9}" type="slidenum">
              <a:rPr lang="en-US" smtClean="0"/>
              <a:t>6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C4B908-A2FD-4391-B12D-88BAABB31DAC}"/>
              </a:ext>
            </a:extLst>
          </p:cNvPr>
          <p:cNvSpPr/>
          <p:nvPr/>
        </p:nvSpPr>
        <p:spPr>
          <a:xfrm>
            <a:off x="5181600" y="2721"/>
            <a:ext cx="3958771" cy="412778"/>
          </a:xfrm>
          <a:prstGeom prst="rect">
            <a:avLst/>
          </a:prstGeom>
          <a:solidFill>
            <a:srgbClr val="F7971F"/>
          </a:solidFill>
        </p:spPr>
        <p:txBody>
          <a:bodyPr wrap="square" anchor="ctr" anchorCtr="0">
            <a:noAutofit/>
          </a:bodyPr>
          <a:lstStyle/>
          <a:p>
            <a:r>
              <a:rPr lang="en-US" sz="900" dirty="0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Yu-Sian Jiang (Sharon), 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Garrett Warnell, Eduardo </a:t>
            </a:r>
            <a:r>
              <a:rPr lang="en-US" sz="9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Munera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and Peter Stone</a:t>
            </a:r>
          </a:p>
          <a:p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Learning Agent Research Group (LARG) at UT Austin, </a:t>
            </a:r>
            <a:r>
              <a:rPr lang="en-US" sz="900" dirty="0">
                <a:solidFill>
                  <a:schemeClr val="bg1"/>
                </a:solidFill>
              </a:rPr>
              <a:t>ARL, MAI</a:t>
            </a:r>
            <a:endParaRPr lang="en-US" sz="9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358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3B539-A189-4B23-8F7C-3F67DF968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Gill Sans MT" pitchFamily="34" charset="0"/>
              </a:rPr>
              <a:t>Experimental Setup: </a:t>
            </a:r>
            <a:r>
              <a:rPr lang="en-US" sz="2800" b="1" i="1" dirty="0" err="1">
                <a:latin typeface="Gill Sans MT" panose="020B0502020104020203" pitchFamily="34" charset="0"/>
              </a:rPr>
              <a:t>CopilotKey</a:t>
            </a:r>
            <a:endParaRPr lang="en-US" sz="2800" b="1" i="1" dirty="0">
              <a:latin typeface="Gill Sans MT" panose="020B0502020104020203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91CBCFD-A01F-4C07-A43C-7CB927CA7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390" y="3368194"/>
            <a:ext cx="1980572" cy="132102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C40E88-1C1B-4B07-872A-719459097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924" y="1779703"/>
            <a:ext cx="2315471" cy="308729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D4B7239-85A6-4878-B4F3-08AB9A0D6A9A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5167127" y="2087480"/>
            <a:ext cx="295356" cy="7751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42F74A7-5143-4FF2-886B-1D8B11752B03}"/>
              </a:ext>
            </a:extLst>
          </p:cNvPr>
          <p:cNvSpPr txBox="1"/>
          <p:nvPr/>
        </p:nvSpPr>
        <p:spPr>
          <a:xfrm>
            <a:off x="4839177" y="1779703"/>
            <a:ext cx="1246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Key-in entry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985694-1E78-49C0-BB74-5B590C746A79}"/>
              </a:ext>
            </a:extLst>
          </p:cNvPr>
          <p:cNvSpPr/>
          <p:nvPr/>
        </p:nvSpPr>
        <p:spPr>
          <a:xfrm>
            <a:off x="4381977" y="4562197"/>
            <a:ext cx="9941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Keyboard</a:t>
            </a:r>
            <a:endParaRPr lang="en-US" sz="1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4D4C7D-B0E2-47DC-BE56-4EBCD2EB25DA}"/>
              </a:ext>
            </a:extLst>
          </p:cNvPr>
          <p:cNvSpPr txBox="1"/>
          <p:nvPr/>
        </p:nvSpPr>
        <p:spPr>
          <a:xfrm>
            <a:off x="456172" y="1809750"/>
            <a:ext cx="3566752" cy="284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keyboard for desktop computer is used to represent the keypad in a real vehicle.</a:t>
            </a:r>
          </a:p>
          <a:p>
            <a:pPr marL="285750" indent="-285750"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key-in entry is shown on the screen.</a:t>
            </a:r>
          </a:p>
          <a:p>
            <a:pPr marL="285750" indent="-285750"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 intention inference engine matches the color and shape of the nearest interest point with the user’s text input.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FE23B9FF-D674-4067-8004-DDB298CF4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781550"/>
            <a:ext cx="2020957" cy="274637"/>
          </a:xfrm>
        </p:spPr>
        <p:txBody>
          <a:bodyPr/>
          <a:lstStyle/>
          <a:p>
            <a:fld id="{2673B30E-CEBC-4BA8-9271-85C8D9F5D0E9}" type="slidenum">
              <a:rPr lang="en-US" smtClean="0"/>
              <a:t>7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4D16CF-CCDA-4A50-9F82-C0D6438FD02B}"/>
              </a:ext>
            </a:extLst>
          </p:cNvPr>
          <p:cNvSpPr/>
          <p:nvPr/>
        </p:nvSpPr>
        <p:spPr>
          <a:xfrm>
            <a:off x="5181600" y="2721"/>
            <a:ext cx="3958771" cy="412778"/>
          </a:xfrm>
          <a:prstGeom prst="rect">
            <a:avLst/>
          </a:prstGeom>
          <a:solidFill>
            <a:srgbClr val="F7971F"/>
          </a:solidFill>
        </p:spPr>
        <p:txBody>
          <a:bodyPr wrap="square" anchor="ctr" anchorCtr="0">
            <a:noAutofit/>
          </a:bodyPr>
          <a:lstStyle/>
          <a:p>
            <a:r>
              <a:rPr lang="en-US" sz="900" dirty="0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Yu-Sian Jiang (Sharon), 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Garrett Warnell, Eduardo </a:t>
            </a:r>
            <a:r>
              <a:rPr lang="en-US" sz="9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Munera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and Peter Stone</a:t>
            </a:r>
          </a:p>
          <a:p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Learning Agent Research Group (LARG) at UT Austin, </a:t>
            </a:r>
            <a:r>
              <a:rPr lang="en-US" sz="900" dirty="0">
                <a:solidFill>
                  <a:schemeClr val="bg1"/>
                </a:solidFill>
              </a:rPr>
              <a:t>ARL, MAI</a:t>
            </a:r>
            <a:endParaRPr lang="en-US" sz="9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14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471A0-3D50-42A7-92CD-9160542E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19150"/>
            <a:ext cx="8229600" cy="85725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Gill Sans MT" pitchFamily="34" charset="0"/>
              </a:rPr>
              <a:t>Experimental Setup: </a:t>
            </a:r>
            <a:r>
              <a:rPr lang="en-US" sz="2800" b="1" i="1" dirty="0" err="1">
                <a:latin typeface="Gill Sans MT" panose="020B0502020104020203" pitchFamily="34" charset="0"/>
              </a:rPr>
              <a:t>CopilotGaze</a:t>
            </a:r>
            <a:endParaRPr lang="en-US" sz="2800" b="1" i="1" dirty="0"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F8062-448C-4924-8F18-A8C7021494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73B30E-CEBC-4BA8-9271-85C8D9F5D0E9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CC02AB-1734-4FC1-B31A-6B350F0BB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129" y="1882973"/>
            <a:ext cx="2315471" cy="30872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5712D0-C443-477D-B2C9-26B439A6351B}"/>
              </a:ext>
            </a:extLst>
          </p:cNvPr>
          <p:cNvSpPr txBox="1"/>
          <p:nvPr/>
        </p:nvSpPr>
        <p:spPr>
          <a:xfrm>
            <a:off x="533399" y="1885950"/>
            <a:ext cx="5761729" cy="2159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Objective 2: to answer experimentally whether inference from gaze helps our copilot system.</a:t>
            </a:r>
          </a:p>
          <a:p>
            <a:pPr marL="285750" indent="-285750">
              <a:spcBef>
                <a:spcPts val="48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 intention inference engine utilizes the Dynamic Interest Point Detection (DIPD) algorithm</a:t>
            </a:r>
            <a:r>
              <a:rPr lang="en-US" sz="1800" baseline="30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[1][2]</a:t>
            </a:r>
            <a:r>
              <a:rPr lang="en-US" sz="1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to infer the user's intended destination using gaze tracking data and a dynamic Markov Random Field (MRF) model.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8B5B7E-5FFF-4B72-989E-7779EE8020D3}"/>
              </a:ext>
            </a:extLst>
          </p:cNvPr>
          <p:cNvSpPr txBox="1"/>
          <p:nvPr/>
        </p:nvSpPr>
        <p:spPr>
          <a:xfrm>
            <a:off x="6828529" y="4553545"/>
            <a:ext cx="1333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80"/>
              </a:spcBef>
              <a:spcAft>
                <a:spcPts val="480"/>
              </a:spcAft>
            </a:pPr>
            <a:r>
              <a:rPr lang="en-US" sz="1600" b="1" dirty="0">
                <a:solidFill>
                  <a:srgbClr val="FF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Eye-tracker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39DE36-BD9F-4C91-91DA-47D61C0CF9BC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7495278" y="3639145"/>
            <a:ext cx="1" cy="914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D2ADCEA-B878-4A04-8D68-3C76D401C25C}"/>
              </a:ext>
            </a:extLst>
          </p:cNvPr>
          <p:cNvSpPr/>
          <p:nvPr/>
        </p:nvSpPr>
        <p:spPr>
          <a:xfrm>
            <a:off x="533400" y="4171950"/>
            <a:ext cx="576172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[1] Y.-S. Jiang, G. Warnell, and P. Stone, “</a:t>
            </a:r>
            <a:r>
              <a:rPr lang="en-US" sz="1000" i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DIPD: Gaze-based intention inference in dynamic environments</a:t>
            </a:r>
            <a:r>
              <a:rPr lang="en-US" sz="1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,” the AAAI Workshop on Plan, Activity, and Intent Recognition (PAIR) (2018).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000" dirty="0">
                <a:solidFill>
                  <a:schemeClr val="bg1"/>
                </a:solidFill>
              </a:rPr>
              <a:t>[2] Y.-S. Jiang, G. Warnell, and P. Stone, “</a:t>
            </a:r>
            <a:r>
              <a:rPr lang="en-US" sz="1000" i="1" dirty="0">
                <a:solidFill>
                  <a:schemeClr val="bg1"/>
                </a:solidFill>
              </a:rPr>
              <a:t>Inferring User Intention using Gaze in Vehicles</a:t>
            </a:r>
            <a:r>
              <a:rPr lang="en-US" sz="1000" dirty="0">
                <a:solidFill>
                  <a:schemeClr val="bg1"/>
                </a:solidFill>
              </a:rPr>
              <a:t>,” The 20th ACM International Conference on Multimodal Interaction (ICMI) (2018).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C41235-D948-42BF-86BC-6226AFAB4FA2}"/>
              </a:ext>
            </a:extLst>
          </p:cNvPr>
          <p:cNvSpPr/>
          <p:nvPr/>
        </p:nvSpPr>
        <p:spPr>
          <a:xfrm>
            <a:off x="5181600" y="2721"/>
            <a:ext cx="3958771" cy="412778"/>
          </a:xfrm>
          <a:prstGeom prst="rect">
            <a:avLst/>
          </a:prstGeom>
          <a:solidFill>
            <a:srgbClr val="F7971F"/>
          </a:solidFill>
        </p:spPr>
        <p:txBody>
          <a:bodyPr wrap="square" anchor="ctr" anchorCtr="0">
            <a:noAutofit/>
          </a:bodyPr>
          <a:lstStyle/>
          <a:p>
            <a:r>
              <a:rPr lang="en-US" sz="900" dirty="0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Yu-Sian Jiang (Sharon), 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Garrett Warnell, Eduardo </a:t>
            </a:r>
            <a:r>
              <a:rPr lang="en-US" sz="9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Munera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and Peter Stone</a:t>
            </a:r>
          </a:p>
          <a:p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Learning Agent Research Group (LARG) at UT Austin, </a:t>
            </a:r>
            <a:r>
              <a:rPr lang="en-US" sz="900" dirty="0">
                <a:solidFill>
                  <a:schemeClr val="bg1"/>
                </a:solidFill>
              </a:rPr>
              <a:t>ARL, MAI</a:t>
            </a:r>
            <a:endParaRPr lang="en-US" sz="9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361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3C4F-5AA2-46CE-BB3E-4786166D0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latin typeface="Gill Sans MT" panose="020B0502020104020203" pitchFamily="34" charset="0"/>
              </a:rPr>
              <a:t>DIPD (</a:t>
            </a:r>
            <a:r>
              <a:rPr lang="en-US" sz="2800" b="1" dirty="0">
                <a:latin typeface="Gill Sans MT" panose="020B05020201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Dynamic Interest Point Detection</a:t>
            </a:r>
            <a:r>
              <a:rPr lang="en-US" sz="2800" b="1" dirty="0">
                <a:latin typeface="Gill Sans MT" panose="020B0502020104020203" pitchFamily="34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1E69F-E576-4B52-831F-9C9F99B0C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69417"/>
            <a:ext cx="8229600" cy="1060433"/>
          </a:xfrm>
        </p:spPr>
        <p:txBody>
          <a:bodyPr>
            <a:noAutofit/>
          </a:bodyPr>
          <a:lstStyle/>
          <a:p>
            <a:r>
              <a:rPr lang="en-US" sz="1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Challenges of gaze-based intention inference in a car includes clustered interest points, non-linear motion relative to the human within the vehicle, varying size, and multiple sources of noise: vehicle shaking, occlusion, eye blinks, …</a:t>
            </a:r>
          </a:p>
          <a:p>
            <a:r>
              <a:rPr lang="en-US" sz="1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DIPD includes a </a:t>
            </a:r>
            <a:r>
              <a:rPr lang="en-US" sz="1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dynamic MRF model with an energy function designed to be robust to noise.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3BA7A4-A36A-4DC9-9CD6-464C04400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73B30E-CEBC-4BA8-9271-85C8D9F5D0E9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F02E26-0046-4D07-AFF0-D84C18C2F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45" y="2729850"/>
            <a:ext cx="4114798" cy="21890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12DBBD-DE23-4420-8B14-EA71B236A0F1}"/>
              </a:ext>
            </a:extLst>
          </p:cNvPr>
          <p:cNvSpPr/>
          <p:nvPr/>
        </p:nvSpPr>
        <p:spPr>
          <a:xfrm>
            <a:off x="5181600" y="2721"/>
            <a:ext cx="3958771" cy="412778"/>
          </a:xfrm>
          <a:prstGeom prst="rect">
            <a:avLst/>
          </a:prstGeom>
          <a:solidFill>
            <a:srgbClr val="F7971F"/>
          </a:solidFill>
        </p:spPr>
        <p:txBody>
          <a:bodyPr wrap="square" anchor="ctr" anchorCtr="0">
            <a:noAutofit/>
          </a:bodyPr>
          <a:lstStyle/>
          <a:p>
            <a:r>
              <a:rPr lang="en-US" sz="900" dirty="0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Yu-Sian Jiang (Sharon), 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Garrett Warnell, Eduardo </a:t>
            </a:r>
            <a:r>
              <a:rPr lang="en-US" sz="9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Munera</a:t>
            </a:r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and Peter Stone</a:t>
            </a:r>
          </a:p>
          <a:p>
            <a:r>
              <a:rPr lang="en-US" sz="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Learning Agent Research Group (LARG) at UT Austin, </a:t>
            </a:r>
            <a:r>
              <a:rPr lang="en-US" sz="900" dirty="0">
                <a:solidFill>
                  <a:schemeClr val="bg1"/>
                </a:solidFill>
              </a:rPr>
              <a:t>ARL, MAI</a:t>
            </a:r>
            <a:endParaRPr lang="en-US" sz="9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3E33228-614F-4739-9A75-E6C8F4F6EB38}"/>
              </a:ext>
            </a:extLst>
          </p:cNvPr>
          <p:cNvSpPr txBox="1">
            <a:spLocks/>
          </p:cNvSpPr>
          <p:nvPr/>
        </p:nvSpPr>
        <p:spPr>
          <a:xfrm>
            <a:off x="5154997" y="2626320"/>
            <a:ext cx="3615871" cy="188300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Nodes </a:t>
            </a:r>
            <a:r>
              <a:rPr lang="en-US" sz="1200" b="1" i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</a:t>
            </a:r>
            <a:r>
              <a:rPr lang="en-US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: gaze points 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Nodes </a:t>
            </a:r>
            <a:r>
              <a:rPr lang="en-US" sz="1200" b="1" i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</a:t>
            </a:r>
            <a:r>
              <a:rPr lang="en-US" sz="1200" i="1" baseline="-25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i=1...N</a:t>
            </a:r>
            <a:r>
              <a:rPr lang="en-US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: all points of interest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Nodes </a:t>
            </a:r>
            <a:r>
              <a:rPr lang="en-US" sz="1200" b="1" i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</a:t>
            </a:r>
            <a:r>
              <a:rPr lang="en-US" sz="1200" i="1" baseline="-25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i=</a:t>
            </a:r>
            <a:r>
              <a:rPr lang="en-US" sz="1200" i="1" baseline="-250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na</a:t>
            </a:r>
            <a:r>
              <a:rPr lang="en-US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: User is not attending any of interest points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P(</a:t>
            </a:r>
            <a:r>
              <a:rPr lang="en-US" sz="1200" b="1" i="1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b|</a:t>
            </a:r>
            <a:r>
              <a:rPr lang="en-US" sz="1200" i="1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</a:t>
            </a:r>
            <a:r>
              <a:rPr lang="en-US" sz="1200" i="1" baseline="-250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</a:t>
            </a:r>
            <a:r>
              <a:rPr lang="en-US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): Gaussian distribution centered at each interest point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Energy </a:t>
            </a:r>
            <a:r>
              <a:rPr lang="en-US" sz="1200" i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</a:t>
            </a:r>
            <a:r>
              <a:rPr lang="en-US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: tracking + time-consistency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BCC8A9-A762-4060-957C-CB65F9784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370" y="4155957"/>
            <a:ext cx="2071405" cy="8158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31109F-4220-49BC-BF46-D690FFF5236F}"/>
              </a:ext>
            </a:extLst>
          </p:cNvPr>
          <p:cNvSpPr/>
          <p:nvPr/>
        </p:nvSpPr>
        <p:spPr>
          <a:xfrm>
            <a:off x="1854809" y="-321885"/>
            <a:ext cx="2717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Challenges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1096106"/>
      </p:ext>
    </p:extLst>
  </p:cSld>
  <p:clrMapOvr>
    <a:masterClrMapping/>
  </p:clrMapOvr>
</p:sld>
</file>

<file path=ppt/theme/theme1.xml><?xml version="1.0" encoding="utf-8"?>
<a:theme xmlns:a="http://schemas.openxmlformats.org/drawingml/2006/main" name="16-9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-9 Dark Background">
  <a:themeElements>
    <a:clrScheme name="Custom 11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040300"/>
      </a:hlink>
      <a:folHlink>
        <a:srgbClr val="96A9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6-9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6-9 White Backgrou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17624</TotalTime>
  <Words>2339</Words>
  <Application>Microsoft Office PowerPoint</Application>
  <PresentationFormat>On-screen Show (16:9)</PresentationFormat>
  <Paragraphs>253</Paragraphs>
  <Slides>24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新細明體</vt:lpstr>
      <vt:lpstr>ヒラギノ角ゴ Pro W3</vt:lpstr>
      <vt:lpstr>Arial</vt:lpstr>
      <vt:lpstr>Arial Black</vt:lpstr>
      <vt:lpstr>Arial Nova Light</vt:lpstr>
      <vt:lpstr>Calibri</vt:lpstr>
      <vt:lpstr>Ebrima</vt:lpstr>
      <vt:lpstr>Garamond</vt:lpstr>
      <vt:lpstr>Gill Sans MT</vt:lpstr>
      <vt:lpstr>Times New Roman</vt:lpstr>
      <vt:lpstr>16-9 Cover</vt:lpstr>
      <vt:lpstr>16-9 Dark Background</vt:lpstr>
      <vt:lpstr>16-9 Light Background</vt:lpstr>
      <vt:lpstr>16-9 White Backgroud</vt:lpstr>
      <vt:lpstr>PowerPoint Presentation</vt:lpstr>
      <vt:lpstr>Self Driving is Cool, but What If…</vt:lpstr>
      <vt:lpstr>Research Question to Study:</vt:lpstr>
      <vt:lpstr>Related Work</vt:lpstr>
      <vt:lpstr>Copilot System Study on a Vehicle Parking Task</vt:lpstr>
      <vt:lpstr>Experimental Setup : Manual Driving</vt:lpstr>
      <vt:lpstr>Experimental Setup: CopilotKey</vt:lpstr>
      <vt:lpstr>Experimental Setup: CopilotGaze</vt:lpstr>
      <vt:lpstr>DIPD (Dynamic Interest Point Detection)</vt:lpstr>
      <vt:lpstr>Demographic Information</vt:lpstr>
      <vt:lpstr>PowerPoint Presentation</vt:lpstr>
      <vt:lpstr>Results</vt:lpstr>
      <vt:lpstr>Results</vt:lpstr>
      <vt:lpstr>Results</vt:lpstr>
      <vt:lpstr>Conclusion</vt:lpstr>
      <vt:lpstr>Backup</vt:lpstr>
      <vt:lpstr>FAQ</vt:lpstr>
      <vt:lpstr>FAQ</vt:lpstr>
      <vt:lpstr>FAQ</vt:lpstr>
      <vt:lpstr>DIPD (Dynamic Interest Point Detection)</vt:lpstr>
      <vt:lpstr>DIPD (Dynamic Interest Point Detection)  System Overview</vt:lpstr>
      <vt:lpstr>DIPD:  Dynamic MRF + Energy Min</vt:lpstr>
      <vt:lpstr>Experimental Results: Success rate</vt:lpstr>
      <vt:lpstr>Experimental Setup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subject/>
  <dc:creator>University Marketing and Creative Services</dc:creator>
  <cp:keywords/>
  <dc:description/>
  <cp:lastModifiedBy>Jiang, Yu-Sian</cp:lastModifiedBy>
  <cp:revision>407</cp:revision>
  <cp:lastPrinted>2011-01-24T02:49:42Z</cp:lastPrinted>
  <dcterms:created xsi:type="dcterms:W3CDTF">2011-06-30T15:04:08Z</dcterms:created>
  <dcterms:modified xsi:type="dcterms:W3CDTF">2018-08-29T05:43:50Z</dcterms:modified>
  <cp:category/>
</cp:coreProperties>
</file>