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  <p:sldMasterId id="214748366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y="5143500" cx="9144000"/>
  <p:notesSz cx="6858000" cy="9313850"/>
  <p:embeddedFontLst>
    <p:embeddedFont>
      <p:font typeface="Lobster"/>
      <p:regular r:id="rId27"/>
    </p:embeddedFont>
    <p:embeddedFont>
      <p:font typeface="Arial Black"/>
      <p:regular r:id="rId28"/>
    </p:embeddedFont>
    <p:embeddedFont>
      <p:font typeface="Comfortaa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CF85D97-0C58-4BF4-9E31-41949B3E70E3}">
  <a:tblStyle styleId="{FCF85D97-0C58-4BF4-9E31-41949B3E70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ArialBlack-regular.fntdata"/><Relationship Id="rId27" Type="http://schemas.openxmlformats.org/officeDocument/2006/relationships/font" Target="fonts/Lobster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Comfortaa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0" Type="http://schemas.openxmlformats.org/officeDocument/2006/relationships/font" Target="fonts/Comfortaa-bold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46554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" name="Google Shape;59;p2:notes"/>
          <p:cNvSpPr/>
          <p:nvPr>
            <p:ph idx="2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" name="Google Shape;187;p10:notes"/>
          <p:cNvSpPr/>
          <p:nvPr>
            <p:ph idx="2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4:notes"/>
          <p:cNvSpPr txBox="1"/>
          <p:nvPr>
            <p:ph idx="1" type="body"/>
          </p:nvPr>
        </p:nvSpPr>
        <p:spPr>
          <a:xfrm>
            <a:off x="685800" y="4424085"/>
            <a:ext cx="5486400" cy="41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p14:notes"/>
          <p:cNvSpPr/>
          <p:nvPr>
            <p:ph idx="2" type="sldImg"/>
          </p:nvPr>
        </p:nvSpPr>
        <p:spPr>
          <a:xfrm>
            <a:off x="327025" y="700088"/>
            <a:ext cx="62040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3bd9cf0a3b_0_28:notes"/>
          <p:cNvSpPr/>
          <p:nvPr>
            <p:ph idx="2" type="sldImg"/>
          </p:nvPr>
        </p:nvSpPr>
        <p:spPr>
          <a:xfrm>
            <a:off x="327025" y="700088"/>
            <a:ext cx="62040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3bd9cf0a3b_0_28:notes"/>
          <p:cNvSpPr txBox="1"/>
          <p:nvPr>
            <p:ph idx="1" type="body"/>
          </p:nvPr>
        </p:nvSpPr>
        <p:spPr>
          <a:xfrm>
            <a:off x="685800" y="4424085"/>
            <a:ext cx="5486400" cy="4191300"/>
          </a:xfrm>
          <a:prstGeom prst="rect">
            <a:avLst/>
          </a:prstGeom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23bd9cf0a3b_0_28:notes"/>
          <p:cNvSpPr txBox="1"/>
          <p:nvPr>
            <p:ph idx="12" type="sldNum"/>
          </p:nvPr>
        </p:nvSpPr>
        <p:spPr>
          <a:xfrm>
            <a:off x="3884613" y="8846554"/>
            <a:ext cx="2971800" cy="465600"/>
          </a:xfrm>
          <a:prstGeom prst="rect">
            <a:avLst/>
          </a:prstGeom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3bd9cf0a3b_0_1:notes"/>
          <p:cNvSpPr/>
          <p:nvPr>
            <p:ph idx="2" type="sldImg"/>
          </p:nvPr>
        </p:nvSpPr>
        <p:spPr>
          <a:xfrm>
            <a:off x="327025" y="700088"/>
            <a:ext cx="62040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3bd9cf0a3b_0_1:notes"/>
          <p:cNvSpPr txBox="1"/>
          <p:nvPr>
            <p:ph idx="1" type="body"/>
          </p:nvPr>
        </p:nvSpPr>
        <p:spPr>
          <a:xfrm>
            <a:off x="685800" y="4424085"/>
            <a:ext cx="5486400" cy="4191300"/>
          </a:xfrm>
          <a:prstGeom prst="rect">
            <a:avLst/>
          </a:prstGeom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23bd9cf0a3b_0_1:notes"/>
          <p:cNvSpPr txBox="1"/>
          <p:nvPr>
            <p:ph idx="12" type="sldNum"/>
          </p:nvPr>
        </p:nvSpPr>
        <p:spPr>
          <a:xfrm>
            <a:off x="3884613" y="8846554"/>
            <a:ext cx="2971800" cy="465600"/>
          </a:xfrm>
          <a:prstGeom prst="rect">
            <a:avLst/>
          </a:prstGeom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64d1313c80_0_21:notes"/>
          <p:cNvSpPr/>
          <p:nvPr>
            <p:ph idx="2" type="sldImg"/>
          </p:nvPr>
        </p:nvSpPr>
        <p:spPr>
          <a:xfrm>
            <a:off x="327025" y="700088"/>
            <a:ext cx="62040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64d1313c80_0_21:notes"/>
          <p:cNvSpPr txBox="1"/>
          <p:nvPr>
            <p:ph idx="1" type="body"/>
          </p:nvPr>
        </p:nvSpPr>
        <p:spPr>
          <a:xfrm>
            <a:off x="685800" y="4424085"/>
            <a:ext cx="5486400" cy="4191300"/>
          </a:xfrm>
          <a:prstGeom prst="rect">
            <a:avLst/>
          </a:prstGeom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264d1313c80_0_21:notes"/>
          <p:cNvSpPr txBox="1"/>
          <p:nvPr>
            <p:ph idx="12" type="sldNum"/>
          </p:nvPr>
        </p:nvSpPr>
        <p:spPr>
          <a:xfrm>
            <a:off x="3884613" y="8846554"/>
            <a:ext cx="2971800" cy="465600"/>
          </a:xfrm>
          <a:prstGeom prst="rect">
            <a:avLst/>
          </a:prstGeom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8" name="Google Shape;228;p13:notes"/>
          <p:cNvSpPr/>
          <p:nvPr>
            <p:ph idx="2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:notes"/>
          <p:cNvSpPr txBox="1"/>
          <p:nvPr>
            <p:ph idx="1" type="body"/>
          </p:nvPr>
        </p:nvSpPr>
        <p:spPr>
          <a:xfrm>
            <a:off x="685800" y="4424085"/>
            <a:ext cx="5486400" cy="41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4" name="Google Shape;234;p16:notes"/>
          <p:cNvSpPr/>
          <p:nvPr>
            <p:ph idx="2" type="sldImg"/>
          </p:nvPr>
        </p:nvSpPr>
        <p:spPr>
          <a:xfrm>
            <a:off x="327025" y="700088"/>
            <a:ext cx="62040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/>
          <p:nvPr>
            <p:ph idx="1" type="body"/>
          </p:nvPr>
        </p:nvSpPr>
        <p:spPr>
          <a:xfrm>
            <a:off x="685800" y="4424085"/>
            <a:ext cx="5486400" cy="41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1" name="Google Shape;241;p15:notes"/>
          <p:cNvSpPr/>
          <p:nvPr>
            <p:ph idx="2" type="sldImg"/>
          </p:nvPr>
        </p:nvSpPr>
        <p:spPr>
          <a:xfrm>
            <a:off x="327025" y="700088"/>
            <a:ext cx="62040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64d1313c80_0_29:notes"/>
          <p:cNvSpPr txBox="1"/>
          <p:nvPr>
            <p:ph idx="1" type="body"/>
          </p:nvPr>
        </p:nvSpPr>
        <p:spPr>
          <a:xfrm>
            <a:off x="685800" y="4424085"/>
            <a:ext cx="5486400" cy="41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4" name="Google Shape;254;g264d1313c80_0_29:notes"/>
          <p:cNvSpPr/>
          <p:nvPr>
            <p:ph idx="2" type="sldImg"/>
          </p:nvPr>
        </p:nvSpPr>
        <p:spPr>
          <a:xfrm>
            <a:off x="327025" y="700088"/>
            <a:ext cx="62040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9:notes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4" name="Google Shape;274;p19:notes"/>
          <p:cNvSpPr/>
          <p:nvPr>
            <p:ph idx="2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64d1313c80_0_15:notes"/>
          <p:cNvSpPr/>
          <p:nvPr>
            <p:ph idx="2" type="sldImg"/>
          </p:nvPr>
        </p:nvSpPr>
        <p:spPr>
          <a:xfrm>
            <a:off x="327025" y="700088"/>
            <a:ext cx="62040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64d1313c80_0_15:notes"/>
          <p:cNvSpPr txBox="1"/>
          <p:nvPr>
            <p:ph idx="1" type="body"/>
          </p:nvPr>
        </p:nvSpPr>
        <p:spPr>
          <a:xfrm>
            <a:off x="685800" y="4424085"/>
            <a:ext cx="5486400" cy="4191300"/>
          </a:xfrm>
          <a:prstGeom prst="rect">
            <a:avLst/>
          </a:prstGeom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g264d1313c80_0_15:notes"/>
          <p:cNvSpPr txBox="1"/>
          <p:nvPr>
            <p:ph idx="12" type="sldNum"/>
          </p:nvPr>
        </p:nvSpPr>
        <p:spPr>
          <a:xfrm>
            <a:off x="3884613" y="8846554"/>
            <a:ext cx="2971800" cy="465600"/>
          </a:xfrm>
          <a:prstGeom prst="rect">
            <a:avLst/>
          </a:prstGeom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/>
          <p:nvPr>
            <p:ph idx="2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5" name="Google Shape;95;p1:notes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" name="Google Shape;96;p1:notes"/>
          <p:cNvSpPr txBox="1"/>
          <p:nvPr>
            <p:ph idx="12" type="sldNum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/>
          <p:nvPr>
            <p:ph idx="2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sit by alpha, condenses</a:t>
            </a:r>
            <a:endParaRPr/>
          </a:p>
        </p:txBody>
      </p:sp>
      <p:sp>
        <p:nvSpPr>
          <p:cNvPr id="112" name="Google Shape;112;p5:notes"/>
          <p:cNvSpPr txBox="1"/>
          <p:nvPr>
            <p:ph idx="12" type="sldNum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75955dc325_0_24:notes"/>
          <p:cNvSpPr txBox="1"/>
          <p:nvPr>
            <p:ph idx="1" type="body"/>
          </p:nvPr>
        </p:nvSpPr>
        <p:spPr>
          <a:xfrm>
            <a:off x="685800" y="4424085"/>
            <a:ext cx="5486400" cy="41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g275955dc325_0_24:notes"/>
          <p:cNvSpPr/>
          <p:nvPr>
            <p:ph idx="2" type="sldImg"/>
          </p:nvPr>
        </p:nvSpPr>
        <p:spPr>
          <a:xfrm>
            <a:off x="327025" y="700088"/>
            <a:ext cx="62040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c98056b124_0_62:notes"/>
          <p:cNvSpPr txBox="1"/>
          <p:nvPr>
            <p:ph idx="1" type="body"/>
          </p:nvPr>
        </p:nvSpPr>
        <p:spPr>
          <a:xfrm>
            <a:off x="685800" y="4424085"/>
            <a:ext cx="5486400" cy="4191300"/>
          </a:xfrm>
          <a:prstGeom prst="rect">
            <a:avLst/>
          </a:prstGeom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1c98056b124_0_62:notes"/>
          <p:cNvSpPr/>
          <p:nvPr>
            <p:ph idx="2" type="sldImg"/>
          </p:nvPr>
        </p:nvSpPr>
        <p:spPr>
          <a:xfrm>
            <a:off x="327025" y="700088"/>
            <a:ext cx="62040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3bd9cf0a3b_0_8:notes"/>
          <p:cNvSpPr/>
          <p:nvPr>
            <p:ph idx="2" type="sldImg"/>
          </p:nvPr>
        </p:nvSpPr>
        <p:spPr>
          <a:xfrm>
            <a:off x="327025" y="700088"/>
            <a:ext cx="62040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3bd9cf0a3b_0_8:notes"/>
          <p:cNvSpPr txBox="1"/>
          <p:nvPr>
            <p:ph idx="1" type="body"/>
          </p:nvPr>
        </p:nvSpPr>
        <p:spPr>
          <a:xfrm>
            <a:off x="685800" y="4424085"/>
            <a:ext cx="5486400" cy="4191300"/>
          </a:xfrm>
          <a:prstGeom prst="rect">
            <a:avLst/>
          </a:prstGeom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23bd9cf0a3b_0_8:notes"/>
          <p:cNvSpPr txBox="1"/>
          <p:nvPr>
            <p:ph idx="12" type="sldNum"/>
          </p:nvPr>
        </p:nvSpPr>
        <p:spPr>
          <a:xfrm>
            <a:off x="3884613" y="8846554"/>
            <a:ext cx="2971800" cy="465600"/>
          </a:xfrm>
          <a:prstGeom prst="rect">
            <a:avLst/>
          </a:prstGeom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/>
          <p:nvPr>
            <p:ph idx="2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0" name="Google Shape;180;p9:notes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What was it?</a:t>
            </a:r>
            <a:endParaRPr/>
          </a:p>
        </p:txBody>
      </p:sp>
      <p:sp>
        <p:nvSpPr>
          <p:cNvPr id="181" name="Google Shape;181;p9:notes"/>
          <p:cNvSpPr txBox="1"/>
          <p:nvPr>
            <p:ph idx="12" type="sldNum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  <a:defRPr b="1" sz="40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457200" y="6858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" type="body"/>
          </p:nvPr>
        </p:nvSpPr>
        <p:spPr>
          <a:xfrm>
            <a:off x="457200" y="1749028"/>
            <a:ext cx="4038600" cy="31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8" name="Google Shape;48;p12"/>
          <p:cNvSpPr txBox="1"/>
          <p:nvPr>
            <p:ph idx="2" type="body"/>
          </p:nvPr>
        </p:nvSpPr>
        <p:spPr>
          <a:xfrm>
            <a:off x="4648200" y="1749028"/>
            <a:ext cx="4038600" cy="31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/>
          <p:nvPr>
            <p:ph type="title"/>
          </p:nvPr>
        </p:nvSpPr>
        <p:spPr>
          <a:xfrm>
            <a:off x="420688" y="641510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3575050" y="920884"/>
            <a:ext cx="5111700" cy="40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Char char="•"/>
              <a:defRPr sz="3200"/>
            </a:lvl1pPr>
            <a:lvl2pPr indent="-406400" lvl="1" marL="914400" rtl="0" algn="l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Char char="–"/>
              <a:defRPr sz="2800"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 sz="2400"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–"/>
              <a:defRPr sz="2000"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Char char="»"/>
              <a:defRPr sz="2000"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2" name="Google Shape;52;p13"/>
          <p:cNvSpPr txBox="1"/>
          <p:nvPr>
            <p:ph idx="2" type="body"/>
          </p:nvPr>
        </p:nvSpPr>
        <p:spPr>
          <a:xfrm>
            <a:off x="420688" y="1601629"/>
            <a:ext cx="30084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title"/>
          </p:nvPr>
        </p:nvSpPr>
        <p:spPr>
          <a:xfrm>
            <a:off x="1792288" y="3829050"/>
            <a:ext cx="54864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4"/>
          <p:cNvSpPr/>
          <p:nvPr>
            <p:ph idx="2" type="pic"/>
          </p:nvPr>
        </p:nvSpPr>
        <p:spPr>
          <a:xfrm>
            <a:off x="1792288" y="685800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1792288" y="4254817"/>
            <a:ext cx="54864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57200" y="436926"/>
            <a:ext cx="82296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457200" y="1134925"/>
            <a:ext cx="8229600" cy="38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457200" y="1749028"/>
            <a:ext cx="4038600" cy="3108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648200" y="1749028"/>
            <a:ext cx="4038600" cy="3108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420688" y="641510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" type="body"/>
          </p:nvPr>
        </p:nvSpPr>
        <p:spPr>
          <a:xfrm>
            <a:off x="3575050" y="920884"/>
            <a:ext cx="5111750" cy="40511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8" name="Google Shape;28;p6"/>
          <p:cNvSpPr txBox="1"/>
          <p:nvPr>
            <p:ph idx="2" type="body"/>
          </p:nvPr>
        </p:nvSpPr>
        <p:spPr>
          <a:xfrm>
            <a:off x="420688" y="1601629"/>
            <a:ext cx="3008313" cy="31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1792288" y="3829050"/>
            <a:ext cx="5486400" cy="4257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/>
          <p:nvPr>
            <p:ph idx="2" type="pic"/>
          </p:nvPr>
        </p:nvSpPr>
        <p:spPr>
          <a:xfrm>
            <a:off x="1792288" y="685800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1792288" y="4254817"/>
            <a:ext cx="5486400" cy="602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  <a:defRPr b="1" sz="4000" cap="none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type="title"/>
          </p:nvPr>
        </p:nvSpPr>
        <p:spPr>
          <a:xfrm>
            <a:off x="420175" y="60162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1" name="Google Shape;41;p10"/>
          <p:cNvSpPr txBox="1"/>
          <p:nvPr>
            <p:ph idx="1" type="body"/>
          </p:nvPr>
        </p:nvSpPr>
        <p:spPr>
          <a:xfrm>
            <a:off x="457200" y="1771650"/>
            <a:ext cx="8229600" cy="29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79972"/>
            <a:ext cx="8229600" cy="291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57200" y="6858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8"/>
          <p:cNvSpPr txBox="1"/>
          <p:nvPr>
            <p:ph idx="1" type="body"/>
          </p:nvPr>
        </p:nvSpPr>
        <p:spPr>
          <a:xfrm>
            <a:off x="457200" y="1679972"/>
            <a:ext cx="8229600" cy="29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31.png"/><Relationship Id="rId9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17.png"/><Relationship Id="rId7" Type="http://schemas.openxmlformats.org/officeDocument/2006/relationships/image" Target="../media/image13.png"/><Relationship Id="rId8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5" Type="http://schemas.openxmlformats.org/officeDocument/2006/relationships/image" Target="../media/image39.png"/><Relationship Id="rId6" Type="http://schemas.openxmlformats.org/officeDocument/2006/relationships/image" Target="../media/image44.png"/><Relationship Id="rId7" Type="http://schemas.openxmlformats.org/officeDocument/2006/relationships/image" Target="../media/image42.png"/><Relationship Id="rId8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jpg"/><Relationship Id="rId10" Type="http://schemas.openxmlformats.org/officeDocument/2006/relationships/image" Target="../media/image3.png"/><Relationship Id="rId13" Type="http://schemas.openxmlformats.org/officeDocument/2006/relationships/image" Target="../media/image25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Relationship Id="rId15" Type="http://schemas.openxmlformats.org/officeDocument/2006/relationships/image" Target="../media/image6.png"/><Relationship Id="rId14" Type="http://schemas.openxmlformats.org/officeDocument/2006/relationships/image" Target="../media/image20.png"/><Relationship Id="rId17" Type="http://schemas.openxmlformats.org/officeDocument/2006/relationships/image" Target="../media/image5.png"/><Relationship Id="rId16" Type="http://schemas.openxmlformats.org/officeDocument/2006/relationships/image" Target="../media/image24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18" Type="http://schemas.openxmlformats.org/officeDocument/2006/relationships/image" Target="../media/image47.png"/><Relationship Id="rId7" Type="http://schemas.openxmlformats.org/officeDocument/2006/relationships/image" Target="../media/image11.png"/><Relationship Id="rId8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5" Type="http://schemas.openxmlformats.org/officeDocument/2006/relationships/image" Target="../media/image37.png"/><Relationship Id="rId6" Type="http://schemas.openxmlformats.org/officeDocument/2006/relationships/image" Target="../media/image32.png"/><Relationship Id="rId7" Type="http://schemas.openxmlformats.org/officeDocument/2006/relationships/image" Target="../media/image40.png"/><Relationship Id="rId8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>
            <a:off x="2516738" y="2967525"/>
            <a:ext cx="1970700" cy="1817400"/>
          </a:xfrm>
          <a:prstGeom prst="ellipse">
            <a:avLst/>
          </a:prstGeom>
          <a:solidFill>
            <a:srgbClr val="BF5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5"/>
          <p:cNvSpPr/>
          <p:nvPr/>
        </p:nvSpPr>
        <p:spPr>
          <a:xfrm>
            <a:off x="5206300" y="1372025"/>
            <a:ext cx="1242600" cy="1167000"/>
          </a:xfrm>
          <a:prstGeom prst="ellipse">
            <a:avLst/>
          </a:prstGeom>
          <a:solidFill>
            <a:srgbClr val="BF5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5"/>
          <p:cNvSpPr/>
          <p:nvPr/>
        </p:nvSpPr>
        <p:spPr>
          <a:xfrm>
            <a:off x="3706313" y="2042388"/>
            <a:ext cx="987000" cy="827700"/>
          </a:xfrm>
          <a:prstGeom prst="ellipse">
            <a:avLst/>
          </a:prstGeom>
          <a:solidFill>
            <a:srgbClr val="BF5700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5"/>
          <p:cNvSpPr/>
          <p:nvPr/>
        </p:nvSpPr>
        <p:spPr>
          <a:xfrm>
            <a:off x="5611000" y="3335975"/>
            <a:ext cx="737100" cy="653400"/>
          </a:xfrm>
          <a:prstGeom prst="ellipse">
            <a:avLst/>
          </a:prstGeom>
          <a:solidFill>
            <a:srgbClr val="BF5700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6614400" y="1579725"/>
            <a:ext cx="737100" cy="653400"/>
          </a:xfrm>
          <a:prstGeom prst="ellipse">
            <a:avLst/>
          </a:prstGeom>
          <a:solidFill>
            <a:srgbClr val="BF5700">
              <a:alpha val="5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3530575" y="796725"/>
            <a:ext cx="1141800" cy="1087800"/>
          </a:xfrm>
          <a:prstGeom prst="ellipse">
            <a:avLst/>
          </a:prstGeom>
          <a:solidFill>
            <a:srgbClr val="BF5700">
              <a:alpha val="3019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5"/>
          <p:cNvSpPr/>
          <p:nvPr/>
        </p:nvSpPr>
        <p:spPr>
          <a:xfrm>
            <a:off x="6874925" y="2735325"/>
            <a:ext cx="737100" cy="653400"/>
          </a:xfrm>
          <a:prstGeom prst="ellipse">
            <a:avLst/>
          </a:prstGeom>
          <a:solidFill>
            <a:srgbClr val="BF5700">
              <a:alpha val="9607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5"/>
          <p:cNvSpPr/>
          <p:nvPr/>
        </p:nvSpPr>
        <p:spPr>
          <a:xfrm>
            <a:off x="4407113" y="3774950"/>
            <a:ext cx="737100" cy="653400"/>
          </a:xfrm>
          <a:prstGeom prst="ellipse">
            <a:avLst/>
          </a:prstGeom>
          <a:solidFill>
            <a:srgbClr val="BF5700">
              <a:alpha val="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7054675" y="1066125"/>
            <a:ext cx="1242600" cy="1167000"/>
          </a:xfrm>
          <a:prstGeom prst="ellipse">
            <a:avLst/>
          </a:prstGeom>
          <a:solidFill>
            <a:srgbClr val="BF5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6562925" y="997725"/>
            <a:ext cx="1970700" cy="1817400"/>
          </a:xfrm>
          <a:prstGeom prst="ellipse">
            <a:avLst/>
          </a:prstGeom>
          <a:solidFill>
            <a:srgbClr val="BF5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1283800" y="2815125"/>
            <a:ext cx="987000" cy="827700"/>
          </a:xfrm>
          <a:prstGeom prst="ellipse">
            <a:avLst/>
          </a:prstGeom>
          <a:solidFill>
            <a:srgbClr val="BF5700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6766800" y="1732125"/>
            <a:ext cx="737100" cy="653400"/>
          </a:xfrm>
          <a:prstGeom prst="ellipse">
            <a:avLst/>
          </a:prstGeom>
          <a:solidFill>
            <a:srgbClr val="BF5700">
              <a:alpha val="5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5763400" y="649625"/>
            <a:ext cx="1141800" cy="1087800"/>
          </a:xfrm>
          <a:prstGeom prst="ellipse">
            <a:avLst/>
          </a:prstGeom>
          <a:solidFill>
            <a:srgbClr val="BF5700">
              <a:alpha val="3019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5813875" y="4251600"/>
            <a:ext cx="737100" cy="653400"/>
          </a:xfrm>
          <a:prstGeom prst="ellipse">
            <a:avLst/>
          </a:prstGeom>
          <a:solidFill>
            <a:srgbClr val="BF5700">
              <a:alpha val="9607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5"/>
          <p:cNvSpPr/>
          <p:nvPr/>
        </p:nvSpPr>
        <p:spPr>
          <a:xfrm>
            <a:off x="2655500" y="649625"/>
            <a:ext cx="737100" cy="653400"/>
          </a:xfrm>
          <a:prstGeom prst="ellipse">
            <a:avLst/>
          </a:prstGeom>
          <a:solidFill>
            <a:srgbClr val="BF5700">
              <a:alpha val="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6361650" y="3388725"/>
            <a:ext cx="1242600" cy="1167000"/>
          </a:xfrm>
          <a:prstGeom prst="ellipse">
            <a:avLst/>
          </a:prstGeom>
          <a:solidFill>
            <a:srgbClr val="BF5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1025950" y="1150125"/>
            <a:ext cx="1970700" cy="1817400"/>
          </a:xfrm>
          <a:prstGeom prst="ellipse">
            <a:avLst/>
          </a:prstGeom>
          <a:solidFill>
            <a:srgbClr val="BF5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406175" y="4251600"/>
            <a:ext cx="987000" cy="827700"/>
          </a:xfrm>
          <a:prstGeom prst="ellipse">
            <a:avLst/>
          </a:prstGeom>
          <a:solidFill>
            <a:srgbClr val="BF5700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3316700" y="1066125"/>
            <a:ext cx="737100" cy="653400"/>
          </a:xfrm>
          <a:prstGeom prst="ellipse">
            <a:avLst/>
          </a:prstGeom>
          <a:solidFill>
            <a:srgbClr val="BF5700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5"/>
          <p:cNvSpPr/>
          <p:nvPr/>
        </p:nvSpPr>
        <p:spPr>
          <a:xfrm>
            <a:off x="6919200" y="1884525"/>
            <a:ext cx="737100" cy="653400"/>
          </a:xfrm>
          <a:prstGeom prst="ellipse">
            <a:avLst/>
          </a:prstGeom>
          <a:solidFill>
            <a:srgbClr val="BF5700">
              <a:alpha val="5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5"/>
          <p:cNvSpPr/>
          <p:nvPr/>
        </p:nvSpPr>
        <p:spPr>
          <a:xfrm>
            <a:off x="4598575" y="2796175"/>
            <a:ext cx="737100" cy="653400"/>
          </a:xfrm>
          <a:prstGeom prst="ellipse">
            <a:avLst/>
          </a:prstGeom>
          <a:solidFill>
            <a:srgbClr val="BF5700">
              <a:alpha val="9607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5"/>
          <p:cNvSpPr/>
          <p:nvPr/>
        </p:nvSpPr>
        <p:spPr>
          <a:xfrm>
            <a:off x="5763850" y="4579475"/>
            <a:ext cx="737100" cy="653400"/>
          </a:xfrm>
          <a:prstGeom prst="ellipse">
            <a:avLst/>
          </a:prstGeom>
          <a:solidFill>
            <a:srgbClr val="BF5700">
              <a:alpha val="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5"/>
          <p:cNvSpPr/>
          <p:nvPr/>
        </p:nvSpPr>
        <p:spPr>
          <a:xfrm>
            <a:off x="2051525" y="2207425"/>
            <a:ext cx="1141800" cy="1087800"/>
          </a:xfrm>
          <a:prstGeom prst="ellipse">
            <a:avLst/>
          </a:prstGeom>
          <a:solidFill>
            <a:srgbClr val="BF5700">
              <a:alpha val="3019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5"/>
          <p:cNvSpPr/>
          <p:nvPr/>
        </p:nvSpPr>
        <p:spPr>
          <a:xfrm>
            <a:off x="6448900" y="2142775"/>
            <a:ext cx="737100" cy="653400"/>
          </a:xfrm>
          <a:prstGeom prst="ellipse">
            <a:avLst/>
          </a:prstGeom>
          <a:solidFill>
            <a:srgbClr val="BF5700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816275" y="1867000"/>
            <a:ext cx="7346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Welcome!</a:t>
            </a:r>
            <a:endParaRPr b="0" i="0" sz="10000" u="none" cap="none" strike="noStrike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4"/>
          <p:cNvPicPr preferRelativeResize="0"/>
          <p:nvPr/>
        </p:nvPicPr>
        <p:blipFill rotWithShape="1">
          <a:blip r:embed="rId3">
            <a:alphaModFix/>
          </a:blip>
          <a:srcRect b="0" l="3901" r="0" t="0"/>
          <a:stretch/>
        </p:blipFill>
        <p:spPr>
          <a:xfrm>
            <a:off x="172324" y="1826575"/>
            <a:ext cx="3048000" cy="14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 txBox="1"/>
          <p:nvPr>
            <p:ph type="title"/>
          </p:nvPr>
        </p:nvSpPr>
        <p:spPr>
          <a:xfrm>
            <a:off x="457200" y="436926"/>
            <a:ext cx="82296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22222"/>
              <a:buFont typeface="Arial"/>
              <a:buNone/>
            </a:pPr>
            <a:r>
              <a:rPr lang="en-US"/>
              <a:t>The Content</a:t>
            </a:r>
            <a:endParaRPr/>
          </a:p>
        </p:txBody>
      </p:sp>
      <p:pic>
        <p:nvPicPr>
          <p:cNvPr id="191" name="Google Shape;19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3388" y="693750"/>
            <a:ext cx="1971675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25013" y="2013300"/>
            <a:ext cx="2581275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2675" y="593288"/>
            <a:ext cx="3048000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 rotWithShape="1">
          <a:blip r:embed="rId7">
            <a:alphaModFix/>
          </a:blip>
          <a:srcRect b="7637" l="0" r="0" t="0"/>
          <a:stretch/>
        </p:blipFill>
        <p:spPr>
          <a:xfrm>
            <a:off x="3120950" y="2444487"/>
            <a:ext cx="2057400" cy="20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4225" y="3370400"/>
            <a:ext cx="2838450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 rotWithShape="1">
          <a:blip r:embed="rId9">
            <a:alphaModFix/>
          </a:blip>
          <a:srcRect b="11160" l="35024" r="35924" t="47759"/>
          <a:stretch/>
        </p:blipFill>
        <p:spPr>
          <a:xfrm>
            <a:off x="6811350" y="3459725"/>
            <a:ext cx="2213724" cy="156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 rotWithShape="1">
          <a:blip r:embed="rId10">
            <a:alphaModFix/>
          </a:blip>
          <a:srcRect b="0" l="32161" r="33264" t="0"/>
          <a:stretch/>
        </p:blipFill>
        <p:spPr>
          <a:xfrm>
            <a:off x="172325" y="1070525"/>
            <a:ext cx="98795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/>
          <p:nvPr>
            <p:ph type="title"/>
          </p:nvPr>
        </p:nvSpPr>
        <p:spPr>
          <a:xfrm>
            <a:off x="457200" y="436926"/>
            <a:ext cx="82296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22222"/>
              <a:buFont typeface="Arial"/>
              <a:buNone/>
            </a:pPr>
            <a:r>
              <a:rPr lang="en-US"/>
              <a:t>My Approach</a:t>
            </a:r>
            <a:endParaRPr/>
          </a:p>
        </p:txBody>
      </p:sp>
      <p:sp>
        <p:nvSpPr>
          <p:cNvPr id="203" name="Google Shape;203;p25"/>
          <p:cNvSpPr txBox="1"/>
          <p:nvPr>
            <p:ph idx="1" type="body"/>
          </p:nvPr>
        </p:nvSpPr>
        <p:spPr>
          <a:xfrm>
            <a:off x="457200" y="1134925"/>
            <a:ext cx="8229600" cy="38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The course assumes no programming experience.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The course requires TIME and practice, practice, practice.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If you got here, you can do this.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/>
          <p:nvPr>
            <p:ph type="title"/>
          </p:nvPr>
        </p:nvSpPr>
        <p:spPr>
          <a:xfrm>
            <a:off x="457200" y="436926"/>
            <a:ext cx="82296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22222"/>
              <a:buFont typeface="Arial"/>
              <a:buNone/>
            </a:pPr>
            <a:r>
              <a:rPr lang="en-US"/>
              <a:t>Course Overview</a:t>
            </a:r>
            <a:endParaRPr/>
          </a:p>
        </p:txBody>
      </p:sp>
      <p:sp>
        <p:nvSpPr>
          <p:cNvPr id="210" name="Google Shape;210;p26"/>
          <p:cNvSpPr txBox="1"/>
          <p:nvPr/>
        </p:nvSpPr>
        <p:spPr>
          <a:xfrm>
            <a:off x="4633775" y="4160000"/>
            <a:ext cx="2817600" cy="7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Ed Discussion Help starts today!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Design Sessions start Friday.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Other help starts next week.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5313" y="1125051"/>
            <a:ext cx="5993387" cy="303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800" y="666750"/>
            <a:ext cx="6962775" cy="44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8"/>
          <p:cNvSpPr txBox="1"/>
          <p:nvPr>
            <p:ph type="title"/>
          </p:nvPr>
        </p:nvSpPr>
        <p:spPr>
          <a:xfrm>
            <a:off x="457200" y="436926"/>
            <a:ext cx="8229600" cy="63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It’s Not All Graded</a:t>
            </a:r>
            <a:endParaRPr/>
          </a:p>
        </p:txBody>
      </p:sp>
      <p:sp>
        <p:nvSpPr>
          <p:cNvPr id="224" name="Google Shape;224;p28"/>
          <p:cNvSpPr/>
          <p:nvPr/>
        </p:nvSpPr>
        <p:spPr>
          <a:xfrm>
            <a:off x="2166375" y="1150775"/>
            <a:ext cx="4110600" cy="3713100"/>
          </a:xfrm>
          <a:prstGeom prst="ellipse">
            <a:avLst/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Work you need to do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8"/>
          <p:cNvSpPr/>
          <p:nvPr/>
        </p:nvSpPr>
        <p:spPr>
          <a:xfrm>
            <a:off x="3476375" y="1150775"/>
            <a:ext cx="1616400" cy="1511400"/>
          </a:xfrm>
          <a:prstGeom prst="ellipse">
            <a:avLst/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Work that is graded directly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/>
          <p:nvPr>
            <p:ph type="title"/>
          </p:nvPr>
        </p:nvSpPr>
        <p:spPr>
          <a:xfrm>
            <a:off x="457200" y="436926"/>
            <a:ext cx="82296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22222"/>
              <a:buFont typeface="Arial"/>
              <a:buNone/>
            </a:pPr>
            <a:r>
              <a:rPr lang="en-US" sz="3600"/>
              <a:t>Tools Tour</a:t>
            </a:r>
            <a:endParaRPr sz="3600"/>
          </a:p>
        </p:txBody>
      </p:sp>
      <p:pic>
        <p:nvPicPr>
          <p:cNvPr id="231" name="Google Shape;23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5025" y="1026350"/>
            <a:ext cx="5373025" cy="386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/>
          <p:nvPr>
            <p:ph type="title"/>
          </p:nvPr>
        </p:nvSpPr>
        <p:spPr>
          <a:xfrm>
            <a:off x="457200" y="436926"/>
            <a:ext cx="82296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Setup</a:t>
            </a: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 Instructions - Start Today!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237" name="Google Shape;2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200" y="1270503"/>
            <a:ext cx="5067460" cy="354722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0"/>
          <p:cNvSpPr txBox="1"/>
          <p:nvPr/>
        </p:nvSpPr>
        <p:spPr>
          <a:xfrm>
            <a:off x="5878525" y="1612150"/>
            <a:ext cx="2593500" cy="26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Sometimes, setting up Eclipse gets wonky. If you have trouble, go to Design Sessions on Friday afternoon, 2-5 on 3rd floor bridge.</a:t>
            </a:r>
            <a:endParaRPr sz="22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/>
          <p:nvPr>
            <p:ph type="title"/>
          </p:nvPr>
        </p:nvSpPr>
        <p:spPr>
          <a:xfrm>
            <a:off x="457200" y="452426"/>
            <a:ext cx="82296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Syllabus - One Day at a Time - Your TAs</a:t>
            </a:r>
            <a:endParaRPr sz="4000"/>
          </a:p>
        </p:txBody>
      </p:sp>
      <p:pic>
        <p:nvPicPr>
          <p:cNvPr id="244" name="Google Shape;2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38425"/>
            <a:ext cx="1832675" cy="16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1229" y="1012600"/>
            <a:ext cx="1678375" cy="19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5750" y="1238425"/>
            <a:ext cx="1727125" cy="185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9875" y="1052600"/>
            <a:ext cx="2235801" cy="19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3078825"/>
            <a:ext cx="1900179" cy="17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04975" y="3078825"/>
            <a:ext cx="2235800" cy="195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 rotWithShape="1">
          <a:blip r:embed="rId9">
            <a:alphaModFix/>
          </a:blip>
          <a:srcRect b="26400" l="13522" r="10891" t="0"/>
          <a:stretch/>
        </p:blipFill>
        <p:spPr>
          <a:xfrm>
            <a:off x="4739975" y="3234025"/>
            <a:ext cx="2460774" cy="192077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1"/>
          <p:cNvSpPr txBox="1"/>
          <p:nvPr/>
        </p:nvSpPr>
        <p:spPr>
          <a:xfrm>
            <a:off x="7388550" y="3390950"/>
            <a:ext cx="16470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Dia and Caleb</a:t>
            </a:r>
            <a:endParaRPr sz="32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32"/>
          <p:cNvGrpSpPr/>
          <p:nvPr/>
        </p:nvGrpSpPr>
        <p:grpSpPr>
          <a:xfrm>
            <a:off x="4913813" y="475575"/>
            <a:ext cx="4126512" cy="4583250"/>
            <a:chOff x="4913813" y="475575"/>
            <a:chExt cx="4126512" cy="4583250"/>
          </a:xfrm>
        </p:grpSpPr>
        <p:sp>
          <p:nvSpPr>
            <p:cNvPr id="257" name="Google Shape;257;p32"/>
            <p:cNvSpPr/>
            <p:nvPr/>
          </p:nvSpPr>
          <p:spPr>
            <a:xfrm>
              <a:off x="5713000" y="1197975"/>
              <a:ext cx="1242600" cy="1167000"/>
            </a:xfrm>
            <a:prstGeom prst="ellipse">
              <a:avLst/>
            </a:prstGeom>
            <a:solidFill>
              <a:srgbClr val="BF57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6117700" y="3161925"/>
              <a:ext cx="737100" cy="653400"/>
            </a:xfrm>
            <a:prstGeom prst="ellipse">
              <a:avLst/>
            </a:prstGeom>
            <a:solidFill>
              <a:srgbClr val="BF5700">
                <a:alpha val="35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7121100" y="1405675"/>
              <a:ext cx="737100" cy="653400"/>
            </a:xfrm>
            <a:prstGeom prst="ellipse">
              <a:avLst/>
            </a:prstGeom>
            <a:solidFill>
              <a:srgbClr val="BF5700">
                <a:alpha val="55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7381625" y="2561275"/>
              <a:ext cx="737100" cy="653400"/>
            </a:xfrm>
            <a:prstGeom prst="ellipse">
              <a:avLst/>
            </a:prstGeom>
            <a:solidFill>
              <a:srgbClr val="BF5700">
                <a:alpha val="960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4913813" y="3600900"/>
              <a:ext cx="737100" cy="653400"/>
            </a:xfrm>
            <a:prstGeom prst="ellipse">
              <a:avLst/>
            </a:prstGeom>
            <a:solidFill>
              <a:srgbClr val="BF5700">
                <a:alpha val="9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7561375" y="892075"/>
              <a:ext cx="1242600" cy="1167000"/>
            </a:xfrm>
            <a:prstGeom prst="ellipse">
              <a:avLst/>
            </a:prstGeom>
            <a:solidFill>
              <a:srgbClr val="BF57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7069625" y="823675"/>
              <a:ext cx="1970700" cy="1817400"/>
            </a:xfrm>
            <a:prstGeom prst="ellipse">
              <a:avLst/>
            </a:prstGeom>
            <a:solidFill>
              <a:srgbClr val="BF57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en-US" sz="2200">
                  <a:latin typeface="Comfortaa"/>
                  <a:ea typeface="Comfortaa"/>
                  <a:cs typeface="Comfortaa"/>
                  <a:sym typeface="Comfortaa"/>
                </a:rPr>
                <a:t>You Belong Here</a:t>
              </a:r>
              <a:endParaRPr b="1" i="0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6270100" y="475575"/>
              <a:ext cx="1141800" cy="1087800"/>
            </a:xfrm>
            <a:prstGeom prst="ellipse">
              <a:avLst/>
            </a:prstGeom>
            <a:solidFill>
              <a:srgbClr val="BF5700">
                <a:alpha val="3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6320575" y="4077550"/>
              <a:ext cx="737100" cy="653400"/>
            </a:xfrm>
            <a:prstGeom prst="ellipse">
              <a:avLst/>
            </a:prstGeom>
            <a:solidFill>
              <a:srgbClr val="BF5700">
                <a:alpha val="960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6868350" y="3214675"/>
              <a:ext cx="1242600" cy="1167000"/>
            </a:xfrm>
            <a:prstGeom prst="ellipse">
              <a:avLst/>
            </a:prstGeom>
            <a:solidFill>
              <a:srgbClr val="BF57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5105275" y="2622125"/>
              <a:ext cx="737100" cy="653400"/>
            </a:xfrm>
            <a:prstGeom prst="ellipse">
              <a:avLst/>
            </a:prstGeom>
            <a:solidFill>
              <a:srgbClr val="BF5700">
                <a:alpha val="960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6270550" y="4405425"/>
              <a:ext cx="737100" cy="653400"/>
            </a:xfrm>
            <a:prstGeom prst="ellipse">
              <a:avLst/>
            </a:prstGeom>
            <a:solidFill>
              <a:srgbClr val="BF5700">
                <a:alpha val="9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6955600" y="1968725"/>
              <a:ext cx="737100" cy="653400"/>
            </a:xfrm>
            <a:prstGeom prst="ellipse">
              <a:avLst/>
            </a:prstGeom>
            <a:solidFill>
              <a:srgbClr val="BF5700">
                <a:alpha val="35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32"/>
          <p:cNvSpPr txBox="1"/>
          <p:nvPr>
            <p:ph type="title"/>
          </p:nvPr>
        </p:nvSpPr>
        <p:spPr>
          <a:xfrm>
            <a:off x="420175" y="601625"/>
            <a:ext cx="295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Remember</a:t>
            </a:r>
            <a:endParaRPr/>
          </a:p>
        </p:txBody>
      </p:sp>
      <p:sp>
        <p:nvSpPr>
          <p:cNvPr id="271" name="Google Shape;271;p32"/>
          <p:cNvSpPr txBox="1"/>
          <p:nvPr>
            <p:ph idx="1" type="body"/>
          </p:nvPr>
        </p:nvSpPr>
        <p:spPr>
          <a:xfrm>
            <a:off x="381800" y="1386300"/>
            <a:ext cx="4845300" cy="3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-317182" lvl="0" marL="457200" rtl="0" algn="l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Setup Instructions due in two days, Friday, January 18.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First Programming Assignment due Thursday, January 25.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Will have a recorded lecture to cover sections you need for the assignment.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Design Sessions start this Friday, January 18, on GDC 3rd floor bridge, to help with both.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/>
          <p:nvPr/>
        </p:nvSpPr>
        <p:spPr>
          <a:xfrm>
            <a:off x="5713000" y="1197975"/>
            <a:ext cx="1242600" cy="1167000"/>
          </a:xfrm>
          <a:prstGeom prst="ellipse">
            <a:avLst/>
          </a:prstGeom>
          <a:solidFill>
            <a:srgbClr val="BF5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3"/>
          <p:cNvSpPr/>
          <p:nvPr/>
        </p:nvSpPr>
        <p:spPr>
          <a:xfrm>
            <a:off x="6117700" y="3161925"/>
            <a:ext cx="737100" cy="653400"/>
          </a:xfrm>
          <a:prstGeom prst="ellipse">
            <a:avLst/>
          </a:prstGeom>
          <a:solidFill>
            <a:srgbClr val="BF5700">
              <a:alpha val="35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3"/>
          <p:cNvSpPr/>
          <p:nvPr/>
        </p:nvSpPr>
        <p:spPr>
          <a:xfrm>
            <a:off x="7121100" y="1405675"/>
            <a:ext cx="737100" cy="653400"/>
          </a:xfrm>
          <a:prstGeom prst="ellipse">
            <a:avLst/>
          </a:prstGeom>
          <a:solidFill>
            <a:srgbClr val="BF5700">
              <a:alpha val="55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3"/>
          <p:cNvSpPr/>
          <p:nvPr/>
        </p:nvSpPr>
        <p:spPr>
          <a:xfrm>
            <a:off x="7381625" y="2561275"/>
            <a:ext cx="737100" cy="653400"/>
          </a:xfrm>
          <a:prstGeom prst="ellipse">
            <a:avLst/>
          </a:prstGeom>
          <a:solidFill>
            <a:srgbClr val="BF5700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3"/>
          <p:cNvSpPr/>
          <p:nvPr/>
        </p:nvSpPr>
        <p:spPr>
          <a:xfrm>
            <a:off x="4913813" y="3600900"/>
            <a:ext cx="737100" cy="653400"/>
          </a:xfrm>
          <a:prstGeom prst="ellipse">
            <a:avLst/>
          </a:prstGeom>
          <a:solidFill>
            <a:srgbClr val="BF5700">
              <a:alpha val="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3"/>
          <p:cNvSpPr/>
          <p:nvPr/>
        </p:nvSpPr>
        <p:spPr>
          <a:xfrm>
            <a:off x="7561375" y="892075"/>
            <a:ext cx="1242600" cy="1167000"/>
          </a:xfrm>
          <a:prstGeom prst="ellipse">
            <a:avLst/>
          </a:prstGeom>
          <a:solidFill>
            <a:srgbClr val="BF5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33"/>
          <p:cNvSpPr/>
          <p:nvPr/>
        </p:nvSpPr>
        <p:spPr>
          <a:xfrm>
            <a:off x="7069625" y="823675"/>
            <a:ext cx="1970700" cy="1817400"/>
          </a:xfrm>
          <a:prstGeom prst="ellipse">
            <a:avLst/>
          </a:prstGeom>
          <a:solidFill>
            <a:srgbClr val="BF5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 sz="2200">
                <a:latin typeface="Comfortaa"/>
                <a:ea typeface="Comfortaa"/>
                <a:cs typeface="Comfortaa"/>
                <a:sym typeface="Comfortaa"/>
              </a:rPr>
              <a:t>You Belong Here</a:t>
            </a:r>
            <a:endParaRPr b="1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3" name="Google Shape;283;p33"/>
          <p:cNvSpPr/>
          <p:nvPr/>
        </p:nvSpPr>
        <p:spPr>
          <a:xfrm>
            <a:off x="6270100" y="475575"/>
            <a:ext cx="1141800" cy="1087800"/>
          </a:xfrm>
          <a:prstGeom prst="ellipse">
            <a:avLst/>
          </a:prstGeom>
          <a:solidFill>
            <a:srgbClr val="BF5700">
              <a:alpha val="301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3"/>
          <p:cNvSpPr/>
          <p:nvPr/>
        </p:nvSpPr>
        <p:spPr>
          <a:xfrm>
            <a:off x="6320575" y="4077550"/>
            <a:ext cx="737100" cy="653400"/>
          </a:xfrm>
          <a:prstGeom prst="ellipse">
            <a:avLst/>
          </a:prstGeom>
          <a:solidFill>
            <a:srgbClr val="BF5700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3"/>
          <p:cNvSpPr/>
          <p:nvPr/>
        </p:nvSpPr>
        <p:spPr>
          <a:xfrm>
            <a:off x="6868350" y="3214675"/>
            <a:ext cx="1242600" cy="1167000"/>
          </a:xfrm>
          <a:prstGeom prst="ellipse">
            <a:avLst/>
          </a:prstGeom>
          <a:solidFill>
            <a:srgbClr val="BF5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3"/>
          <p:cNvSpPr/>
          <p:nvPr/>
        </p:nvSpPr>
        <p:spPr>
          <a:xfrm>
            <a:off x="5105275" y="2622125"/>
            <a:ext cx="737100" cy="653400"/>
          </a:xfrm>
          <a:prstGeom prst="ellipse">
            <a:avLst/>
          </a:prstGeom>
          <a:solidFill>
            <a:srgbClr val="BF5700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3"/>
          <p:cNvSpPr/>
          <p:nvPr/>
        </p:nvSpPr>
        <p:spPr>
          <a:xfrm>
            <a:off x="6270550" y="4405425"/>
            <a:ext cx="737100" cy="653400"/>
          </a:xfrm>
          <a:prstGeom prst="ellipse">
            <a:avLst/>
          </a:prstGeom>
          <a:solidFill>
            <a:srgbClr val="BF5700">
              <a:alpha val="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3"/>
          <p:cNvSpPr/>
          <p:nvPr/>
        </p:nvSpPr>
        <p:spPr>
          <a:xfrm>
            <a:off x="6955600" y="1968725"/>
            <a:ext cx="737100" cy="653400"/>
          </a:xfrm>
          <a:prstGeom prst="ellipse">
            <a:avLst/>
          </a:prstGeom>
          <a:solidFill>
            <a:srgbClr val="BF5700">
              <a:alpha val="35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3"/>
          <p:cNvSpPr txBox="1"/>
          <p:nvPr>
            <p:ph type="title"/>
          </p:nvPr>
        </p:nvSpPr>
        <p:spPr>
          <a:xfrm>
            <a:off x="457200" y="436926"/>
            <a:ext cx="82296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In UT News</a:t>
            </a:r>
            <a:endParaRPr/>
          </a:p>
        </p:txBody>
      </p:sp>
      <p:pic>
        <p:nvPicPr>
          <p:cNvPr id="290" name="Google Shape;2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550" y="2103763"/>
            <a:ext cx="4154576" cy="276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3"/>
          <p:cNvSpPr txBox="1"/>
          <p:nvPr/>
        </p:nvSpPr>
        <p:spPr>
          <a:xfrm>
            <a:off x="457200" y="1226188"/>
            <a:ext cx="4369200" cy="8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Last month, UT volleyball won its second National Championship in a row.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457200" y="436926"/>
            <a:ext cx="8229600" cy="63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Announcements</a:t>
            </a:r>
            <a:endParaRPr/>
          </a:p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457200" y="1134925"/>
            <a:ext cx="8229600" cy="382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highlight>
                  <a:srgbClr val="FFFF00"/>
                </a:highlight>
              </a:rPr>
              <a:t>Sit by section?????</a:t>
            </a:r>
            <a:endParaRPr>
              <a:highlight>
                <a:srgbClr val="FFFF00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17"/>
          <p:cNvCxnSpPr/>
          <p:nvPr/>
        </p:nvCxnSpPr>
        <p:spPr>
          <a:xfrm>
            <a:off x="628650" y="3486150"/>
            <a:ext cx="5619750" cy="0"/>
          </a:xfrm>
          <a:prstGeom prst="straightConnector1">
            <a:avLst/>
          </a:prstGeom>
          <a:noFill/>
          <a:ln cap="flat" cmpd="sng" w="19050">
            <a:solidFill>
              <a:srgbClr val="BF57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9" name="Google Shape;99;p17"/>
          <p:cNvSpPr txBox="1"/>
          <p:nvPr/>
        </p:nvSpPr>
        <p:spPr>
          <a:xfrm>
            <a:off x="548650" y="3920450"/>
            <a:ext cx="7886700" cy="65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5700"/>
              </a:buClr>
              <a:buSzPts val="1050"/>
              <a:buFont typeface="Arial"/>
              <a:buNone/>
            </a:pPr>
            <a:r>
              <a:rPr lang="en-US" sz="1050">
                <a:solidFill>
                  <a:srgbClr val="BF5700"/>
                </a:solidFill>
                <a:latin typeface="Arial Black"/>
                <a:ea typeface="Arial Black"/>
                <a:cs typeface="Arial Black"/>
                <a:sym typeface="Arial Black"/>
              </a:rPr>
              <a:t>Professor</a:t>
            </a:r>
            <a:r>
              <a:rPr b="0" i="0" lang="en-US" sz="1050" u="none" cap="none" strike="noStrike">
                <a:solidFill>
                  <a:srgbClr val="BF5700"/>
                </a:solidFill>
                <a:latin typeface="Arial Black"/>
                <a:ea typeface="Arial Black"/>
                <a:cs typeface="Arial Black"/>
                <a:sym typeface="Arial Black"/>
              </a:rPr>
              <a:t> R</a:t>
            </a:r>
            <a:r>
              <a:rPr lang="en-US" sz="1050">
                <a:solidFill>
                  <a:srgbClr val="BF5700"/>
                </a:solidFill>
                <a:latin typeface="Arial Black"/>
                <a:ea typeface="Arial Black"/>
                <a:cs typeface="Arial Black"/>
                <a:sym typeface="Arial Black"/>
              </a:rPr>
              <a:t>amsey</a:t>
            </a:r>
            <a:endParaRPr b="0" i="0" sz="1050" u="none" cap="none" strike="noStrike">
              <a:solidFill>
                <a:srgbClr val="BF57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57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BF5700"/>
                </a:solidFill>
                <a:latin typeface="Arial Black"/>
                <a:ea typeface="Arial Black"/>
                <a:cs typeface="Arial Black"/>
                <a:sym typeface="Arial Black"/>
              </a:rPr>
              <a:t>ramsey@cs.utexas.edu</a:t>
            </a:r>
            <a:endParaRPr b="0" i="0" sz="1050" u="none" cap="none" strike="noStrike">
              <a:solidFill>
                <a:srgbClr val="BF57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502920" y="1657350"/>
            <a:ext cx="78867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5700"/>
              </a:buClr>
              <a:buSzPts val="2800"/>
              <a:buFont typeface="Arial Black"/>
              <a:buNone/>
            </a:pPr>
            <a:r>
              <a:rPr b="1" lang="en-US" sz="4000">
                <a:solidFill>
                  <a:srgbClr val="BF5700"/>
                </a:solidFill>
                <a:latin typeface="Arial Black"/>
                <a:ea typeface="Arial Black"/>
                <a:cs typeface="Arial Black"/>
                <a:sym typeface="Arial Black"/>
              </a:rPr>
              <a:t>Day 1</a:t>
            </a:r>
            <a:r>
              <a:rPr b="1" i="0" lang="en-US" sz="4000" u="none" cap="none" strike="noStrike">
                <a:solidFill>
                  <a:srgbClr val="BF5700"/>
                </a:solidFill>
                <a:latin typeface="Arial Black"/>
                <a:ea typeface="Arial Black"/>
                <a:cs typeface="Arial Black"/>
                <a:sym typeface="Arial Black"/>
              </a:rPr>
              <a:t> Course Intro</a:t>
            </a:r>
            <a:endParaRPr b="1" sz="2800">
              <a:solidFill>
                <a:srgbClr val="BF57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5597" y="-152400"/>
            <a:ext cx="2151186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99968" y="785468"/>
            <a:ext cx="989650" cy="98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/>
              <a:t>GETTING TO KNOW US</a:t>
            </a:r>
            <a:endParaRPr/>
          </a:p>
        </p:txBody>
      </p:sp>
      <p:sp>
        <p:nvSpPr>
          <p:cNvPr id="108" name="Google Shape;108;p18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457200" y="436926"/>
            <a:ext cx="82296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22222"/>
              <a:buFont typeface="Arial"/>
              <a:buNone/>
            </a:pPr>
            <a:r>
              <a:rPr lang="en-US"/>
              <a:t>Ice Breaker</a:t>
            </a:r>
            <a:endParaRPr/>
          </a:p>
        </p:txBody>
      </p:sp>
      <p:sp>
        <p:nvSpPr>
          <p:cNvPr id="115" name="Google Shape;115;p19"/>
          <p:cNvSpPr txBox="1"/>
          <p:nvPr>
            <p:ph idx="1" type="body"/>
          </p:nvPr>
        </p:nvSpPr>
        <p:spPr>
          <a:xfrm>
            <a:off x="457200" y="1134925"/>
            <a:ext cx="8229600" cy="38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By Section, then Alpha by name</a:t>
            </a:r>
            <a:endParaRPr/>
          </a:p>
          <a:p>
            <a:pPr indent="-1397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" name="Google Shape;120;p20"/>
          <p:cNvGraphicFramePr/>
          <p:nvPr/>
        </p:nvGraphicFramePr>
        <p:xfrm>
          <a:off x="3032100" y="504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{FCF85D97-0C58-4BF4-9E31-41949B3E70E3}</a:tableStyleId>
              </a:tblPr>
              <a:tblGrid>
                <a:gridCol w="2988450"/>
                <a:gridCol w="2988450"/>
              </a:tblGrid>
              <a:tr h="3199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Computer Science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Computer Science Education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269225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Other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</a:tbl>
          </a:graphicData>
        </a:graphic>
      </p:graphicFrame>
      <p:sp>
        <p:nvSpPr>
          <p:cNvPr id="121" name="Google Shape;121;p20"/>
          <p:cNvSpPr txBox="1"/>
          <p:nvPr>
            <p:ph type="title"/>
          </p:nvPr>
        </p:nvSpPr>
        <p:spPr>
          <a:xfrm>
            <a:off x="457200" y="436925"/>
            <a:ext cx="2574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22222"/>
              <a:buFont typeface="Arial"/>
              <a:buNone/>
            </a:pPr>
            <a:r>
              <a:rPr lang="en-US" sz="3600"/>
              <a:t>Who Am I?</a:t>
            </a:r>
            <a:endParaRPr sz="3600"/>
          </a:p>
        </p:txBody>
      </p:sp>
      <p:pic>
        <p:nvPicPr>
          <p:cNvPr id="122" name="Google Shape;12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7698" y="985477"/>
            <a:ext cx="858250" cy="85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91353" y="985478"/>
            <a:ext cx="858250" cy="85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2074" y="3935813"/>
            <a:ext cx="1166357" cy="114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37700" y="1920800"/>
            <a:ext cx="858250" cy="85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17450" y="985475"/>
            <a:ext cx="858250" cy="85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 rotWithShape="1">
          <a:blip r:embed="rId8">
            <a:alphaModFix/>
          </a:blip>
          <a:srcRect b="0" l="3809" r="0" t="0"/>
          <a:stretch/>
        </p:blipFill>
        <p:spPr>
          <a:xfrm>
            <a:off x="6360475" y="1888598"/>
            <a:ext cx="889125" cy="924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99688" y="2779875"/>
            <a:ext cx="693774" cy="85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 rotWithShape="1">
          <a:blip r:embed="rId10">
            <a:alphaModFix/>
          </a:blip>
          <a:srcRect b="0" l="9979" r="9988" t="10168"/>
          <a:stretch/>
        </p:blipFill>
        <p:spPr>
          <a:xfrm>
            <a:off x="6459813" y="2804212"/>
            <a:ext cx="721330" cy="8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17100" y="1405478"/>
            <a:ext cx="1819327" cy="242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30150" y="985475"/>
            <a:ext cx="30996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Professor Ramsey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41775" y="1907012"/>
            <a:ext cx="809600" cy="8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 rotWithShape="1">
          <a:blip r:embed="rId13">
            <a:alphaModFix/>
          </a:blip>
          <a:srcRect b="0" l="20465" r="22079" t="0"/>
          <a:stretch/>
        </p:blipFill>
        <p:spPr>
          <a:xfrm>
            <a:off x="4656475" y="2828550"/>
            <a:ext cx="778124" cy="76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453475" y="2779900"/>
            <a:ext cx="858250" cy="85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205463" y="4019149"/>
            <a:ext cx="889125" cy="8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 rotWithShape="1">
          <a:blip r:embed="rId16">
            <a:alphaModFix/>
          </a:blip>
          <a:srcRect b="0" l="23289" r="0" t="0"/>
          <a:stretch/>
        </p:blipFill>
        <p:spPr>
          <a:xfrm>
            <a:off x="3809100" y="4043975"/>
            <a:ext cx="1029275" cy="92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 rotWithShape="1">
          <a:blip r:embed="rId17">
            <a:alphaModFix/>
          </a:blip>
          <a:srcRect b="0" l="10258" r="11847" t="0"/>
          <a:stretch/>
        </p:blipFill>
        <p:spPr>
          <a:xfrm>
            <a:off x="7699700" y="4001550"/>
            <a:ext cx="961175" cy="92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418250" y="4001550"/>
            <a:ext cx="1029276" cy="896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>
            <p:ph type="title"/>
          </p:nvPr>
        </p:nvSpPr>
        <p:spPr>
          <a:xfrm>
            <a:off x="420175" y="60162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 sz="3600"/>
              <a:t>W</a:t>
            </a:r>
            <a:r>
              <a:rPr lang="en-US"/>
              <a:t>hy CS</a:t>
            </a:r>
            <a:r>
              <a:rPr lang="en-US" sz="3600"/>
              <a:t>?</a:t>
            </a:r>
            <a:endParaRPr sz="3600"/>
          </a:p>
        </p:txBody>
      </p:sp>
      <p:pic>
        <p:nvPicPr>
          <p:cNvPr id="144" name="Google Shape;144;p21"/>
          <p:cNvPicPr preferRelativeResize="0"/>
          <p:nvPr/>
        </p:nvPicPr>
        <p:blipFill rotWithShape="1">
          <a:blip r:embed="rId3">
            <a:alphaModFix/>
          </a:blip>
          <a:srcRect b="9264" l="0" r="0" t="0"/>
          <a:stretch/>
        </p:blipFill>
        <p:spPr>
          <a:xfrm>
            <a:off x="692500" y="1409375"/>
            <a:ext cx="1078925" cy="91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9761" y="469675"/>
            <a:ext cx="2768607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3375" y="601626"/>
            <a:ext cx="2913108" cy="19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5800" y="2698525"/>
            <a:ext cx="3000679" cy="229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73" y="2428288"/>
            <a:ext cx="2158974" cy="256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11450" y="3089975"/>
            <a:ext cx="2033400" cy="181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 rotWithShape="1">
          <a:blip r:embed="rId9">
            <a:alphaModFix/>
          </a:blip>
          <a:srcRect b="67717" l="5281" r="56389" t="2932"/>
          <a:stretch/>
        </p:blipFill>
        <p:spPr>
          <a:xfrm>
            <a:off x="4514987" y="3089975"/>
            <a:ext cx="1290676" cy="150967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/>
          <p:nvPr/>
        </p:nvSpPr>
        <p:spPr>
          <a:xfrm>
            <a:off x="2410975" y="3476325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1"/>
          <p:cNvSpPr/>
          <p:nvPr/>
        </p:nvSpPr>
        <p:spPr>
          <a:xfrm>
            <a:off x="2530075" y="3476325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1"/>
          <p:cNvSpPr/>
          <p:nvPr/>
        </p:nvSpPr>
        <p:spPr>
          <a:xfrm>
            <a:off x="2782375" y="3426050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1"/>
          <p:cNvSpPr/>
          <p:nvPr/>
        </p:nvSpPr>
        <p:spPr>
          <a:xfrm>
            <a:off x="3067925" y="4210950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1"/>
          <p:cNvSpPr/>
          <p:nvPr/>
        </p:nvSpPr>
        <p:spPr>
          <a:xfrm>
            <a:off x="3242050" y="4107650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1"/>
          <p:cNvSpPr/>
          <p:nvPr/>
        </p:nvSpPr>
        <p:spPr>
          <a:xfrm>
            <a:off x="3327113" y="4210950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1"/>
          <p:cNvSpPr/>
          <p:nvPr/>
        </p:nvSpPr>
        <p:spPr>
          <a:xfrm>
            <a:off x="4779100" y="3935750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1"/>
          <p:cNvSpPr/>
          <p:nvPr/>
        </p:nvSpPr>
        <p:spPr>
          <a:xfrm>
            <a:off x="4951300" y="3935750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1"/>
          <p:cNvSpPr/>
          <p:nvPr/>
        </p:nvSpPr>
        <p:spPr>
          <a:xfrm>
            <a:off x="2782375" y="3254150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1"/>
          <p:cNvSpPr/>
          <p:nvPr/>
        </p:nvSpPr>
        <p:spPr>
          <a:xfrm>
            <a:off x="6906400" y="4039050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1"/>
          <p:cNvSpPr/>
          <p:nvPr/>
        </p:nvSpPr>
        <p:spPr>
          <a:xfrm>
            <a:off x="6664875" y="3357975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1"/>
          <p:cNvSpPr/>
          <p:nvPr/>
        </p:nvSpPr>
        <p:spPr>
          <a:xfrm>
            <a:off x="6837075" y="3476325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1"/>
          <p:cNvSpPr/>
          <p:nvPr/>
        </p:nvSpPr>
        <p:spPr>
          <a:xfrm>
            <a:off x="7433825" y="4279550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1"/>
          <p:cNvSpPr/>
          <p:nvPr/>
        </p:nvSpPr>
        <p:spPr>
          <a:xfrm>
            <a:off x="7665825" y="4451450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1"/>
          <p:cNvSpPr/>
          <p:nvPr/>
        </p:nvSpPr>
        <p:spPr>
          <a:xfrm>
            <a:off x="7433825" y="3701225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1"/>
          <p:cNvSpPr/>
          <p:nvPr/>
        </p:nvSpPr>
        <p:spPr>
          <a:xfrm>
            <a:off x="6063375" y="4521775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1"/>
          <p:cNvSpPr/>
          <p:nvPr/>
        </p:nvSpPr>
        <p:spPr>
          <a:xfrm>
            <a:off x="8111925" y="3089975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1"/>
          <p:cNvSpPr/>
          <p:nvPr/>
        </p:nvSpPr>
        <p:spPr>
          <a:xfrm>
            <a:off x="8250800" y="3147975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1"/>
          <p:cNvSpPr/>
          <p:nvPr/>
        </p:nvSpPr>
        <p:spPr>
          <a:xfrm>
            <a:off x="7665825" y="3935750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1"/>
          <p:cNvSpPr/>
          <p:nvPr/>
        </p:nvSpPr>
        <p:spPr>
          <a:xfrm>
            <a:off x="7731675" y="3701225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1"/>
          <p:cNvSpPr/>
          <p:nvPr/>
        </p:nvSpPr>
        <p:spPr>
          <a:xfrm>
            <a:off x="2714625" y="3529875"/>
            <a:ext cx="172200" cy="1719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/>
          <p:nvPr>
            <p:ph idx="1" type="body"/>
          </p:nvPr>
        </p:nvSpPr>
        <p:spPr>
          <a:xfrm>
            <a:off x="457200" y="1902375"/>
            <a:ext cx="8229600" cy="305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4400"/>
              <a:t>Why are you learning CS?</a:t>
            </a:r>
            <a:endParaRPr b="1" sz="4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/>
              <a:t>ABOUT THE COURSE</a:t>
            </a:r>
            <a:endParaRPr/>
          </a:p>
        </p:txBody>
      </p:sp>
      <p:sp>
        <p:nvSpPr>
          <p:cNvPr id="184" name="Google Shape;184;p23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6-9 White Backgroud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6-9 White Backgroud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