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5"/>
    <p:sldMasterId id="2147483687" r:id="rId6"/>
    <p:sldMasterId id="2147483688" r:id="rId7"/>
    <p:sldMasterId id="2147483689" r:id="rId8"/>
    <p:sldMasterId id="2147483690" r:id="rId9"/>
    <p:sldMasterId id="214748369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Lst>
  <p:sldSz cy="5143500" cx="9144000"/>
  <p:notesSz cx="6858000" cy="9313850"/>
  <p:embeddedFontLst>
    <p:embeddedFont>
      <p:font typeface="Roboto"/>
      <p:regular r:id="rId49"/>
      <p:bold r:id="rId50"/>
      <p:italic r:id="rId51"/>
      <p:boldItalic r:id="rId52"/>
    </p:embeddedFont>
    <p:embeddedFont>
      <p:font typeface="Arial Black"/>
      <p:regular r:id="rId53"/>
    </p:embeddedFont>
    <p:embeddedFont>
      <p:font typeface="Dancing Script"/>
      <p:regular r:id="rId54"/>
      <p:bold r:id="rId55"/>
    </p:embeddedFont>
    <p:embeddedFont>
      <p:font typeface="Comfortaa"/>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5335F5-1277-40DD-8521-11C00C3933ED}">
  <a:tblStyle styleId="{B75335F5-1277-40DD-8521-11C00C3933E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CD5E531-A66E-4052-92BE-A0C07B176255}"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ArialBlack-regular.fntdata"/><Relationship Id="rId52" Type="http://schemas.openxmlformats.org/officeDocument/2006/relationships/font" Target="fonts/Roboto-boldItalic.fntdata"/><Relationship Id="rId11" Type="http://schemas.openxmlformats.org/officeDocument/2006/relationships/notesMaster" Target="notesMasters/notesMaster1.xml"/><Relationship Id="rId55" Type="http://schemas.openxmlformats.org/officeDocument/2006/relationships/font" Target="fonts/DancingScript-bold.fntdata"/><Relationship Id="rId10" Type="http://schemas.openxmlformats.org/officeDocument/2006/relationships/slideMaster" Target="slideMasters/slideMaster6.xml"/><Relationship Id="rId54" Type="http://schemas.openxmlformats.org/officeDocument/2006/relationships/font" Target="fonts/DancingScript-regular.fntdata"/><Relationship Id="rId13" Type="http://schemas.openxmlformats.org/officeDocument/2006/relationships/slide" Target="slides/slide2.xml"/><Relationship Id="rId57" Type="http://schemas.openxmlformats.org/officeDocument/2006/relationships/font" Target="fonts/Comfortaa-bold.fntdata"/><Relationship Id="rId12" Type="http://schemas.openxmlformats.org/officeDocument/2006/relationships/slide" Target="slides/slide1.xml"/><Relationship Id="rId56" Type="http://schemas.openxmlformats.org/officeDocument/2006/relationships/font" Target="fonts/Comfortaa-regular.fntdata"/><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693"/>
          </a:xfrm>
          <a:prstGeom prst="rect">
            <a:avLst/>
          </a:prstGeom>
          <a:noFill/>
          <a:ln>
            <a:noFill/>
          </a:ln>
        </p:spPr>
        <p:txBody>
          <a:bodyPr anchorCtr="0" anchor="t"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693"/>
          </a:xfrm>
          <a:prstGeom prst="rect">
            <a:avLst/>
          </a:prstGeom>
          <a:noFill/>
          <a:ln>
            <a:noFill/>
          </a:ln>
        </p:spPr>
        <p:txBody>
          <a:bodyPr anchorCtr="0" anchor="t" bIns="45650" lIns="91325" spcFirstLastPara="1" rIns="91325" wrap="square" tIns="45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5693"/>
          </a:xfrm>
          <a:prstGeom prst="rect">
            <a:avLst/>
          </a:prstGeom>
          <a:noFill/>
          <a:ln>
            <a:noFill/>
          </a:ln>
        </p:spPr>
        <p:txBody>
          <a:bodyPr anchorCtr="0" anchor="b"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dff2a8297_0_60: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rPr lang="en-US"/>
              <a:t>Updates - add quick example of raising your own exception (maybe add that section back into the book), also, can you raise a general exception like in Java?</a:t>
            </a:r>
            <a:endParaRPr/>
          </a:p>
        </p:txBody>
      </p:sp>
      <p:sp>
        <p:nvSpPr>
          <p:cNvPr id="170" name="Google Shape;170;g26dff2a8297_0_6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83" name="Google Shape;283;p3: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9" name="Google Shape;289;p4: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317500" lvl="0" marL="457200" rtl="0" algn="l">
              <a:spcBef>
                <a:spcPts val="0"/>
              </a:spcBef>
              <a:spcAft>
                <a:spcPts val="0"/>
              </a:spcAft>
              <a:buSzPts val="1400"/>
              <a:buAutoNum type="arabicPeriod"/>
            </a:pPr>
            <a:r>
              <a:rPr lang="en-US"/>
              <a:t>Best Party:</a:t>
            </a:r>
            <a:r>
              <a:rPr lang="en-US"/>
              <a:t> King Charles III…Beyonce…Elon Musk… Elvis</a:t>
            </a:r>
            <a:endParaRPr/>
          </a:p>
          <a:p>
            <a:pPr indent="-317500" lvl="0" marL="457200" rtl="0" algn="l">
              <a:spcBef>
                <a:spcPts val="0"/>
              </a:spcBef>
              <a:spcAft>
                <a:spcPts val="0"/>
              </a:spcAft>
              <a:buSzPts val="1400"/>
              <a:buAutoNum type="arabicPeriod"/>
            </a:pPr>
            <a:r>
              <a:rPr lang="en-US"/>
              <a:t>Best Job: CEO of Google….Olympic athlete….Texas Governor…Surf instructor in Hawaii</a:t>
            </a:r>
            <a:endParaRPr/>
          </a:p>
          <a:p>
            <a:pPr indent="-317500" lvl="0" marL="457200" rtl="0" algn="l">
              <a:spcBef>
                <a:spcPts val="0"/>
              </a:spcBef>
              <a:spcAft>
                <a:spcPts val="0"/>
              </a:spcAft>
              <a:buSzPts val="1400"/>
              <a:buAutoNum type="arabicPeriod"/>
            </a:pPr>
            <a:r>
              <a:rPr lang="en-US"/>
              <a:t>Best Trip:  the world for a year…your own private island…the moon… guest at the Oscars</a:t>
            </a:r>
            <a:endParaRPr/>
          </a:p>
          <a:p>
            <a:pPr indent="0" lvl="0" marL="0" rtl="0" algn="l">
              <a:spcBef>
                <a:spcPts val="0"/>
              </a:spcBef>
              <a:spcAft>
                <a:spcPts val="0"/>
              </a:spcAft>
              <a:buNone/>
            </a:pPr>
            <a:r>
              <a:rPr lang="en-US"/>
              <a:t>sit by last category, no gaps</a:t>
            </a:r>
            <a:endParaRPr/>
          </a:p>
        </p:txBody>
      </p:sp>
      <p:sp>
        <p:nvSpPr>
          <p:cNvPr id="290" name="Google Shape;290;p4: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759ed40ef8_0_6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6" name="Google Shape;296;g2759ed40ef8_0_6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317500" lvl="0" marL="457200" rtl="0" algn="l">
              <a:spcBef>
                <a:spcPts val="0"/>
              </a:spcBef>
              <a:spcAft>
                <a:spcPts val="0"/>
              </a:spcAft>
              <a:buSzPts val="1400"/>
              <a:buAutoNum type="arabicPeriod"/>
            </a:pPr>
            <a:r>
              <a:rPr lang="en-US"/>
              <a:t>Best Party: King Charles III…Beyonce…Elon Musk… Elvis</a:t>
            </a:r>
            <a:endParaRPr/>
          </a:p>
          <a:p>
            <a:pPr indent="-317500" lvl="0" marL="457200" rtl="0" algn="l">
              <a:spcBef>
                <a:spcPts val="0"/>
              </a:spcBef>
              <a:spcAft>
                <a:spcPts val="0"/>
              </a:spcAft>
              <a:buSzPts val="1400"/>
              <a:buAutoNum type="arabicPeriod"/>
            </a:pPr>
            <a:r>
              <a:rPr lang="en-US"/>
              <a:t>Best Job: CEO of Google….Olympic athlete….Texas Governor…Surf instructor in Hawaii</a:t>
            </a:r>
            <a:endParaRPr/>
          </a:p>
          <a:p>
            <a:pPr indent="-317500" lvl="0" marL="457200" rtl="0" algn="l">
              <a:spcBef>
                <a:spcPts val="0"/>
              </a:spcBef>
              <a:spcAft>
                <a:spcPts val="0"/>
              </a:spcAft>
              <a:buSzPts val="1400"/>
              <a:buAutoNum type="arabicPeriod"/>
            </a:pPr>
            <a:r>
              <a:rPr lang="en-US"/>
              <a:t>Best Trip:  the world for a year…your own private island…the moon… guest at the Oscars</a:t>
            </a:r>
            <a:endParaRPr/>
          </a:p>
          <a:p>
            <a:pPr indent="0" lvl="0" marL="0" rtl="0" algn="l">
              <a:spcBef>
                <a:spcPts val="0"/>
              </a:spcBef>
              <a:spcAft>
                <a:spcPts val="0"/>
              </a:spcAft>
              <a:buNone/>
            </a:pPr>
            <a:r>
              <a:rPr lang="en-US"/>
              <a:t>sit by last category, no gaps</a:t>
            </a:r>
            <a:endParaRPr/>
          </a:p>
        </p:txBody>
      </p:sp>
      <p:sp>
        <p:nvSpPr>
          <p:cNvPr id="297" name="Google Shape;297;g2759ed40ef8_0_6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759ed40ef8_0_6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3" name="Google Shape;303;g2759ed40ef8_0_67: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317500" lvl="0" marL="457200" rtl="0" algn="l">
              <a:spcBef>
                <a:spcPts val="0"/>
              </a:spcBef>
              <a:spcAft>
                <a:spcPts val="0"/>
              </a:spcAft>
              <a:buSzPts val="1400"/>
              <a:buAutoNum type="arabicPeriod"/>
            </a:pPr>
            <a:r>
              <a:rPr lang="en-US"/>
              <a:t>Best Party: King Charles III…Beyonce…Elon Musk… Elvis</a:t>
            </a:r>
            <a:endParaRPr/>
          </a:p>
          <a:p>
            <a:pPr indent="-317500" lvl="0" marL="457200" rtl="0" algn="l">
              <a:spcBef>
                <a:spcPts val="0"/>
              </a:spcBef>
              <a:spcAft>
                <a:spcPts val="0"/>
              </a:spcAft>
              <a:buSzPts val="1400"/>
              <a:buAutoNum type="arabicPeriod"/>
            </a:pPr>
            <a:r>
              <a:rPr lang="en-US"/>
              <a:t>Best Job: CEO of Google….Olympic athlete….Texas Governor…Surf instructor in Hawaii</a:t>
            </a:r>
            <a:endParaRPr/>
          </a:p>
          <a:p>
            <a:pPr indent="-317500" lvl="0" marL="457200" rtl="0" algn="l">
              <a:spcBef>
                <a:spcPts val="0"/>
              </a:spcBef>
              <a:spcAft>
                <a:spcPts val="0"/>
              </a:spcAft>
              <a:buSzPts val="1400"/>
              <a:buAutoNum type="arabicPeriod"/>
            </a:pPr>
            <a:r>
              <a:rPr lang="en-US"/>
              <a:t>Best Trip:  the world for a year…your own private island…the moon… guest at the Oscars</a:t>
            </a:r>
            <a:endParaRPr/>
          </a:p>
          <a:p>
            <a:pPr indent="0" lvl="0" marL="0" rtl="0" algn="l">
              <a:spcBef>
                <a:spcPts val="0"/>
              </a:spcBef>
              <a:spcAft>
                <a:spcPts val="0"/>
              </a:spcAft>
              <a:buNone/>
            </a:pPr>
            <a:r>
              <a:rPr lang="en-US"/>
              <a:t>sit by last category, no gaps</a:t>
            </a:r>
            <a:endParaRPr/>
          </a:p>
        </p:txBody>
      </p:sp>
      <p:sp>
        <p:nvSpPr>
          <p:cNvPr id="304" name="Google Shape;304;g2759ed40ef8_0_67: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759ed40ef8_0_11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759ed40ef8_0_11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11" name="Google Shape;311;g2759ed40ef8_0_11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59ed40ef8_0_12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759ed40ef8_0_12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18" name="Google Shape;318;g2759ed40ef8_0_12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759ed40ef8_0_7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759ed40ef8_0_7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26" name="Google Shape;326;g2759ed40ef8_0_7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759ed40ef8_0_8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759ed40ef8_0_8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32" name="Google Shape;332;g2759ed40ef8_0_8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6dff2a8297_0_12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6dff2a8297_0_12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38" name="Google Shape;338;g26dff2a8297_0_12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64d1d7d526_0_3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64d1d7d526_0_3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45" name="Google Shape;345;g264d1d7d526_0_3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1" name="Google Shape;191;p1: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192" name="Google Shape;192;p1:notes"/>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64d1d7d526_0_18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64d1d7d526_0_18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58" name="Google Shape;358;g264d1d7d526_0_18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64d1d7d526_0_8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64d1d7d526_0_8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65" name="Google Shape;365;g264d1d7d526_0_8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64d1d7d526_0_8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64d1d7d526_0_8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72" name="Google Shape;372;g264d1d7d526_0_8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6dff2a8297_0_32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9" name="Google Shape;379;g26dff2a8297_0_328: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380" name="Google Shape;380;g26dff2a8297_0_328: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64d1d7d526_0_7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64d1d7d526_0_7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95" name="Google Shape;395;g264d1d7d526_0_7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64d1d7d526_0_9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64d1d7d526_0_9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03" name="Google Shape;403;g264d1d7d526_0_9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6dff2a8297_0_34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9" name="Google Shape;409;g26dff2a8297_0_347: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410" name="Google Shape;410;g26dff2a8297_0_347: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6dff2a8297_0_35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6" name="Google Shape;416;g26dff2a8297_0_35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417" name="Google Shape;417;g26dff2a8297_0_35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6dff2a8297_0_35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3" name="Google Shape;423;g26dff2a8297_0_359: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24" name="Google Shape;424;g26dff2a8297_0_359: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64d1d7d526_0_23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1" name="Google Shape;431;g264d1d7d526_0_234: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432" name="Google Shape;432;g264d1d7d526_0_234: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64d1d7d526_0_10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2" name="Google Shape;202;g264d1d7d526_0_106: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203" name="Google Shape;203;g264d1d7d526_0_106: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64d1d7d526_0_28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64d1d7d526_0_28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39" name="Google Shape;439;g264d1d7d526_0_28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64d1d7d526_0_29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64d1d7d526_0_29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47" name="Google Shape;447;g264d1d7d526_0_29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c3eaff0f46_1_4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54" name="Google Shape;454;g1c3eaff0f46_1_4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64d1d7d526_0_19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74" name="Google Shape;474;g264d1d7d526_0_19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6dff2a8297_0_36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3" name="Google Shape;493;g26dff2a8297_0_366: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94" name="Google Shape;494;g26dff2a8297_0_366: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6dff2a8297_0_37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7" name="Google Shape;507;g26dff2a8297_0_379: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508" name="Google Shape;508;g26dff2a8297_0_379: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6dff2a8297_0_39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6" name="Google Shape;526;g26dff2a8297_0_395: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527" name="Google Shape;527;g26dff2a8297_0_395: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64d1d7d526_0_27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6" name="Google Shape;536;g264d1d7d526_0_279: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537" name="Google Shape;537;g264d1d7d526_0_279: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64d1d7d526_0_16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64d1d7d526_0_16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13" name="Google Shape;213;g264d1d7d526_0_16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64d1d7d526_0_13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g264d1d7d526_0_139: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221" name="Google Shape;221;g264d1d7d526_0_139: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759ed40ef8_0_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759ed40ef8_0_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28" name="Google Shape;228;g2759ed40ef8_0_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759ed40ef8_0_2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759ed40ef8_0_2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36" name="Google Shape;236;g2759ed40ef8_0_2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759ed40ef8_0_9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759ed40ef8_0_92: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63" name="Google Shape;263;g2759ed40ef8_0_92: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759ed40ef8_0_1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759ed40ef8_0_1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72" name="Google Shape;272;g2759ed40ef8_0_1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12"/>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 name="Google Shape;47;p12"/>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48" name="Google Shape;48;p12"/>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9" name="Shape 49"/>
        <p:cNvGrpSpPr/>
        <p:nvPr/>
      </p:nvGrpSpPr>
      <p:grpSpPr>
        <a:xfrm>
          <a:off x="0" y="0"/>
          <a:ext cx="0" cy="0"/>
          <a:chOff x="0" y="0"/>
          <a:chExt cx="0" cy="0"/>
        </a:xfrm>
      </p:grpSpPr>
      <p:sp>
        <p:nvSpPr>
          <p:cNvPr id="50" name="Google Shape;50;p13"/>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1" name="Google Shape;51;p13"/>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52" name="Google Shape;52;p13"/>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3" name="Shape 53"/>
        <p:cNvGrpSpPr/>
        <p:nvPr/>
      </p:nvGrpSpPr>
      <p:grpSpPr>
        <a:xfrm>
          <a:off x="0" y="0"/>
          <a:ext cx="0" cy="0"/>
          <a:chOff x="0" y="0"/>
          <a:chExt cx="0" cy="0"/>
        </a:xfrm>
      </p:grpSpPr>
      <p:sp>
        <p:nvSpPr>
          <p:cNvPr id="54" name="Google Shape;54;p14"/>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4"/>
          <p:cNvSpPr/>
          <p:nvPr>
            <p:ph idx="2" type="pic"/>
          </p:nvPr>
        </p:nvSpPr>
        <p:spPr>
          <a:xfrm>
            <a:off x="1792288" y="685800"/>
            <a:ext cx="5486400" cy="3086100"/>
          </a:xfrm>
          <a:prstGeom prst="rect">
            <a:avLst/>
          </a:prstGeom>
          <a:noFill/>
          <a:ln>
            <a:noFill/>
          </a:ln>
        </p:spPr>
      </p:sp>
      <p:sp>
        <p:nvSpPr>
          <p:cNvPr id="56" name="Google Shape;56;p14"/>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6"/>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rgbClr val="3F3F3F"/>
              </a:buClr>
              <a:buSzPts val="4000"/>
              <a:buFont typeface="Arial"/>
              <a:buNone/>
              <a:defRPr b="1" sz="4000" cap="none">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2" name="Google Shape;62;p16"/>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457200" y="439826"/>
            <a:ext cx="8229600" cy="535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3F3F3F"/>
              </a:buClr>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5" name="Google Shape;65;p17"/>
          <p:cNvSpPr txBox="1"/>
          <p:nvPr>
            <p:ph idx="1" type="body"/>
          </p:nvPr>
        </p:nvSpPr>
        <p:spPr>
          <a:xfrm>
            <a:off x="457200" y="975025"/>
            <a:ext cx="8229600" cy="37113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rgbClr val="3F3F3F"/>
              </a:buClr>
              <a:buSzPts val="1800"/>
              <a:buChar char="•"/>
              <a:defRPr/>
            </a:lvl1pPr>
            <a:lvl2pPr indent="-342900" lvl="1" marL="914400" rtl="0" algn="l">
              <a:spcBef>
                <a:spcPts val="360"/>
              </a:spcBef>
              <a:spcAft>
                <a:spcPts val="0"/>
              </a:spcAft>
              <a:buClr>
                <a:srgbClr val="3F3F3F"/>
              </a:buClr>
              <a:buSzPts val="1800"/>
              <a:buChar char="–"/>
              <a:defRPr/>
            </a:lvl2pPr>
            <a:lvl3pPr indent="-342900" lvl="2" marL="1371600" rtl="0" algn="l">
              <a:spcBef>
                <a:spcPts val="360"/>
              </a:spcBef>
              <a:spcAft>
                <a:spcPts val="0"/>
              </a:spcAft>
              <a:buClr>
                <a:srgbClr val="3F3F3F"/>
              </a:buClr>
              <a:buSzPts val="1800"/>
              <a:buChar char="•"/>
              <a:defRPr/>
            </a:lvl3pPr>
            <a:lvl4pPr indent="-342900" lvl="3" marL="1828800" rtl="0" algn="l">
              <a:spcBef>
                <a:spcPts val="360"/>
              </a:spcBef>
              <a:spcAft>
                <a:spcPts val="0"/>
              </a:spcAft>
              <a:buClr>
                <a:srgbClr val="3F3F3F"/>
              </a:buClr>
              <a:buSzPts val="1800"/>
              <a:buChar char="–"/>
              <a:defRPr/>
            </a:lvl4pPr>
            <a:lvl5pPr indent="-342900" lvl="4" marL="2286000" rtl="0" algn="l">
              <a:spcBef>
                <a:spcPts val="360"/>
              </a:spcBef>
              <a:spcAft>
                <a:spcPts val="0"/>
              </a:spcAft>
              <a:buClr>
                <a:srgbClr val="3F3F3F"/>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8"/>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 name="Google Shape;68;p18"/>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9" name="Shape 69"/>
        <p:cNvGrpSpPr/>
        <p:nvPr/>
      </p:nvGrpSpPr>
      <p:grpSpPr>
        <a:xfrm>
          <a:off x="0" y="0"/>
          <a:ext cx="0" cy="0"/>
          <a:chOff x="0" y="0"/>
          <a:chExt cx="0" cy="0"/>
        </a:xfrm>
      </p:grpSpPr>
      <p:sp>
        <p:nvSpPr>
          <p:cNvPr id="70" name="Google Shape;70;p19"/>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 name="Google Shape;71;p19"/>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rgbClr val="3F3F3F"/>
              </a:buClr>
              <a:buSzPts val="2800"/>
              <a:buChar char="•"/>
              <a:defRPr sz="2800"/>
            </a:lvl1pPr>
            <a:lvl2pPr indent="-381000" lvl="1" marL="914400" rtl="0" algn="l">
              <a:spcBef>
                <a:spcPts val="480"/>
              </a:spcBef>
              <a:spcAft>
                <a:spcPts val="0"/>
              </a:spcAft>
              <a:buClr>
                <a:srgbClr val="3F3F3F"/>
              </a:buClr>
              <a:buSzPts val="2400"/>
              <a:buChar char="–"/>
              <a:defRPr sz="2400"/>
            </a:lvl2pPr>
            <a:lvl3pPr indent="-355600" lvl="2" marL="1371600" rtl="0" algn="l">
              <a:spcBef>
                <a:spcPts val="400"/>
              </a:spcBef>
              <a:spcAft>
                <a:spcPts val="0"/>
              </a:spcAft>
              <a:buClr>
                <a:srgbClr val="3F3F3F"/>
              </a:buClr>
              <a:buSzPts val="2000"/>
              <a:buChar char="•"/>
              <a:defRPr sz="2000"/>
            </a:lvl3pPr>
            <a:lvl4pPr indent="-342900" lvl="3" marL="1828800" rtl="0" algn="l">
              <a:spcBef>
                <a:spcPts val="360"/>
              </a:spcBef>
              <a:spcAft>
                <a:spcPts val="0"/>
              </a:spcAft>
              <a:buClr>
                <a:srgbClr val="3F3F3F"/>
              </a:buClr>
              <a:buSzPts val="1800"/>
              <a:buChar char="–"/>
              <a:defRPr sz="1800"/>
            </a:lvl4pPr>
            <a:lvl5pPr indent="-342900" lvl="4" marL="2286000" rtl="0" algn="l">
              <a:spcBef>
                <a:spcPts val="360"/>
              </a:spcBef>
              <a:spcAft>
                <a:spcPts val="0"/>
              </a:spcAft>
              <a:buClr>
                <a:srgbClr val="3F3F3F"/>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72" name="Google Shape;72;p19"/>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rgbClr val="3F3F3F"/>
              </a:buClr>
              <a:buSzPts val="2800"/>
              <a:buChar char="•"/>
              <a:defRPr sz="2800"/>
            </a:lvl1pPr>
            <a:lvl2pPr indent="-381000" lvl="1" marL="914400" rtl="0" algn="l">
              <a:spcBef>
                <a:spcPts val="480"/>
              </a:spcBef>
              <a:spcAft>
                <a:spcPts val="0"/>
              </a:spcAft>
              <a:buClr>
                <a:srgbClr val="3F3F3F"/>
              </a:buClr>
              <a:buSzPts val="2400"/>
              <a:buChar char="–"/>
              <a:defRPr sz="2400"/>
            </a:lvl2pPr>
            <a:lvl3pPr indent="-355600" lvl="2" marL="1371600" rtl="0" algn="l">
              <a:spcBef>
                <a:spcPts val="400"/>
              </a:spcBef>
              <a:spcAft>
                <a:spcPts val="0"/>
              </a:spcAft>
              <a:buClr>
                <a:srgbClr val="3F3F3F"/>
              </a:buClr>
              <a:buSzPts val="2000"/>
              <a:buChar char="•"/>
              <a:defRPr sz="2000"/>
            </a:lvl3pPr>
            <a:lvl4pPr indent="-342900" lvl="3" marL="1828800" rtl="0" algn="l">
              <a:spcBef>
                <a:spcPts val="360"/>
              </a:spcBef>
              <a:spcAft>
                <a:spcPts val="0"/>
              </a:spcAft>
              <a:buClr>
                <a:srgbClr val="3F3F3F"/>
              </a:buClr>
              <a:buSzPts val="1800"/>
              <a:buChar char="–"/>
              <a:defRPr sz="1800"/>
            </a:lvl4pPr>
            <a:lvl5pPr indent="-342900" lvl="4" marL="2286000" rtl="0" algn="l">
              <a:spcBef>
                <a:spcPts val="360"/>
              </a:spcBef>
              <a:spcAft>
                <a:spcPts val="0"/>
              </a:spcAft>
              <a:buClr>
                <a:srgbClr val="3F3F3F"/>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3" name="Shape 73"/>
        <p:cNvGrpSpPr/>
        <p:nvPr/>
      </p:nvGrpSpPr>
      <p:grpSpPr>
        <a:xfrm>
          <a:off x="0" y="0"/>
          <a:ext cx="0" cy="0"/>
          <a:chOff x="0" y="0"/>
          <a:chExt cx="0" cy="0"/>
        </a:xfrm>
      </p:grpSpPr>
      <p:sp>
        <p:nvSpPr>
          <p:cNvPr id="74" name="Google Shape;74;p20"/>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3F3F3F"/>
              </a:buClr>
              <a:buSzPts val="2000"/>
              <a:buFont typeface="Arial"/>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20"/>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rgbClr val="3F3F3F"/>
              </a:buClr>
              <a:buSzPts val="3200"/>
              <a:buChar char="•"/>
              <a:defRPr sz="3200"/>
            </a:lvl1pPr>
            <a:lvl2pPr indent="-406400" lvl="1" marL="914400" rtl="0" algn="l">
              <a:spcBef>
                <a:spcPts val="560"/>
              </a:spcBef>
              <a:spcAft>
                <a:spcPts val="0"/>
              </a:spcAft>
              <a:buClr>
                <a:srgbClr val="3F3F3F"/>
              </a:buClr>
              <a:buSzPts val="2800"/>
              <a:buChar char="–"/>
              <a:defRPr sz="2800"/>
            </a:lvl2pPr>
            <a:lvl3pPr indent="-381000" lvl="2" marL="1371600" rtl="0" algn="l">
              <a:spcBef>
                <a:spcPts val="480"/>
              </a:spcBef>
              <a:spcAft>
                <a:spcPts val="0"/>
              </a:spcAft>
              <a:buClr>
                <a:srgbClr val="3F3F3F"/>
              </a:buClr>
              <a:buSzPts val="2400"/>
              <a:buChar char="•"/>
              <a:defRPr sz="2400"/>
            </a:lvl3pPr>
            <a:lvl4pPr indent="-355600" lvl="3" marL="1828800" rtl="0" algn="l">
              <a:spcBef>
                <a:spcPts val="400"/>
              </a:spcBef>
              <a:spcAft>
                <a:spcPts val="0"/>
              </a:spcAft>
              <a:buClr>
                <a:srgbClr val="3F3F3F"/>
              </a:buClr>
              <a:buSzPts val="2000"/>
              <a:buChar char="–"/>
              <a:defRPr sz="2000"/>
            </a:lvl4pPr>
            <a:lvl5pPr indent="-355600" lvl="4" marL="2286000" rtl="0" algn="l">
              <a:spcBef>
                <a:spcPts val="400"/>
              </a:spcBef>
              <a:spcAft>
                <a:spcPts val="0"/>
              </a:spcAft>
              <a:buClr>
                <a:srgbClr val="3F3F3F"/>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76" name="Google Shape;76;p20"/>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rgbClr val="3F3F3F"/>
              </a:buClr>
              <a:buSzPts val="1400"/>
              <a:buNone/>
              <a:defRPr sz="1400"/>
            </a:lvl1pPr>
            <a:lvl2pPr indent="-228600" lvl="1" marL="914400" rtl="0" algn="l">
              <a:spcBef>
                <a:spcPts val="240"/>
              </a:spcBef>
              <a:spcAft>
                <a:spcPts val="0"/>
              </a:spcAft>
              <a:buClr>
                <a:srgbClr val="3F3F3F"/>
              </a:buClr>
              <a:buSzPts val="1200"/>
              <a:buNone/>
              <a:defRPr sz="1200"/>
            </a:lvl2pPr>
            <a:lvl3pPr indent="-228600" lvl="2" marL="1371600" rtl="0" algn="l">
              <a:spcBef>
                <a:spcPts val="200"/>
              </a:spcBef>
              <a:spcAft>
                <a:spcPts val="0"/>
              </a:spcAft>
              <a:buClr>
                <a:srgbClr val="3F3F3F"/>
              </a:buClr>
              <a:buSzPts val="1000"/>
              <a:buNone/>
              <a:defRPr sz="1000"/>
            </a:lvl3pPr>
            <a:lvl4pPr indent="-228600" lvl="3" marL="1828800" rtl="0" algn="l">
              <a:spcBef>
                <a:spcPts val="180"/>
              </a:spcBef>
              <a:spcAft>
                <a:spcPts val="0"/>
              </a:spcAft>
              <a:buClr>
                <a:srgbClr val="3F3F3F"/>
              </a:buClr>
              <a:buSzPts val="900"/>
              <a:buNone/>
              <a:defRPr sz="900"/>
            </a:lvl4pPr>
            <a:lvl5pPr indent="-228600" lvl="4" marL="2286000" rtl="0" algn="l">
              <a:spcBef>
                <a:spcPts val="180"/>
              </a:spcBef>
              <a:spcAft>
                <a:spcPts val="0"/>
              </a:spcAft>
              <a:buClr>
                <a:srgbClr val="3F3F3F"/>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7" name="Shape 77"/>
        <p:cNvGrpSpPr/>
        <p:nvPr/>
      </p:nvGrpSpPr>
      <p:grpSpPr>
        <a:xfrm>
          <a:off x="0" y="0"/>
          <a:ext cx="0" cy="0"/>
          <a:chOff x="0" y="0"/>
          <a:chExt cx="0" cy="0"/>
        </a:xfrm>
      </p:grpSpPr>
      <p:sp>
        <p:nvSpPr>
          <p:cNvPr id="78" name="Google Shape;78;p21"/>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rgbClr val="3F3F3F"/>
              </a:buClr>
              <a:buSzPts val="2000"/>
              <a:buFont typeface="Arial"/>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9" name="Google Shape;79;p21"/>
          <p:cNvSpPr/>
          <p:nvPr>
            <p:ph idx="2" type="pic"/>
          </p:nvPr>
        </p:nvSpPr>
        <p:spPr>
          <a:xfrm>
            <a:off x="1792288" y="685800"/>
            <a:ext cx="5486400" cy="3086100"/>
          </a:xfrm>
          <a:prstGeom prst="rect">
            <a:avLst/>
          </a:prstGeom>
          <a:noFill/>
          <a:ln>
            <a:noFill/>
          </a:ln>
        </p:spPr>
      </p:sp>
      <p:sp>
        <p:nvSpPr>
          <p:cNvPr id="80" name="Google Shape;80;p21"/>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rgbClr val="3F3F3F"/>
              </a:buClr>
              <a:buSzPts val="1400"/>
              <a:buNone/>
              <a:defRPr sz="1400"/>
            </a:lvl1pPr>
            <a:lvl2pPr indent="-228600" lvl="1" marL="914400" rtl="0" algn="l">
              <a:spcBef>
                <a:spcPts val="240"/>
              </a:spcBef>
              <a:spcAft>
                <a:spcPts val="0"/>
              </a:spcAft>
              <a:buClr>
                <a:srgbClr val="3F3F3F"/>
              </a:buClr>
              <a:buSzPts val="1200"/>
              <a:buNone/>
              <a:defRPr sz="1200"/>
            </a:lvl2pPr>
            <a:lvl3pPr indent="-228600" lvl="2" marL="1371600" rtl="0" algn="l">
              <a:spcBef>
                <a:spcPts val="200"/>
              </a:spcBef>
              <a:spcAft>
                <a:spcPts val="0"/>
              </a:spcAft>
              <a:buClr>
                <a:srgbClr val="3F3F3F"/>
              </a:buClr>
              <a:buSzPts val="1000"/>
              <a:buNone/>
              <a:defRPr sz="1000"/>
            </a:lvl3pPr>
            <a:lvl4pPr indent="-228600" lvl="3" marL="1828800" rtl="0" algn="l">
              <a:spcBef>
                <a:spcPts val="180"/>
              </a:spcBef>
              <a:spcAft>
                <a:spcPts val="0"/>
              </a:spcAft>
              <a:buClr>
                <a:srgbClr val="3F3F3F"/>
              </a:buClr>
              <a:buSzPts val="900"/>
              <a:buNone/>
              <a:defRPr sz="900"/>
            </a:lvl4pPr>
            <a:lvl5pPr indent="-228600" lvl="4" marL="2286000" rtl="0" algn="l">
              <a:spcBef>
                <a:spcPts val="180"/>
              </a:spcBef>
              <a:spcAft>
                <a:spcPts val="0"/>
              </a:spcAft>
              <a:buClr>
                <a:srgbClr val="3F3F3F"/>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 name="Shape 85"/>
        <p:cNvGrpSpPr/>
        <p:nvPr/>
      </p:nvGrpSpPr>
      <p:grpSpPr>
        <a:xfrm>
          <a:off x="0" y="0"/>
          <a:ext cx="0" cy="0"/>
          <a:chOff x="0" y="0"/>
          <a:chExt cx="0" cy="0"/>
        </a:xfrm>
      </p:grpSpPr>
      <p:sp>
        <p:nvSpPr>
          <p:cNvPr id="86" name="Google Shape;86;p23"/>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23"/>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88" name="Google Shape;88;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489300" y="479725"/>
            <a:ext cx="8229600" cy="537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0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body"/>
          </p:nvPr>
        </p:nvSpPr>
        <p:spPr>
          <a:xfrm>
            <a:off x="457200" y="1081925"/>
            <a:ext cx="8229600" cy="3604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9" name="Shape 89"/>
        <p:cNvGrpSpPr/>
        <p:nvPr/>
      </p:nvGrpSpPr>
      <p:grpSpPr>
        <a:xfrm>
          <a:off x="0" y="0"/>
          <a:ext cx="0" cy="0"/>
          <a:chOff x="0" y="0"/>
          <a:chExt cx="0" cy="0"/>
        </a:xfrm>
      </p:grpSpPr>
      <p:sp>
        <p:nvSpPr>
          <p:cNvPr id="90" name="Google Shape;90;p24"/>
          <p:cNvSpPr txBox="1"/>
          <p:nvPr>
            <p:ph type="title"/>
          </p:nvPr>
        </p:nvSpPr>
        <p:spPr>
          <a:xfrm>
            <a:off x="457200" y="463953"/>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24"/>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92" name="Google Shape;92;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5"/>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 name="Google Shape;95;p25"/>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25"/>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7" name="Shape 97"/>
        <p:cNvGrpSpPr/>
        <p:nvPr/>
      </p:nvGrpSpPr>
      <p:grpSpPr>
        <a:xfrm>
          <a:off x="0" y="0"/>
          <a:ext cx="0" cy="0"/>
          <a:chOff x="0" y="0"/>
          <a:chExt cx="0" cy="0"/>
        </a:xfrm>
      </p:grpSpPr>
      <p:sp>
        <p:nvSpPr>
          <p:cNvPr id="98" name="Google Shape;98;p26"/>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26"/>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0" name="Shape 100"/>
        <p:cNvGrpSpPr/>
        <p:nvPr/>
      </p:nvGrpSpPr>
      <p:grpSpPr>
        <a:xfrm>
          <a:off x="0" y="0"/>
          <a:ext cx="0" cy="0"/>
          <a:chOff x="0" y="0"/>
          <a:chExt cx="0" cy="0"/>
        </a:xfrm>
      </p:grpSpPr>
      <p:sp>
        <p:nvSpPr>
          <p:cNvPr id="101" name="Google Shape;101;p27"/>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p27"/>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03" name="Google Shape;103;p27"/>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04" name="Google Shape;104;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5" name="Shape 105"/>
        <p:cNvGrpSpPr/>
        <p:nvPr/>
      </p:nvGrpSpPr>
      <p:grpSpPr>
        <a:xfrm>
          <a:off x="0" y="0"/>
          <a:ext cx="0" cy="0"/>
          <a:chOff x="0" y="0"/>
          <a:chExt cx="0" cy="0"/>
        </a:xfrm>
      </p:grpSpPr>
      <p:sp>
        <p:nvSpPr>
          <p:cNvPr id="106" name="Google Shape;106;p28"/>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28"/>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08" name="Google Shape;108;p28"/>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09" name="Google Shape;109;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0" name="Shape 110"/>
        <p:cNvGrpSpPr/>
        <p:nvPr/>
      </p:nvGrpSpPr>
      <p:grpSpPr>
        <a:xfrm>
          <a:off x="0" y="0"/>
          <a:ext cx="0" cy="0"/>
          <a:chOff x="0" y="0"/>
          <a:chExt cx="0" cy="0"/>
        </a:xfrm>
      </p:grpSpPr>
      <p:sp>
        <p:nvSpPr>
          <p:cNvPr id="111" name="Google Shape;111;p29"/>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p29"/>
          <p:cNvSpPr/>
          <p:nvPr>
            <p:ph idx="2" type="pic"/>
          </p:nvPr>
        </p:nvSpPr>
        <p:spPr>
          <a:xfrm>
            <a:off x="1792288" y="685800"/>
            <a:ext cx="5486400" cy="3086100"/>
          </a:xfrm>
          <a:prstGeom prst="rect">
            <a:avLst/>
          </a:prstGeom>
          <a:noFill/>
          <a:ln>
            <a:noFill/>
          </a:ln>
        </p:spPr>
      </p:sp>
      <p:sp>
        <p:nvSpPr>
          <p:cNvPr id="113" name="Google Shape;113;p29"/>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14" name="Google Shape;114;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30"/>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7" name="Google Shape;117;p30"/>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30"/>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9" name="Google Shape;119;p30"/>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 name="Shape 123"/>
        <p:cNvGrpSpPr/>
        <p:nvPr/>
      </p:nvGrpSpPr>
      <p:grpSpPr>
        <a:xfrm>
          <a:off x="0" y="0"/>
          <a:ext cx="0" cy="0"/>
          <a:chOff x="0" y="0"/>
          <a:chExt cx="0" cy="0"/>
        </a:xfrm>
      </p:grpSpPr>
      <p:sp>
        <p:nvSpPr>
          <p:cNvPr id="124" name="Google Shape;124;p32"/>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32"/>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6" name="Shape 126"/>
        <p:cNvGrpSpPr/>
        <p:nvPr/>
      </p:nvGrpSpPr>
      <p:grpSpPr>
        <a:xfrm>
          <a:off x="0" y="0"/>
          <a:ext cx="0" cy="0"/>
          <a:chOff x="0" y="0"/>
          <a:chExt cx="0" cy="0"/>
        </a:xfrm>
      </p:grpSpPr>
      <p:sp>
        <p:nvSpPr>
          <p:cNvPr id="127" name="Google Shape;127;p33"/>
          <p:cNvSpPr txBox="1"/>
          <p:nvPr>
            <p:ph type="title"/>
          </p:nvPr>
        </p:nvSpPr>
        <p:spPr>
          <a:xfrm>
            <a:off x="457200" y="396876"/>
            <a:ext cx="8229600" cy="5229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p33"/>
          <p:cNvSpPr txBox="1"/>
          <p:nvPr>
            <p:ph idx="1" type="body"/>
          </p:nvPr>
        </p:nvSpPr>
        <p:spPr>
          <a:xfrm>
            <a:off x="457200" y="1014625"/>
            <a:ext cx="8229600" cy="36717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34"/>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34"/>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4"/>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35"/>
          <p:cNvSpPr txBox="1"/>
          <p:nvPr>
            <p:ph type="title"/>
          </p:nvPr>
        </p:nvSpPr>
        <p:spPr>
          <a:xfrm>
            <a:off x="457200" y="425225"/>
            <a:ext cx="8229600" cy="4869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p35"/>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35" name="Google Shape;135;p35"/>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36" name="Shape 136"/>
        <p:cNvGrpSpPr/>
        <p:nvPr/>
      </p:nvGrpSpPr>
      <p:grpSpPr>
        <a:xfrm>
          <a:off x="0" y="0"/>
          <a:ext cx="0" cy="0"/>
          <a:chOff x="0" y="0"/>
          <a:chExt cx="0" cy="0"/>
        </a:xfrm>
      </p:grpSpPr>
      <p:sp>
        <p:nvSpPr>
          <p:cNvPr id="137" name="Google Shape;137;p36"/>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8" name="Google Shape;138;p36"/>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39" name="Google Shape;139;p36"/>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0" name="Shape 140"/>
        <p:cNvGrpSpPr/>
        <p:nvPr/>
      </p:nvGrpSpPr>
      <p:grpSpPr>
        <a:xfrm>
          <a:off x="0" y="0"/>
          <a:ext cx="0" cy="0"/>
          <a:chOff x="0" y="0"/>
          <a:chExt cx="0" cy="0"/>
        </a:xfrm>
      </p:grpSpPr>
      <p:sp>
        <p:nvSpPr>
          <p:cNvPr id="141" name="Google Shape;141;p37"/>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2" name="Google Shape;142;p37"/>
          <p:cNvSpPr/>
          <p:nvPr>
            <p:ph idx="2" type="pic"/>
          </p:nvPr>
        </p:nvSpPr>
        <p:spPr>
          <a:xfrm>
            <a:off x="1792288" y="685800"/>
            <a:ext cx="5486400" cy="3086100"/>
          </a:xfrm>
          <a:prstGeom prst="rect">
            <a:avLst/>
          </a:prstGeom>
          <a:noFill/>
          <a:ln>
            <a:noFill/>
          </a:ln>
        </p:spPr>
      </p:sp>
      <p:sp>
        <p:nvSpPr>
          <p:cNvPr id="143" name="Google Shape;143;p37"/>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7" name="Shape 147"/>
        <p:cNvGrpSpPr/>
        <p:nvPr/>
      </p:nvGrpSpPr>
      <p:grpSpPr>
        <a:xfrm>
          <a:off x="0" y="0"/>
          <a:ext cx="0" cy="0"/>
          <a:chOff x="0" y="0"/>
          <a:chExt cx="0" cy="0"/>
        </a:xfrm>
      </p:grpSpPr>
      <p:sp>
        <p:nvSpPr>
          <p:cNvPr id="148" name="Google Shape;148;p39"/>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9" name="Google Shape;149;p39"/>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0" name="Shape 150"/>
        <p:cNvGrpSpPr/>
        <p:nvPr/>
      </p:nvGrpSpPr>
      <p:grpSpPr>
        <a:xfrm>
          <a:off x="0" y="0"/>
          <a:ext cx="0" cy="0"/>
          <a:chOff x="0" y="0"/>
          <a:chExt cx="0" cy="0"/>
        </a:xfrm>
      </p:grpSpPr>
      <p:sp>
        <p:nvSpPr>
          <p:cNvPr id="151" name="Google Shape;151;p40"/>
          <p:cNvSpPr txBox="1"/>
          <p:nvPr>
            <p:ph type="title"/>
          </p:nvPr>
        </p:nvSpPr>
        <p:spPr>
          <a:xfrm>
            <a:off x="457200" y="436926"/>
            <a:ext cx="8229600" cy="6336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3600"/>
              <a:buNone/>
              <a:defRPr sz="3600"/>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sp>
        <p:nvSpPr>
          <p:cNvPr id="152" name="Google Shape;152;p40"/>
          <p:cNvSpPr txBox="1"/>
          <p:nvPr>
            <p:ph idx="1" type="body"/>
          </p:nvPr>
        </p:nvSpPr>
        <p:spPr>
          <a:xfrm>
            <a:off x="457200" y="1134925"/>
            <a:ext cx="8229600" cy="3823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3" name="Shape 153"/>
        <p:cNvGrpSpPr/>
        <p:nvPr/>
      </p:nvGrpSpPr>
      <p:grpSpPr>
        <a:xfrm>
          <a:off x="0" y="0"/>
          <a:ext cx="0" cy="0"/>
          <a:chOff x="0" y="0"/>
          <a:chExt cx="0" cy="0"/>
        </a:xfrm>
      </p:grpSpPr>
      <p:sp>
        <p:nvSpPr>
          <p:cNvPr id="154" name="Google Shape;154;p4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5" name="Google Shape;155;p4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6" name="Shape 156"/>
        <p:cNvGrpSpPr/>
        <p:nvPr/>
      </p:nvGrpSpPr>
      <p:grpSpPr>
        <a:xfrm>
          <a:off x="0" y="0"/>
          <a:ext cx="0" cy="0"/>
          <a:chOff x="0" y="0"/>
          <a:chExt cx="0" cy="0"/>
        </a:xfrm>
      </p:grpSpPr>
      <p:sp>
        <p:nvSpPr>
          <p:cNvPr id="157" name="Google Shape;157;p42"/>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8" name="Google Shape;158;p42"/>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59" name="Google Shape;159;p42"/>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0" name="Shape 160"/>
        <p:cNvGrpSpPr/>
        <p:nvPr/>
      </p:nvGrpSpPr>
      <p:grpSpPr>
        <a:xfrm>
          <a:off x="0" y="0"/>
          <a:ext cx="0" cy="0"/>
          <a:chOff x="0" y="0"/>
          <a:chExt cx="0" cy="0"/>
        </a:xfrm>
      </p:grpSpPr>
      <p:sp>
        <p:nvSpPr>
          <p:cNvPr id="161" name="Google Shape;161;p43"/>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2" name="Google Shape;162;p43"/>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63" name="Google Shape;163;p43"/>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64" name="Shape 164"/>
        <p:cNvGrpSpPr/>
        <p:nvPr/>
      </p:nvGrpSpPr>
      <p:grpSpPr>
        <a:xfrm>
          <a:off x="0" y="0"/>
          <a:ext cx="0" cy="0"/>
          <a:chOff x="0" y="0"/>
          <a:chExt cx="0" cy="0"/>
        </a:xfrm>
      </p:grpSpPr>
      <p:sp>
        <p:nvSpPr>
          <p:cNvPr id="165" name="Google Shape;165;p44"/>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6" name="Google Shape;166;p44"/>
          <p:cNvSpPr/>
          <p:nvPr>
            <p:ph idx="2" type="pic"/>
          </p:nvPr>
        </p:nvSpPr>
        <p:spPr>
          <a:xfrm>
            <a:off x="1792288" y="685800"/>
            <a:ext cx="5486400" cy="3086100"/>
          </a:xfrm>
          <a:prstGeom prst="rect">
            <a:avLst/>
          </a:prstGeom>
          <a:noFill/>
          <a:ln>
            <a:noFill/>
          </a:ln>
        </p:spPr>
      </p:sp>
      <p:sp>
        <p:nvSpPr>
          <p:cNvPr id="167" name="Google Shape;167;p44"/>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5"/>
          <p:cNvSpPr txBox="1"/>
          <p:nvPr>
            <p:ph type="title"/>
          </p:nvPr>
        </p:nvSpPr>
        <p:spPr>
          <a:xfrm>
            <a:off x="457200" y="685800"/>
            <a:ext cx="8229600" cy="8572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457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4" name="Google Shape;24;p5"/>
          <p:cNvSpPr txBox="1"/>
          <p:nvPr>
            <p:ph idx="2" type="body"/>
          </p:nvPr>
        </p:nvSpPr>
        <p:spPr>
          <a:xfrm>
            <a:off x="4648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5" name="Shape 25"/>
        <p:cNvGrpSpPr/>
        <p:nvPr/>
      </p:nvGrpSpPr>
      <p:grpSpPr>
        <a:xfrm>
          <a:off x="0" y="0"/>
          <a:ext cx="0" cy="0"/>
          <a:chOff x="0" y="0"/>
          <a:chExt cx="0" cy="0"/>
        </a:xfrm>
      </p:grpSpPr>
      <p:sp>
        <p:nvSpPr>
          <p:cNvPr id="26" name="Google Shape;26;p6"/>
          <p:cNvSpPr txBox="1"/>
          <p:nvPr>
            <p:ph type="title"/>
          </p:nvPr>
        </p:nvSpPr>
        <p:spPr>
          <a:xfrm>
            <a:off x="420688" y="641510"/>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 type="body"/>
          </p:nvPr>
        </p:nvSpPr>
        <p:spPr>
          <a:xfrm>
            <a:off x="3575050" y="920884"/>
            <a:ext cx="5111750" cy="4051166"/>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8" name="Google Shape;28;p6"/>
          <p:cNvSpPr txBox="1"/>
          <p:nvPr>
            <p:ph idx="2" type="body"/>
          </p:nvPr>
        </p:nvSpPr>
        <p:spPr>
          <a:xfrm>
            <a:off x="420688" y="1601629"/>
            <a:ext cx="3008313" cy="314182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9" name="Shape 29"/>
        <p:cNvGrpSpPr/>
        <p:nvPr/>
      </p:nvGrpSpPr>
      <p:grpSpPr>
        <a:xfrm>
          <a:off x="0" y="0"/>
          <a:ext cx="0" cy="0"/>
          <a:chOff x="0" y="0"/>
          <a:chExt cx="0" cy="0"/>
        </a:xfrm>
      </p:grpSpPr>
      <p:sp>
        <p:nvSpPr>
          <p:cNvPr id="30" name="Google Shape;30;p7"/>
          <p:cNvSpPr txBox="1"/>
          <p:nvPr>
            <p:ph type="title"/>
          </p:nvPr>
        </p:nvSpPr>
        <p:spPr>
          <a:xfrm>
            <a:off x="1792288" y="3829050"/>
            <a:ext cx="5486400" cy="42576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p:nvPr>
            <p:ph idx="2" type="pic"/>
          </p:nvPr>
        </p:nvSpPr>
        <p:spPr>
          <a:xfrm>
            <a:off x="1792288" y="685800"/>
            <a:ext cx="5486400" cy="3086100"/>
          </a:xfrm>
          <a:prstGeom prst="rect">
            <a:avLst/>
          </a:prstGeom>
          <a:noFill/>
          <a:ln>
            <a:noFill/>
          </a:ln>
        </p:spPr>
      </p:sp>
      <p:sp>
        <p:nvSpPr>
          <p:cNvPr id="32" name="Google Shape;32;p7"/>
          <p:cNvSpPr txBox="1"/>
          <p:nvPr>
            <p:ph idx="1" type="body"/>
          </p:nvPr>
        </p:nvSpPr>
        <p:spPr>
          <a:xfrm>
            <a:off x="1792288" y="4254817"/>
            <a:ext cx="5486400" cy="6029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9"/>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 name="Google Shape;38;p9"/>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0"/>
          <p:cNvSpPr txBox="1"/>
          <p:nvPr>
            <p:ph type="title"/>
          </p:nvPr>
        </p:nvSpPr>
        <p:spPr>
          <a:xfrm>
            <a:off x="420175" y="601628"/>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3600"/>
              <a:buNone/>
              <a:defRPr sz="3600"/>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sp>
        <p:nvSpPr>
          <p:cNvPr id="41" name="Google Shape;41;p10"/>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1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 name="Google Shape;44;p1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10" Type="http://schemas.openxmlformats.org/officeDocument/2006/relationships/theme" Target="../theme/theme4.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685800"/>
            <a:ext cx="8229600" cy="85725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79972"/>
            <a:ext cx="8229600" cy="291465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8"/>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7" name="Shape 57"/>
        <p:cNvGrpSpPr/>
        <p:nvPr/>
      </p:nvGrpSpPr>
      <p:grpSpPr>
        <a:xfrm>
          <a:off x="0" y="0"/>
          <a:ext cx="0" cy="0"/>
          <a:chOff x="0" y="0"/>
          <a:chExt cx="0" cy="0"/>
        </a:xfrm>
      </p:grpSpPr>
      <p:sp>
        <p:nvSpPr>
          <p:cNvPr id="58" name="Google Shape;58;p15"/>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9" name="Google Shape;59;p15"/>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1" name="Shape 81"/>
        <p:cNvGrpSpPr/>
        <p:nvPr/>
      </p:nvGrpSpPr>
      <p:grpSpPr>
        <a:xfrm>
          <a:off x="0" y="0"/>
          <a:ext cx="0" cy="0"/>
          <a:chOff x="0" y="0"/>
          <a:chExt cx="0" cy="0"/>
        </a:xfrm>
      </p:grpSpPr>
      <p:sp>
        <p:nvSpPr>
          <p:cNvPr id="82" name="Google Shape;82;p22"/>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22"/>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0" name="Shape 120"/>
        <p:cNvGrpSpPr/>
        <p:nvPr/>
      </p:nvGrpSpPr>
      <p:grpSpPr>
        <a:xfrm>
          <a:off x="0" y="0"/>
          <a:ext cx="0" cy="0"/>
          <a:chOff x="0" y="0"/>
          <a:chExt cx="0" cy="0"/>
        </a:xfrm>
      </p:grpSpPr>
      <p:sp>
        <p:nvSpPr>
          <p:cNvPr id="121" name="Google Shape;121;p31"/>
          <p:cNvSpPr txBox="1"/>
          <p:nvPr>
            <p:ph type="title"/>
          </p:nvPr>
        </p:nvSpPr>
        <p:spPr>
          <a:xfrm>
            <a:off x="457200" y="425225"/>
            <a:ext cx="8229600" cy="4869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 name="Google Shape;122;p31"/>
          <p:cNvSpPr txBox="1"/>
          <p:nvPr>
            <p:ph idx="1" type="body"/>
          </p:nvPr>
        </p:nvSpPr>
        <p:spPr>
          <a:xfrm>
            <a:off x="457200" y="1140976"/>
            <a:ext cx="8229600" cy="34539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4" name="Shape 144"/>
        <p:cNvGrpSpPr/>
        <p:nvPr/>
      </p:nvGrpSpPr>
      <p:grpSpPr>
        <a:xfrm>
          <a:off x="0" y="0"/>
          <a:ext cx="0" cy="0"/>
          <a:chOff x="0" y="0"/>
          <a:chExt cx="0" cy="0"/>
        </a:xfrm>
      </p:grpSpPr>
      <p:sp>
        <p:nvSpPr>
          <p:cNvPr id="145" name="Google Shape;145;p38"/>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6" name="Google Shape;146;p38"/>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1.xml"/><Relationship Id="rId3" Type="http://schemas.openxmlformats.org/officeDocument/2006/relationships/image" Target="../media/image23.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5"/>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73" name="Google Shape;173;p45"/>
          <p:cNvSpPr/>
          <p:nvPr/>
        </p:nvSpPr>
        <p:spPr>
          <a:xfrm>
            <a:off x="2465800" y="89592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5"/>
          <p:cNvSpPr/>
          <p:nvPr/>
        </p:nvSpPr>
        <p:spPr>
          <a:xfrm>
            <a:off x="2678613" y="327940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5"/>
          <p:cNvSpPr/>
          <p:nvPr/>
        </p:nvSpPr>
        <p:spPr>
          <a:xfrm>
            <a:off x="4005950" y="3932800"/>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45"/>
          <p:cNvSpPr/>
          <p:nvPr/>
        </p:nvSpPr>
        <p:spPr>
          <a:xfrm>
            <a:off x="115250" y="121730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5"/>
          <p:cNvSpPr/>
          <p:nvPr/>
        </p:nvSpPr>
        <p:spPr>
          <a:xfrm>
            <a:off x="2073488" y="241345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45"/>
          <p:cNvSpPr/>
          <p:nvPr/>
        </p:nvSpPr>
        <p:spPr>
          <a:xfrm>
            <a:off x="571400" y="2413450"/>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45"/>
          <p:cNvSpPr/>
          <p:nvPr/>
        </p:nvSpPr>
        <p:spPr>
          <a:xfrm>
            <a:off x="2971300" y="36980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45"/>
          <p:cNvSpPr/>
          <p:nvPr/>
        </p:nvSpPr>
        <p:spPr>
          <a:xfrm>
            <a:off x="470600" y="3022600"/>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5"/>
          <p:cNvSpPr/>
          <p:nvPr/>
        </p:nvSpPr>
        <p:spPr>
          <a:xfrm>
            <a:off x="3758025" y="2920138"/>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45"/>
          <p:cNvSpPr/>
          <p:nvPr/>
        </p:nvSpPr>
        <p:spPr>
          <a:xfrm>
            <a:off x="2149275" y="4351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5"/>
          <p:cNvSpPr/>
          <p:nvPr/>
        </p:nvSpPr>
        <p:spPr>
          <a:xfrm>
            <a:off x="2810600" y="241345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5"/>
          <p:cNvSpPr txBox="1"/>
          <p:nvPr>
            <p:ph type="title"/>
          </p:nvPr>
        </p:nvSpPr>
        <p:spPr>
          <a:xfrm>
            <a:off x="49100" y="1898713"/>
            <a:ext cx="52050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lang="en-US" sz="7100">
                <a:solidFill>
                  <a:schemeClr val="dk1"/>
                </a:solidFill>
                <a:latin typeface="Dancing Script"/>
                <a:ea typeface="Dancing Script"/>
                <a:cs typeface="Dancing Script"/>
                <a:sym typeface="Dancing Script"/>
              </a:rPr>
              <a:t>Welcome!</a:t>
            </a:r>
            <a:endParaRPr b="1" sz="7100">
              <a:solidFill>
                <a:schemeClr val="dk1"/>
              </a:solidFill>
              <a:latin typeface="Dancing Script"/>
              <a:ea typeface="Dancing Script"/>
              <a:cs typeface="Dancing Script"/>
              <a:sym typeface="Dancing Script"/>
            </a:endParaRPr>
          </a:p>
        </p:txBody>
      </p:sp>
      <p:sp>
        <p:nvSpPr>
          <p:cNvPr id="185" name="Google Shape;185;p45"/>
          <p:cNvSpPr/>
          <p:nvPr/>
        </p:nvSpPr>
        <p:spPr>
          <a:xfrm>
            <a:off x="406550" y="54442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5"/>
          <p:cNvSpPr/>
          <p:nvPr/>
        </p:nvSpPr>
        <p:spPr>
          <a:xfrm>
            <a:off x="870375" y="4351413"/>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5"/>
          <p:cNvSpPr/>
          <p:nvPr/>
        </p:nvSpPr>
        <p:spPr>
          <a:xfrm>
            <a:off x="1607475" y="771725"/>
            <a:ext cx="1242600" cy="1167000"/>
          </a:xfrm>
          <a:prstGeom prst="ellipse">
            <a:avLst/>
          </a:prstGeom>
          <a:solidFill>
            <a:srgbClr val="BF5700">
              <a:alpha val="303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45"/>
          <p:cNvSpPr/>
          <p:nvPr/>
        </p:nvSpPr>
        <p:spPr>
          <a:xfrm>
            <a:off x="1899050" y="3440775"/>
            <a:ext cx="489600" cy="4116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4"/>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F3F3F"/>
              </a:buClr>
              <a:buSzPts val="4000"/>
              <a:buFont typeface="Arial"/>
              <a:buNone/>
            </a:pPr>
            <a:r>
              <a:rPr lang="en-US"/>
              <a:t>Getting to Know Us, continued</a:t>
            </a:r>
            <a:endParaRPr/>
          </a:p>
        </p:txBody>
      </p:sp>
      <p:sp>
        <p:nvSpPr>
          <p:cNvPr id="286" name="Google Shape;286;p54"/>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88888"/>
              </a:buClr>
              <a:buSzPts val="2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5"/>
          <p:cNvSpPr txBox="1"/>
          <p:nvPr>
            <p:ph type="title"/>
          </p:nvPr>
        </p:nvSpPr>
        <p:spPr>
          <a:xfrm>
            <a:off x="489300" y="479725"/>
            <a:ext cx="8229600" cy="537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Ice Breaker</a:t>
            </a:r>
            <a:endParaRPr/>
          </a:p>
        </p:txBody>
      </p:sp>
      <p:sp>
        <p:nvSpPr>
          <p:cNvPr id="293" name="Google Shape;293;p55"/>
          <p:cNvSpPr txBox="1"/>
          <p:nvPr>
            <p:ph idx="1" type="body"/>
          </p:nvPr>
        </p:nvSpPr>
        <p:spPr>
          <a:xfrm>
            <a:off x="1720300" y="1081925"/>
            <a:ext cx="5948100" cy="36045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ctr">
              <a:lnSpc>
                <a:spcPct val="100000"/>
              </a:lnSpc>
              <a:spcBef>
                <a:spcPts val="0"/>
              </a:spcBef>
              <a:spcAft>
                <a:spcPts val="0"/>
              </a:spcAft>
              <a:buSzPct val="56250"/>
              <a:buNone/>
            </a:pPr>
            <a:r>
              <a:t/>
            </a:r>
            <a:endParaRPr/>
          </a:p>
          <a:p>
            <a:pPr indent="0" lvl="0" marL="0" rtl="0" algn="ctr">
              <a:lnSpc>
                <a:spcPct val="100000"/>
              </a:lnSpc>
              <a:spcBef>
                <a:spcPts val="0"/>
              </a:spcBef>
              <a:spcAft>
                <a:spcPts val="0"/>
              </a:spcAft>
              <a:buClr>
                <a:schemeClr val="dk1"/>
              </a:buClr>
              <a:buSzPts val="605"/>
              <a:buFont typeface="Arial"/>
              <a:buNone/>
            </a:pPr>
            <a:r>
              <a:rPr lang="en-US" sz="6200">
                <a:solidFill>
                  <a:schemeClr val="dk1"/>
                </a:solidFill>
              </a:rPr>
              <a:t>Would You Rather</a:t>
            </a:r>
            <a:endParaRPr sz="6200">
              <a:solidFill>
                <a:schemeClr val="dk1"/>
              </a:solidFill>
            </a:endParaRPr>
          </a:p>
          <a:p>
            <a:pPr indent="0" lvl="0" marL="0" rtl="0" algn="ctr">
              <a:lnSpc>
                <a:spcPct val="100000"/>
              </a:lnSpc>
              <a:spcBef>
                <a:spcPts val="0"/>
              </a:spcBef>
              <a:spcAft>
                <a:spcPts val="0"/>
              </a:spcAft>
              <a:buClr>
                <a:schemeClr val="dk1"/>
              </a:buClr>
              <a:buSzPts val="605"/>
              <a:buFont typeface="Arial"/>
              <a:buNone/>
            </a:pPr>
            <a:r>
              <a:t/>
            </a:r>
            <a:endParaRPr sz="6200">
              <a:solidFill>
                <a:schemeClr val="dk1"/>
              </a:solidFill>
            </a:endParaRPr>
          </a:p>
          <a:p>
            <a:pPr indent="0" lvl="0" marL="0" rtl="0" algn="l">
              <a:lnSpc>
                <a:spcPct val="100000"/>
              </a:lnSpc>
              <a:spcBef>
                <a:spcPts val="0"/>
              </a:spcBef>
              <a:spcAft>
                <a:spcPts val="0"/>
              </a:spcAft>
              <a:buNone/>
            </a:pPr>
            <a:r>
              <a:rPr lang="en-US" sz="3500">
                <a:solidFill>
                  <a:schemeClr val="dk1"/>
                </a:solidFill>
              </a:rPr>
              <a:t>If you could have anyone attend a party at your house, who would it be?</a:t>
            </a:r>
            <a:endParaRPr sz="3500">
              <a:solidFill>
                <a:schemeClr val="dk1"/>
              </a:solidFill>
            </a:endParaRPr>
          </a:p>
          <a:p>
            <a:pPr indent="-350837" lvl="0" marL="457200" rtl="0" algn="l">
              <a:lnSpc>
                <a:spcPct val="100000"/>
              </a:lnSpc>
              <a:spcBef>
                <a:spcPts val="0"/>
              </a:spcBef>
              <a:spcAft>
                <a:spcPts val="0"/>
              </a:spcAft>
              <a:buClr>
                <a:schemeClr val="dk1"/>
              </a:buClr>
              <a:buSzPct val="100000"/>
              <a:buAutoNum type="alphaUcPeriod"/>
            </a:pPr>
            <a:r>
              <a:rPr lang="en-US" sz="3500">
                <a:solidFill>
                  <a:schemeClr val="dk1"/>
                </a:solidFill>
              </a:rPr>
              <a:t>King Charles III</a:t>
            </a:r>
            <a:endParaRPr sz="3500">
              <a:solidFill>
                <a:schemeClr val="dk1"/>
              </a:solidFill>
            </a:endParaRPr>
          </a:p>
          <a:p>
            <a:pPr indent="-350837" lvl="0" marL="457200" rtl="0" algn="l">
              <a:lnSpc>
                <a:spcPct val="100000"/>
              </a:lnSpc>
              <a:spcBef>
                <a:spcPts val="0"/>
              </a:spcBef>
              <a:spcAft>
                <a:spcPts val="0"/>
              </a:spcAft>
              <a:buClr>
                <a:schemeClr val="dk1"/>
              </a:buClr>
              <a:buSzPct val="100000"/>
              <a:buAutoNum type="alphaUcPeriod"/>
            </a:pPr>
            <a:r>
              <a:rPr lang="en-US" sz="3500">
                <a:solidFill>
                  <a:schemeClr val="dk1"/>
                </a:solidFill>
              </a:rPr>
              <a:t>Beyonce</a:t>
            </a:r>
            <a:endParaRPr sz="3500">
              <a:solidFill>
                <a:schemeClr val="dk1"/>
              </a:solidFill>
            </a:endParaRPr>
          </a:p>
          <a:p>
            <a:pPr indent="-350837" lvl="0" marL="457200" rtl="0" algn="l">
              <a:lnSpc>
                <a:spcPct val="100000"/>
              </a:lnSpc>
              <a:spcBef>
                <a:spcPts val="0"/>
              </a:spcBef>
              <a:spcAft>
                <a:spcPts val="0"/>
              </a:spcAft>
              <a:buClr>
                <a:schemeClr val="dk1"/>
              </a:buClr>
              <a:buSzPct val="100000"/>
              <a:buAutoNum type="alphaUcPeriod"/>
            </a:pPr>
            <a:r>
              <a:rPr lang="en-US" sz="3500">
                <a:solidFill>
                  <a:schemeClr val="dk1"/>
                </a:solidFill>
              </a:rPr>
              <a:t>Elon Musk</a:t>
            </a:r>
            <a:endParaRPr sz="3500">
              <a:solidFill>
                <a:schemeClr val="dk1"/>
              </a:solidFill>
            </a:endParaRPr>
          </a:p>
          <a:p>
            <a:pPr indent="-350837" lvl="0" marL="457200" rtl="0" algn="l">
              <a:lnSpc>
                <a:spcPct val="100000"/>
              </a:lnSpc>
              <a:spcBef>
                <a:spcPts val="0"/>
              </a:spcBef>
              <a:spcAft>
                <a:spcPts val="0"/>
              </a:spcAft>
              <a:buClr>
                <a:schemeClr val="dk1"/>
              </a:buClr>
              <a:buSzPct val="100000"/>
              <a:buAutoNum type="alphaUcPeriod"/>
            </a:pPr>
            <a:r>
              <a:rPr lang="en-US" sz="3500">
                <a:solidFill>
                  <a:schemeClr val="dk1"/>
                </a:solidFill>
              </a:rPr>
              <a:t>Taylor Swift</a:t>
            </a:r>
            <a:endParaRPr sz="3500">
              <a:solidFill>
                <a:schemeClr val="dk1"/>
              </a:solidFill>
            </a:endParaRPr>
          </a:p>
          <a:p>
            <a:pPr indent="0" lvl="0" marL="457200" rtl="0" algn="l">
              <a:lnSpc>
                <a:spcPct val="100000"/>
              </a:lnSpc>
              <a:spcBef>
                <a:spcPts val="0"/>
              </a:spcBef>
              <a:spcAft>
                <a:spcPts val="0"/>
              </a:spcAft>
              <a:buNone/>
            </a:pPr>
            <a:r>
              <a:t/>
            </a:r>
            <a:endParaRPr sz="3500">
              <a:solidFill>
                <a:schemeClr val="dk1"/>
              </a:solidFill>
            </a:endParaRPr>
          </a:p>
          <a:p>
            <a:pPr indent="-139700" lvl="0" marL="342900" rtl="0" algn="l">
              <a:lnSpc>
                <a:spcPct val="100000"/>
              </a:lnSpc>
              <a:spcBef>
                <a:spcPts val="640"/>
              </a:spcBef>
              <a:spcAft>
                <a:spcPts val="0"/>
              </a:spcAft>
              <a:buClr>
                <a:srgbClr val="3F3F3F"/>
              </a:buClr>
              <a:buSzPct val="100000"/>
              <a:buNone/>
            </a:pPr>
            <a:r>
              <a:t/>
            </a:r>
            <a:endParaRPr/>
          </a:p>
          <a:p>
            <a:pPr indent="-139700" lvl="0" marL="342900" rtl="0" algn="l">
              <a:lnSpc>
                <a:spcPct val="100000"/>
              </a:lnSpc>
              <a:spcBef>
                <a:spcPts val="640"/>
              </a:spcBef>
              <a:spcAft>
                <a:spcPts val="0"/>
              </a:spcAft>
              <a:buClr>
                <a:srgbClr val="3F3F3F"/>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8" name="Shape 298"/>
        <p:cNvGrpSpPr/>
        <p:nvPr/>
      </p:nvGrpSpPr>
      <p:grpSpPr>
        <a:xfrm>
          <a:off x="0" y="0"/>
          <a:ext cx="0" cy="0"/>
          <a:chOff x="0" y="0"/>
          <a:chExt cx="0" cy="0"/>
        </a:xfrm>
      </p:grpSpPr>
      <p:sp>
        <p:nvSpPr>
          <p:cNvPr id="299" name="Google Shape;299;p56"/>
          <p:cNvSpPr txBox="1"/>
          <p:nvPr>
            <p:ph type="title"/>
          </p:nvPr>
        </p:nvSpPr>
        <p:spPr>
          <a:xfrm>
            <a:off x="489300" y="479725"/>
            <a:ext cx="8229600" cy="537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Ice Breaker</a:t>
            </a:r>
            <a:endParaRPr/>
          </a:p>
        </p:txBody>
      </p:sp>
      <p:sp>
        <p:nvSpPr>
          <p:cNvPr id="300" name="Google Shape;300;p56"/>
          <p:cNvSpPr txBox="1"/>
          <p:nvPr>
            <p:ph idx="1" type="body"/>
          </p:nvPr>
        </p:nvSpPr>
        <p:spPr>
          <a:xfrm>
            <a:off x="1720300" y="1081925"/>
            <a:ext cx="5948100" cy="36045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ctr">
              <a:lnSpc>
                <a:spcPct val="100000"/>
              </a:lnSpc>
              <a:spcBef>
                <a:spcPts val="0"/>
              </a:spcBef>
              <a:spcAft>
                <a:spcPts val="0"/>
              </a:spcAft>
              <a:buSzPct val="56250"/>
              <a:buNone/>
            </a:pPr>
            <a:r>
              <a:t/>
            </a:r>
            <a:endParaRPr/>
          </a:p>
          <a:p>
            <a:pPr indent="0" lvl="0" marL="0" rtl="0" algn="ctr">
              <a:lnSpc>
                <a:spcPct val="100000"/>
              </a:lnSpc>
              <a:spcBef>
                <a:spcPts val="0"/>
              </a:spcBef>
              <a:spcAft>
                <a:spcPts val="0"/>
              </a:spcAft>
              <a:buClr>
                <a:schemeClr val="dk1"/>
              </a:buClr>
              <a:buSzPts val="605"/>
              <a:buFont typeface="Arial"/>
              <a:buNone/>
            </a:pPr>
            <a:r>
              <a:rPr lang="en-US" sz="6200">
                <a:solidFill>
                  <a:schemeClr val="dk1"/>
                </a:solidFill>
              </a:rPr>
              <a:t>Would You Rather</a:t>
            </a:r>
            <a:endParaRPr sz="6200">
              <a:solidFill>
                <a:schemeClr val="dk1"/>
              </a:solidFill>
            </a:endParaRPr>
          </a:p>
          <a:p>
            <a:pPr indent="0" lvl="0" marL="0" rtl="0" algn="ctr">
              <a:lnSpc>
                <a:spcPct val="100000"/>
              </a:lnSpc>
              <a:spcBef>
                <a:spcPts val="0"/>
              </a:spcBef>
              <a:spcAft>
                <a:spcPts val="0"/>
              </a:spcAft>
              <a:buClr>
                <a:schemeClr val="dk1"/>
              </a:buClr>
              <a:buSzPts val="605"/>
              <a:buFont typeface="Arial"/>
              <a:buNone/>
            </a:pPr>
            <a:r>
              <a:t/>
            </a:r>
            <a:endParaRPr sz="6200">
              <a:solidFill>
                <a:schemeClr val="dk1"/>
              </a:solidFill>
            </a:endParaRPr>
          </a:p>
          <a:p>
            <a:pPr indent="0" lvl="0" marL="0" rtl="0" algn="l">
              <a:spcBef>
                <a:spcPts val="0"/>
              </a:spcBef>
              <a:spcAft>
                <a:spcPts val="0"/>
              </a:spcAft>
              <a:buNone/>
            </a:pPr>
            <a:r>
              <a:rPr lang="en-US" sz="3500">
                <a:solidFill>
                  <a:schemeClr val="dk1"/>
                </a:solidFill>
              </a:rPr>
              <a:t>If you could have one of these jobs, which would you choose?</a:t>
            </a:r>
            <a:endParaRPr sz="3500">
              <a:solidFill>
                <a:schemeClr val="dk1"/>
              </a:solidFill>
            </a:endParaRPr>
          </a:p>
          <a:p>
            <a:pPr indent="-350837" lvl="0" marL="457200" rtl="0" algn="l">
              <a:spcBef>
                <a:spcPts val="0"/>
              </a:spcBef>
              <a:spcAft>
                <a:spcPts val="0"/>
              </a:spcAft>
              <a:buClr>
                <a:schemeClr val="dk1"/>
              </a:buClr>
              <a:buSzPct val="100000"/>
              <a:buAutoNum type="alphaUcPeriod"/>
            </a:pPr>
            <a:r>
              <a:rPr lang="en-US" sz="3500">
                <a:solidFill>
                  <a:schemeClr val="dk1"/>
                </a:solidFill>
              </a:rPr>
              <a:t>CEO of Google</a:t>
            </a:r>
            <a:endParaRPr sz="3500">
              <a:solidFill>
                <a:schemeClr val="dk1"/>
              </a:solidFill>
            </a:endParaRPr>
          </a:p>
          <a:p>
            <a:pPr indent="-350837" lvl="0" marL="457200" rtl="0" algn="l">
              <a:spcBef>
                <a:spcPts val="0"/>
              </a:spcBef>
              <a:spcAft>
                <a:spcPts val="0"/>
              </a:spcAft>
              <a:buClr>
                <a:schemeClr val="dk1"/>
              </a:buClr>
              <a:buSzPct val="100000"/>
              <a:buAutoNum type="alphaUcPeriod"/>
            </a:pPr>
            <a:r>
              <a:rPr lang="en-US" sz="3500">
                <a:solidFill>
                  <a:schemeClr val="dk1"/>
                </a:solidFill>
              </a:rPr>
              <a:t>Olympic athlete</a:t>
            </a:r>
            <a:endParaRPr sz="3500">
              <a:solidFill>
                <a:schemeClr val="dk1"/>
              </a:solidFill>
            </a:endParaRPr>
          </a:p>
          <a:p>
            <a:pPr indent="-350837" lvl="0" marL="457200" rtl="0" algn="l">
              <a:spcBef>
                <a:spcPts val="0"/>
              </a:spcBef>
              <a:spcAft>
                <a:spcPts val="0"/>
              </a:spcAft>
              <a:buClr>
                <a:schemeClr val="dk1"/>
              </a:buClr>
              <a:buSzPct val="100000"/>
              <a:buAutoNum type="alphaUcPeriod"/>
            </a:pPr>
            <a:r>
              <a:rPr lang="en-US" sz="3500">
                <a:solidFill>
                  <a:schemeClr val="dk1"/>
                </a:solidFill>
              </a:rPr>
              <a:t>Texas Governor</a:t>
            </a:r>
            <a:endParaRPr sz="3500">
              <a:solidFill>
                <a:schemeClr val="dk1"/>
              </a:solidFill>
            </a:endParaRPr>
          </a:p>
          <a:p>
            <a:pPr indent="-350837" lvl="0" marL="457200" rtl="0" algn="l">
              <a:spcBef>
                <a:spcPts val="0"/>
              </a:spcBef>
              <a:spcAft>
                <a:spcPts val="0"/>
              </a:spcAft>
              <a:buClr>
                <a:schemeClr val="dk1"/>
              </a:buClr>
              <a:buSzPct val="100000"/>
              <a:buAutoNum type="alphaUcPeriod"/>
            </a:pPr>
            <a:r>
              <a:rPr lang="en-US" sz="3500">
                <a:solidFill>
                  <a:schemeClr val="dk1"/>
                </a:solidFill>
              </a:rPr>
              <a:t>Surf instructor in Hawaii</a:t>
            </a:r>
            <a:endParaRPr sz="3500">
              <a:solidFill>
                <a:schemeClr val="dk1"/>
              </a:solidFill>
            </a:endParaRPr>
          </a:p>
          <a:p>
            <a:pPr indent="0" lvl="0" marL="457200" rtl="0" algn="l">
              <a:lnSpc>
                <a:spcPct val="100000"/>
              </a:lnSpc>
              <a:spcBef>
                <a:spcPts val="0"/>
              </a:spcBef>
              <a:spcAft>
                <a:spcPts val="0"/>
              </a:spcAft>
              <a:buNone/>
            </a:pPr>
            <a:r>
              <a:t/>
            </a:r>
            <a:endParaRPr sz="3500">
              <a:solidFill>
                <a:schemeClr val="dk1"/>
              </a:solidFill>
            </a:endParaRPr>
          </a:p>
          <a:p>
            <a:pPr indent="-139700" lvl="0" marL="342900" rtl="0" algn="l">
              <a:lnSpc>
                <a:spcPct val="100000"/>
              </a:lnSpc>
              <a:spcBef>
                <a:spcPts val="640"/>
              </a:spcBef>
              <a:spcAft>
                <a:spcPts val="0"/>
              </a:spcAft>
              <a:buClr>
                <a:srgbClr val="3F3F3F"/>
              </a:buClr>
              <a:buSzPct val="100000"/>
              <a:buNone/>
            </a:pPr>
            <a:r>
              <a:t/>
            </a:r>
            <a:endParaRPr/>
          </a:p>
          <a:p>
            <a:pPr indent="-139700" lvl="0" marL="342900" rtl="0" algn="l">
              <a:lnSpc>
                <a:spcPct val="100000"/>
              </a:lnSpc>
              <a:spcBef>
                <a:spcPts val="640"/>
              </a:spcBef>
              <a:spcAft>
                <a:spcPts val="0"/>
              </a:spcAft>
              <a:buClr>
                <a:srgbClr val="3F3F3F"/>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5" name="Shape 305"/>
        <p:cNvGrpSpPr/>
        <p:nvPr/>
      </p:nvGrpSpPr>
      <p:grpSpPr>
        <a:xfrm>
          <a:off x="0" y="0"/>
          <a:ext cx="0" cy="0"/>
          <a:chOff x="0" y="0"/>
          <a:chExt cx="0" cy="0"/>
        </a:xfrm>
      </p:grpSpPr>
      <p:sp>
        <p:nvSpPr>
          <p:cNvPr id="306" name="Google Shape;306;p57"/>
          <p:cNvSpPr txBox="1"/>
          <p:nvPr>
            <p:ph type="title"/>
          </p:nvPr>
        </p:nvSpPr>
        <p:spPr>
          <a:xfrm>
            <a:off x="489300" y="479725"/>
            <a:ext cx="8229600" cy="537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Ice Breaker</a:t>
            </a:r>
            <a:endParaRPr/>
          </a:p>
        </p:txBody>
      </p:sp>
      <p:sp>
        <p:nvSpPr>
          <p:cNvPr id="307" name="Google Shape;307;p57"/>
          <p:cNvSpPr txBox="1"/>
          <p:nvPr>
            <p:ph idx="1" type="body"/>
          </p:nvPr>
        </p:nvSpPr>
        <p:spPr>
          <a:xfrm>
            <a:off x="1720300" y="1081925"/>
            <a:ext cx="5948100" cy="36045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ctr">
              <a:lnSpc>
                <a:spcPct val="100000"/>
              </a:lnSpc>
              <a:spcBef>
                <a:spcPts val="0"/>
              </a:spcBef>
              <a:spcAft>
                <a:spcPts val="0"/>
              </a:spcAft>
              <a:buSzPct val="56250"/>
              <a:buNone/>
            </a:pPr>
            <a:r>
              <a:t/>
            </a:r>
            <a:endParaRPr/>
          </a:p>
          <a:p>
            <a:pPr indent="0" lvl="0" marL="0" rtl="0" algn="ctr">
              <a:lnSpc>
                <a:spcPct val="100000"/>
              </a:lnSpc>
              <a:spcBef>
                <a:spcPts val="0"/>
              </a:spcBef>
              <a:spcAft>
                <a:spcPts val="0"/>
              </a:spcAft>
              <a:buClr>
                <a:schemeClr val="dk1"/>
              </a:buClr>
              <a:buSzPts val="605"/>
              <a:buFont typeface="Arial"/>
              <a:buNone/>
            </a:pPr>
            <a:r>
              <a:rPr lang="en-US" sz="6200">
                <a:solidFill>
                  <a:schemeClr val="dk1"/>
                </a:solidFill>
              </a:rPr>
              <a:t>Would You Rather</a:t>
            </a:r>
            <a:endParaRPr sz="6200">
              <a:solidFill>
                <a:schemeClr val="dk1"/>
              </a:solidFill>
            </a:endParaRPr>
          </a:p>
          <a:p>
            <a:pPr indent="0" lvl="0" marL="0" rtl="0" algn="ctr">
              <a:lnSpc>
                <a:spcPct val="100000"/>
              </a:lnSpc>
              <a:spcBef>
                <a:spcPts val="0"/>
              </a:spcBef>
              <a:spcAft>
                <a:spcPts val="0"/>
              </a:spcAft>
              <a:buClr>
                <a:schemeClr val="dk1"/>
              </a:buClr>
              <a:buSzPts val="605"/>
              <a:buFont typeface="Arial"/>
              <a:buNone/>
            </a:pPr>
            <a:r>
              <a:t/>
            </a:r>
            <a:endParaRPr sz="6200">
              <a:solidFill>
                <a:schemeClr val="dk1"/>
              </a:solidFill>
            </a:endParaRPr>
          </a:p>
          <a:p>
            <a:pPr indent="0" lvl="0" marL="0" rtl="0" algn="l">
              <a:spcBef>
                <a:spcPts val="0"/>
              </a:spcBef>
              <a:spcAft>
                <a:spcPts val="0"/>
              </a:spcAft>
              <a:buNone/>
            </a:pPr>
            <a:r>
              <a:rPr lang="en-US" sz="3500">
                <a:solidFill>
                  <a:schemeClr val="dk1"/>
                </a:solidFill>
              </a:rPr>
              <a:t>If you could go on one of these trips, which would you choose?</a:t>
            </a:r>
            <a:endParaRPr sz="3500">
              <a:solidFill>
                <a:schemeClr val="dk1"/>
              </a:solidFill>
            </a:endParaRPr>
          </a:p>
          <a:p>
            <a:pPr indent="-350837" lvl="0" marL="457200" rtl="0" algn="l">
              <a:spcBef>
                <a:spcPts val="0"/>
              </a:spcBef>
              <a:spcAft>
                <a:spcPts val="0"/>
              </a:spcAft>
              <a:buClr>
                <a:schemeClr val="dk1"/>
              </a:buClr>
              <a:buSzPct val="100000"/>
              <a:buAutoNum type="alphaUcPeriod"/>
            </a:pPr>
            <a:r>
              <a:rPr lang="en-US" sz="3500">
                <a:solidFill>
                  <a:schemeClr val="dk1"/>
                </a:solidFill>
              </a:rPr>
              <a:t>Travel the world for a year</a:t>
            </a:r>
            <a:endParaRPr sz="3500">
              <a:solidFill>
                <a:schemeClr val="dk1"/>
              </a:solidFill>
            </a:endParaRPr>
          </a:p>
          <a:p>
            <a:pPr indent="-350837" lvl="0" marL="457200" rtl="0" algn="l">
              <a:spcBef>
                <a:spcPts val="0"/>
              </a:spcBef>
              <a:spcAft>
                <a:spcPts val="0"/>
              </a:spcAft>
              <a:buClr>
                <a:schemeClr val="dk1"/>
              </a:buClr>
              <a:buSzPct val="100000"/>
              <a:buAutoNum type="alphaUcPeriod"/>
            </a:pPr>
            <a:r>
              <a:rPr lang="en-US" sz="3500">
                <a:solidFill>
                  <a:schemeClr val="dk1"/>
                </a:solidFill>
              </a:rPr>
              <a:t>Relax on your own private island</a:t>
            </a:r>
            <a:endParaRPr sz="3500">
              <a:solidFill>
                <a:schemeClr val="dk1"/>
              </a:solidFill>
            </a:endParaRPr>
          </a:p>
          <a:p>
            <a:pPr indent="-350837" lvl="0" marL="457200" rtl="0" algn="l">
              <a:spcBef>
                <a:spcPts val="0"/>
              </a:spcBef>
              <a:spcAft>
                <a:spcPts val="0"/>
              </a:spcAft>
              <a:buClr>
                <a:schemeClr val="dk1"/>
              </a:buClr>
              <a:buSzPct val="100000"/>
              <a:buAutoNum type="alphaUcPeriod"/>
            </a:pPr>
            <a:r>
              <a:rPr lang="en-US" sz="3500">
                <a:solidFill>
                  <a:schemeClr val="dk1"/>
                </a:solidFill>
              </a:rPr>
              <a:t>Go to the moon</a:t>
            </a:r>
            <a:endParaRPr sz="3500">
              <a:solidFill>
                <a:schemeClr val="dk1"/>
              </a:solidFill>
            </a:endParaRPr>
          </a:p>
          <a:p>
            <a:pPr indent="-350837" lvl="0" marL="457200" rtl="0" algn="l">
              <a:spcBef>
                <a:spcPts val="0"/>
              </a:spcBef>
              <a:spcAft>
                <a:spcPts val="0"/>
              </a:spcAft>
              <a:buClr>
                <a:schemeClr val="dk1"/>
              </a:buClr>
              <a:buSzPct val="100000"/>
              <a:buAutoNum type="alphaUcPeriod"/>
            </a:pPr>
            <a:r>
              <a:rPr lang="en-US" sz="3500">
                <a:solidFill>
                  <a:schemeClr val="dk1"/>
                </a:solidFill>
              </a:rPr>
              <a:t>Be a guest at the Oscars</a:t>
            </a:r>
            <a:endParaRPr sz="3500">
              <a:solidFill>
                <a:schemeClr val="dk1"/>
              </a:solidFill>
            </a:endParaRPr>
          </a:p>
          <a:p>
            <a:pPr indent="0" lvl="0" marL="457200" rtl="0" algn="l">
              <a:lnSpc>
                <a:spcPct val="100000"/>
              </a:lnSpc>
              <a:spcBef>
                <a:spcPts val="0"/>
              </a:spcBef>
              <a:spcAft>
                <a:spcPts val="0"/>
              </a:spcAft>
              <a:buNone/>
            </a:pPr>
            <a:r>
              <a:t/>
            </a:r>
            <a:endParaRPr sz="3500">
              <a:solidFill>
                <a:schemeClr val="dk1"/>
              </a:solidFill>
            </a:endParaRPr>
          </a:p>
          <a:p>
            <a:pPr indent="-139700" lvl="0" marL="342900" rtl="0" algn="l">
              <a:lnSpc>
                <a:spcPct val="100000"/>
              </a:lnSpc>
              <a:spcBef>
                <a:spcPts val="640"/>
              </a:spcBef>
              <a:spcAft>
                <a:spcPts val="0"/>
              </a:spcAft>
              <a:buClr>
                <a:srgbClr val="3F3F3F"/>
              </a:buClr>
              <a:buSzPct val="100000"/>
              <a:buNone/>
            </a:pPr>
            <a:r>
              <a:t/>
            </a:r>
            <a:endParaRPr/>
          </a:p>
          <a:p>
            <a:pPr indent="-139700" lvl="0" marL="342900" rtl="0" algn="l">
              <a:lnSpc>
                <a:spcPct val="100000"/>
              </a:lnSpc>
              <a:spcBef>
                <a:spcPts val="640"/>
              </a:spcBef>
              <a:spcAft>
                <a:spcPts val="0"/>
              </a:spcAft>
              <a:buClr>
                <a:srgbClr val="3F3F3F"/>
              </a:buClr>
              <a:buSzPct val="10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8"/>
          <p:cNvSpPr txBox="1"/>
          <p:nvPr>
            <p:ph type="title"/>
          </p:nvPr>
        </p:nvSpPr>
        <p:spPr>
          <a:xfrm>
            <a:off x="489300" y="479725"/>
            <a:ext cx="8229600" cy="537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Syllabus One Day at a Time - Grading</a:t>
            </a:r>
            <a:endParaRPr/>
          </a:p>
        </p:txBody>
      </p:sp>
      <p:graphicFrame>
        <p:nvGraphicFramePr>
          <p:cNvPr id="314" name="Google Shape;314;p58"/>
          <p:cNvGraphicFramePr/>
          <p:nvPr/>
        </p:nvGraphicFramePr>
        <p:xfrm>
          <a:off x="789550" y="1320875"/>
          <a:ext cx="3000000" cy="3000000"/>
        </p:xfrm>
        <a:graphic>
          <a:graphicData uri="http://schemas.openxmlformats.org/drawingml/2006/table">
            <a:tbl>
              <a:tblPr>
                <a:noFill/>
                <a:tableStyleId>{B75335F5-1277-40DD-8521-11C00C3933ED}</a:tableStyleId>
              </a:tblPr>
              <a:tblGrid>
                <a:gridCol w="1809750"/>
                <a:gridCol w="1809750"/>
                <a:gridCol w="1809750"/>
                <a:gridCol w="1809750"/>
              </a:tblGrid>
              <a:tr h="381000">
                <a:tc>
                  <a:txBody>
                    <a:bodyPr/>
                    <a:lstStyle/>
                    <a:p>
                      <a:pPr indent="0" lvl="0" marL="0" rtl="0" algn="l">
                        <a:spcBef>
                          <a:spcPts val="0"/>
                        </a:spcBef>
                        <a:spcAft>
                          <a:spcPts val="0"/>
                        </a:spcAft>
                        <a:buNone/>
                      </a:pPr>
                      <a:r>
                        <a:rPr b="1" lang="en-US"/>
                        <a:t>Type</a:t>
                      </a:r>
                      <a:endParaRPr b="1"/>
                    </a:p>
                  </a:txBody>
                  <a:tcPr marT="91425" marB="91425" marR="91425" marL="91425"/>
                </a:tc>
                <a:tc>
                  <a:txBody>
                    <a:bodyPr/>
                    <a:lstStyle/>
                    <a:p>
                      <a:pPr indent="0" lvl="0" marL="0" rtl="0" algn="l">
                        <a:spcBef>
                          <a:spcPts val="0"/>
                        </a:spcBef>
                        <a:spcAft>
                          <a:spcPts val="0"/>
                        </a:spcAft>
                        <a:buNone/>
                      </a:pPr>
                      <a:r>
                        <a:rPr b="1" lang="en-US"/>
                        <a:t>Extension</a:t>
                      </a:r>
                      <a:endParaRPr b="1"/>
                    </a:p>
                  </a:txBody>
                  <a:tcPr marT="91425" marB="91425" marR="91425" marL="91425"/>
                </a:tc>
                <a:tc>
                  <a:txBody>
                    <a:bodyPr/>
                    <a:lstStyle/>
                    <a:p>
                      <a:pPr indent="0" lvl="0" marL="0" rtl="0" algn="l">
                        <a:spcBef>
                          <a:spcPts val="0"/>
                        </a:spcBef>
                        <a:spcAft>
                          <a:spcPts val="0"/>
                        </a:spcAft>
                        <a:buNone/>
                      </a:pPr>
                      <a:r>
                        <a:rPr b="1" lang="en-US"/>
                        <a:t>Make-up</a:t>
                      </a:r>
                      <a:endParaRPr b="1"/>
                    </a:p>
                  </a:txBody>
                  <a:tcPr marT="91425" marB="91425" marR="91425" marL="91425"/>
                </a:tc>
                <a:tc>
                  <a:txBody>
                    <a:bodyPr/>
                    <a:lstStyle/>
                    <a:p>
                      <a:pPr indent="0" lvl="0" marL="0" rtl="0" algn="l">
                        <a:spcBef>
                          <a:spcPts val="0"/>
                        </a:spcBef>
                        <a:spcAft>
                          <a:spcPts val="0"/>
                        </a:spcAft>
                        <a:buNone/>
                      </a:pPr>
                      <a:r>
                        <a:rPr b="1" lang="en-US"/>
                        <a:t>Drops</a:t>
                      </a:r>
                      <a:endParaRPr b="1"/>
                    </a:p>
                  </a:txBody>
                  <a:tcPr marT="91425" marB="91425" marR="91425" marL="91425"/>
                </a:tc>
              </a:tr>
              <a:tr h="619750">
                <a:tc>
                  <a:txBody>
                    <a:bodyPr/>
                    <a:lstStyle/>
                    <a:p>
                      <a:pPr indent="0" lvl="0" marL="0" rtl="0" algn="l">
                        <a:spcBef>
                          <a:spcPts val="0"/>
                        </a:spcBef>
                        <a:spcAft>
                          <a:spcPts val="0"/>
                        </a:spcAft>
                        <a:buNone/>
                      </a:pPr>
                      <a:r>
                        <a:rPr lang="en-US"/>
                        <a:t>At-Home Quizzes</a:t>
                      </a:r>
                      <a:endParaRPr/>
                    </a:p>
                  </a:txBody>
                  <a:tcPr marT="91425" marB="91425" marR="91425" marL="91425"/>
                </a:tc>
                <a:tc>
                  <a:txBody>
                    <a:bodyPr/>
                    <a:lstStyle/>
                    <a:p>
                      <a:pPr indent="0" lvl="0" marL="0" rtl="0" algn="l">
                        <a:spcBef>
                          <a:spcPts val="0"/>
                        </a:spcBef>
                        <a:spcAft>
                          <a:spcPts val="0"/>
                        </a:spcAft>
                        <a:buNone/>
                      </a:pPr>
                      <a:r>
                        <a:rPr lang="en-US"/>
                        <a:t>2 days, no slip days needed</a:t>
                      </a:r>
                      <a:endParaRPr/>
                    </a:p>
                  </a:txBody>
                  <a:tcPr marT="91425" marB="91425" marR="91425" marL="91425"/>
                </a:tc>
                <a:tc>
                  <a:txBody>
                    <a:bodyPr/>
                    <a:lstStyle/>
                    <a:p>
                      <a:pPr indent="0" lvl="0" marL="0" rtl="0" algn="l">
                        <a:spcBef>
                          <a:spcPts val="0"/>
                        </a:spcBef>
                        <a:spcAft>
                          <a:spcPts val="0"/>
                        </a:spcAft>
                        <a:buNone/>
                      </a:pPr>
                      <a:r>
                        <a:rPr lang="en-US"/>
                        <a:t>None</a:t>
                      </a:r>
                      <a:endParaRPr/>
                    </a:p>
                  </a:txBody>
                  <a:tcPr marT="91425" marB="91425" marR="91425" marL="91425"/>
                </a:tc>
                <a:tc rowSpan="2">
                  <a:txBody>
                    <a:bodyPr/>
                    <a:lstStyle/>
                    <a:p>
                      <a:pPr indent="0" lvl="0" marL="0" rtl="0" algn="l">
                        <a:spcBef>
                          <a:spcPts val="0"/>
                        </a:spcBef>
                        <a:spcAft>
                          <a:spcPts val="0"/>
                        </a:spcAft>
                        <a:buNone/>
                      </a:pPr>
                      <a:r>
                        <a:rPr lang="en-US"/>
                        <a:t>5 quizzes combined</a:t>
                      </a:r>
                      <a:endParaRPr/>
                    </a:p>
                  </a:txBody>
                  <a:tcPr marT="91425" marB="91425" marR="91425" marL="91425" anchor="ctr"/>
                </a:tc>
              </a:tr>
              <a:tr h="381000">
                <a:tc>
                  <a:txBody>
                    <a:bodyPr/>
                    <a:lstStyle/>
                    <a:p>
                      <a:pPr indent="0" lvl="0" marL="0" rtl="0" algn="l">
                        <a:spcBef>
                          <a:spcPts val="0"/>
                        </a:spcBef>
                        <a:spcAft>
                          <a:spcPts val="0"/>
                        </a:spcAft>
                        <a:buNone/>
                      </a:pPr>
                      <a:r>
                        <a:rPr lang="en-US"/>
                        <a:t>In-Class Quizzes</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None, must be taken in class on given day.</a:t>
                      </a:r>
                      <a:endParaRPr/>
                    </a:p>
                  </a:txBody>
                  <a:tcPr marT="91425" marB="91425" marR="91425" marL="91425"/>
                </a:tc>
                <a:tc>
                  <a:txBody>
                    <a:bodyPr/>
                    <a:lstStyle/>
                    <a:p>
                      <a:pPr indent="0" lvl="0" marL="0" rtl="0" algn="l">
                        <a:spcBef>
                          <a:spcPts val="0"/>
                        </a:spcBef>
                        <a:spcAft>
                          <a:spcPts val="0"/>
                        </a:spcAft>
                        <a:buNone/>
                      </a:pPr>
                      <a:r>
                        <a:rPr lang="en-US"/>
                        <a:t>None</a:t>
                      </a:r>
                      <a:endParaRPr/>
                    </a:p>
                  </a:txBody>
                  <a:tcPr marT="91425" marB="91425" marR="91425" marL="91425"/>
                </a:tc>
                <a:tc vMerge="1"/>
              </a:tr>
              <a:tr h="381000">
                <a:tc>
                  <a:txBody>
                    <a:bodyPr/>
                    <a:lstStyle/>
                    <a:p>
                      <a:pPr indent="0" lvl="0" marL="0" rtl="0" algn="l">
                        <a:spcBef>
                          <a:spcPts val="0"/>
                        </a:spcBef>
                        <a:spcAft>
                          <a:spcPts val="0"/>
                        </a:spcAft>
                        <a:buNone/>
                      </a:pPr>
                      <a:r>
                        <a:rPr lang="en-US"/>
                        <a:t>Programming Assignments</a:t>
                      </a:r>
                      <a:endParaRPr/>
                    </a:p>
                  </a:txBody>
                  <a:tcPr marT="91425" marB="91425" marR="91425" marL="91425"/>
                </a:tc>
                <a:tc>
                  <a:txBody>
                    <a:bodyPr/>
                    <a:lstStyle/>
                    <a:p>
                      <a:pPr indent="0" lvl="0" marL="0" rtl="0" algn="l">
                        <a:spcBef>
                          <a:spcPts val="0"/>
                        </a:spcBef>
                        <a:spcAft>
                          <a:spcPts val="0"/>
                        </a:spcAft>
                        <a:buNone/>
                      </a:pPr>
                      <a:r>
                        <a:rPr lang="en-US"/>
                        <a:t>2 days, slip days charged, 8 max</a:t>
                      </a:r>
                      <a:endParaRPr/>
                    </a:p>
                  </a:txBody>
                  <a:tcPr marT="91425" marB="91425" marR="91425" marL="91425"/>
                </a:tc>
                <a:tc>
                  <a:txBody>
                    <a:bodyPr/>
                    <a:lstStyle/>
                    <a:p>
                      <a:pPr indent="0" lvl="0" marL="0" rtl="0" algn="l">
                        <a:spcBef>
                          <a:spcPts val="0"/>
                        </a:spcBef>
                        <a:spcAft>
                          <a:spcPts val="0"/>
                        </a:spcAft>
                        <a:buNone/>
                      </a:pPr>
                      <a:r>
                        <a:rPr lang="en-US"/>
                        <a:t>None</a:t>
                      </a:r>
                      <a:endParaRPr/>
                    </a:p>
                  </a:txBody>
                  <a:tcPr marT="91425" marB="91425" marR="91425" marL="91425"/>
                </a:tc>
                <a:tc>
                  <a:txBody>
                    <a:bodyPr/>
                    <a:lstStyle/>
                    <a:p>
                      <a:pPr indent="0" lvl="0" marL="0" rtl="0" algn="l">
                        <a:spcBef>
                          <a:spcPts val="0"/>
                        </a:spcBef>
                        <a:spcAft>
                          <a:spcPts val="0"/>
                        </a:spcAft>
                        <a:buNone/>
                      </a:pPr>
                      <a:r>
                        <a:rPr lang="en-US"/>
                        <a:t>1 programming assignment</a:t>
                      </a:r>
                      <a:endParaRPr/>
                    </a:p>
                  </a:txBody>
                  <a:tcPr marT="91425" marB="91425" marR="91425" marL="91425"/>
                </a:tc>
              </a:tr>
              <a:tr h="381000">
                <a:tc>
                  <a:txBody>
                    <a:bodyPr/>
                    <a:lstStyle/>
                    <a:p>
                      <a:pPr indent="0" lvl="0" marL="0" rtl="0" algn="l">
                        <a:spcBef>
                          <a:spcPts val="0"/>
                        </a:spcBef>
                        <a:spcAft>
                          <a:spcPts val="0"/>
                        </a:spcAft>
                        <a:buNone/>
                      </a:pPr>
                      <a:r>
                        <a:rPr lang="en-US"/>
                        <a:t>Unit Tests</a:t>
                      </a:r>
                      <a:endParaRPr/>
                    </a:p>
                  </a:txBody>
                  <a:tcPr marT="91425" marB="91425" marR="91425" marL="91425"/>
                </a:tc>
                <a:tc>
                  <a:txBody>
                    <a:bodyPr/>
                    <a:lstStyle/>
                    <a:p>
                      <a:pPr indent="0" lvl="0" marL="0" rtl="0" algn="l">
                        <a:spcBef>
                          <a:spcPts val="0"/>
                        </a:spcBef>
                        <a:spcAft>
                          <a:spcPts val="0"/>
                        </a:spcAft>
                        <a:buNone/>
                      </a:pPr>
                      <a:r>
                        <a:rPr lang="en-US"/>
                        <a:t>None</a:t>
                      </a:r>
                      <a:endParaRPr/>
                    </a:p>
                  </a:txBody>
                  <a:tcPr marT="91425" marB="91425" marR="91425" marL="91425"/>
                </a:tc>
                <a:tc>
                  <a:txBody>
                    <a:bodyPr/>
                    <a:lstStyle/>
                    <a:p>
                      <a:pPr indent="0" lvl="0" marL="0" rtl="0" algn="l">
                        <a:spcBef>
                          <a:spcPts val="0"/>
                        </a:spcBef>
                        <a:spcAft>
                          <a:spcPts val="0"/>
                        </a:spcAft>
                        <a:buNone/>
                      </a:pPr>
                      <a:r>
                        <a:rPr lang="en-US"/>
                        <a:t>Only for conflicting UT Exam, with pre-approval</a:t>
                      </a:r>
                      <a:endParaRPr/>
                    </a:p>
                  </a:txBody>
                  <a:tcPr marT="91425" marB="91425" marR="91425" marL="91425"/>
                </a:tc>
                <a:tc>
                  <a:txBody>
                    <a:bodyPr/>
                    <a:lstStyle/>
                    <a:p>
                      <a:pPr indent="0" lvl="0" marL="0" rtl="0" algn="l">
                        <a:spcBef>
                          <a:spcPts val="0"/>
                        </a:spcBef>
                        <a:spcAft>
                          <a:spcPts val="0"/>
                        </a:spcAft>
                        <a:buNone/>
                      </a:pPr>
                      <a:r>
                        <a:rPr lang="en-US"/>
                        <a:t>None</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9"/>
          <p:cNvSpPr txBox="1"/>
          <p:nvPr>
            <p:ph type="title"/>
          </p:nvPr>
        </p:nvSpPr>
        <p:spPr>
          <a:xfrm>
            <a:off x="420163" y="428476"/>
            <a:ext cx="8229600" cy="5961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Academic Integrity</a:t>
            </a:r>
            <a:endParaRPr/>
          </a:p>
        </p:txBody>
      </p:sp>
      <p:pic>
        <p:nvPicPr>
          <p:cNvPr id="321" name="Google Shape;321;p59"/>
          <p:cNvPicPr preferRelativeResize="0"/>
          <p:nvPr/>
        </p:nvPicPr>
        <p:blipFill>
          <a:blip r:embed="rId3">
            <a:alphaModFix/>
          </a:blip>
          <a:stretch>
            <a:fillRect/>
          </a:stretch>
        </p:blipFill>
        <p:spPr>
          <a:xfrm>
            <a:off x="2773275" y="1311353"/>
            <a:ext cx="3523375" cy="1992625"/>
          </a:xfrm>
          <a:prstGeom prst="rect">
            <a:avLst/>
          </a:prstGeom>
          <a:noFill/>
          <a:ln>
            <a:noFill/>
          </a:ln>
        </p:spPr>
      </p:pic>
      <p:sp>
        <p:nvSpPr>
          <p:cNvPr id="322" name="Google Shape;322;p59"/>
          <p:cNvSpPr txBox="1"/>
          <p:nvPr/>
        </p:nvSpPr>
        <p:spPr>
          <a:xfrm>
            <a:off x="1060800" y="3352950"/>
            <a:ext cx="7103700" cy="10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latin typeface="Calibri"/>
                <a:ea typeface="Calibri"/>
                <a:cs typeface="Calibri"/>
                <a:sym typeface="Calibri"/>
              </a:rPr>
              <a:t>You are too young to start your life of crime. </a:t>
            </a:r>
            <a:endParaRPr sz="2400">
              <a:latin typeface="Calibri"/>
              <a:ea typeface="Calibri"/>
              <a:cs typeface="Calibri"/>
              <a:sym typeface="Calibri"/>
            </a:endParaRPr>
          </a:p>
          <a:p>
            <a:pPr indent="0" lvl="0" marL="0" rtl="0" algn="ctr">
              <a:spcBef>
                <a:spcPts val="0"/>
              </a:spcBef>
              <a:spcAft>
                <a:spcPts val="0"/>
              </a:spcAft>
              <a:buNone/>
            </a:pPr>
            <a:r>
              <a:rPr lang="en-US" sz="2400">
                <a:latin typeface="Calibri"/>
                <a:ea typeface="Calibri"/>
                <a:cs typeface="Calibri"/>
                <a:sym typeface="Calibri"/>
              </a:rPr>
              <a:t>Don’t end up in a documentary like Charles Ponzi, Natwarlal or </a:t>
            </a:r>
            <a:r>
              <a:rPr lang="en-US" sz="2200">
                <a:solidFill>
                  <a:srgbClr val="202124"/>
                </a:solidFill>
                <a:highlight>
                  <a:srgbClr val="FFFFFF"/>
                </a:highlight>
                <a:latin typeface="Roboto"/>
                <a:ea typeface="Roboto"/>
                <a:cs typeface="Roboto"/>
                <a:sym typeface="Roboto"/>
              </a:rPr>
              <a:t>Elizabeth Holmes.</a:t>
            </a:r>
            <a:endParaRPr sz="2200">
              <a:solidFill>
                <a:srgbClr val="202124"/>
              </a:solidFill>
              <a:highlight>
                <a:srgbClr val="FFFFFF"/>
              </a:highlight>
              <a:latin typeface="Roboto"/>
              <a:ea typeface="Roboto"/>
              <a:cs typeface="Roboto"/>
              <a:sym typeface="Roboto"/>
            </a:endParaRPr>
          </a:p>
          <a:p>
            <a:pPr indent="0" lvl="0" marL="0" rtl="0" algn="ctr">
              <a:spcBef>
                <a:spcPts val="0"/>
              </a:spcBef>
              <a:spcAft>
                <a:spcPts val="0"/>
              </a:spcAft>
              <a:buNone/>
            </a:pPr>
            <a:r>
              <a:t/>
            </a:r>
            <a:endParaRPr sz="2200">
              <a:solidFill>
                <a:srgbClr val="202124"/>
              </a:solidFill>
              <a:highlight>
                <a:srgbClr val="FFFFFF"/>
              </a:highlight>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0"/>
          <p:cNvSpPr txBox="1"/>
          <p:nvPr>
            <p:ph idx="1" type="body"/>
          </p:nvPr>
        </p:nvSpPr>
        <p:spPr>
          <a:xfrm>
            <a:off x="457200" y="975025"/>
            <a:ext cx="8229600" cy="37113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t/>
            </a:r>
            <a:endParaRPr/>
          </a:p>
          <a:p>
            <a:pPr indent="0" lvl="0" marL="0" rtl="0" algn="ctr">
              <a:spcBef>
                <a:spcPts val="360"/>
              </a:spcBef>
              <a:spcAft>
                <a:spcPts val="0"/>
              </a:spcAft>
              <a:buNone/>
            </a:pPr>
            <a:r>
              <a:rPr lang="en-US"/>
              <a:t>Short Version</a:t>
            </a:r>
            <a:endParaRPr/>
          </a:p>
          <a:p>
            <a:pPr indent="0" lvl="0" marL="0" rtl="0" algn="ctr">
              <a:spcBef>
                <a:spcPts val="360"/>
              </a:spcBef>
              <a:spcAft>
                <a:spcPts val="0"/>
              </a:spcAft>
              <a:buNone/>
            </a:pPr>
            <a:r>
              <a:rPr lang="en-US"/>
              <a:t>Don’t submit code that didn’t come from your own brain and typing fingers and don’t help anyone else to do the same.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1"/>
          <p:cNvSpPr txBox="1"/>
          <p:nvPr>
            <p:ph idx="1" type="body"/>
          </p:nvPr>
        </p:nvSpPr>
        <p:spPr>
          <a:xfrm>
            <a:off x="457200" y="975025"/>
            <a:ext cx="8229600" cy="37113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t/>
            </a:r>
            <a:endParaRPr/>
          </a:p>
          <a:p>
            <a:pPr indent="0" lvl="0" marL="0" rtl="0" algn="ctr">
              <a:spcBef>
                <a:spcPts val="360"/>
              </a:spcBef>
              <a:spcAft>
                <a:spcPts val="0"/>
              </a:spcAft>
              <a:buNone/>
            </a:pPr>
            <a:r>
              <a:rPr lang="en-US"/>
              <a:t>Long Version</a:t>
            </a:r>
            <a:endParaRPr/>
          </a:p>
          <a:p>
            <a:pPr indent="0" lvl="0" marL="0" rtl="0" algn="ctr">
              <a:spcBef>
                <a:spcPts val="360"/>
              </a:spcBef>
              <a:spcAft>
                <a:spcPts val="0"/>
              </a:spcAft>
              <a:buNone/>
            </a:pPr>
            <a:r>
              <a:rPr lang="en-US"/>
              <a:t>See Syllabus. Know the syllabus.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2"/>
          <p:cNvSpPr txBox="1"/>
          <p:nvPr>
            <p:ph type="title"/>
          </p:nvPr>
        </p:nvSpPr>
        <p:spPr>
          <a:xfrm>
            <a:off x="489300" y="479725"/>
            <a:ext cx="8229600" cy="537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Three More Quizzes Due Thursday</a:t>
            </a:r>
            <a:endParaRPr/>
          </a:p>
        </p:txBody>
      </p:sp>
      <p:sp>
        <p:nvSpPr>
          <p:cNvPr id="341" name="Google Shape;341;p62"/>
          <p:cNvSpPr txBox="1"/>
          <p:nvPr>
            <p:ph idx="1" type="body"/>
          </p:nvPr>
        </p:nvSpPr>
        <p:spPr>
          <a:xfrm>
            <a:off x="457200" y="1081925"/>
            <a:ext cx="8229600" cy="36045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Beginning of Course Survey</a:t>
            </a:r>
            <a:endParaRPr/>
          </a:p>
          <a:p>
            <a:pPr indent="-342900" lvl="0" marL="457200" rtl="0" algn="l">
              <a:spcBef>
                <a:spcPts val="0"/>
              </a:spcBef>
              <a:spcAft>
                <a:spcPts val="0"/>
              </a:spcAft>
              <a:buSzPts val="1800"/>
              <a:buChar char="•"/>
            </a:pPr>
            <a:r>
              <a:rPr lang="en-US"/>
              <a:t>Syllabus</a:t>
            </a:r>
            <a:endParaRPr/>
          </a:p>
          <a:p>
            <a:pPr indent="-342900" lvl="0" marL="457200" rtl="0" algn="l">
              <a:spcBef>
                <a:spcPts val="0"/>
              </a:spcBef>
              <a:spcAft>
                <a:spcPts val="0"/>
              </a:spcAft>
              <a:buSzPts val="1800"/>
              <a:buChar char="•"/>
            </a:pPr>
            <a:r>
              <a:rPr lang="en-US"/>
              <a:t>Academic Integrity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3"/>
          <p:cNvSpPr txBox="1"/>
          <p:nvPr>
            <p:ph type="title"/>
          </p:nvPr>
        </p:nvSpPr>
        <p:spPr>
          <a:xfrm>
            <a:off x="457200" y="436926"/>
            <a:ext cx="8229600" cy="633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Beginning of Semester Survey and Quiz</a:t>
            </a:r>
            <a:endParaRPr/>
          </a:p>
        </p:txBody>
      </p:sp>
      <p:sp>
        <p:nvSpPr>
          <p:cNvPr id="348" name="Google Shape;348;p63"/>
          <p:cNvSpPr txBox="1"/>
          <p:nvPr>
            <p:ph idx="1" type="body"/>
          </p:nvPr>
        </p:nvSpPr>
        <p:spPr>
          <a:xfrm>
            <a:off x="457200" y="1134925"/>
            <a:ext cx="8686800" cy="38238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b="1" lang="en-US" sz="3000"/>
              <a:t>        #1                               #2                             #3         </a:t>
            </a:r>
            <a:endParaRPr b="1" sz="3000"/>
          </a:p>
          <a:p>
            <a:pPr indent="0" lvl="0" marL="0" rtl="0" algn="l">
              <a:spcBef>
                <a:spcPts val="360"/>
              </a:spcBef>
              <a:spcAft>
                <a:spcPts val="0"/>
              </a:spcAft>
              <a:buNone/>
            </a:pPr>
            <a:r>
              <a:rPr lang="en-US" sz="2100"/>
              <a:t>Start Quiz in Canvas.       Follow link to take survey.        Return to Canvas, enter  </a:t>
            </a:r>
            <a:endParaRPr sz="2100"/>
          </a:p>
          <a:p>
            <a:pPr indent="0" lvl="0" marL="0" rtl="0" algn="l">
              <a:spcBef>
                <a:spcPts val="360"/>
              </a:spcBef>
              <a:spcAft>
                <a:spcPts val="0"/>
              </a:spcAft>
              <a:buNone/>
            </a:pPr>
            <a:r>
              <a:rPr lang="en-US" sz="2100"/>
              <a:t>                                            Find magic number at end.      magic number to </a:t>
            </a:r>
            <a:endParaRPr sz="2100"/>
          </a:p>
          <a:p>
            <a:pPr indent="0" lvl="0" marL="0" rtl="0" algn="l">
              <a:spcBef>
                <a:spcPts val="360"/>
              </a:spcBef>
              <a:spcAft>
                <a:spcPts val="0"/>
              </a:spcAft>
              <a:buNone/>
            </a:pPr>
            <a:r>
              <a:rPr lang="en-US" sz="2100"/>
              <a:t>                                                                                                  get credit.</a:t>
            </a:r>
            <a:endParaRPr sz="2100"/>
          </a:p>
        </p:txBody>
      </p:sp>
      <p:pic>
        <p:nvPicPr>
          <p:cNvPr id="349" name="Google Shape;349;p63"/>
          <p:cNvPicPr preferRelativeResize="0"/>
          <p:nvPr/>
        </p:nvPicPr>
        <p:blipFill>
          <a:blip r:embed="rId3">
            <a:alphaModFix/>
          </a:blip>
          <a:stretch>
            <a:fillRect/>
          </a:stretch>
        </p:blipFill>
        <p:spPr>
          <a:xfrm>
            <a:off x="2817850" y="2650976"/>
            <a:ext cx="3508299" cy="1664150"/>
          </a:xfrm>
          <a:prstGeom prst="rect">
            <a:avLst/>
          </a:prstGeom>
          <a:noFill/>
          <a:ln>
            <a:noFill/>
          </a:ln>
        </p:spPr>
      </p:pic>
      <p:pic>
        <p:nvPicPr>
          <p:cNvPr id="350" name="Google Shape;350;p63"/>
          <p:cNvPicPr preferRelativeResize="0"/>
          <p:nvPr/>
        </p:nvPicPr>
        <p:blipFill>
          <a:blip r:embed="rId4">
            <a:alphaModFix/>
          </a:blip>
          <a:stretch>
            <a:fillRect/>
          </a:stretch>
        </p:blipFill>
        <p:spPr>
          <a:xfrm>
            <a:off x="457200" y="2551313"/>
            <a:ext cx="2158925" cy="1969425"/>
          </a:xfrm>
          <a:prstGeom prst="rect">
            <a:avLst/>
          </a:prstGeom>
          <a:noFill/>
          <a:ln>
            <a:noFill/>
          </a:ln>
        </p:spPr>
      </p:pic>
      <p:pic>
        <p:nvPicPr>
          <p:cNvPr id="351" name="Google Shape;351;p63"/>
          <p:cNvPicPr preferRelativeResize="0"/>
          <p:nvPr/>
        </p:nvPicPr>
        <p:blipFill>
          <a:blip r:embed="rId5">
            <a:alphaModFix/>
          </a:blip>
          <a:stretch>
            <a:fillRect/>
          </a:stretch>
        </p:blipFill>
        <p:spPr>
          <a:xfrm>
            <a:off x="6527875" y="2836526"/>
            <a:ext cx="2273150" cy="1169300"/>
          </a:xfrm>
          <a:prstGeom prst="rect">
            <a:avLst/>
          </a:prstGeom>
          <a:noFill/>
          <a:ln>
            <a:noFill/>
          </a:ln>
        </p:spPr>
      </p:pic>
      <p:pic>
        <p:nvPicPr>
          <p:cNvPr id="352" name="Google Shape;352;p63"/>
          <p:cNvPicPr preferRelativeResize="0"/>
          <p:nvPr/>
        </p:nvPicPr>
        <p:blipFill rotWithShape="1">
          <a:blip r:embed="rId6">
            <a:alphaModFix/>
          </a:blip>
          <a:srcRect b="0" l="0" r="0" t="16233"/>
          <a:stretch/>
        </p:blipFill>
        <p:spPr>
          <a:xfrm>
            <a:off x="2616125" y="4373938"/>
            <a:ext cx="4143375" cy="398925"/>
          </a:xfrm>
          <a:prstGeom prst="rect">
            <a:avLst/>
          </a:prstGeom>
          <a:noFill/>
          <a:ln>
            <a:noFill/>
          </a:ln>
        </p:spPr>
      </p:pic>
      <p:pic>
        <p:nvPicPr>
          <p:cNvPr id="353" name="Google Shape;353;p63"/>
          <p:cNvPicPr preferRelativeResize="0"/>
          <p:nvPr/>
        </p:nvPicPr>
        <p:blipFill>
          <a:blip r:embed="rId7">
            <a:alphaModFix/>
          </a:blip>
          <a:stretch>
            <a:fillRect/>
          </a:stretch>
        </p:blipFill>
        <p:spPr>
          <a:xfrm>
            <a:off x="2704050" y="4772875"/>
            <a:ext cx="1137675" cy="264800"/>
          </a:xfrm>
          <a:prstGeom prst="rect">
            <a:avLst/>
          </a:prstGeom>
          <a:noFill/>
          <a:ln>
            <a:noFill/>
          </a:ln>
        </p:spPr>
      </p:pic>
      <p:sp>
        <p:nvSpPr>
          <p:cNvPr id="354" name="Google Shape;354;p63"/>
          <p:cNvSpPr txBox="1"/>
          <p:nvPr/>
        </p:nvSpPr>
        <p:spPr>
          <a:xfrm>
            <a:off x="3799775" y="4520738"/>
            <a:ext cx="545400" cy="1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3F3F3F"/>
                </a:solidFill>
                <a:latin typeface="Calibri"/>
                <a:ea typeface="Calibri"/>
                <a:cs typeface="Calibri"/>
                <a:sym typeface="Calibri"/>
              </a:rPr>
              <a:t>…</a:t>
            </a:r>
            <a:endParaRPr sz="2700">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cxnSp>
        <p:nvCxnSpPr>
          <p:cNvPr id="194" name="Google Shape;194;p46"/>
          <p:cNvCxnSpPr/>
          <p:nvPr/>
        </p:nvCxnSpPr>
        <p:spPr>
          <a:xfrm>
            <a:off x="628650" y="3486150"/>
            <a:ext cx="5619750" cy="0"/>
          </a:xfrm>
          <a:prstGeom prst="straightConnector1">
            <a:avLst/>
          </a:prstGeom>
          <a:noFill/>
          <a:ln cap="flat" cmpd="sng" w="19050">
            <a:solidFill>
              <a:srgbClr val="BF5700"/>
            </a:solidFill>
            <a:prstDash val="solid"/>
            <a:round/>
            <a:headEnd len="sm" w="sm" type="none"/>
            <a:tailEnd len="sm" w="sm" type="none"/>
          </a:ln>
        </p:spPr>
      </p:cxnSp>
      <p:sp>
        <p:nvSpPr>
          <p:cNvPr id="195" name="Google Shape;195;p46"/>
          <p:cNvSpPr txBox="1"/>
          <p:nvPr/>
        </p:nvSpPr>
        <p:spPr>
          <a:xfrm>
            <a:off x="548650" y="392045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PROFESSOR</a:t>
            </a:r>
            <a:r>
              <a:rPr b="0" i="0" lang="en-US" sz="1050" u="none" cap="none" strike="noStrike">
                <a:solidFill>
                  <a:srgbClr val="BF5700"/>
                </a:solidFill>
                <a:latin typeface="Arial Black"/>
                <a:ea typeface="Arial Black"/>
                <a:cs typeface="Arial Black"/>
                <a:sym typeface="Arial Black"/>
              </a:rPr>
              <a:t> RAMSEY</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ramsey@cs.utexas.edu</a:t>
            </a:r>
            <a:endParaRPr b="0" i="0" sz="1050" u="none" cap="none" strike="noStrike">
              <a:solidFill>
                <a:srgbClr val="BF5700"/>
              </a:solidFill>
              <a:latin typeface="Arial Black"/>
              <a:ea typeface="Arial Black"/>
              <a:cs typeface="Arial Black"/>
              <a:sym typeface="Arial Black"/>
            </a:endParaRPr>
          </a:p>
        </p:txBody>
      </p:sp>
      <p:sp>
        <p:nvSpPr>
          <p:cNvPr id="196" name="Google Shape;196;p46"/>
          <p:cNvSpPr txBox="1"/>
          <p:nvPr/>
        </p:nvSpPr>
        <p:spPr>
          <a:xfrm>
            <a:off x="548640" y="457200"/>
            <a:ext cx="7828444" cy="38929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BF5700"/>
              </a:buClr>
              <a:buSzPts val="1200"/>
              <a:buFont typeface="Arial"/>
              <a:buNone/>
            </a:pPr>
            <a:r>
              <a:t/>
            </a:r>
            <a:endParaRPr b="0" i="0" sz="1200" u="none" cap="none" strike="noStrike">
              <a:solidFill>
                <a:srgbClr val="BF5700"/>
              </a:solidFill>
              <a:latin typeface="Arial"/>
              <a:ea typeface="Arial"/>
              <a:cs typeface="Arial"/>
              <a:sym typeface="Arial"/>
            </a:endParaRPr>
          </a:p>
        </p:txBody>
      </p:sp>
      <p:sp>
        <p:nvSpPr>
          <p:cNvPr id="197" name="Google Shape;197;p46"/>
          <p:cNvSpPr txBox="1"/>
          <p:nvPr/>
        </p:nvSpPr>
        <p:spPr>
          <a:xfrm>
            <a:off x="502925" y="2128250"/>
            <a:ext cx="7886700" cy="1281600"/>
          </a:xfrm>
          <a:prstGeom prst="rect">
            <a:avLst/>
          </a:prstGeom>
          <a:noFill/>
          <a:ln>
            <a:noFill/>
          </a:ln>
        </p:spPr>
        <p:txBody>
          <a:bodyPr anchorCtr="0" anchor="b" bIns="45700" lIns="91425" spcFirstLastPara="1" rIns="91425" wrap="square" tIns="45700">
            <a:noAutofit/>
          </a:bodyPr>
          <a:lstStyle/>
          <a:p>
            <a:pPr indent="0" lvl="0" marL="0" marR="0" rtl="0" algn="l">
              <a:lnSpc>
                <a:spcPct val="115000"/>
              </a:lnSpc>
              <a:spcBef>
                <a:spcPts val="0"/>
              </a:spcBef>
              <a:spcAft>
                <a:spcPts val="0"/>
              </a:spcAft>
              <a:buClr>
                <a:srgbClr val="BF5700"/>
              </a:buClr>
              <a:buSzPts val="2800"/>
              <a:buFont typeface="Arial Black"/>
              <a:buNone/>
            </a:pPr>
            <a:r>
              <a:rPr b="1" lang="en-US" sz="3400">
                <a:solidFill>
                  <a:srgbClr val="BF5700"/>
                </a:solidFill>
                <a:latin typeface="Arial Black"/>
                <a:ea typeface="Arial Black"/>
                <a:cs typeface="Arial Black"/>
                <a:sym typeface="Arial Black"/>
              </a:rPr>
              <a:t>Day 2 Hello World!</a:t>
            </a:r>
            <a:endParaRPr b="1" sz="3400">
              <a:solidFill>
                <a:srgbClr val="BF5700"/>
              </a:solidFill>
              <a:latin typeface="Arial Black"/>
              <a:ea typeface="Arial Black"/>
              <a:cs typeface="Arial Black"/>
              <a:sym typeface="Arial Black"/>
            </a:endParaRPr>
          </a:p>
        </p:txBody>
      </p:sp>
      <p:pic>
        <p:nvPicPr>
          <p:cNvPr id="198" name="Google Shape;198;p46"/>
          <p:cNvPicPr preferRelativeResize="0"/>
          <p:nvPr/>
        </p:nvPicPr>
        <p:blipFill rotWithShape="1">
          <a:blip r:embed="rId3">
            <a:alphaModFix/>
          </a:blip>
          <a:srcRect b="0" l="0" r="0" t="0"/>
          <a:stretch/>
        </p:blipFill>
        <p:spPr>
          <a:xfrm>
            <a:off x="6565597" y="-152400"/>
            <a:ext cx="2151186" cy="1047750"/>
          </a:xfrm>
          <a:prstGeom prst="rect">
            <a:avLst/>
          </a:prstGeom>
          <a:noFill/>
          <a:ln>
            <a:noFill/>
          </a:ln>
        </p:spPr>
      </p:pic>
      <p:pic>
        <p:nvPicPr>
          <p:cNvPr id="199" name="Google Shape;199;p46"/>
          <p:cNvPicPr preferRelativeResize="0"/>
          <p:nvPr/>
        </p:nvPicPr>
        <p:blipFill rotWithShape="1">
          <a:blip r:embed="rId4">
            <a:alphaModFix/>
          </a:blip>
          <a:srcRect b="0" l="0" r="0" t="0"/>
          <a:stretch/>
        </p:blipFill>
        <p:spPr>
          <a:xfrm>
            <a:off x="7399968" y="785468"/>
            <a:ext cx="989650" cy="98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4"/>
          <p:cNvSpPr txBox="1"/>
          <p:nvPr>
            <p:ph type="title"/>
          </p:nvPr>
        </p:nvSpPr>
        <p:spPr>
          <a:xfrm>
            <a:off x="457200" y="436926"/>
            <a:ext cx="8229600" cy="633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Our First Program</a:t>
            </a:r>
            <a:endParaRPr/>
          </a:p>
        </p:txBody>
      </p:sp>
      <p:sp>
        <p:nvSpPr>
          <p:cNvPr id="361" name="Google Shape;361;p64"/>
          <p:cNvSpPr txBox="1"/>
          <p:nvPr>
            <p:ph idx="1" type="body"/>
          </p:nvPr>
        </p:nvSpPr>
        <p:spPr>
          <a:xfrm>
            <a:off x="457200" y="1134925"/>
            <a:ext cx="8229600" cy="38238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Where to start and end.</a:t>
            </a:r>
            <a:endParaRPr/>
          </a:p>
          <a:p>
            <a:pPr indent="-342900" lvl="0" marL="457200" rtl="0" algn="l">
              <a:spcBef>
                <a:spcPts val="0"/>
              </a:spcBef>
              <a:spcAft>
                <a:spcPts val="0"/>
              </a:spcAft>
              <a:buSzPts val="1800"/>
              <a:buChar char="●"/>
            </a:pPr>
            <a:r>
              <a:rPr lang="en-US"/>
              <a:t>What steps to to execute.</a:t>
            </a:r>
            <a:endParaRPr/>
          </a:p>
          <a:p>
            <a:pPr indent="-342900" lvl="0" marL="457200" rtl="0" algn="l">
              <a:spcBef>
                <a:spcPts val="0"/>
              </a:spcBef>
              <a:spcAft>
                <a:spcPts val="0"/>
              </a:spcAft>
              <a:buSzPts val="1800"/>
              <a:buChar char="●"/>
            </a:pPr>
            <a:r>
              <a:rPr lang="en-US"/>
              <a:t>How to compile and run.</a:t>
            </a:r>
            <a:endParaRPr/>
          </a:p>
          <a:p>
            <a:pPr indent="-342900" lvl="0" marL="457200" rtl="0" algn="l">
              <a:spcBef>
                <a:spcPts val="0"/>
              </a:spcBef>
              <a:spcAft>
                <a:spcPts val="0"/>
              </a:spcAft>
              <a:buSzPts val="1800"/>
              <a:buChar char="●"/>
            </a:pPr>
            <a:r>
              <a:rPr lang="en-US"/>
              <a:t>How to debug.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5"/>
          <p:cNvSpPr/>
          <p:nvPr/>
        </p:nvSpPr>
        <p:spPr>
          <a:xfrm>
            <a:off x="3756000" y="10280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
        <p:nvSpPr>
          <p:cNvPr id="368" name="Google Shape;368;p65"/>
          <p:cNvSpPr txBox="1"/>
          <p:nvPr/>
        </p:nvSpPr>
        <p:spPr>
          <a:xfrm>
            <a:off x="2125425" y="2846125"/>
            <a:ext cx="5094300" cy="12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rgbClr val="3F3F3F"/>
                </a:solidFill>
                <a:latin typeface="Calibri"/>
                <a:ea typeface="Calibri"/>
                <a:cs typeface="Calibri"/>
                <a:sym typeface="Calibri"/>
              </a:rPr>
              <a:t>HelloWorld.java</a:t>
            </a:r>
            <a:endParaRPr sz="3200">
              <a:solidFill>
                <a:srgbClr val="3F3F3F"/>
              </a:solidFill>
              <a:latin typeface="Calibri"/>
              <a:ea typeface="Calibri"/>
              <a:cs typeface="Calibri"/>
              <a:sym typeface="Calibri"/>
            </a:endParaRPr>
          </a:p>
          <a:p>
            <a:pPr indent="0" lvl="0" marL="0" rtl="0" algn="l">
              <a:spcBef>
                <a:spcPts val="0"/>
              </a:spcBef>
              <a:spcAft>
                <a:spcPts val="0"/>
              </a:spcAft>
              <a:buNone/>
            </a:pPr>
            <a:r>
              <a:rPr lang="en-US" sz="3200">
                <a:solidFill>
                  <a:srgbClr val="3F3F3F"/>
                </a:solidFill>
                <a:latin typeface="Calibri"/>
                <a:ea typeface="Calibri"/>
                <a:cs typeface="Calibri"/>
                <a:sym typeface="Calibri"/>
              </a:rPr>
              <a:t>Hello.java (with errors)</a:t>
            </a:r>
            <a:endParaRPr sz="3200">
              <a:solidFill>
                <a:srgbClr val="3F3F3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6"/>
          <p:cNvSpPr txBox="1"/>
          <p:nvPr>
            <p:ph type="title"/>
          </p:nvPr>
        </p:nvSpPr>
        <p:spPr>
          <a:xfrm>
            <a:off x="457200" y="396876"/>
            <a:ext cx="8229600" cy="522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Creating a Project and Java Class</a:t>
            </a:r>
            <a:endParaRPr/>
          </a:p>
        </p:txBody>
      </p:sp>
      <p:pic>
        <p:nvPicPr>
          <p:cNvPr id="375" name="Google Shape;375;p66"/>
          <p:cNvPicPr preferRelativeResize="0"/>
          <p:nvPr/>
        </p:nvPicPr>
        <p:blipFill>
          <a:blip r:embed="rId3">
            <a:alphaModFix/>
          </a:blip>
          <a:stretch>
            <a:fillRect/>
          </a:stretch>
        </p:blipFill>
        <p:spPr>
          <a:xfrm>
            <a:off x="543525" y="1270987"/>
            <a:ext cx="2912300" cy="3158976"/>
          </a:xfrm>
          <a:prstGeom prst="rect">
            <a:avLst/>
          </a:prstGeom>
          <a:noFill/>
          <a:ln>
            <a:noFill/>
          </a:ln>
        </p:spPr>
      </p:pic>
      <p:pic>
        <p:nvPicPr>
          <p:cNvPr id="376" name="Google Shape;376;p66"/>
          <p:cNvPicPr preferRelativeResize="0"/>
          <p:nvPr/>
        </p:nvPicPr>
        <p:blipFill>
          <a:blip r:embed="rId4">
            <a:alphaModFix/>
          </a:blip>
          <a:stretch>
            <a:fillRect/>
          </a:stretch>
        </p:blipFill>
        <p:spPr>
          <a:xfrm>
            <a:off x="4095250" y="1733550"/>
            <a:ext cx="4419600" cy="1676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7"/>
          <p:cNvSpPr txBox="1"/>
          <p:nvPr>
            <p:ph type="title"/>
          </p:nvPr>
        </p:nvSpPr>
        <p:spPr>
          <a:xfrm>
            <a:off x="203850" y="423253"/>
            <a:ext cx="82296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111"/>
              <a:buNone/>
            </a:pPr>
            <a:r>
              <a:rPr lang="en-US"/>
              <a:t>The IDE</a:t>
            </a:r>
            <a:endParaRPr/>
          </a:p>
        </p:txBody>
      </p:sp>
      <p:pic>
        <p:nvPicPr>
          <p:cNvPr id="383" name="Google Shape;383;p67"/>
          <p:cNvPicPr preferRelativeResize="0"/>
          <p:nvPr/>
        </p:nvPicPr>
        <p:blipFill rotWithShape="1">
          <a:blip r:embed="rId3">
            <a:alphaModFix/>
          </a:blip>
          <a:srcRect b="0" l="0" r="0" t="0"/>
          <a:stretch/>
        </p:blipFill>
        <p:spPr>
          <a:xfrm>
            <a:off x="1221050" y="1437253"/>
            <a:ext cx="7722894" cy="3390097"/>
          </a:xfrm>
          <a:prstGeom prst="rect">
            <a:avLst/>
          </a:prstGeom>
          <a:noFill/>
          <a:ln>
            <a:noFill/>
          </a:ln>
        </p:spPr>
      </p:pic>
      <p:sp>
        <p:nvSpPr>
          <p:cNvPr id="384" name="Google Shape;384;p67"/>
          <p:cNvSpPr/>
          <p:nvPr/>
        </p:nvSpPr>
        <p:spPr>
          <a:xfrm rot="9439546">
            <a:off x="1695437" y="1199158"/>
            <a:ext cx="1459178" cy="395077"/>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67"/>
          <p:cNvSpPr/>
          <p:nvPr/>
        </p:nvSpPr>
        <p:spPr>
          <a:xfrm rot="9373560">
            <a:off x="2868898" y="1274870"/>
            <a:ext cx="1361099" cy="395043"/>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67"/>
          <p:cNvSpPr/>
          <p:nvPr/>
        </p:nvSpPr>
        <p:spPr>
          <a:xfrm rot="8958588">
            <a:off x="4291892" y="1381689"/>
            <a:ext cx="1842688" cy="395189"/>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67"/>
          <p:cNvSpPr txBox="1"/>
          <p:nvPr/>
        </p:nvSpPr>
        <p:spPr>
          <a:xfrm>
            <a:off x="2847200" y="456100"/>
            <a:ext cx="4636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save and</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compile           run                     tab for each open file</a:t>
            </a:r>
            <a:endParaRPr b="0" i="0" sz="1600" u="none" cap="none" strike="noStrike">
              <a:solidFill>
                <a:srgbClr val="000000"/>
              </a:solidFill>
              <a:latin typeface="Calibri"/>
              <a:ea typeface="Calibri"/>
              <a:cs typeface="Calibri"/>
              <a:sym typeface="Calibri"/>
            </a:endParaRPr>
          </a:p>
        </p:txBody>
      </p:sp>
      <p:sp>
        <p:nvSpPr>
          <p:cNvPr id="388" name="Google Shape;388;p67"/>
          <p:cNvSpPr/>
          <p:nvPr/>
        </p:nvSpPr>
        <p:spPr>
          <a:xfrm rot="-899844">
            <a:off x="824322" y="2476376"/>
            <a:ext cx="637619" cy="395074"/>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67"/>
          <p:cNvSpPr/>
          <p:nvPr/>
        </p:nvSpPr>
        <p:spPr>
          <a:xfrm rot="-740721">
            <a:off x="815353" y="3010577"/>
            <a:ext cx="1006064" cy="394903"/>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67"/>
          <p:cNvSpPr/>
          <p:nvPr/>
        </p:nvSpPr>
        <p:spPr>
          <a:xfrm rot="-552330">
            <a:off x="938744" y="4262307"/>
            <a:ext cx="2156575" cy="395104"/>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67"/>
          <p:cNvSpPr txBox="1"/>
          <p:nvPr/>
        </p:nvSpPr>
        <p:spPr>
          <a:xfrm>
            <a:off x="94275" y="2496000"/>
            <a:ext cx="8268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project</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Java files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output</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8"/>
          <p:cNvSpPr txBox="1"/>
          <p:nvPr>
            <p:ph type="title"/>
          </p:nvPr>
        </p:nvSpPr>
        <p:spPr>
          <a:xfrm>
            <a:off x="457200" y="396876"/>
            <a:ext cx="8229600" cy="522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Know Your Workspace</a:t>
            </a:r>
            <a:endParaRPr/>
          </a:p>
        </p:txBody>
      </p:sp>
      <p:pic>
        <p:nvPicPr>
          <p:cNvPr id="398" name="Google Shape;398;p68"/>
          <p:cNvPicPr preferRelativeResize="0"/>
          <p:nvPr/>
        </p:nvPicPr>
        <p:blipFill rotWithShape="1">
          <a:blip r:embed="rId3">
            <a:alphaModFix/>
          </a:blip>
          <a:srcRect b="0" l="0" r="23289" t="0"/>
          <a:stretch/>
        </p:blipFill>
        <p:spPr>
          <a:xfrm>
            <a:off x="174125" y="1337925"/>
            <a:ext cx="5019400" cy="2952250"/>
          </a:xfrm>
          <a:prstGeom prst="rect">
            <a:avLst/>
          </a:prstGeom>
          <a:noFill/>
          <a:ln>
            <a:noFill/>
          </a:ln>
        </p:spPr>
      </p:pic>
      <p:pic>
        <p:nvPicPr>
          <p:cNvPr id="399" name="Google Shape;399;p68"/>
          <p:cNvPicPr preferRelativeResize="0"/>
          <p:nvPr/>
        </p:nvPicPr>
        <p:blipFill>
          <a:blip r:embed="rId4">
            <a:alphaModFix/>
          </a:blip>
          <a:stretch>
            <a:fillRect/>
          </a:stretch>
        </p:blipFill>
        <p:spPr>
          <a:xfrm>
            <a:off x="5573724" y="1297575"/>
            <a:ext cx="2717000" cy="3232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9"/>
          <p:cNvSpPr txBox="1"/>
          <p:nvPr>
            <p:ph type="title"/>
          </p:nvPr>
        </p:nvSpPr>
        <p:spPr>
          <a:xfrm>
            <a:off x="457200" y="396876"/>
            <a:ext cx="8229600" cy="522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Run Test Cases in GradeScope</a:t>
            </a:r>
            <a:endParaRPr/>
          </a:p>
        </p:txBody>
      </p:sp>
      <p:sp>
        <p:nvSpPr>
          <p:cNvPr id="406" name="Google Shape;406;p69"/>
          <p:cNvSpPr txBox="1"/>
          <p:nvPr>
            <p:ph idx="1" type="body"/>
          </p:nvPr>
        </p:nvSpPr>
        <p:spPr>
          <a:xfrm>
            <a:off x="457200" y="1014625"/>
            <a:ext cx="8229600" cy="36717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0"/>
          <p:cNvSpPr txBox="1"/>
          <p:nvPr>
            <p:ph type="title"/>
          </p:nvPr>
        </p:nvSpPr>
        <p:spPr>
          <a:xfrm>
            <a:off x="457200" y="396876"/>
            <a:ext cx="8229600" cy="522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Naming Things</a:t>
            </a:r>
            <a:endParaRPr/>
          </a:p>
        </p:txBody>
      </p:sp>
      <p:graphicFrame>
        <p:nvGraphicFramePr>
          <p:cNvPr id="413" name="Google Shape;413;p70"/>
          <p:cNvGraphicFramePr/>
          <p:nvPr/>
        </p:nvGraphicFramePr>
        <p:xfrm>
          <a:off x="457175" y="1388500"/>
          <a:ext cx="3000000" cy="3000000"/>
        </p:xfrm>
        <a:graphic>
          <a:graphicData uri="http://schemas.openxmlformats.org/drawingml/2006/table">
            <a:tbl>
              <a:tblPr>
                <a:noFill/>
                <a:tableStyleId>{3CD5E531-A66E-4052-92BE-A0C07B176255}</a:tableStyleId>
              </a:tblPr>
              <a:tblGrid>
                <a:gridCol w="1002975"/>
                <a:gridCol w="2335025"/>
                <a:gridCol w="1688775"/>
                <a:gridCol w="3126075"/>
              </a:tblGrid>
              <a:tr h="4169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Item</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Must Do</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By Convention</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Examples</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r>
              <a:tr h="10943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program</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Each program has one class with a main() method. The name of the class matches the filename (&lt;name&gt;.java) exactly.</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capitalize each word</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SubstitutionCipherDecoder</a:t>
                      </a:r>
                      <a:endParaRPr sz="1400" u="none" cap="none" strike="noStrike">
                        <a:latin typeface="Courier New"/>
                        <a:ea typeface="Courier New"/>
                        <a:cs typeface="Courier New"/>
                        <a:sym typeface="Courier New"/>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1463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identifier</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Something you name such as a variable or method.</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must start with a letter, underscore, or $, subsequent characters can be any of those or 0-9</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Valid:</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_myName, TheCure, ANSWER_IS_42, $bling$</a:t>
                      </a:r>
                      <a:endParaRPr sz="1400" u="none" cap="none" strike="noStrike">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t>Invalid:</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me+u , 49ers , side-swipe, Ph.D's</a:t>
                      </a:r>
                      <a:endParaRPr sz="1400" u="none" cap="none" strike="noStrike">
                        <a:latin typeface="Courier New"/>
                        <a:ea typeface="Courier New"/>
                        <a:cs typeface="Courier New"/>
                        <a:sym typeface="Courier New"/>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1"/>
          <p:cNvSpPr txBox="1"/>
          <p:nvPr>
            <p:ph type="title"/>
          </p:nvPr>
        </p:nvSpPr>
        <p:spPr>
          <a:xfrm>
            <a:off x="457200" y="396876"/>
            <a:ext cx="8229600" cy="522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Literals</a:t>
            </a:r>
            <a:endParaRPr/>
          </a:p>
        </p:txBody>
      </p:sp>
      <p:graphicFrame>
        <p:nvGraphicFramePr>
          <p:cNvPr id="420" name="Google Shape;420;p71"/>
          <p:cNvGraphicFramePr/>
          <p:nvPr/>
        </p:nvGraphicFramePr>
        <p:xfrm>
          <a:off x="831100" y="1245100"/>
          <a:ext cx="3000000" cy="3000000"/>
        </p:xfrm>
        <a:graphic>
          <a:graphicData uri="http://schemas.openxmlformats.org/drawingml/2006/table">
            <a:tbl>
              <a:tblPr>
                <a:noFill/>
                <a:tableStyleId>{3CD5E531-A66E-4052-92BE-A0C07B176255}</a:tableStyleId>
              </a:tblPr>
              <a:tblGrid>
                <a:gridCol w="1753750"/>
                <a:gridCol w="5459600"/>
              </a:tblGrid>
              <a:tr h="3216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Item</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Examples</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r>
              <a:tr h="3056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Integer</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12, -345, 0</a:t>
                      </a:r>
                      <a:endParaRPr sz="1400" u="none" cap="none" strike="noStrike">
                        <a:latin typeface="Courier New"/>
                        <a:ea typeface="Courier New"/>
                        <a:cs typeface="Courier New"/>
                        <a:sym typeface="Courier New"/>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3056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Decimal</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0.0, 1.271, -4.87111</a:t>
                      </a:r>
                      <a:endParaRPr sz="1400" u="none" cap="none" strike="noStrike">
                        <a:latin typeface="Courier New"/>
                        <a:ea typeface="Courier New"/>
                        <a:cs typeface="Courier New"/>
                        <a:sym typeface="Courier New"/>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3056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Character</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Courier New"/>
                          <a:ea typeface="Courier New"/>
                          <a:cs typeface="Courier New"/>
                          <a:sym typeface="Courier New"/>
                        </a:rPr>
                        <a:t>‘a’, ‘Z’, ‘)’, ‘|’, ‘8’</a:t>
                      </a:r>
                      <a:endParaRPr sz="1400" u="none" cap="none" strike="noStrike">
                        <a:solidFill>
                          <a:schemeClr val="dk1"/>
                        </a:solidFill>
                        <a:latin typeface="Courier New"/>
                        <a:ea typeface="Courier New"/>
                        <a:cs typeface="Courier New"/>
                        <a:sym typeface="Courier New"/>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16223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String</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Valid:</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Courier New"/>
                          <a:ea typeface="Courier New"/>
                          <a:cs typeface="Courier New"/>
                          <a:sym typeface="Courier New"/>
                        </a:rPr>
                        <a:t>“Hello World!”</a:t>
                      </a:r>
                      <a:endParaRPr sz="14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Courier New"/>
                          <a:ea typeface="Courier New"/>
                          <a:cs typeface="Courier New"/>
                          <a:sym typeface="Courier New"/>
                        </a:rPr>
                        <a:t>“This is a sentence. It is very long.”</a:t>
                      </a:r>
                      <a:endParaRPr sz="14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latin typeface="Courier New"/>
                          <a:ea typeface="Courier New"/>
                          <a:cs typeface="Courier New"/>
                          <a:sym typeface="Courier New"/>
                        </a:rPr>
                        <a:t>“Stella Rose is 4 years old.”</a:t>
                      </a:r>
                      <a:endParaRPr sz="14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Invalid:</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Courier New"/>
                          <a:ea typeface="Courier New"/>
                          <a:cs typeface="Courier New"/>
                          <a:sym typeface="Courier New"/>
                        </a:rPr>
                        <a:t>“This is two</a:t>
                      </a:r>
                      <a:endParaRPr sz="14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Courier New"/>
                          <a:ea typeface="Courier New"/>
                          <a:cs typeface="Courier New"/>
                          <a:sym typeface="Courier New"/>
                        </a:rPr>
                        <a:t>lines long.” // can’t span multiple lines</a:t>
                      </a:r>
                      <a:endParaRPr sz="14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latin typeface="Courier New"/>
                          <a:ea typeface="Courier New"/>
                          <a:cs typeface="Courier New"/>
                          <a:sym typeface="Courier New"/>
                        </a:rPr>
                        <a:t>“My name is “Mary” and I like kittens.” </a:t>
                      </a:r>
                      <a:endParaRPr sz="14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latin typeface="Courier New"/>
                          <a:ea typeface="Courier New"/>
                          <a:cs typeface="Courier New"/>
                          <a:sym typeface="Courier New"/>
                        </a:rPr>
                        <a:t>// can’t include a double quote.</a:t>
                      </a:r>
                      <a:endParaRPr sz="1400" u="none" cap="none" strike="noStrike">
                        <a:solidFill>
                          <a:schemeClr val="dk1"/>
                        </a:solidFill>
                        <a:latin typeface="Courier New"/>
                        <a:ea typeface="Courier New"/>
                        <a:cs typeface="Courier New"/>
                        <a:sym typeface="Courier New"/>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2"/>
          <p:cNvSpPr txBox="1"/>
          <p:nvPr>
            <p:ph type="title"/>
          </p:nvPr>
        </p:nvSpPr>
        <p:spPr>
          <a:xfrm>
            <a:off x="457200" y="396876"/>
            <a:ext cx="8229600" cy="522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27777"/>
              <a:buNone/>
            </a:pPr>
            <a:r>
              <a:rPr lang="en-US"/>
              <a:t>Escape Sequences</a:t>
            </a:r>
            <a:endParaRPr/>
          </a:p>
        </p:txBody>
      </p:sp>
      <p:sp>
        <p:nvSpPr>
          <p:cNvPr id="427" name="Google Shape;427;p72"/>
          <p:cNvSpPr txBox="1"/>
          <p:nvPr>
            <p:ph idx="1" type="body"/>
          </p:nvPr>
        </p:nvSpPr>
        <p:spPr>
          <a:xfrm>
            <a:off x="457200" y="1577650"/>
            <a:ext cx="8229600" cy="7506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100000"/>
              </a:lnSpc>
              <a:spcBef>
                <a:spcPts val="360"/>
              </a:spcBef>
              <a:spcAft>
                <a:spcPts val="0"/>
              </a:spcAft>
              <a:buSzPct val="68899"/>
              <a:buNone/>
            </a:pPr>
            <a:r>
              <a:rPr lang="en-US" sz="5500"/>
              <a:t>A special sequence of characters used to represent certain special characters in a string.</a:t>
            </a:r>
            <a:endParaRPr sz="5500">
              <a:latin typeface="Courier New"/>
              <a:ea typeface="Courier New"/>
              <a:cs typeface="Courier New"/>
              <a:sym typeface="Courier New"/>
            </a:endParaRPr>
          </a:p>
        </p:txBody>
      </p:sp>
      <p:graphicFrame>
        <p:nvGraphicFramePr>
          <p:cNvPr id="428" name="Google Shape;428;p72"/>
          <p:cNvGraphicFramePr/>
          <p:nvPr/>
        </p:nvGraphicFramePr>
        <p:xfrm>
          <a:off x="592150" y="2442900"/>
          <a:ext cx="3000000" cy="3000000"/>
        </p:xfrm>
        <a:graphic>
          <a:graphicData uri="http://schemas.openxmlformats.org/drawingml/2006/table">
            <a:tbl>
              <a:tblPr>
                <a:noFill/>
                <a:tableStyleId>{3CD5E531-A66E-4052-92BE-A0C07B176255}</a:tableStyleId>
              </a:tblPr>
              <a:tblGrid>
                <a:gridCol w="1052925"/>
                <a:gridCol w="1081700"/>
                <a:gridCol w="5871450"/>
              </a:tblGrid>
              <a:tr h="3962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Sequence</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Meaning</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Example</a:t>
                      </a:r>
                      <a:endParaRPr b="1"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solidFill>
                      <a:srgbClr val="D9D9D9"/>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a:t>
                      </a:r>
                      <a:endParaRPr sz="1400" u="none" cap="none" strike="noStrike">
                        <a:latin typeface="Courier New"/>
                        <a:ea typeface="Courier New"/>
                        <a:cs typeface="Courier New"/>
                        <a:sym typeface="Courier New"/>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tab</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rowSpan="4">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Code:</a:t>
                      </a:r>
                      <a:endParaRPr sz="1400" u="none" cap="none" strike="noStrike"/>
                    </a:p>
                    <a:p>
                      <a:pPr indent="0" lvl="0" marL="0" marR="0" rtl="0" algn="l">
                        <a:lnSpc>
                          <a:spcPct val="100000"/>
                        </a:lnSpc>
                        <a:spcBef>
                          <a:spcPts val="36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System.out.println("\\hello\nhow\tare\"you\"?\\\\");</a:t>
                      </a:r>
                      <a:endParaRPr sz="1400" u="none" cap="none" strike="noStrike">
                        <a:latin typeface="Courier New"/>
                        <a:ea typeface="Courier New"/>
                        <a:cs typeface="Courier New"/>
                        <a:sym typeface="Courier New"/>
                      </a:endParaRPr>
                    </a:p>
                    <a:p>
                      <a:pPr indent="0" lvl="0" marL="0" marR="0" rtl="0" algn="l">
                        <a:lnSpc>
                          <a:spcPct val="100000"/>
                        </a:lnSpc>
                        <a:spcBef>
                          <a:spcPts val="360"/>
                        </a:spcBef>
                        <a:spcAft>
                          <a:spcPts val="0"/>
                        </a:spcAft>
                        <a:buClr>
                          <a:srgbClr val="000000"/>
                        </a:buClr>
                        <a:buSzPts val="1400"/>
                        <a:buFont typeface="Arial"/>
                        <a:buNone/>
                      </a:pPr>
                      <a:r>
                        <a:rPr lang="en-US" sz="1400" u="none" cap="none" strike="noStrike"/>
                        <a:t>Output:</a:t>
                      </a:r>
                      <a:endParaRPr sz="1400" u="none" cap="none" strike="noStrike"/>
                    </a:p>
                    <a:p>
                      <a:pPr indent="0" lvl="0" marL="0" marR="0" rtl="0" algn="l">
                        <a:lnSpc>
                          <a:spcPct val="100000"/>
                        </a:lnSpc>
                        <a:spcBef>
                          <a:spcPts val="360"/>
                        </a:spcBef>
                        <a:spcAft>
                          <a:spcPts val="0"/>
                        </a:spcAft>
                        <a:buClr>
                          <a:srgbClr val="000000"/>
                        </a:buClr>
                        <a:buSzPts val="1400"/>
                        <a:buFont typeface="Arial"/>
                        <a:buNone/>
                      </a:pPr>
                      <a:r>
                        <a:rPr lang="en-US" sz="1400" u="none" cap="none" strike="noStrike">
                          <a:solidFill>
                            <a:srgbClr val="3F3F3F"/>
                          </a:solidFill>
                          <a:latin typeface="Courier New"/>
                          <a:ea typeface="Courier New"/>
                          <a:cs typeface="Courier New"/>
                          <a:sym typeface="Courier New"/>
                        </a:rPr>
                        <a:t>\hello</a:t>
                      </a:r>
                      <a:endParaRPr sz="1400" u="none" cap="none" strike="noStrike">
                        <a:solidFill>
                          <a:srgbClr val="3F3F3F"/>
                        </a:solidFill>
                        <a:latin typeface="Courier New"/>
                        <a:ea typeface="Courier New"/>
                        <a:cs typeface="Courier New"/>
                        <a:sym typeface="Courier New"/>
                      </a:endParaRPr>
                    </a:p>
                    <a:p>
                      <a:pPr indent="0" lvl="0" marL="0" marR="0" rtl="0" algn="l">
                        <a:lnSpc>
                          <a:spcPct val="100000"/>
                        </a:lnSpc>
                        <a:spcBef>
                          <a:spcPts val="360"/>
                        </a:spcBef>
                        <a:spcAft>
                          <a:spcPts val="0"/>
                        </a:spcAft>
                        <a:buClr>
                          <a:schemeClr val="dk1"/>
                        </a:buClr>
                        <a:buSzPts val="1100"/>
                        <a:buFont typeface="Arial"/>
                        <a:buNone/>
                      </a:pPr>
                      <a:r>
                        <a:rPr lang="en-US" sz="1400" u="none" cap="none" strike="noStrike">
                          <a:solidFill>
                            <a:srgbClr val="3F3F3F"/>
                          </a:solidFill>
                          <a:latin typeface="Courier New"/>
                          <a:ea typeface="Courier New"/>
                          <a:cs typeface="Courier New"/>
                          <a:sym typeface="Courier New"/>
                        </a:rPr>
                        <a:t>how     are "you"?\\</a:t>
                      </a:r>
                      <a:endParaRPr sz="1400" u="none" cap="none" strike="noStrike">
                        <a:solidFill>
                          <a:srgbClr val="3F3F3F"/>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\n</a:t>
                      </a:r>
                      <a:endParaRPr sz="1400" u="none" cap="none" strike="noStrike">
                        <a:latin typeface="Courier New"/>
                        <a:ea typeface="Courier New"/>
                        <a:cs typeface="Courier New"/>
                        <a:sym typeface="Courier New"/>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newline</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vMerge="1"/>
              </a:tr>
              <a:tr h="6095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quotation mark</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vMerge="1"/>
              </a:tr>
              <a:tr h="67062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backslash</a:t>
                      </a:r>
                      <a:endParaRPr sz="1400" u="none" cap="none" strike="noStrike"/>
                    </a:p>
                  </a:txBody>
                  <a:tcPr marT="91425" marB="91425" marR="91425" marL="91425">
                    <a:lnL cap="flat" cmpd="sng" w="19050">
                      <a:solidFill>
                        <a:srgbClr val="BF5700"/>
                      </a:solidFill>
                      <a:prstDash val="solid"/>
                      <a:round/>
                      <a:headEnd len="sm" w="sm" type="none"/>
                      <a:tailEnd len="sm" w="sm" type="none"/>
                    </a:lnL>
                    <a:lnR cap="flat" cmpd="sng" w="19050">
                      <a:solidFill>
                        <a:srgbClr val="BF5700"/>
                      </a:solidFill>
                      <a:prstDash val="solid"/>
                      <a:round/>
                      <a:headEnd len="sm" w="sm" type="none"/>
                      <a:tailEnd len="sm" w="sm" type="none"/>
                    </a:lnR>
                    <a:lnT cap="flat" cmpd="sng" w="19050">
                      <a:solidFill>
                        <a:srgbClr val="BF5700"/>
                      </a:solidFill>
                      <a:prstDash val="solid"/>
                      <a:round/>
                      <a:headEnd len="sm" w="sm" type="none"/>
                      <a:tailEnd len="sm" w="sm" type="none"/>
                    </a:lnT>
                    <a:lnB cap="flat" cmpd="sng" w="19050">
                      <a:solidFill>
                        <a:srgbClr val="BF5700"/>
                      </a:solidFill>
                      <a:prstDash val="solid"/>
                      <a:round/>
                      <a:headEnd len="sm" w="sm" type="none"/>
                      <a:tailEnd len="sm" w="sm" type="none"/>
                    </a:lnB>
                  </a:tcPr>
                </a:tc>
                <a:tc vMerge="1"/>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3" name="Shape 433"/>
        <p:cNvGrpSpPr/>
        <p:nvPr/>
      </p:nvGrpSpPr>
      <p:grpSpPr>
        <a:xfrm>
          <a:off x="0" y="0"/>
          <a:ext cx="0" cy="0"/>
          <a:chOff x="0" y="0"/>
          <a:chExt cx="0" cy="0"/>
        </a:xfrm>
      </p:grpSpPr>
      <p:cxnSp>
        <p:nvCxnSpPr>
          <p:cNvPr id="434" name="Google Shape;434;p73"/>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435" name="Google Shape;435;p73"/>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Assignment 01 Intro</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I Know an Old Lady</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7"/>
          <p:cNvSpPr txBox="1"/>
          <p:nvPr/>
        </p:nvSpPr>
        <p:spPr>
          <a:xfrm>
            <a:off x="6773350" y="822100"/>
            <a:ext cx="1817700" cy="24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3F3F3F"/>
                </a:solidFill>
                <a:latin typeface="Calibri"/>
                <a:ea typeface="Calibri"/>
                <a:cs typeface="Calibri"/>
                <a:sym typeface="Calibri"/>
              </a:rPr>
              <a:t>Before Section</a:t>
            </a:r>
            <a:endParaRPr sz="2000">
              <a:solidFill>
                <a:srgbClr val="3F3F3F"/>
              </a:solidFill>
              <a:latin typeface="Calibri"/>
              <a:ea typeface="Calibri"/>
              <a:cs typeface="Calibri"/>
              <a:sym typeface="Calibri"/>
            </a:endParaRPr>
          </a:p>
          <a:p>
            <a:pPr indent="0" lvl="0" marL="0" rtl="0" algn="l">
              <a:spcBef>
                <a:spcPts val="0"/>
              </a:spcBef>
              <a:spcAft>
                <a:spcPts val="0"/>
              </a:spcAft>
              <a:buNone/>
            </a:pPr>
            <a:r>
              <a:t/>
            </a:r>
            <a:endParaRPr sz="2000">
              <a:solidFill>
                <a:srgbClr val="3F3F3F"/>
              </a:solidFill>
              <a:latin typeface="Calibri"/>
              <a:ea typeface="Calibri"/>
              <a:cs typeface="Calibri"/>
              <a:sym typeface="Calibri"/>
            </a:endParaRPr>
          </a:p>
          <a:p>
            <a:pPr indent="0" lvl="0" marL="0" rtl="0" algn="l">
              <a:spcBef>
                <a:spcPts val="0"/>
              </a:spcBef>
              <a:spcAft>
                <a:spcPts val="0"/>
              </a:spcAft>
              <a:buNone/>
            </a:pPr>
            <a:r>
              <a:t/>
            </a:r>
            <a:endParaRPr sz="2000">
              <a:solidFill>
                <a:srgbClr val="3F3F3F"/>
              </a:solidFill>
              <a:latin typeface="Calibri"/>
              <a:ea typeface="Calibri"/>
              <a:cs typeface="Calibri"/>
              <a:sym typeface="Calibri"/>
            </a:endParaRPr>
          </a:p>
          <a:p>
            <a:pPr indent="0" lvl="0" marL="0" rtl="0" algn="l">
              <a:spcBef>
                <a:spcPts val="0"/>
              </a:spcBef>
              <a:spcAft>
                <a:spcPts val="0"/>
              </a:spcAft>
              <a:buNone/>
            </a:pPr>
            <a:r>
              <a:t/>
            </a:r>
            <a:endParaRPr sz="2000">
              <a:solidFill>
                <a:srgbClr val="3F3F3F"/>
              </a:solidFill>
              <a:latin typeface="Calibri"/>
              <a:ea typeface="Calibri"/>
              <a:cs typeface="Calibri"/>
              <a:sym typeface="Calibri"/>
            </a:endParaRPr>
          </a:p>
          <a:p>
            <a:pPr indent="0" lvl="0" marL="0" rtl="0" algn="l">
              <a:spcBef>
                <a:spcPts val="0"/>
              </a:spcBef>
              <a:spcAft>
                <a:spcPts val="0"/>
              </a:spcAft>
              <a:buNone/>
            </a:pPr>
            <a:r>
              <a:t/>
            </a:r>
            <a:endParaRPr sz="2000">
              <a:solidFill>
                <a:srgbClr val="3F3F3F"/>
              </a:solidFill>
              <a:latin typeface="Calibri"/>
              <a:ea typeface="Calibri"/>
              <a:cs typeface="Calibri"/>
              <a:sym typeface="Calibri"/>
            </a:endParaRPr>
          </a:p>
          <a:p>
            <a:pPr indent="0" lvl="0" marL="0" rtl="0" algn="l">
              <a:spcBef>
                <a:spcPts val="0"/>
              </a:spcBef>
              <a:spcAft>
                <a:spcPts val="0"/>
              </a:spcAft>
              <a:buNone/>
            </a:pPr>
            <a:r>
              <a:t/>
            </a:r>
            <a:endParaRPr sz="2000">
              <a:solidFill>
                <a:srgbClr val="3F3F3F"/>
              </a:solidFill>
              <a:latin typeface="Calibri"/>
              <a:ea typeface="Calibri"/>
              <a:cs typeface="Calibri"/>
              <a:sym typeface="Calibri"/>
            </a:endParaRPr>
          </a:p>
          <a:p>
            <a:pPr indent="0" lvl="0" marL="0" rtl="0" algn="l">
              <a:spcBef>
                <a:spcPts val="0"/>
              </a:spcBef>
              <a:spcAft>
                <a:spcPts val="0"/>
              </a:spcAft>
              <a:buNone/>
            </a:pPr>
            <a:r>
              <a:t/>
            </a:r>
            <a:endParaRPr sz="2000">
              <a:solidFill>
                <a:srgbClr val="3F3F3F"/>
              </a:solidFill>
              <a:latin typeface="Calibri"/>
              <a:ea typeface="Calibri"/>
              <a:cs typeface="Calibri"/>
              <a:sym typeface="Calibri"/>
            </a:endParaRPr>
          </a:p>
          <a:p>
            <a:pPr indent="0" lvl="0" marL="0" rtl="0" algn="l">
              <a:spcBef>
                <a:spcPts val="0"/>
              </a:spcBef>
              <a:spcAft>
                <a:spcPts val="0"/>
              </a:spcAft>
              <a:buNone/>
            </a:pPr>
            <a:r>
              <a:rPr lang="en-US" sz="2000">
                <a:solidFill>
                  <a:srgbClr val="3F3F3F"/>
                </a:solidFill>
                <a:latin typeface="Calibri"/>
                <a:ea typeface="Calibri"/>
                <a:cs typeface="Calibri"/>
                <a:sym typeface="Calibri"/>
              </a:rPr>
              <a:t>After Section</a:t>
            </a:r>
            <a:endParaRPr sz="2000">
              <a:solidFill>
                <a:srgbClr val="3F3F3F"/>
              </a:solidFill>
              <a:latin typeface="Calibri"/>
              <a:ea typeface="Calibri"/>
              <a:cs typeface="Calibri"/>
              <a:sym typeface="Calibri"/>
            </a:endParaRPr>
          </a:p>
        </p:txBody>
      </p:sp>
      <p:sp>
        <p:nvSpPr>
          <p:cNvPr id="206" name="Google Shape;206;p47"/>
          <p:cNvSpPr txBox="1"/>
          <p:nvPr>
            <p:ph type="title"/>
          </p:nvPr>
        </p:nvSpPr>
        <p:spPr>
          <a:xfrm>
            <a:off x="489300" y="479725"/>
            <a:ext cx="8229600" cy="5379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3F3F3F"/>
              </a:buClr>
              <a:buSzPct val="122222"/>
              <a:buFont typeface="Arial"/>
              <a:buNone/>
            </a:pPr>
            <a:r>
              <a:rPr lang="en-US"/>
              <a:t>Sections Start MONDAY</a:t>
            </a:r>
            <a:endParaRPr/>
          </a:p>
        </p:txBody>
      </p:sp>
      <p:sp>
        <p:nvSpPr>
          <p:cNvPr id="207" name="Google Shape;207;p47"/>
          <p:cNvSpPr txBox="1"/>
          <p:nvPr>
            <p:ph idx="1" type="body"/>
          </p:nvPr>
        </p:nvSpPr>
        <p:spPr>
          <a:xfrm>
            <a:off x="404175" y="1634875"/>
            <a:ext cx="6178500" cy="2914800"/>
          </a:xfrm>
          <a:prstGeom prst="rect">
            <a:avLst/>
          </a:prstGeom>
        </p:spPr>
        <p:txBody>
          <a:bodyPr anchorCtr="0" anchor="t" bIns="45700" lIns="91425" spcFirstLastPara="1" rIns="91425" wrap="square" tIns="45700">
            <a:normAutofit fontScale="70000" lnSpcReduction="10000"/>
          </a:bodyPr>
          <a:lstStyle/>
          <a:p>
            <a:pPr indent="-308610" lvl="0" marL="457200" rtl="0" algn="l">
              <a:lnSpc>
                <a:spcPct val="100000"/>
              </a:lnSpc>
              <a:spcBef>
                <a:spcPts val="0"/>
              </a:spcBef>
              <a:spcAft>
                <a:spcPts val="0"/>
              </a:spcAft>
              <a:buSzPct val="56250"/>
              <a:buChar char="●"/>
            </a:pPr>
            <a:r>
              <a:rPr lang="en-US"/>
              <a:t>Join 20 of your closest friends and a smart and awesome TA for 1 hour each Monday.</a:t>
            </a:r>
            <a:endParaRPr/>
          </a:p>
          <a:p>
            <a:pPr indent="-308610" lvl="0" marL="457200" rtl="0" algn="l">
              <a:lnSpc>
                <a:spcPct val="100000"/>
              </a:lnSpc>
              <a:spcBef>
                <a:spcPts val="0"/>
              </a:spcBef>
              <a:spcAft>
                <a:spcPts val="0"/>
              </a:spcAft>
              <a:buSzPct val="56250"/>
              <a:buChar char="●"/>
            </a:pPr>
            <a:r>
              <a:rPr lang="en-US"/>
              <a:t>TA goal - they want you to do AWESOME in his course.</a:t>
            </a:r>
            <a:endParaRPr/>
          </a:p>
          <a:p>
            <a:pPr indent="-308610" lvl="0" marL="457200" rtl="0" algn="l">
              <a:lnSpc>
                <a:spcPct val="100000"/>
              </a:lnSpc>
              <a:spcBef>
                <a:spcPts val="0"/>
              </a:spcBef>
              <a:spcAft>
                <a:spcPts val="0"/>
              </a:spcAft>
              <a:buSzPct val="56250"/>
              <a:buChar char="●"/>
            </a:pPr>
            <a:r>
              <a:rPr lang="en-US"/>
              <a:t>Lecture provides the basics. Section finishes the job with same difficulty as Programming Assignments and Exams. </a:t>
            </a:r>
            <a:endParaRPr/>
          </a:p>
          <a:p>
            <a:pPr indent="-308610" lvl="0" marL="457200" rtl="0" algn="l">
              <a:lnSpc>
                <a:spcPct val="100000"/>
              </a:lnSpc>
              <a:spcBef>
                <a:spcPts val="0"/>
              </a:spcBef>
              <a:spcAft>
                <a:spcPts val="0"/>
              </a:spcAft>
              <a:buSzPct val="56250"/>
              <a:buChar char="●"/>
            </a:pPr>
            <a:r>
              <a:rPr lang="en-US"/>
              <a:t>Section is required. Attendance is taken.</a:t>
            </a:r>
            <a:endParaRPr/>
          </a:p>
          <a:p>
            <a:pPr indent="-308610" lvl="0" marL="457200" rtl="0" algn="l">
              <a:lnSpc>
                <a:spcPct val="100000"/>
              </a:lnSpc>
              <a:spcBef>
                <a:spcPts val="0"/>
              </a:spcBef>
              <a:spcAft>
                <a:spcPts val="0"/>
              </a:spcAft>
              <a:buSzPct val="56250"/>
              <a:buChar char="●"/>
            </a:pPr>
            <a:r>
              <a:rPr lang="en-US"/>
              <a:t>Quiz Grades may reflect section attendance.</a:t>
            </a:r>
            <a:endParaRPr/>
          </a:p>
        </p:txBody>
      </p:sp>
      <p:pic>
        <p:nvPicPr>
          <p:cNvPr id="208" name="Google Shape;208;p47"/>
          <p:cNvPicPr preferRelativeResize="0"/>
          <p:nvPr/>
        </p:nvPicPr>
        <p:blipFill>
          <a:blip r:embed="rId3">
            <a:alphaModFix/>
          </a:blip>
          <a:stretch>
            <a:fillRect/>
          </a:stretch>
        </p:blipFill>
        <p:spPr>
          <a:xfrm>
            <a:off x="6844625" y="3322925"/>
            <a:ext cx="1647400" cy="1647400"/>
          </a:xfrm>
          <a:prstGeom prst="rect">
            <a:avLst/>
          </a:prstGeom>
          <a:noFill/>
          <a:ln>
            <a:noFill/>
          </a:ln>
        </p:spPr>
      </p:pic>
      <p:pic>
        <p:nvPicPr>
          <p:cNvPr id="209" name="Google Shape;209;p47"/>
          <p:cNvPicPr preferRelativeResize="0"/>
          <p:nvPr/>
        </p:nvPicPr>
        <p:blipFill>
          <a:blip r:embed="rId4">
            <a:alphaModFix/>
          </a:blip>
          <a:stretch>
            <a:fillRect/>
          </a:stretch>
        </p:blipFill>
        <p:spPr>
          <a:xfrm>
            <a:off x="6844625" y="1219162"/>
            <a:ext cx="1647397" cy="17569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4"/>
          <p:cNvSpPr txBox="1"/>
          <p:nvPr>
            <p:ph type="title"/>
          </p:nvPr>
        </p:nvSpPr>
        <p:spPr>
          <a:xfrm>
            <a:off x="457200" y="396876"/>
            <a:ext cx="8229600" cy="522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A Home Design Quiz</a:t>
            </a:r>
            <a:endParaRPr/>
          </a:p>
        </p:txBody>
      </p:sp>
      <p:sp>
        <p:nvSpPr>
          <p:cNvPr id="442" name="Google Shape;442;p74"/>
          <p:cNvSpPr txBox="1"/>
          <p:nvPr>
            <p:ph idx="1" type="body"/>
          </p:nvPr>
        </p:nvSpPr>
        <p:spPr>
          <a:xfrm>
            <a:off x="457200" y="1014625"/>
            <a:ext cx="6004800" cy="3671700"/>
          </a:xfrm>
          <a:prstGeom prst="rect">
            <a:avLst/>
          </a:prstGeom>
        </p:spPr>
        <p:txBody>
          <a:bodyPr anchorCtr="0" anchor="t" bIns="45700" lIns="91425" spcFirstLastPara="1" rIns="91425" wrap="square" tIns="45700">
            <a:normAutofit lnSpcReduction="10000"/>
          </a:bodyPr>
          <a:lstStyle/>
          <a:p>
            <a:pPr indent="-342900" lvl="0" marL="457200" rtl="0" algn="l">
              <a:spcBef>
                <a:spcPts val="360"/>
              </a:spcBef>
              <a:spcAft>
                <a:spcPts val="0"/>
              </a:spcAft>
              <a:buSzPts val="1800"/>
              <a:buChar char="●"/>
            </a:pPr>
            <a:r>
              <a:rPr lang="en-US"/>
              <a:t>One Design quiz per week.</a:t>
            </a:r>
            <a:endParaRPr/>
          </a:p>
          <a:p>
            <a:pPr indent="-342900" lvl="0" marL="457200" rtl="0" algn="l">
              <a:spcBef>
                <a:spcPts val="0"/>
              </a:spcBef>
              <a:spcAft>
                <a:spcPts val="0"/>
              </a:spcAft>
              <a:buSzPts val="1800"/>
              <a:buChar char="●"/>
            </a:pPr>
            <a:r>
              <a:rPr lang="en-US"/>
              <a:t>Open on Friday, due on Sunday at 11pm.</a:t>
            </a:r>
            <a:endParaRPr/>
          </a:p>
          <a:p>
            <a:pPr indent="-342900" lvl="0" marL="457200" rtl="0" algn="l">
              <a:spcBef>
                <a:spcPts val="0"/>
              </a:spcBef>
              <a:spcAft>
                <a:spcPts val="0"/>
              </a:spcAft>
              <a:buSzPts val="1800"/>
              <a:buChar char="●"/>
            </a:pPr>
            <a:r>
              <a:rPr lang="en-US"/>
              <a:t>Always the same question: Upload your design for the current programming assignment.</a:t>
            </a:r>
            <a:endParaRPr/>
          </a:p>
          <a:p>
            <a:pPr indent="0" lvl="0" marL="457200" rtl="0" algn="l">
              <a:spcBef>
                <a:spcPts val="360"/>
              </a:spcBef>
              <a:spcAft>
                <a:spcPts val="0"/>
              </a:spcAft>
              <a:buNone/>
            </a:pPr>
            <a:r>
              <a:t/>
            </a:r>
            <a:endParaRPr/>
          </a:p>
        </p:txBody>
      </p:sp>
      <p:pic>
        <p:nvPicPr>
          <p:cNvPr id="443" name="Google Shape;443;p74"/>
          <p:cNvPicPr preferRelativeResize="0"/>
          <p:nvPr/>
        </p:nvPicPr>
        <p:blipFill>
          <a:blip r:embed="rId3">
            <a:alphaModFix/>
          </a:blip>
          <a:stretch>
            <a:fillRect/>
          </a:stretch>
        </p:blipFill>
        <p:spPr>
          <a:xfrm>
            <a:off x="6309600" y="966926"/>
            <a:ext cx="2377200" cy="2377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75"/>
          <p:cNvSpPr txBox="1"/>
          <p:nvPr>
            <p:ph type="title"/>
          </p:nvPr>
        </p:nvSpPr>
        <p:spPr>
          <a:xfrm>
            <a:off x="457200" y="396876"/>
            <a:ext cx="8229600" cy="522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Design Examples</a:t>
            </a:r>
            <a:endParaRPr/>
          </a:p>
        </p:txBody>
      </p:sp>
      <p:pic>
        <p:nvPicPr>
          <p:cNvPr id="450" name="Google Shape;450;p75"/>
          <p:cNvPicPr preferRelativeResize="0"/>
          <p:nvPr/>
        </p:nvPicPr>
        <p:blipFill>
          <a:blip r:embed="rId3">
            <a:alphaModFix/>
          </a:blip>
          <a:stretch>
            <a:fillRect/>
          </a:stretch>
        </p:blipFill>
        <p:spPr>
          <a:xfrm>
            <a:off x="4405723" y="833575"/>
            <a:ext cx="3760479" cy="4111475"/>
          </a:xfrm>
          <a:prstGeom prst="rect">
            <a:avLst/>
          </a:prstGeom>
          <a:noFill/>
          <a:ln>
            <a:noFill/>
          </a:ln>
        </p:spPr>
      </p:pic>
      <p:pic>
        <p:nvPicPr>
          <p:cNvPr id="451" name="Google Shape;451;p75"/>
          <p:cNvPicPr preferRelativeResize="0"/>
          <p:nvPr/>
        </p:nvPicPr>
        <p:blipFill>
          <a:blip r:embed="rId4">
            <a:alphaModFix/>
          </a:blip>
          <a:stretch>
            <a:fillRect/>
          </a:stretch>
        </p:blipFill>
        <p:spPr>
          <a:xfrm>
            <a:off x="815823" y="995950"/>
            <a:ext cx="2898650" cy="39491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grpSp>
        <p:nvGrpSpPr>
          <p:cNvPr id="456" name="Google Shape;456;p76"/>
          <p:cNvGrpSpPr/>
          <p:nvPr/>
        </p:nvGrpSpPr>
        <p:grpSpPr>
          <a:xfrm>
            <a:off x="4913813" y="475575"/>
            <a:ext cx="4126512" cy="4583250"/>
            <a:chOff x="4913813" y="475575"/>
            <a:chExt cx="4126512" cy="4583250"/>
          </a:xfrm>
        </p:grpSpPr>
        <p:sp>
          <p:nvSpPr>
            <p:cNvPr id="457" name="Google Shape;457;p76"/>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76"/>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76"/>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76"/>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76"/>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76"/>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76"/>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200">
                  <a:latin typeface="Comfortaa"/>
                  <a:ea typeface="Comfortaa"/>
                  <a:cs typeface="Comfortaa"/>
                  <a:sym typeface="Comfortaa"/>
                </a:rPr>
                <a:t>You Belong Here</a:t>
              </a:r>
              <a:endParaRPr b="1" i="0" sz="2200" u="none" cap="none" strike="noStrike">
                <a:solidFill>
                  <a:srgbClr val="000000"/>
                </a:solidFill>
                <a:latin typeface="Comfortaa"/>
                <a:ea typeface="Comfortaa"/>
                <a:cs typeface="Comfortaa"/>
                <a:sym typeface="Comfortaa"/>
              </a:endParaRPr>
            </a:p>
          </p:txBody>
        </p:sp>
        <p:sp>
          <p:nvSpPr>
            <p:cNvPr id="464" name="Google Shape;464;p76"/>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76"/>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76"/>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76"/>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76"/>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76"/>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0" name="Google Shape;470;p76"/>
          <p:cNvSpPr txBox="1"/>
          <p:nvPr>
            <p:ph type="title"/>
          </p:nvPr>
        </p:nvSpPr>
        <p:spPr>
          <a:xfrm>
            <a:off x="420175" y="601625"/>
            <a:ext cx="29547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3600"/>
              <a:buNone/>
            </a:pPr>
            <a:r>
              <a:rPr lang="en-US"/>
              <a:t>Remember</a:t>
            </a:r>
            <a:endParaRPr/>
          </a:p>
        </p:txBody>
      </p:sp>
      <p:sp>
        <p:nvSpPr>
          <p:cNvPr id="471" name="Google Shape;471;p76"/>
          <p:cNvSpPr txBox="1"/>
          <p:nvPr>
            <p:ph idx="1" type="body"/>
          </p:nvPr>
        </p:nvSpPr>
        <p:spPr>
          <a:xfrm>
            <a:off x="381800" y="1386300"/>
            <a:ext cx="4845300" cy="3521700"/>
          </a:xfrm>
          <a:prstGeom prst="rect">
            <a:avLst/>
          </a:prstGeom>
          <a:noFill/>
          <a:ln>
            <a:noFill/>
          </a:ln>
        </p:spPr>
        <p:txBody>
          <a:bodyPr anchorCtr="0" anchor="t" bIns="45700" lIns="91425" spcFirstLastPara="1" rIns="91425" wrap="square" tIns="45700">
            <a:normAutofit fontScale="77500" lnSpcReduction="20000"/>
          </a:bodyPr>
          <a:lstStyle/>
          <a:p>
            <a:pPr indent="-317182" lvl="0" marL="457200" rtl="0" algn="l">
              <a:lnSpc>
                <a:spcPct val="100000"/>
              </a:lnSpc>
              <a:spcBef>
                <a:spcPts val="0"/>
              </a:spcBef>
              <a:spcAft>
                <a:spcPts val="0"/>
              </a:spcAft>
              <a:buSzPct val="56250"/>
              <a:buChar char="•"/>
            </a:pPr>
            <a:r>
              <a:rPr lang="en-US"/>
              <a:t>Setup Instructions due today. Any troubles, attend Design Sessions today.</a:t>
            </a:r>
            <a:endParaRPr/>
          </a:p>
          <a:p>
            <a:pPr indent="-317182" lvl="0" marL="457200" rtl="0" algn="l">
              <a:spcBef>
                <a:spcPts val="0"/>
              </a:spcBef>
              <a:spcAft>
                <a:spcPts val="0"/>
              </a:spcAft>
              <a:buSzPct val="56250"/>
              <a:buChar char="•"/>
            </a:pPr>
            <a:r>
              <a:rPr lang="en-US"/>
              <a:t>First Program Assignment starts today! Another good reason to attend Design Sessions.</a:t>
            </a:r>
            <a:endParaRPr/>
          </a:p>
          <a:p>
            <a:pPr indent="-317182" lvl="0" marL="457200" rtl="0" algn="l">
              <a:lnSpc>
                <a:spcPct val="100000"/>
              </a:lnSpc>
              <a:spcBef>
                <a:spcPts val="0"/>
              </a:spcBef>
              <a:spcAft>
                <a:spcPts val="0"/>
              </a:spcAft>
              <a:buSzPct val="56250"/>
              <a:buChar char="•"/>
            </a:pPr>
            <a:r>
              <a:rPr lang="en-US"/>
              <a:t>Three </a:t>
            </a:r>
            <a:r>
              <a:rPr lang="en-US"/>
              <a:t>quizzes</a:t>
            </a:r>
            <a:r>
              <a:rPr lang="en-US"/>
              <a:t> next week</a:t>
            </a:r>
            <a:endParaRPr/>
          </a:p>
          <a:p>
            <a:pPr indent="-317182" lvl="1" marL="914400" rtl="0" algn="l">
              <a:lnSpc>
                <a:spcPct val="100000"/>
              </a:lnSpc>
              <a:spcBef>
                <a:spcPts val="0"/>
              </a:spcBef>
              <a:spcAft>
                <a:spcPts val="0"/>
              </a:spcAft>
              <a:buSzPct val="64285"/>
              <a:buChar char="–"/>
            </a:pPr>
            <a:r>
              <a:rPr lang="en-US"/>
              <a:t>Beginning of Year Survey</a:t>
            </a:r>
            <a:endParaRPr/>
          </a:p>
          <a:p>
            <a:pPr indent="-317182" lvl="1" marL="914400" rtl="0" algn="l">
              <a:lnSpc>
                <a:spcPct val="100000"/>
              </a:lnSpc>
              <a:spcBef>
                <a:spcPts val="0"/>
              </a:spcBef>
              <a:spcAft>
                <a:spcPts val="0"/>
              </a:spcAft>
              <a:buSzPct val="64285"/>
              <a:buChar char="–"/>
            </a:pPr>
            <a:r>
              <a:rPr lang="en-US"/>
              <a:t>Syllabus</a:t>
            </a:r>
            <a:endParaRPr/>
          </a:p>
          <a:p>
            <a:pPr indent="-317182" lvl="1" marL="914400" rtl="0" algn="l">
              <a:lnSpc>
                <a:spcPct val="100000"/>
              </a:lnSpc>
              <a:spcBef>
                <a:spcPts val="0"/>
              </a:spcBef>
              <a:spcAft>
                <a:spcPts val="0"/>
              </a:spcAft>
              <a:buSzPct val="64285"/>
              <a:buChar char="–"/>
            </a:pPr>
            <a:r>
              <a:rPr lang="en-US"/>
              <a:t>Academic Integrity</a:t>
            </a:r>
            <a:endParaRPr/>
          </a:p>
          <a:p>
            <a:pPr indent="-317182" lvl="1" marL="914400" rtl="0" algn="l">
              <a:lnSpc>
                <a:spcPct val="100000"/>
              </a:lnSpc>
              <a:spcBef>
                <a:spcPts val="0"/>
              </a:spcBef>
              <a:spcAft>
                <a:spcPts val="0"/>
              </a:spcAft>
              <a:buSzPct val="64285"/>
              <a:buChar char="–"/>
            </a:pPr>
            <a:r>
              <a:rPr lang="en-US"/>
              <a:t>Scavenger Hunt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7"/>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77"/>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77"/>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77"/>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77"/>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77"/>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77"/>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200">
                <a:latin typeface="Comfortaa"/>
                <a:ea typeface="Comfortaa"/>
                <a:cs typeface="Comfortaa"/>
                <a:sym typeface="Comfortaa"/>
              </a:rPr>
              <a:t>You Belong Here</a:t>
            </a:r>
            <a:endParaRPr b="1" i="0" sz="2200" u="none" cap="none" strike="noStrike">
              <a:solidFill>
                <a:srgbClr val="000000"/>
              </a:solidFill>
              <a:latin typeface="Comfortaa"/>
              <a:ea typeface="Comfortaa"/>
              <a:cs typeface="Comfortaa"/>
              <a:sym typeface="Comfortaa"/>
            </a:endParaRPr>
          </a:p>
        </p:txBody>
      </p:sp>
      <p:sp>
        <p:nvSpPr>
          <p:cNvPr id="483" name="Google Shape;483;p77"/>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77"/>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77"/>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77"/>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77"/>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77"/>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77"/>
          <p:cNvSpPr txBox="1"/>
          <p:nvPr>
            <p:ph type="title"/>
          </p:nvPr>
        </p:nvSpPr>
        <p:spPr>
          <a:xfrm>
            <a:off x="420175" y="601628"/>
            <a:ext cx="8229600" cy="8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3600"/>
              <a:buNone/>
            </a:pPr>
            <a:r>
              <a:rPr lang="en-US"/>
              <a:t>Friday Austin Fun</a:t>
            </a:r>
            <a:endParaRPr/>
          </a:p>
        </p:txBody>
      </p:sp>
      <p:sp>
        <p:nvSpPr>
          <p:cNvPr id="490" name="Google Shape;490;p77"/>
          <p:cNvSpPr txBox="1"/>
          <p:nvPr/>
        </p:nvSpPr>
        <p:spPr>
          <a:xfrm>
            <a:off x="457200" y="1226188"/>
            <a:ext cx="4369200" cy="8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3F3F3F"/>
                </a:solidFill>
                <a:latin typeface="Calibri"/>
                <a:ea typeface="Calibri"/>
                <a:cs typeface="Calibri"/>
                <a:sym typeface="Calibri"/>
              </a:rPr>
              <a:t>TBD</a:t>
            </a:r>
            <a:endParaRPr sz="2000">
              <a:solidFill>
                <a:srgbClr val="3F3F3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8"/>
          <p:cNvSpPr txBox="1"/>
          <p:nvPr>
            <p:ph type="title"/>
          </p:nvPr>
        </p:nvSpPr>
        <p:spPr>
          <a:xfrm>
            <a:off x="1567450" y="0"/>
            <a:ext cx="52809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4444"/>
              <a:buNone/>
            </a:pPr>
            <a:r>
              <a:rPr b="1" lang="en-US" sz="2500"/>
              <a:t>Blueprint - Java Program</a:t>
            </a:r>
            <a:endParaRPr b="1" sz="2500"/>
          </a:p>
        </p:txBody>
      </p:sp>
      <p:pic>
        <p:nvPicPr>
          <p:cNvPr id="497" name="Google Shape;497;p78"/>
          <p:cNvPicPr preferRelativeResize="0"/>
          <p:nvPr/>
        </p:nvPicPr>
        <p:blipFill rotWithShape="1">
          <a:blip r:embed="rId3">
            <a:alphaModFix/>
          </a:blip>
          <a:srcRect b="0" l="0" r="0" t="0"/>
          <a:stretch/>
        </p:blipFill>
        <p:spPr>
          <a:xfrm>
            <a:off x="402850" y="1558725"/>
            <a:ext cx="8005899" cy="2293825"/>
          </a:xfrm>
          <a:prstGeom prst="rect">
            <a:avLst/>
          </a:prstGeom>
          <a:noFill/>
          <a:ln>
            <a:noFill/>
          </a:ln>
        </p:spPr>
      </p:pic>
      <p:sp>
        <p:nvSpPr>
          <p:cNvPr id="498" name="Google Shape;498;p78"/>
          <p:cNvSpPr/>
          <p:nvPr/>
        </p:nvSpPr>
        <p:spPr>
          <a:xfrm>
            <a:off x="3688250" y="626075"/>
            <a:ext cx="1166400" cy="722400"/>
          </a:xfrm>
          <a:prstGeom prst="wedgeRectCallout">
            <a:avLst>
              <a:gd fmla="val -29308" name="adj1"/>
              <a:gd fmla="val 142002"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Each class has a name.</a:t>
            </a:r>
            <a:endParaRPr b="0" i="0" sz="1400" u="none" cap="none" strike="noStrike">
              <a:solidFill>
                <a:srgbClr val="000000"/>
              </a:solidFill>
              <a:latin typeface="Arial"/>
              <a:ea typeface="Arial"/>
              <a:cs typeface="Arial"/>
              <a:sym typeface="Arial"/>
            </a:endParaRPr>
          </a:p>
        </p:txBody>
      </p:sp>
      <p:sp>
        <p:nvSpPr>
          <p:cNvPr id="499" name="Google Shape;499;p78"/>
          <p:cNvSpPr/>
          <p:nvPr/>
        </p:nvSpPr>
        <p:spPr>
          <a:xfrm>
            <a:off x="2022725" y="626075"/>
            <a:ext cx="1473900" cy="722400"/>
          </a:xfrm>
          <a:prstGeom prst="wedgeRectCallout">
            <a:avLst>
              <a:gd fmla="val 4816" name="adj1"/>
              <a:gd fmla="val 138002"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Java programs consist of classes.</a:t>
            </a:r>
            <a:endParaRPr b="0" i="0" sz="1400" u="none" cap="none" strike="noStrike">
              <a:solidFill>
                <a:srgbClr val="000000"/>
              </a:solidFill>
              <a:latin typeface="Arial"/>
              <a:ea typeface="Arial"/>
              <a:cs typeface="Arial"/>
              <a:sym typeface="Arial"/>
            </a:endParaRPr>
          </a:p>
        </p:txBody>
      </p:sp>
      <p:sp>
        <p:nvSpPr>
          <p:cNvPr id="500" name="Google Shape;500;p78"/>
          <p:cNvSpPr/>
          <p:nvPr/>
        </p:nvSpPr>
        <p:spPr>
          <a:xfrm>
            <a:off x="5046275" y="626075"/>
            <a:ext cx="3255600" cy="722400"/>
          </a:xfrm>
          <a:prstGeom prst="wedgeRectCallout">
            <a:avLst>
              <a:gd fmla="val -144989" name="adj1"/>
              <a:gd fmla="val 319536"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Open and close braces enclose a body of code that is executed as a unit.</a:t>
            </a:r>
            <a:endParaRPr b="0" i="0" sz="1400" u="none" cap="none" strike="noStrike">
              <a:solidFill>
                <a:srgbClr val="000000"/>
              </a:solidFill>
              <a:latin typeface="Arial"/>
              <a:ea typeface="Arial"/>
              <a:cs typeface="Arial"/>
              <a:sym typeface="Arial"/>
            </a:endParaRPr>
          </a:p>
        </p:txBody>
      </p:sp>
      <p:sp>
        <p:nvSpPr>
          <p:cNvPr id="501" name="Google Shape;501;p78"/>
          <p:cNvSpPr/>
          <p:nvPr/>
        </p:nvSpPr>
        <p:spPr>
          <a:xfrm>
            <a:off x="5046275" y="626075"/>
            <a:ext cx="3255600" cy="722400"/>
          </a:xfrm>
          <a:prstGeom prst="wedgeRectCallout">
            <a:avLst>
              <a:gd fmla="val 40829" name="adj1"/>
              <a:gd fmla="val 228668" name="adj2"/>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Open and close braces enclose a body of code that is executed as a unit.</a:t>
            </a:r>
            <a:endParaRPr b="0" i="0" sz="1400" u="none" cap="none" strike="noStrike">
              <a:solidFill>
                <a:srgbClr val="000000"/>
              </a:solidFill>
              <a:latin typeface="Arial"/>
              <a:ea typeface="Arial"/>
              <a:cs typeface="Arial"/>
              <a:sym typeface="Arial"/>
            </a:endParaRPr>
          </a:p>
        </p:txBody>
      </p:sp>
      <p:sp>
        <p:nvSpPr>
          <p:cNvPr id="502" name="Google Shape;502;p78"/>
          <p:cNvSpPr/>
          <p:nvPr/>
        </p:nvSpPr>
        <p:spPr>
          <a:xfrm>
            <a:off x="845900" y="4197850"/>
            <a:ext cx="4200300" cy="722400"/>
          </a:xfrm>
          <a:prstGeom prst="wedgeRectCallout">
            <a:avLst>
              <a:gd fmla="val 45666" name="adj1"/>
              <a:gd fmla="val -237763"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Each Java program needs one main method inside one of the classes, where execution begins. </a:t>
            </a:r>
            <a:endParaRPr b="0" i="0" sz="1400" u="none" cap="none" strike="noStrike">
              <a:solidFill>
                <a:srgbClr val="000000"/>
              </a:solidFill>
              <a:latin typeface="Arial"/>
              <a:ea typeface="Arial"/>
              <a:cs typeface="Arial"/>
              <a:sym typeface="Arial"/>
            </a:endParaRPr>
          </a:p>
        </p:txBody>
      </p:sp>
      <p:sp>
        <p:nvSpPr>
          <p:cNvPr id="503" name="Google Shape;503;p78"/>
          <p:cNvSpPr/>
          <p:nvPr/>
        </p:nvSpPr>
        <p:spPr>
          <a:xfrm>
            <a:off x="5248150" y="4197850"/>
            <a:ext cx="1236300" cy="722400"/>
          </a:xfrm>
          <a:prstGeom prst="wedgeRectCallout">
            <a:avLst>
              <a:gd fmla="val -59073" name="adj1"/>
              <a:gd fmla="val -184430"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Program statements</a:t>
            </a:r>
            <a:endParaRPr b="0" i="0" sz="1400" u="none" cap="none" strike="noStrike">
              <a:solidFill>
                <a:srgbClr val="000000"/>
              </a:solidFill>
              <a:latin typeface="Arial"/>
              <a:ea typeface="Arial"/>
              <a:cs typeface="Arial"/>
              <a:sym typeface="Arial"/>
            </a:endParaRPr>
          </a:p>
        </p:txBody>
      </p:sp>
      <p:sp>
        <p:nvSpPr>
          <p:cNvPr id="504" name="Google Shape;504;p78"/>
          <p:cNvSpPr/>
          <p:nvPr/>
        </p:nvSpPr>
        <p:spPr>
          <a:xfrm>
            <a:off x="57800" y="626075"/>
            <a:ext cx="1849500" cy="722400"/>
          </a:xfrm>
          <a:prstGeom prst="wedgeRectCallout">
            <a:avLst>
              <a:gd fmla="val 34934" name="adj1"/>
              <a:gd fmla="val 92667"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Each public class is in a separate file with same name.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9"/>
          <p:cNvSpPr txBox="1"/>
          <p:nvPr>
            <p:ph type="title"/>
          </p:nvPr>
        </p:nvSpPr>
        <p:spPr>
          <a:xfrm>
            <a:off x="1567450" y="0"/>
            <a:ext cx="32388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4444"/>
              <a:buNone/>
            </a:pPr>
            <a:r>
              <a:rPr b="1" lang="en-US" sz="2500"/>
              <a:t>Blueprint - Println</a:t>
            </a:r>
            <a:endParaRPr b="1" sz="2500"/>
          </a:p>
        </p:txBody>
      </p:sp>
      <p:sp>
        <p:nvSpPr>
          <p:cNvPr id="511" name="Google Shape;511;p79"/>
          <p:cNvSpPr/>
          <p:nvPr/>
        </p:nvSpPr>
        <p:spPr>
          <a:xfrm>
            <a:off x="4308725" y="930875"/>
            <a:ext cx="1473900" cy="722400"/>
          </a:xfrm>
          <a:prstGeom prst="wedgeRectCallout">
            <a:avLst>
              <a:gd fmla="val 149756" name="adj1"/>
              <a:gd fmla="val 130475"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text that should be printed.</a:t>
            </a:r>
            <a:endParaRPr b="0" i="0" sz="1400" u="none" cap="none" strike="noStrike">
              <a:solidFill>
                <a:srgbClr val="000000"/>
              </a:solidFill>
              <a:latin typeface="Arial"/>
              <a:ea typeface="Arial"/>
              <a:cs typeface="Arial"/>
              <a:sym typeface="Arial"/>
            </a:endParaRPr>
          </a:p>
        </p:txBody>
      </p:sp>
      <p:sp>
        <p:nvSpPr>
          <p:cNvPr id="512" name="Google Shape;512;p79"/>
          <p:cNvSpPr/>
          <p:nvPr/>
        </p:nvSpPr>
        <p:spPr>
          <a:xfrm>
            <a:off x="2377375" y="3647975"/>
            <a:ext cx="3093600" cy="722400"/>
          </a:xfrm>
          <a:prstGeom prst="wedgeRectCallout">
            <a:avLst>
              <a:gd fmla="val 64322" name="adj1"/>
              <a:gd fmla="val -134981"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If there is nothing inside the parenthesis, a blank line is printed.</a:t>
            </a:r>
            <a:endParaRPr b="0" i="0" sz="1400" u="none" cap="none" strike="noStrike">
              <a:solidFill>
                <a:srgbClr val="000000"/>
              </a:solidFill>
              <a:latin typeface="Arial"/>
              <a:ea typeface="Arial"/>
              <a:cs typeface="Arial"/>
              <a:sym typeface="Arial"/>
            </a:endParaRPr>
          </a:p>
        </p:txBody>
      </p:sp>
      <p:sp>
        <p:nvSpPr>
          <p:cNvPr id="513" name="Google Shape;513;p79"/>
          <p:cNvSpPr/>
          <p:nvPr/>
        </p:nvSpPr>
        <p:spPr>
          <a:xfrm>
            <a:off x="2039000" y="930875"/>
            <a:ext cx="1849500" cy="722400"/>
          </a:xfrm>
          <a:prstGeom prst="wedgeRectCallout">
            <a:avLst>
              <a:gd fmla="val 107962" name="adj1"/>
              <a:gd fmla="val 138476"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Method name</a:t>
            </a:r>
            <a:endParaRPr b="0" i="0" sz="1400" u="none" cap="none" strike="noStrike">
              <a:solidFill>
                <a:srgbClr val="000000"/>
              </a:solidFill>
              <a:latin typeface="Arial"/>
              <a:ea typeface="Arial"/>
              <a:cs typeface="Arial"/>
              <a:sym typeface="Arial"/>
            </a:endParaRPr>
          </a:p>
        </p:txBody>
      </p:sp>
      <p:pic>
        <p:nvPicPr>
          <p:cNvPr id="514" name="Google Shape;514;p79"/>
          <p:cNvPicPr preferRelativeResize="0"/>
          <p:nvPr/>
        </p:nvPicPr>
        <p:blipFill rotWithShape="1">
          <a:blip r:embed="rId3">
            <a:alphaModFix/>
          </a:blip>
          <a:srcRect b="9371" l="0" r="0" t="0"/>
          <a:stretch/>
        </p:blipFill>
        <p:spPr>
          <a:xfrm>
            <a:off x="152400" y="2271425"/>
            <a:ext cx="8839201" cy="722400"/>
          </a:xfrm>
          <a:prstGeom prst="rect">
            <a:avLst/>
          </a:prstGeom>
          <a:noFill/>
          <a:ln>
            <a:noFill/>
          </a:ln>
        </p:spPr>
      </p:pic>
      <p:grpSp>
        <p:nvGrpSpPr>
          <p:cNvPr id="515" name="Google Shape;515;p79"/>
          <p:cNvGrpSpPr/>
          <p:nvPr/>
        </p:nvGrpSpPr>
        <p:grpSpPr>
          <a:xfrm>
            <a:off x="5810650" y="3639200"/>
            <a:ext cx="2186400" cy="722400"/>
            <a:chOff x="5810650" y="3225025"/>
            <a:chExt cx="2186400" cy="722400"/>
          </a:xfrm>
        </p:grpSpPr>
        <p:sp>
          <p:nvSpPr>
            <p:cNvPr id="516" name="Google Shape;516;p79"/>
            <p:cNvSpPr/>
            <p:nvPr/>
          </p:nvSpPr>
          <p:spPr>
            <a:xfrm>
              <a:off x="5810650" y="3225025"/>
              <a:ext cx="2186400" cy="722400"/>
            </a:xfrm>
            <a:prstGeom prst="wedgeRectCallout">
              <a:avLst>
                <a:gd fmla="val 83368" name="adj1"/>
                <a:gd fmla="val -193764"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Java statements end with a semicolon.</a:t>
              </a:r>
              <a:endParaRPr b="0" i="0" sz="1400" u="none" cap="none" strike="noStrike">
                <a:solidFill>
                  <a:srgbClr val="000000"/>
                </a:solidFill>
                <a:latin typeface="Arial"/>
                <a:ea typeface="Arial"/>
                <a:cs typeface="Arial"/>
                <a:sym typeface="Arial"/>
              </a:endParaRPr>
            </a:p>
          </p:txBody>
        </p:sp>
        <p:sp>
          <p:nvSpPr>
            <p:cNvPr id="517" name="Google Shape;517;p79"/>
            <p:cNvSpPr/>
            <p:nvPr/>
          </p:nvSpPr>
          <p:spPr>
            <a:xfrm>
              <a:off x="5810650" y="3225025"/>
              <a:ext cx="2186400" cy="722400"/>
            </a:xfrm>
            <a:prstGeom prst="wedgeRectCallout">
              <a:avLst>
                <a:gd fmla="val -27208" name="adj1"/>
                <a:gd fmla="val -135098" name="adj2"/>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Java statements end with a semicolon.</a:t>
              </a:r>
              <a:endParaRPr b="0" i="0" sz="1400" u="none" cap="none" strike="noStrike">
                <a:solidFill>
                  <a:srgbClr val="000000"/>
                </a:solidFill>
                <a:latin typeface="Arial"/>
                <a:ea typeface="Arial"/>
                <a:cs typeface="Arial"/>
                <a:sym typeface="Arial"/>
              </a:endParaRPr>
            </a:p>
          </p:txBody>
        </p:sp>
      </p:grpSp>
      <p:grpSp>
        <p:nvGrpSpPr>
          <p:cNvPr id="518" name="Google Shape;518;p79"/>
          <p:cNvGrpSpPr/>
          <p:nvPr/>
        </p:nvGrpSpPr>
        <p:grpSpPr>
          <a:xfrm>
            <a:off x="6050450" y="930875"/>
            <a:ext cx="2655000" cy="722400"/>
            <a:chOff x="5288450" y="930875"/>
            <a:chExt cx="2655000" cy="722400"/>
          </a:xfrm>
        </p:grpSpPr>
        <p:sp>
          <p:nvSpPr>
            <p:cNvPr id="519" name="Google Shape;519;p79"/>
            <p:cNvSpPr/>
            <p:nvPr/>
          </p:nvSpPr>
          <p:spPr>
            <a:xfrm>
              <a:off x="5288450" y="930875"/>
              <a:ext cx="2655000" cy="722400"/>
            </a:xfrm>
            <a:prstGeom prst="wedgeRectCallout">
              <a:avLst>
                <a:gd fmla="val -52960" name="adj1"/>
                <a:gd fmla="val 135808"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All methods include parenthesis that may or may not include more information.</a:t>
              </a:r>
              <a:endParaRPr b="0" i="0" sz="1400" u="none" cap="none" strike="noStrike">
                <a:solidFill>
                  <a:srgbClr val="000000"/>
                </a:solidFill>
                <a:latin typeface="Arial"/>
                <a:ea typeface="Arial"/>
                <a:cs typeface="Arial"/>
                <a:sym typeface="Arial"/>
              </a:endParaRPr>
            </a:p>
          </p:txBody>
        </p:sp>
        <p:sp>
          <p:nvSpPr>
            <p:cNvPr id="520" name="Google Shape;520;p79"/>
            <p:cNvSpPr/>
            <p:nvPr/>
          </p:nvSpPr>
          <p:spPr>
            <a:xfrm>
              <a:off x="5288450" y="930875"/>
              <a:ext cx="2655000" cy="722400"/>
            </a:xfrm>
            <a:prstGeom prst="wedgeRectCallout">
              <a:avLst>
                <a:gd fmla="val 47532" name="adj1"/>
                <a:gd fmla="val 138476" name="adj2"/>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All methods include parenthesis that may or may not include more information.</a:t>
              </a:r>
              <a:endParaRPr b="0" i="0" sz="1400" u="none" cap="none" strike="noStrike">
                <a:solidFill>
                  <a:srgbClr val="000000"/>
                </a:solidFill>
                <a:latin typeface="Arial"/>
                <a:ea typeface="Arial"/>
                <a:cs typeface="Arial"/>
                <a:sym typeface="Arial"/>
              </a:endParaRPr>
            </a:p>
          </p:txBody>
        </p:sp>
      </p:grpSp>
      <p:sp>
        <p:nvSpPr>
          <p:cNvPr id="521" name="Google Shape;521;p79"/>
          <p:cNvSpPr txBox="1"/>
          <p:nvPr/>
        </p:nvSpPr>
        <p:spPr>
          <a:xfrm>
            <a:off x="202275" y="876525"/>
            <a:ext cx="15411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Pronounced print-lin</a:t>
            </a:r>
            <a:endParaRPr b="0" i="0" sz="1600" u="none" cap="none" strike="noStrike">
              <a:solidFill>
                <a:srgbClr val="000000"/>
              </a:solidFill>
              <a:latin typeface="Calibri"/>
              <a:ea typeface="Calibri"/>
              <a:cs typeface="Calibri"/>
              <a:sym typeface="Calibri"/>
            </a:endParaRPr>
          </a:p>
        </p:txBody>
      </p:sp>
      <p:sp>
        <p:nvSpPr>
          <p:cNvPr id="522" name="Google Shape;522;p79"/>
          <p:cNvSpPr/>
          <p:nvPr/>
        </p:nvSpPr>
        <p:spPr>
          <a:xfrm>
            <a:off x="-496800" y="2606700"/>
            <a:ext cx="3508056" cy="2027214"/>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Eclipse shortcut - type sysout, then Ctrl+space</a:t>
            </a:r>
            <a:endParaRPr/>
          </a:p>
        </p:txBody>
      </p:sp>
      <p:sp>
        <p:nvSpPr>
          <p:cNvPr id="523" name="Google Shape;523;p79"/>
          <p:cNvSpPr/>
          <p:nvPr/>
        </p:nvSpPr>
        <p:spPr>
          <a:xfrm rot="-1641317">
            <a:off x="1688139" y="3231625"/>
            <a:ext cx="1459173" cy="300959"/>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pic>
        <p:nvPicPr>
          <p:cNvPr id="529" name="Google Shape;529;p80"/>
          <p:cNvPicPr preferRelativeResize="0"/>
          <p:nvPr/>
        </p:nvPicPr>
        <p:blipFill>
          <a:blip r:embed="rId3">
            <a:alphaModFix/>
          </a:blip>
          <a:stretch>
            <a:fillRect/>
          </a:stretch>
        </p:blipFill>
        <p:spPr>
          <a:xfrm>
            <a:off x="152400" y="1143075"/>
            <a:ext cx="8839200" cy="3210899"/>
          </a:xfrm>
          <a:prstGeom prst="rect">
            <a:avLst/>
          </a:prstGeom>
          <a:noFill/>
          <a:ln>
            <a:noFill/>
          </a:ln>
        </p:spPr>
      </p:pic>
      <p:sp>
        <p:nvSpPr>
          <p:cNvPr id="530" name="Google Shape;530;p80"/>
          <p:cNvSpPr txBox="1"/>
          <p:nvPr>
            <p:ph type="title"/>
          </p:nvPr>
        </p:nvSpPr>
        <p:spPr>
          <a:xfrm>
            <a:off x="1567450" y="0"/>
            <a:ext cx="32388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4444"/>
              <a:buNone/>
            </a:pPr>
            <a:r>
              <a:rPr b="1" lang="en-US" sz="2500"/>
              <a:t>Blueprint - Comments</a:t>
            </a:r>
            <a:endParaRPr b="1" sz="2500"/>
          </a:p>
        </p:txBody>
      </p:sp>
      <p:sp>
        <p:nvSpPr>
          <p:cNvPr id="531" name="Google Shape;531;p80"/>
          <p:cNvSpPr/>
          <p:nvPr/>
        </p:nvSpPr>
        <p:spPr>
          <a:xfrm>
            <a:off x="1567450" y="685713"/>
            <a:ext cx="4395300" cy="330600"/>
          </a:xfrm>
          <a:prstGeom prst="wedgeRectCallout">
            <a:avLst>
              <a:gd fmla="val -51695" name="adj1"/>
              <a:gd fmla="val 141587"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multi-line comment begins with /* and ends with */.</a:t>
            </a:r>
            <a:endParaRPr b="0" i="0" sz="1400" u="none" cap="none" strike="noStrike">
              <a:solidFill>
                <a:srgbClr val="000000"/>
              </a:solidFill>
              <a:latin typeface="Arial"/>
              <a:ea typeface="Arial"/>
              <a:cs typeface="Arial"/>
              <a:sym typeface="Arial"/>
            </a:endParaRPr>
          </a:p>
        </p:txBody>
      </p:sp>
      <p:sp>
        <p:nvSpPr>
          <p:cNvPr id="532" name="Google Shape;532;p80"/>
          <p:cNvSpPr/>
          <p:nvPr/>
        </p:nvSpPr>
        <p:spPr>
          <a:xfrm>
            <a:off x="1567450" y="685713"/>
            <a:ext cx="4395300" cy="330600"/>
          </a:xfrm>
          <a:prstGeom prst="wedgeRectCallout">
            <a:avLst>
              <a:gd fmla="val -47973" name="adj1"/>
              <a:gd fmla="val 586990"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multi-line comment begins with /* and ends with */.</a:t>
            </a:r>
            <a:endParaRPr b="0" i="0" sz="1400" u="none" cap="none" strike="noStrike">
              <a:solidFill>
                <a:srgbClr val="000000"/>
              </a:solidFill>
              <a:latin typeface="Arial"/>
              <a:ea typeface="Arial"/>
              <a:cs typeface="Arial"/>
              <a:sym typeface="Arial"/>
            </a:endParaRPr>
          </a:p>
        </p:txBody>
      </p:sp>
      <p:sp>
        <p:nvSpPr>
          <p:cNvPr id="533" name="Google Shape;533;p80"/>
          <p:cNvSpPr/>
          <p:nvPr/>
        </p:nvSpPr>
        <p:spPr>
          <a:xfrm>
            <a:off x="454675" y="4546450"/>
            <a:ext cx="3284400" cy="415800"/>
          </a:xfrm>
          <a:prstGeom prst="wedgeRectCallout">
            <a:avLst>
              <a:gd fmla="val -23992" name="adj1"/>
              <a:gd fmla="val -299892"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single-line comment begins with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81"/>
          <p:cNvPicPr preferRelativeResize="0"/>
          <p:nvPr/>
        </p:nvPicPr>
        <p:blipFill>
          <a:blip r:embed="rId3">
            <a:alphaModFix/>
          </a:blip>
          <a:stretch>
            <a:fillRect/>
          </a:stretch>
        </p:blipFill>
        <p:spPr>
          <a:xfrm>
            <a:off x="152400" y="1143075"/>
            <a:ext cx="8839200" cy="3210899"/>
          </a:xfrm>
          <a:prstGeom prst="rect">
            <a:avLst/>
          </a:prstGeom>
          <a:noFill/>
          <a:ln>
            <a:noFill/>
          </a:ln>
        </p:spPr>
      </p:pic>
      <p:sp>
        <p:nvSpPr>
          <p:cNvPr id="540" name="Google Shape;540;p81"/>
          <p:cNvSpPr txBox="1"/>
          <p:nvPr>
            <p:ph type="title"/>
          </p:nvPr>
        </p:nvSpPr>
        <p:spPr>
          <a:xfrm>
            <a:off x="1567450" y="0"/>
            <a:ext cx="3238800" cy="41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44444"/>
              <a:buNone/>
            </a:pPr>
            <a:r>
              <a:rPr b="1" lang="en-US" sz="2500"/>
              <a:t>Blueprint - Comments</a:t>
            </a:r>
            <a:endParaRPr b="1" sz="2500"/>
          </a:p>
        </p:txBody>
      </p:sp>
      <p:sp>
        <p:nvSpPr>
          <p:cNvPr id="541" name="Google Shape;541;p81"/>
          <p:cNvSpPr/>
          <p:nvPr/>
        </p:nvSpPr>
        <p:spPr>
          <a:xfrm>
            <a:off x="1567450" y="685713"/>
            <a:ext cx="4395300" cy="330600"/>
          </a:xfrm>
          <a:prstGeom prst="wedgeRectCallout">
            <a:avLst>
              <a:gd fmla="val -51695" name="adj1"/>
              <a:gd fmla="val 141587"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multi-line comment begins with /* and ends with */.</a:t>
            </a:r>
            <a:endParaRPr b="0" i="0" sz="1400" u="none" cap="none" strike="noStrike">
              <a:solidFill>
                <a:srgbClr val="000000"/>
              </a:solidFill>
              <a:latin typeface="Arial"/>
              <a:ea typeface="Arial"/>
              <a:cs typeface="Arial"/>
              <a:sym typeface="Arial"/>
            </a:endParaRPr>
          </a:p>
        </p:txBody>
      </p:sp>
      <p:sp>
        <p:nvSpPr>
          <p:cNvPr id="542" name="Google Shape;542;p81"/>
          <p:cNvSpPr/>
          <p:nvPr/>
        </p:nvSpPr>
        <p:spPr>
          <a:xfrm>
            <a:off x="1567450" y="685713"/>
            <a:ext cx="4395300" cy="330600"/>
          </a:xfrm>
          <a:prstGeom prst="wedgeRectCallout">
            <a:avLst>
              <a:gd fmla="val -47973" name="adj1"/>
              <a:gd fmla="val 586990"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multi-line comment begins with /* and ends with */.</a:t>
            </a:r>
            <a:endParaRPr b="0" i="0" sz="1400" u="none" cap="none" strike="noStrike">
              <a:solidFill>
                <a:srgbClr val="000000"/>
              </a:solidFill>
              <a:latin typeface="Arial"/>
              <a:ea typeface="Arial"/>
              <a:cs typeface="Arial"/>
              <a:sym typeface="Arial"/>
            </a:endParaRPr>
          </a:p>
        </p:txBody>
      </p:sp>
      <p:sp>
        <p:nvSpPr>
          <p:cNvPr id="543" name="Google Shape;543;p81"/>
          <p:cNvSpPr/>
          <p:nvPr/>
        </p:nvSpPr>
        <p:spPr>
          <a:xfrm>
            <a:off x="454675" y="4546450"/>
            <a:ext cx="3284400" cy="415800"/>
          </a:xfrm>
          <a:prstGeom prst="wedgeRectCallout">
            <a:avLst>
              <a:gd fmla="val -23992" name="adj1"/>
              <a:gd fmla="val -299892"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single-line comment begins with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8"/>
          <p:cNvSpPr txBox="1"/>
          <p:nvPr>
            <p:ph type="title"/>
          </p:nvPr>
        </p:nvSpPr>
        <p:spPr>
          <a:xfrm>
            <a:off x="489300" y="479725"/>
            <a:ext cx="8229600" cy="537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Newbies</a:t>
            </a:r>
            <a:endParaRPr/>
          </a:p>
        </p:txBody>
      </p:sp>
      <p:sp>
        <p:nvSpPr>
          <p:cNvPr id="216" name="Google Shape;216;p48"/>
          <p:cNvSpPr txBox="1"/>
          <p:nvPr>
            <p:ph idx="1" type="body"/>
          </p:nvPr>
        </p:nvSpPr>
        <p:spPr>
          <a:xfrm>
            <a:off x="457200" y="1081925"/>
            <a:ext cx="4313700" cy="3604500"/>
          </a:xfrm>
          <a:prstGeom prst="rect">
            <a:avLst/>
          </a:prstGeom>
        </p:spPr>
        <p:txBody>
          <a:bodyPr anchorCtr="0" anchor="t" bIns="45700" lIns="91425" spcFirstLastPara="1" rIns="91425" wrap="square" tIns="45700">
            <a:normAutofit fontScale="92500" lnSpcReduction="20000"/>
          </a:bodyPr>
          <a:lstStyle/>
          <a:p>
            <a:pPr indent="0" lvl="0" marL="0" rtl="0" algn="l">
              <a:spcBef>
                <a:spcPts val="360"/>
              </a:spcBef>
              <a:spcAft>
                <a:spcPts val="0"/>
              </a:spcAft>
              <a:buNone/>
            </a:pPr>
            <a:r>
              <a:rPr lang="en-US"/>
              <a:t>From Homeless to Harvard, the Liz Murray Story</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It’s hard to learn many new things at the same time. So, for 4 weeks, we have Newbies on Fridays at 1:00 in GDC 2.410.</a:t>
            </a:r>
            <a:endParaRPr/>
          </a:p>
        </p:txBody>
      </p:sp>
      <p:pic>
        <p:nvPicPr>
          <p:cNvPr id="217" name="Google Shape;217;p48"/>
          <p:cNvPicPr preferRelativeResize="0"/>
          <p:nvPr/>
        </p:nvPicPr>
        <p:blipFill>
          <a:blip r:embed="rId3">
            <a:alphaModFix/>
          </a:blip>
          <a:stretch>
            <a:fillRect/>
          </a:stretch>
        </p:blipFill>
        <p:spPr>
          <a:xfrm>
            <a:off x="5130100" y="1647825"/>
            <a:ext cx="2476500" cy="184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9"/>
          <p:cNvSpPr txBox="1"/>
          <p:nvPr>
            <p:ph type="title"/>
          </p:nvPr>
        </p:nvSpPr>
        <p:spPr>
          <a:xfrm>
            <a:off x="457200" y="409425"/>
            <a:ext cx="8229600" cy="612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3F3F3F"/>
              </a:buClr>
              <a:buSzPct val="122222"/>
              <a:buFont typeface="Arial"/>
              <a:buNone/>
            </a:pPr>
            <a:r>
              <a:rPr lang="en-US"/>
              <a:t>Announcements</a:t>
            </a:r>
            <a:endParaRPr/>
          </a:p>
        </p:txBody>
      </p:sp>
      <p:sp>
        <p:nvSpPr>
          <p:cNvPr id="224" name="Google Shape;224;p49"/>
          <p:cNvSpPr txBox="1"/>
          <p:nvPr>
            <p:ph idx="1" type="body"/>
          </p:nvPr>
        </p:nvSpPr>
        <p:spPr>
          <a:xfrm>
            <a:off x="457200" y="1114350"/>
            <a:ext cx="8229600" cy="2914800"/>
          </a:xfrm>
          <a:prstGeom prst="rect">
            <a:avLst/>
          </a:prstGeom>
          <a:noFill/>
          <a:ln>
            <a:noFill/>
          </a:ln>
        </p:spPr>
        <p:txBody>
          <a:bodyPr anchorCtr="0" anchor="t" bIns="45700" lIns="91425" spcFirstLastPara="1" rIns="91425" wrap="square" tIns="45700">
            <a:noAutofit/>
          </a:bodyPr>
          <a:lstStyle/>
          <a:p>
            <a:pPr indent="-292100" lvl="0" marL="457200" rtl="0" algn="l">
              <a:spcBef>
                <a:spcPts val="0"/>
              </a:spcBef>
              <a:spcAft>
                <a:spcPts val="0"/>
              </a:spcAft>
              <a:buSzPts val="1000"/>
              <a:buChar char="●"/>
            </a:pPr>
            <a:r>
              <a:rPr lang="en-US" sz="2400"/>
              <a:t>Starts today:</a:t>
            </a:r>
            <a:endParaRPr sz="2400"/>
          </a:p>
          <a:p>
            <a:pPr indent="-292100" lvl="1" marL="914400" rtl="0" algn="l">
              <a:spcBef>
                <a:spcPts val="0"/>
              </a:spcBef>
              <a:spcAft>
                <a:spcPts val="0"/>
              </a:spcAft>
              <a:buSzPts val="1000"/>
              <a:buChar char="○"/>
            </a:pPr>
            <a:r>
              <a:rPr lang="en-US" sz="2400"/>
              <a:t>Design Sessions (assignment and setup)</a:t>
            </a:r>
            <a:endParaRPr sz="2400"/>
          </a:p>
          <a:p>
            <a:pPr indent="-292100" lvl="0" marL="457200" rtl="0" algn="l">
              <a:spcBef>
                <a:spcPts val="0"/>
              </a:spcBef>
              <a:spcAft>
                <a:spcPts val="0"/>
              </a:spcAft>
              <a:buSzPts val="1000"/>
              <a:buChar char="●"/>
            </a:pPr>
            <a:r>
              <a:rPr lang="en-US" sz="2400"/>
              <a:t>Starts Monday:</a:t>
            </a:r>
            <a:endParaRPr sz="2400"/>
          </a:p>
          <a:p>
            <a:pPr indent="-292100" lvl="1" marL="914400" rtl="0" algn="l">
              <a:spcBef>
                <a:spcPts val="0"/>
              </a:spcBef>
              <a:spcAft>
                <a:spcPts val="0"/>
              </a:spcAft>
              <a:buSzPts val="1000"/>
              <a:buChar char="○"/>
            </a:pPr>
            <a:r>
              <a:rPr lang="en-US" sz="2000"/>
              <a:t>Help Hours, Office Hours, Group Tutoring </a:t>
            </a:r>
            <a:endParaRPr sz="2000"/>
          </a:p>
          <a:p>
            <a:pPr indent="-292100" lvl="1" marL="914400" rtl="0" algn="l">
              <a:spcBef>
                <a:spcPts val="0"/>
              </a:spcBef>
              <a:spcAft>
                <a:spcPts val="0"/>
              </a:spcAft>
              <a:buSzPts val="1000"/>
              <a:buChar char="○"/>
            </a:pPr>
            <a:r>
              <a:rPr lang="en-US" sz="2000"/>
              <a:t>Lecture Prep </a:t>
            </a:r>
            <a:endParaRPr sz="2000"/>
          </a:p>
          <a:p>
            <a:pPr indent="-292100" lvl="1" marL="914400" rtl="0" algn="l">
              <a:spcBef>
                <a:spcPts val="0"/>
              </a:spcBef>
              <a:spcAft>
                <a:spcPts val="0"/>
              </a:spcAft>
              <a:buSzPts val="1000"/>
              <a:buChar char="○"/>
            </a:pPr>
            <a:r>
              <a:rPr lang="en-US" sz="2000"/>
              <a:t>Scavenger Hunt group Quiz </a:t>
            </a:r>
            <a:endParaRPr sz="2000"/>
          </a:p>
          <a:p>
            <a:pPr indent="-292100" lvl="0" marL="457200" rtl="0" algn="l">
              <a:spcBef>
                <a:spcPts val="0"/>
              </a:spcBef>
              <a:spcAft>
                <a:spcPts val="0"/>
              </a:spcAft>
              <a:buSzPts val="1000"/>
              <a:buChar char="●"/>
            </a:pPr>
            <a:r>
              <a:rPr lang="en-US" sz="2400"/>
              <a:t>HelloWorld video on Ed Discussion</a:t>
            </a:r>
            <a:endParaRPr sz="2400"/>
          </a:p>
          <a:p>
            <a:pPr indent="-292100" lvl="0" marL="457200" rtl="0" algn="l">
              <a:spcBef>
                <a:spcPts val="0"/>
              </a:spcBef>
              <a:spcAft>
                <a:spcPts val="0"/>
              </a:spcAft>
              <a:buSzPts val="1000"/>
              <a:buChar char="●"/>
            </a:pPr>
            <a:r>
              <a:rPr lang="en-US" sz="2400">
                <a:highlight>
                  <a:srgbClr val="FFFF00"/>
                </a:highlight>
              </a:rPr>
              <a:t>Before asking or answering, say your name.</a:t>
            </a:r>
            <a:endParaRPr sz="2400">
              <a:highlight>
                <a:srgbClr val="FFFF00"/>
              </a:highlight>
            </a:endParaRPr>
          </a:p>
          <a:p>
            <a:pPr indent="-292100" lvl="0" marL="457200" rtl="0" algn="l">
              <a:spcBef>
                <a:spcPts val="0"/>
              </a:spcBef>
              <a:spcAft>
                <a:spcPts val="0"/>
              </a:spcAft>
              <a:buSzPts val="1000"/>
              <a:buChar char="●"/>
            </a:pPr>
            <a:r>
              <a:rPr lang="en-US" sz="2400">
                <a:highlight>
                  <a:srgbClr val="FFFF00"/>
                </a:highlight>
              </a:rPr>
              <a:t>On Monday, sit with Section folks or study group folks. We’ll stay put for Unit 1.</a:t>
            </a:r>
            <a:endParaRPr sz="2400">
              <a:highlight>
                <a:srgbClr val="FFFF00"/>
              </a:highlight>
            </a:endParaRPr>
          </a:p>
          <a:p>
            <a:pPr indent="-139700" lvl="0" marL="342900" rtl="0" algn="l">
              <a:lnSpc>
                <a:spcPct val="80000"/>
              </a:lnSpc>
              <a:spcBef>
                <a:spcPts val="640"/>
              </a:spcBef>
              <a:spcAft>
                <a:spcPts val="0"/>
              </a:spcAft>
              <a:buClr>
                <a:srgbClr val="3F3F3F"/>
              </a:buClr>
              <a:buSzPts val="3200"/>
              <a:buNone/>
            </a:pPr>
            <a:r>
              <a:t/>
            </a:r>
            <a:endParaRPr/>
          </a:p>
          <a:p>
            <a:pPr indent="-139700" lvl="0" marL="342900" rtl="0" algn="l">
              <a:lnSpc>
                <a:spcPct val="80000"/>
              </a:lnSpc>
              <a:spcBef>
                <a:spcPts val="640"/>
              </a:spcBef>
              <a:spcAft>
                <a:spcPts val="0"/>
              </a:spcAft>
              <a:buClr>
                <a:srgbClr val="3F3F3F"/>
              </a:buClr>
              <a:buSzPts val="3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0"/>
          <p:cNvSpPr txBox="1"/>
          <p:nvPr>
            <p:ph type="title"/>
          </p:nvPr>
        </p:nvSpPr>
        <p:spPr>
          <a:xfrm>
            <a:off x="489300" y="479725"/>
            <a:ext cx="8229600" cy="537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Getting to Know GDC</a:t>
            </a:r>
            <a:endParaRPr/>
          </a:p>
        </p:txBody>
      </p:sp>
      <p:sp>
        <p:nvSpPr>
          <p:cNvPr id="231" name="Google Shape;231;p50"/>
          <p:cNvSpPr txBox="1"/>
          <p:nvPr>
            <p:ph idx="1" type="body"/>
          </p:nvPr>
        </p:nvSpPr>
        <p:spPr>
          <a:xfrm>
            <a:off x="457200" y="1081925"/>
            <a:ext cx="4114800" cy="3874200"/>
          </a:xfrm>
          <a:prstGeom prst="rect">
            <a:avLst/>
          </a:prstGeom>
        </p:spPr>
        <p:txBody>
          <a:bodyPr anchorCtr="0" anchor="t" bIns="45700" lIns="91425" spcFirstLastPara="1" rIns="91425" wrap="square" tIns="45700">
            <a:normAutofit fontScale="92500" lnSpcReduction="20000"/>
          </a:bodyPr>
          <a:lstStyle/>
          <a:p>
            <a:pPr indent="-334327" lvl="0" marL="457200" rtl="0" algn="l">
              <a:spcBef>
                <a:spcPts val="360"/>
              </a:spcBef>
              <a:spcAft>
                <a:spcPts val="0"/>
              </a:spcAft>
              <a:buSzPct val="56250"/>
              <a:buChar char="●"/>
            </a:pPr>
            <a:r>
              <a:rPr lang="en-US"/>
              <a:t>North tower rooms: *.1,*.2, *.3, *.4, *.5</a:t>
            </a:r>
            <a:endParaRPr/>
          </a:p>
          <a:p>
            <a:pPr indent="-334327" lvl="0" marL="457200" rtl="0" algn="l">
              <a:spcBef>
                <a:spcPts val="0"/>
              </a:spcBef>
              <a:spcAft>
                <a:spcPts val="0"/>
              </a:spcAft>
              <a:buSzPct val="56250"/>
              <a:buChar char="●"/>
            </a:pPr>
            <a:r>
              <a:rPr lang="en-US"/>
              <a:t>South tower rooms: *.6, *.7, and *.8 </a:t>
            </a:r>
            <a:endParaRPr/>
          </a:p>
          <a:p>
            <a:pPr indent="-334327" lvl="0" marL="457200" rtl="0" algn="l">
              <a:spcBef>
                <a:spcPts val="0"/>
              </a:spcBef>
              <a:spcAft>
                <a:spcPts val="0"/>
              </a:spcAft>
              <a:buSzPct val="56250"/>
              <a:buChar char="●"/>
            </a:pPr>
            <a:r>
              <a:rPr lang="en-US"/>
              <a:t>Bridge/atriums are in-between the towers on floors 1-6 (not 7).</a:t>
            </a:r>
            <a:endParaRPr/>
          </a:p>
          <a:p>
            <a:pPr indent="-334327" lvl="0" marL="457200" rtl="0" algn="l">
              <a:spcBef>
                <a:spcPts val="0"/>
              </a:spcBef>
              <a:spcAft>
                <a:spcPts val="0"/>
              </a:spcAft>
              <a:buSzPct val="56250"/>
              <a:buChar char="●"/>
            </a:pPr>
            <a:r>
              <a:rPr lang="en-US"/>
              <a:t>Most undergraduate spaces are in the North tower.</a:t>
            </a:r>
            <a:endParaRPr/>
          </a:p>
        </p:txBody>
      </p:sp>
      <p:pic>
        <p:nvPicPr>
          <p:cNvPr id="232" name="Google Shape;232;p50"/>
          <p:cNvPicPr preferRelativeResize="0"/>
          <p:nvPr/>
        </p:nvPicPr>
        <p:blipFill>
          <a:blip r:embed="rId3">
            <a:alphaModFix/>
          </a:blip>
          <a:stretch>
            <a:fillRect/>
          </a:stretch>
        </p:blipFill>
        <p:spPr>
          <a:xfrm>
            <a:off x="4679882" y="1372725"/>
            <a:ext cx="4145200" cy="2758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51"/>
          <p:cNvSpPr txBox="1"/>
          <p:nvPr>
            <p:ph type="title"/>
          </p:nvPr>
        </p:nvSpPr>
        <p:spPr>
          <a:xfrm>
            <a:off x="489300" y="479725"/>
            <a:ext cx="8229600" cy="537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Our Spaces </a:t>
            </a:r>
            <a:endParaRPr/>
          </a:p>
        </p:txBody>
      </p:sp>
      <p:pic>
        <p:nvPicPr>
          <p:cNvPr id="239" name="Google Shape;239;p51"/>
          <p:cNvPicPr preferRelativeResize="0"/>
          <p:nvPr/>
        </p:nvPicPr>
        <p:blipFill>
          <a:blip r:embed="rId3">
            <a:alphaModFix/>
          </a:blip>
          <a:stretch>
            <a:fillRect/>
          </a:stretch>
        </p:blipFill>
        <p:spPr>
          <a:xfrm>
            <a:off x="1342875" y="2099675"/>
            <a:ext cx="3853275" cy="2646500"/>
          </a:xfrm>
          <a:prstGeom prst="rect">
            <a:avLst/>
          </a:prstGeom>
          <a:noFill/>
          <a:ln>
            <a:noFill/>
          </a:ln>
        </p:spPr>
      </p:pic>
      <p:pic>
        <p:nvPicPr>
          <p:cNvPr id="240" name="Google Shape;240;p51"/>
          <p:cNvPicPr preferRelativeResize="0"/>
          <p:nvPr/>
        </p:nvPicPr>
        <p:blipFill>
          <a:blip r:embed="rId4">
            <a:alphaModFix/>
          </a:blip>
          <a:stretch>
            <a:fillRect/>
          </a:stretch>
        </p:blipFill>
        <p:spPr>
          <a:xfrm>
            <a:off x="7877300" y="579350"/>
            <a:ext cx="963850" cy="1146325"/>
          </a:xfrm>
          <a:prstGeom prst="rect">
            <a:avLst/>
          </a:prstGeom>
          <a:noFill/>
          <a:ln>
            <a:noFill/>
          </a:ln>
        </p:spPr>
      </p:pic>
      <p:sp>
        <p:nvSpPr>
          <p:cNvPr id="241" name="Google Shape;241;p51"/>
          <p:cNvSpPr/>
          <p:nvPr/>
        </p:nvSpPr>
        <p:spPr>
          <a:xfrm rot="1168994">
            <a:off x="1062246" y="2521397"/>
            <a:ext cx="772642" cy="290818"/>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1"/>
          <p:cNvSpPr txBox="1"/>
          <p:nvPr/>
        </p:nvSpPr>
        <p:spPr>
          <a:xfrm>
            <a:off x="731125" y="1992013"/>
            <a:ext cx="9087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Help Hours Lab</a:t>
            </a:r>
            <a:endParaRPr>
              <a:latin typeface="Calibri"/>
              <a:ea typeface="Calibri"/>
              <a:cs typeface="Calibri"/>
              <a:sym typeface="Calibri"/>
            </a:endParaRPr>
          </a:p>
        </p:txBody>
      </p:sp>
      <p:sp>
        <p:nvSpPr>
          <p:cNvPr id="243" name="Google Shape;243;p51"/>
          <p:cNvSpPr/>
          <p:nvPr/>
        </p:nvSpPr>
        <p:spPr>
          <a:xfrm rot="1168595">
            <a:off x="1718704" y="3218416"/>
            <a:ext cx="626234" cy="290818"/>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1"/>
          <p:cNvSpPr txBox="1"/>
          <p:nvPr/>
        </p:nvSpPr>
        <p:spPr>
          <a:xfrm>
            <a:off x="1035925" y="2987275"/>
            <a:ext cx="13095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Design Sessions</a:t>
            </a:r>
            <a:endParaRPr>
              <a:latin typeface="Calibri"/>
              <a:ea typeface="Calibri"/>
              <a:cs typeface="Calibri"/>
              <a:sym typeface="Calibri"/>
            </a:endParaRPr>
          </a:p>
        </p:txBody>
      </p:sp>
      <p:pic>
        <p:nvPicPr>
          <p:cNvPr id="245" name="Google Shape;245;p51"/>
          <p:cNvPicPr preferRelativeResize="0"/>
          <p:nvPr/>
        </p:nvPicPr>
        <p:blipFill>
          <a:blip r:embed="rId5">
            <a:alphaModFix/>
          </a:blip>
          <a:stretch>
            <a:fillRect/>
          </a:stretch>
        </p:blipFill>
        <p:spPr>
          <a:xfrm>
            <a:off x="5558426" y="2708225"/>
            <a:ext cx="3542150" cy="2344536"/>
          </a:xfrm>
          <a:prstGeom prst="rect">
            <a:avLst/>
          </a:prstGeom>
          <a:noFill/>
          <a:ln>
            <a:noFill/>
          </a:ln>
        </p:spPr>
      </p:pic>
      <p:sp>
        <p:nvSpPr>
          <p:cNvPr id="246" name="Google Shape;246;p51"/>
          <p:cNvSpPr txBox="1"/>
          <p:nvPr/>
        </p:nvSpPr>
        <p:spPr>
          <a:xfrm>
            <a:off x="1070300" y="1646775"/>
            <a:ext cx="21270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Calibri"/>
                <a:ea typeface="Calibri"/>
                <a:cs typeface="Calibri"/>
                <a:sym typeface="Calibri"/>
              </a:rPr>
              <a:t>GDC 3rd Floor </a:t>
            </a:r>
            <a:endParaRPr b="1" sz="1600">
              <a:latin typeface="Calibri"/>
              <a:ea typeface="Calibri"/>
              <a:cs typeface="Calibri"/>
              <a:sym typeface="Calibri"/>
            </a:endParaRPr>
          </a:p>
        </p:txBody>
      </p:sp>
      <p:sp>
        <p:nvSpPr>
          <p:cNvPr id="247" name="Google Shape;247;p51"/>
          <p:cNvSpPr txBox="1"/>
          <p:nvPr/>
        </p:nvSpPr>
        <p:spPr>
          <a:xfrm>
            <a:off x="5647050" y="2217450"/>
            <a:ext cx="32922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Calibri"/>
                <a:ea typeface="Calibri"/>
                <a:cs typeface="Calibri"/>
                <a:sym typeface="Calibri"/>
              </a:rPr>
              <a:t>GDC 6th Floor </a:t>
            </a:r>
            <a:endParaRPr b="1" sz="1600">
              <a:latin typeface="Calibri"/>
              <a:ea typeface="Calibri"/>
              <a:cs typeface="Calibri"/>
              <a:sym typeface="Calibri"/>
            </a:endParaRPr>
          </a:p>
        </p:txBody>
      </p:sp>
      <p:sp>
        <p:nvSpPr>
          <p:cNvPr id="248" name="Google Shape;248;p51"/>
          <p:cNvSpPr/>
          <p:nvPr/>
        </p:nvSpPr>
        <p:spPr>
          <a:xfrm rot="9144619">
            <a:off x="6906772" y="2600241"/>
            <a:ext cx="772774" cy="290781"/>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1"/>
          <p:cNvSpPr txBox="1"/>
          <p:nvPr/>
        </p:nvSpPr>
        <p:spPr>
          <a:xfrm>
            <a:off x="7702950" y="2310650"/>
            <a:ext cx="9087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My Office</a:t>
            </a:r>
            <a:endParaRPr>
              <a:latin typeface="Calibri"/>
              <a:ea typeface="Calibri"/>
              <a:cs typeface="Calibri"/>
              <a:sym typeface="Calibri"/>
            </a:endParaRPr>
          </a:p>
        </p:txBody>
      </p:sp>
      <p:pic>
        <p:nvPicPr>
          <p:cNvPr id="250" name="Google Shape;250;p51"/>
          <p:cNvPicPr preferRelativeResize="0"/>
          <p:nvPr/>
        </p:nvPicPr>
        <p:blipFill>
          <a:blip r:embed="rId6">
            <a:alphaModFix/>
          </a:blip>
          <a:stretch>
            <a:fillRect/>
          </a:stretch>
        </p:blipFill>
        <p:spPr>
          <a:xfrm>
            <a:off x="39975" y="1630438"/>
            <a:ext cx="731117" cy="1882626"/>
          </a:xfrm>
          <a:prstGeom prst="rect">
            <a:avLst/>
          </a:prstGeom>
          <a:noFill/>
          <a:ln>
            <a:noFill/>
          </a:ln>
        </p:spPr>
      </p:pic>
      <p:sp>
        <p:nvSpPr>
          <p:cNvPr id="251" name="Google Shape;251;p51"/>
          <p:cNvSpPr txBox="1"/>
          <p:nvPr/>
        </p:nvSpPr>
        <p:spPr>
          <a:xfrm>
            <a:off x="525650" y="3931250"/>
            <a:ext cx="82200" cy="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52" name="Google Shape;252;p51"/>
          <p:cNvPicPr preferRelativeResize="0"/>
          <p:nvPr/>
        </p:nvPicPr>
        <p:blipFill>
          <a:blip r:embed="rId7">
            <a:alphaModFix/>
          </a:blip>
          <a:stretch>
            <a:fillRect/>
          </a:stretch>
        </p:blipFill>
        <p:spPr>
          <a:xfrm>
            <a:off x="4316800" y="338149"/>
            <a:ext cx="2706729" cy="1929250"/>
          </a:xfrm>
          <a:prstGeom prst="rect">
            <a:avLst/>
          </a:prstGeom>
          <a:noFill/>
          <a:ln>
            <a:noFill/>
          </a:ln>
        </p:spPr>
      </p:pic>
      <p:sp>
        <p:nvSpPr>
          <p:cNvPr id="253" name="Google Shape;253;p51"/>
          <p:cNvSpPr txBox="1"/>
          <p:nvPr/>
        </p:nvSpPr>
        <p:spPr>
          <a:xfrm>
            <a:off x="3007825" y="171225"/>
            <a:ext cx="1502100" cy="354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Calibri"/>
                <a:ea typeface="Calibri"/>
                <a:cs typeface="Calibri"/>
                <a:sym typeface="Calibri"/>
              </a:rPr>
              <a:t>GDC 2nd Floor </a:t>
            </a:r>
            <a:endParaRPr b="1" sz="1600">
              <a:latin typeface="Calibri"/>
              <a:ea typeface="Calibri"/>
              <a:cs typeface="Calibri"/>
              <a:sym typeface="Calibri"/>
            </a:endParaRPr>
          </a:p>
        </p:txBody>
      </p:sp>
      <p:sp>
        <p:nvSpPr>
          <p:cNvPr id="254" name="Google Shape;254;p51"/>
          <p:cNvSpPr/>
          <p:nvPr/>
        </p:nvSpPr>
        <p:spPr>
          <a:xfrm rot="8929352">
            <a:off x="6032215" y="350171"/>
            <a:ext cx="772469" cy="291001"/>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1"/>
          <p:cNvSpPr/>
          <p:nvPr/>
        </p:nvSpPr>
        <p:spPr>
          <a:xfrm rot="9681660">
            <a:off x="5746442" y="1433363"/>
            <a:ext cx="772518" cy="290963"/>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1"/>
          <p:cNvSpPr/>
          <p:nvPr/>
        </p:nvSpPr>
        <p:spPr>
          <a:xfrm rot="1131005">
            <a:off x="3711017" y="1057424"/>
            <a:ext cx="772533" cy="291065"/>
          </a:xfrm>
          <a:prstGeom prst="rightArrow">
            <a:avLst>
              <a:gd fmla="val 50000" name="adj1"/>
              <a:gd fmla="val 50000" name="adj2"/>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1"/>
          <p:cNvSpPr txBox="1"/>
          <p:nvPr/>
        </p:nvSpPr>
        <p:spPr>
          <a:xfrm>
            <a:off x="2731825" y="820125"/>
            <a:ext cx="10386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Main Doors</a:t>
            </a:r>
            <a:endParaRPr>
              <a:latin typeface="Calibri"/>
              <a:ea typeface="Calibri"/>
              <a:cs typeface="Calibri"/>
              <a:sym typeface="Calibri"/>
            </a:endParaRPr>
          </a:p>
        </p:txBody>
      </p:sp>
      <p:sp>
        <p:nvSpPr>
          <p:cNvPr id="258" name="Google Shape;258;p51"/>
          <p:cNvSpPr txBox="1"/>
          <p:nvPr/>
        </p:nvSpPr>
        <p:spPr>
          <a:xfrm>
            <a:off x="6545200" y="1587025"/>
            <a:ext cx="9087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Coffe</a:t>
            </a:r>
            <a:r>
              <a:rPr lang="en-US">
                <a:latin typeface="Calibri"/>
                <a:ea typeface="Calibri"/>
                <a:cs typeface="Calibri"/>
                <a:sym typeface="Calibri"/>
              </a:rPr>
              <a:t>e</a:t>
            </a:r>
            <a:endParaRPr>
              <a:latin typeface="Calibri"/>
              <a:ea typeface="Calibri"/>
              <a:cs typeface="Calibri"/>
              <a:sym typeface="Calibri"/>
            </a:endParaRPr>
          </a:p>
        </p:txBody>
      </p:sp>
      <p:sp>
        <p:nvSpPr>
          <p:cNvPr id="259" name="Google Shape;259;p51"/>
          <p:cNvSpPr txBox="1"/>
          <p:nvPr/>
        </p:nvSpPr>
        <p:spPr>
          <a:xfrm>
            <a:off x="6896400" y="338150"/>
            <a:ext cx="908700" cy="354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Lecture</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2"/>
          <p:cNvSpPr txBox="1"/>
          <p:nvPr>
            <p:ph type="title"/>
          </p:nvPr>
        </p:nvSpPr>
        <p:spPr>
          <a:xfrm>
            <a:off x="489300" y="479725"/>
            <a:ext cx="8229600" cy="537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The Stairs</a:t>
            </a:r>
            <a:endParaRPr/>
          </a:p>
        </p:txBody>
      </p:sp>
      <p:sp>
        <p:nvSpPr>
          <p:cNvPr id="266" name="Google Shape;266;p52"/>
          <p:cNvSpPr txBox="1"/>
          <p:nvPr>
            <p:ph idx="1" type="body"/>
          </p:nvPr>
        </p:nvSpPr>
        <p:spPr>
          <a:xfrm>
            <a:off x="457200" y="1081925"/>
            <a:ext cx="8229600" cy="676200"/>
          </a:xfrm>
          <a:prstGeom prst="rect">
            <a:avLst/>
          </a:prstGeom>
        </p:spPr>
        <p:txBody>
          <a:bodyPr anchorCtr="0" anchor="t" bIns="45700" lIns="91425" spcFirstLastPara="1" rIns="91425" wrap="square" tIns="45700">
            <a:normAutofit fontScale="70000"/>
          </a:bodyPr>
          <a:lstStyle/>
          <a:p>
            <a:pPr indent="0" lvl="0" marL="0" rtl="0" algn="l">
              <a:spcBef>
                <a:spcPts val="360"/>
              </a:spcBef>
              <a:spcAft>
                <a:spcPts val="0"/>
              </a:spcAft>
              <a:buNone/>
            </a:pPr>
            <a:r>
              <a:rPr lang="en-US"/>
              <a:t>It is OK to use the beautiful stairs. Even Jennifer Gardner uses them.</a:t>
            </a:r>
            <a:endParaRPr/>
          </a:p>
        </p:txBody>
      </p:sp>
      <p:sp>
        <p:nvSpPr>
          <p:cNvPr id="267" name="Google Shape;267;p52"/>
          <p:cNvSpPr txBox="1"/>
          <p:nvPr/>
        </p:nvSpPr>
        <p:spPr>
          <a:xfrm>
            <a:off x="159250" y="4711650"/>
            <a:ext cx="9261000" cy="3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The Last Thing He Told Me, Apple TV, Episode 4, 17:52, streaming now on Apple TV. UT and Austin featured in episodes 3-5.</a:t>
            </a:r>
            <a:endParaRPr>
              <a:latin typeface="Calibri"/>
              <a:ea typeface="Calibri"/>
              <a:cs typeface="Calibri"/>
              <a:sym typeface="Calibri"/>
            </a:endParaRPr>
          </a:p>
        </p:txBody>
      </p:sp>
      <p:pic>
        <p:nvPicPr>
          <p:cNvPr id="268" name="Google Shape;268;p52"/>
          <p:cNvPicPr preferRelativeResize="0"/>
          <p:nvPr/>
        </p:nvPicPr>
        <p:blipFill>
          <a:blip r:embed="rId3">
            <a:alphaModFix/>
          </a:blip>
          <a:stretch>
            <a:fillRect/>
          </a:stretch>
        </p:blipFill>
        <p:spPr>
          <a:xfrm>
            <a:off x="1955200" y="1602050"/>
            <a:ext cx="5051199" cy="2753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3"/>
          <p:cNvSpPr txBox="1"/>
          <p:nvPr>
            <p:ph type="title"/>
          </p:nvPr>
        </p:nvSpPr>
        <p:spPr>
          <a:xfrm>
            <a:off x="489300" y="479725"/>
            <a:ext cx="8229600" cy="5379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How Not to Get Arrested</a:t>
            </a:r>
            <a:endParaRPr/>
          </a:p>
        </p:txBody>
      </p:sp>
      <p:pic>
        <p:nvPicPr>
          <p:cNvPr id="275" name="Google Shape;275;p53"/>
          <p:cNvPicPr preferRelativeResize="0"/>
          <p:nvPr/>
        </p:nvPicPr>
        <p:blipFill rotWithShape="1">
          <a:blip r:embed="rId3">
            <a:alphaModFix/>
          </a:blip>
          <a:srcRect b="14732" l="0" r="0" t="25547"/>
          <a:stretch/>
        </p:blipFill>
        <p:spPr>
          <a:xfrm>
            <a:off x="1143000" y="1123225"/>
            <a:ext cx="6857999" cy="3071551"/>
          </a:xfrm>
          <a:prstGeom prst="rect">
            <a:avLst/>
          </a:prstGeom>
          <a:noFill/>
          <a:ln>
            <a:noFill/>
          </a:ln>
        </p:spPr>
      </p:pic>
      <p:sp>
        <p:nvSpPr>
          <p:cNvPr id="276" name="Google Shape;276;p53"/>
          <p:cNvSpPr/>
          <p:nvPr/>
        </p:nvSpPr>
        <p:spPr>
          <a:xfrm rot="-1422464">
            <a:off x="746069" y="3706317"/>
            <a:ext cx="1281116" cy="687376"/>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3"/>
          <p:cNvSpPr/>
          <p:nvPr/>
        </p:nvSpPr>
        <p:spPr>
          <a:xfrm rot="-7238912">
            <a:off x="4451581" y="4073538"/>
            <a:ext cx="1281165" cy="687325"/>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3"/>
          <p:cNvSpPr/>
          <p:nvPr/>
        </p:nvSpPr>
        <p:spPr>
          <a:xfrm rot="-8575088">
            <a:off x="7465218" y="2228100"/>
            <a:ext cx="1281189" cy="687304"/>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3"/>
          <p:cNvSpPr/>
          <p:nvPr/>
        </p:nvSpPr>
        <p:spPr>
          <a:xfrm rot="8596339">
            <a:off x="5054825" y="1026370"/>
            <a:ext cx="1281244" cy="687422"/>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3"/>
          <p:cNvSpPr/>
          <p:nvPr/>
        </p:nvSpPr>
        <p:spPr>
          <a:xfrm rot="-8575088">
            <a:off x="5570843" y="2978175"/>
            <a:ext cx="1281189" cy="687304"/>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