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70" r:id="rId5"/>
    <p:sldMasterId id="2147483671" r:id="rId6"/>
    <p:sldMasterId id="2147483672"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Lst>
  <p:sldSz cy="5143500" cx="9144000"/>
  <p:notesSz cx="6858000" cy="931385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788C6AB-0628-4780-82BC-86DBC9822A51}">
  <a:tblStyle styleId="{3788C6AB-0628-4780-82BC-86DBC9822A51}"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87A8A473-9ADB-4CFB-9C3C-17051B5590BF}" styleName="Table_1">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22" Type="http://schemas.openxmlformats.org/officeDocument/2006/relationships/slide" Target="slides/slide14.xml"/><Relationship Id="rId21" Type="http://schemas.openxmlformats.org/officeDocument/2006/relationships/slide" Target="slides/slide13.xml"/><Relationship Id="rId24" Type="http://schemas.openxmlformats.org/officeDocument/2006/relationships/slide" Target="slides/slide16.xml"/><Relationship Id="rId23" Type="http://schemas.openxmlformats.org/officeDocument/2006/relationships/slide" Target="slides/slide15.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26" Type="http://schemas.openxmlformats.org/officeDocument/2006/relationships/slide" Target="slides/slide18.xml"/><Relationship Id="rId25" Type="http://schemas.openxmlformats.org/officeDocument/2006/relationships/slide" Target="slides/slide17.xml"/><Relationship Id="rId28" Type="http://schemas.openxmlformats.org/officeDocument/2006/relationships/slide" Target="slides/slide20.xml"/><Relationship Id="rId27" Type="http://schemas.openxmlformats.org/officeDocument/2006/relationships/slide" Target="slides/slide19.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21.xml"/><Relationship Id="rId7" Type="http://schemas.openxmlformats.org/officeDocument/2006/relationships/slideMaster" Target="slideMasters/slideMaster3.xml"/><Relationship Id="rId8" Type="http://schemas.openxmlformats.org/officeDocument/2006/relationships/notesMaster" Target="notesMasters/notesMaster1.xml"/><Relationship Id="rId31" Type="http://schemas.openxmlformats.org/officeDocument/2006/relationships/slide" Target="slides/slide23.xml"/><Relationship Id="rId30" Type="http://schemas.openxmlformats.org/officeDocument/2006/relationships/slide" Target="slides/slide22.xml"/><Relationship Id="rId11" Type="http://schemas.openxmlformats.org/officeDocument/2006/relationships/slide" Target="slides/slide3.xml"/><Relationship Id="rId33" Type="http://schemas.openxmlformats.org/officeDocument/2006/relationships/slide" Target="slides/slide25.xml"/><Relationship Id="rId10" Type="http://schemas.openxmlformats.org/officeDocument/2006/relationships/slide" Target="slides/slide2.xml"/><Relationship Id="rId32" Type="http://schemas.openxmlformats.org/officeDocument/2006/relationships/slide" Target="slides/slide24.xml"/><Relationship Id="rId13" Type="http://schemas.openxmlformats.org/officeDocument/2006/relationships/slide" Target="slides/slide5.xml"/><Relationship Id="rId35" Type="http://schemas.openxmlformats.org/officeDocument/2006/relationships/slide" Target="slides/slide27.xml"/><Relationship Id="rId12" Type="http://schemas.openxmlformats.org/officeDocument/2006/relationships/slide" Target="slides/slide4.xml"/><Relationship Id="rId34" Type="http://schemas.openxmlformats.org/officeDocument/2006/relationships/slide" Target="slides/slide26.xml"/><Relationship Id="rId15" Type="http://schemas.openxmlformats.org/officeDocument/2006/relationships/slide" Target="slides/slide7.xml"/><Relationship Id="rId14" Type="http://schemas.openxmlformats.org/officeDocument/2006/relationships/slide" Target="slides/slide6.xml"/><Relationship Id="rId36" Type="http://schemas.openxmlformats.org/officeDocument/2006/relationships/slide" Target="slides/slide28.xml"/><Relationship Id="rId17" Type="http://schemas.openxmlformats.org/officeDocument/2006/relationships/slide" Target="slides/slide9.xml"/><Relationship Id="rId16" Type="http://schemas.openxmlformats.org/officeDocument/2006/relationships/slide" Target="slides/slide8.xml"/><Relationship Id="rId19" Type="http://schemas.openxmlformats.org/officeDocument/2006/relationships/slide" Target="slides/slide11.xml"/><Relationship Id="rId18"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65693"/>
          </a:xfrm>
          <a:prstGeom prst="rect">
            <a:avLst/>
          </a:prstGeom>
          <a:noFill/>
          <a:ln>
            <a:noFill/>
          </a:ln>
        </p:spPr>
        <p:txBody>
          <a:bodyPr anchorCtr="0" anchor="t" bIns="45650" lIns="91325" spcFirstLastPara="1" rIns="91325" wrap="square" tIns="4565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65693"/>
          </a:xfrm>
          <a:prstGeom prst="rect">
            <a:avLst/>
          </a:prstGeom>
          <a:noFill/>
          <a:ln>
            <a:noFill/>
          </a:ln>
        </p:spPr>
        <p:txBody>
          <a:bodyPr anchorCtr="0" anchor="t" bIns="45650" lIns="91325" spcFirstLastPara="1" rIns="91325" wrap="square" tIns="4565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327025" y="700088"/>
            <a:ext cx="6203950" cy="349091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424085"/>
            <a:ext cx="5486400" cy="4191238"/>
          </a:xfrm>
          <a:prstGeom prst="rect">
            <a:avLst/>
          </a:prstGeom>
          <a:noFill/>
          <a:ln>
            <a:noFill/>
          </a:ln>
        </p:spPr>
        <p:txBody>
          <a:bodyPr anchorCtr="0" anchor="t" bIns="45650" lIns="91325" spcFirstLastPara="1" rIns="91325" wrap="square" tIns="4565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46554"/>
            <a:ext cx="2971800" cy="465693"/>
          </a:xfrm>
          <a:prstGeom prst="rect">
            <a:avLst/>
          </a:prstGeom>
          <a:noFill/>
          <a:ln>
            <a:noFill/>
          </a:ln>
        </p:spPr>
        <p:txBody>
          <a:bodyPr anchorCtr="0" anchor="b" bIns="45650" lIns="91325" spcFirstLastPara="1" rIns="91325" wrap="square" tIns="4565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846554"/>
            <a:ext cx="2971800" cy="465693"/>
          </a:xfrm>
          <a:prstGeom prst="rect">
            <a:avLst/>
          </a:prstGeom>
          <a:noFill/>
          <a:ln>
            <a:noFill/>
          </a:ln>
        </p:spPr>
        <p:txBody>
          <a:bodyPr anchorCtr="0" anchor="b" bIns="45650" lIns="91325" spcFirstLastPara="1" rIns="91325" wrap="square" tIns="4565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27445295f31_0_59: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rPr lang="en-US"/>
              <a:t>Updates - add quick example of raising your own exception (maybe add that section back into the book), also, can you raise a general exception like in Java?</a:t>
            </a:r>
            <a:endParaRPr/>
          </a:p>
        </p:txBody>
      </p:sp>
      <p:sp>
        <p:nvSpPr>
          <p:cNvPr id="113" name="Google Shape;113;g27445295f31_0_59: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1e9c69bf3bb_0_518: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220" name="Google Shape;220;g1e9c69bf3bb_0_518: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1e9c69bf3bb_0_524: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227" name="Google Shape;227;g1e9c69bf3bb_0_524: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27af09b4ee4_0_154: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239" name="Google Shape;239;g27af09b4ee4_0_154: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265110ae989_0_38: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251" name="Google Shape;251;g265110ae989_0_38: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252" name="Google Shape;252;g265110ae989_0_38: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27af09b4ee4_0_17: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259" name="Google Shape;259;g27af09b4ee4_0_17: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265110ae989_0_84: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268" name="Google Shape;268;g265110ae989_0_84: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269" name="Google Shape;269;g265110ae989_0_84: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1e9c69bf3bb_0_554: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276" name="Google Shape;276;g1e9c69bf3bb_0_554: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g265110ae989_0_91: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285" name="Google Shape;285;g265110ae989_0_91: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286" name="Google Shape;286;g265110ae989_0_91: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265110ae989_0_129: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293" name="Google Shape;293;g265110ae989_0_129: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294" name="Google Shape;294;g265110ae989_0_129: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g1e9c69bf3bb_0_623: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01" name="Google Shape;301;g1e9c69bf3bb_0_623:notes"/>
          <p:cNvSpPr txBox="1"/>
          <p:nvPr>
            <p:ph idx="1" type="body"/>
          </p:nvPr>
        </p:nvSpPr>
        <p:spPr>
          <a:xfrm>
            <a:off x="685800" y="4424085"/>
            <a:ext cx="5486400" cy="4191300"/>
          </a:xfrm>
          <a:prstGeom prst="rect">
            <a:avLst/>
          </a:prstGeom>
          <a:noFill/>
          <a:ln>
            <a:noFill/>
          </a:ln>
        </p:spPr>
        <p:txBody>
          <a:bodyPr anchorCtr="0" anchor="t" bIns="45650" lIns="91325" spcFirstLastPara="1" rIns="91325" wrap="square" tIns="45650">
            <a:noAutofit/>
          </a:bodyPr>
          <a:lstStyle/>
          <a:p>
            <a:pPr indent="0" lvl="0" marL="0" rtl="0" algn="l">
              <a:lnSpc>
                <a:spcPct val="100000"/>
              </a:lnSpc>
              <a:spcBef>
                <a:spcPts val="0"/>
              </a:spcBef>
              <a:spcAft>
                <a:spcPts val="0"/>
              </a:spcAft>
              <a:buSzPts val="1400"/>
              <a:buNone/>
            </a:pPr>
            <a:r>
              <a:rPr b="1" lang="en-US"/>
              <a:t>Session Title</a:t>
            </a:r>
            <a:r>
              <a:rPr lang="en-US"/>
              <a:t>: Project Based Learning (PBL) for Equity in CS classes</a:t>
            </a:r>
            <a:endParaRPr/>
          </a:p>
          <a:p>
            <a:pPr indent="0" lvl="0" marL="0" rtl="0" algn="l">
              <a:lnSpc>
                <a:spcPct val="100000"/>
              </a:lnSpc>
              <a:spcBef>
                <a:spcPts val="360"/>
              </a:spcBef>
              <a:spcAft>
                <a:spcPts val="0"/>
              </a:spcAft>
              <a:buSzPts val="1400"/>
              <a:buNone/>
            </a:pPr>
            <a:r>
              <a:rPr b="1" lang="en-US"/>
              <a:t>Session Description</a:t>
            </a:r>
            <a:r>
              <a:rPr lang="en-US"/>
              <a:t>: If you are teaching a survey course like Computer Science Principles, or a code intensive course like AP CS A, PBL can serve as a powerful tool to increase student interest and engagement. Learn about research that connects PBL to improved student outcomes, especially for girls and underrepresented minorities. Discover available PBL resources and understand PBL lesson components, so you can build your own.</a:t>
            </a:r>
            <a:endParaRPr/>
          </a:p>
        </p:txBody>
      </p:sp>
      <p:sp>
        <p:nvSpPr>
          <p:cNvPr id="302" name="Google Shape;302;g1e9c69bf3bb_0_623:notes"/>
          <p:cNvSpPr txBox="1"/>
          <p:nvPr>
            <p:ph idx="12" type="sldNum"/>
          </p:nvPr>
        </p:nvSpPr>
        <p:spPr>
          <a:xfrm>
            <a:off x="3884613" y="8846554"/>
            <a:ext cx="2971800" cy="465600"/>
          </a:xfrm>
          <a:prstGeom prst="rect">
            <a:avLst/>
          </a:prstGeom>
          <a:noFill/>
          <a:ln>
            <a:noFill/>
          </a:ln>
        </p:spPr>
        <p:txBody>
          <a:bodyPr anchorCtr="0" anchor="b" bIns="45650" lIns="91325" spcFirstLastPara="1" rIns="91325" wrap="square" tIns="45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notes"/>
          <p:cNvSpPr/>
          <p:nvPr>
            <p:ph idx="2" type="sldImg"/>
          </p:nvPr>
        </p:nvSpPr>
        <p:spPr>
          <a:xfrm>
            <a:off x="327025" y="700088"/>
            <a:ext cx="6203950" cy="349091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34" name="Google Shape;134;p1:notes"/>
          <p:cNvSpPr txBox="1"/>
          <p:nvPr>
            <p:ph idx="1" type="body"/>
          </p:nvPr>
        </p:nvSpPr>
        <p:spPr>
          <a:xfrm>
            <a:off x="685800" y="4424085"/>
            <a:ext cx="5486400" cy="4191238"/>
          </a:xfrm>
          <a:prstGeom prst="rect">
            <a:avLst/>
          </a:prstGeom>
          <a:noFill/>
          <a:ln>
            <a:noFill/>
          </a:ln>
        </p:spPr>
        <p:txBody>
          <a:bodyPr anchorCtr="0" anchor="t" bIns="45650" lIns="91325" spcFirstLastPara="1" rIns="91325" wrap="square" tIns="45650">
            <a:noAutofit/>
          </a:bodyPr>
          <a:lstStyle/>
          <a:p>
            <a:pPr indent="0" lvl="0" marL="0" rtl="0" algn="l">
              <a:lnSpc>
                <a:spcPct val="100000"/>
              </a:lnSpc>
              <a:spcBef>
                <a:spcPts val="360"/>
              </a:spcBef>
              <a:spcAft>
                <a:spcPts val="0"/>
              </a:spcAft>
              <a:buSzPts val="1400"/>
              <a:buNone/>
            </a:pPr>
            <a:r>
              <a:rPr lang="en-US"/>
              <a:t>too short  20 min long</a:t>
            </a:r>
            <a:endParaRPr/>
          </a:p>
          <a:p>
            <a:pPr indent="0" lvl="0" marL="0" rtl="0" algn="l">
              <a:lnSpc>
                <a:spcPct val="100000"/>
              </a:lnSpc>
              <a:spcBef>
                <a:spcPts val="360"/>
              </a:spcBef>
              <a:spcAft>
                <a:spcPts val="0"/>
              </a:spcAft>
              <a:buSzPts val="1400"/>
              <a:buNone/>
            </a:pPr>
            <a:r>
              <a:rPr lang="en-US"/>
              <a:t>fix slide 13</a:t>
            </a:r>
            <a:endParaRPr/>
          </a:p>
          <a:p>
            <a:pPr indent="0" lvl="0" marL="0" rtl="0" algn="l">
              <a:lnSpc>
                <a:spcPct val="100000"/>
              </a:lnSpc>
              <a:spcBef>
                <a:spcPts val="360"/>
              </a:spcBef>
              <a:spcAft>
                <a:spcPts val="0"/>
              </a:spcAft>
              <a:buSzPts val="1400"/>
              <a:buNone/>
            </a:pPr>
            <a:r>
              <a:rPr lang="en-US"/>
              <a:t>move mirror example to a day before they do UT Longhorn</a:t>
            </a:r>
            <a:endParaRPr/>
          </a:p>
        </p:txBody>
      </p:sp>
      <p:sp>
        <p:nvSpPr>
          <p:cNvPr id="135" name="Google Shape;135;p1:notes"/>
          <p:cNvSpPr txBox="1"/>
          <p:nvPr>
            <p:ph idx="12" type="sldNum"/>
          </p:nvPr>
        </p:nvSpPr>
        <p:spPr>
          <a:xfrm>
            <a:off x="3884613" y="8846554"/>
            <a:ext cx="2971800" cy="465693"/>
          </a:xfrm>
          <a:prstGeom prst="rect">
            <a:avLst/>
          </a:prstGeom>
          <a:noFill/>
          <a:ln>
            <a:noFill/>
          </a:ln>
        </p:spPr>
        <p:txBody>
          <a:bodyPr anchorCtr="0" anchor="b" bIns="45650" lIns="91325" spcFirstLastPara="1" rIns="91325" wrap="square" tIns="45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27af09b4ee4_0_31: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308" name="Google Shape;308;g27af09b4ee4_0_31: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g27af09b4ee4_0_54: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318" name="Google Shape;318;g27af09b4ee4_0_54: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319" name="Google Shape;319;g27af09b4ee4_0_54: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g27af09b4ee4_0_71: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335" name="Google Shape;335;g27af09b4ee4_0_71: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336" name="Google Shape;336;g27af09b4ee4_0_71: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g27af09b4ee4_0_86: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351" name="Google Shape;351;g27af09b4ee4_0_86: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352" name="Google Shape;352;g27af09b4ee4_0_86: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2" name="Shape 362"/>
        <p:cNvGrpSpPr/>
        <p:nvPr/>
      </p:nvGrpSpPr>
      <p:grpSpPr>
        <a:xfrm>
          <a:off x="0" y="0"/>
          <a:ext cx="0" cy="0"/>
          <a:chOff x="0" y="0"/>
          <a:chExt cx="0" cy="0"/>
        </a:xfrm>
      </p:grpSpPr>
      <p:sp>
        <p:nvSpPr>
          <p:cNvPr id="363" name="Google Shape;363;g27af09b4ee4_0_122: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364" name="Google Shape;364;g27af09b4ee4_0_122: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365" name="Google Shape;365;g27af09b4ee4_0_122: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g27af09b4ee4_0_185: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380" name="Google Shape;380;g27af09b4ee4_0_185: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381" name="Google Shape;381;g27af09b4ee4_0_185: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g27af09b4ee4_0_166: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391" name="Google Shape;391;g27af09b4ee4_0_166: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392" name="Google Shape;392;g27af09b4ee4_0_166: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g1c3ea09e0ae_0_2: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407" name="Google Shape;407;g1c3ea09e0ae_0_2:notes"/>
          <p:cNvSpPr txBox="1"/>
          <p:nvPr>
            <p:ph idx="1" type="body"/>
          </p:nvPr>
        </p:nvSpPr>
        <p:spPr>
          <a:xfrm>
            <a:off x="685800" y="4424085"/>
            <a:ext cx="5486400" cy="4191300"/>
          </a:xfrm>
          <a:prstGeom prst="rect">
            <a:avLst/>
          </a:prstGeom>
          <a:noFill/>
          <a:ln>
            <a:noFill/>
          </a:ln>
        </p:spPr>
        <p:txBody>
          <a:bodyPr anchorCtr="0" anchor="t" bIns="45650" lIns="91325" spcFirstLastPara="1" rIns="91325" wrap="square" tIns="45650">
            <a:noAutofit/>
          </a:bodyPr>
          <a:lstStyle/>
          <a:p>
            <a:pPr indent="0" lvl="0" marL="0" rtl="0" algn="l">
              <a:lnSpc>
                <a:spcPct val="100000"/>
              </a:lnSpc>
              <a:spcBef>
                <a:spcPts val="0"/>
              </a:spcBef>
              <a:spcAft>
                <a:spcPts val="0"/>
              </a:spcAft>
              <a:buSzPts val="1400"/>
              <a:buNone/>
            </a:pPr>
            <a:r>
              <a:t/>
            </a:r>
            <a:endParaRPr/>
          </a:p>
        </p:txBody>
      </p:sp>
      <p:sp>
        <p:nvSpPr>
          <p:cNvPr id="408" name="Google Shape;408;g1c3ea09e0ae_0_2:notes"/>
          <p:cNvSpPr txBox="1"/>
          <p:nvPr>
            <p:ph idx="12" type="sldNum"/>
          </p:nvPr>
        </p:nvSpPr>
        <p:spPr>
          <a:xfrm>
            <a:off x="3884613" y="8846554"/>
            <a:ext cx="2971800" cy="465600"/>
          </a:xfrm>
          <a:prstGeom prst="rect">
            <a:avLst/>
          </a:prstGeom>
          <a:noFill/>
          <a:ln>
            <a:noFill/>
          </a:ln>
        </p:spPr>
        <p:txBody>
          <a:bodyPr anchorCtr="0" anchor="b" bIns="45650" lIns="91325" spcFirstLastPara="1" rIns="91325" wrap="square" tIns="45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g265110ae989_0_98: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p:spPr>
      </p:sp>
      <p:sp>
        <p:nvSpPr>
          <p:cNvPr id="429" name="Google Shape;429;g265110ae989_0_98:notes"/>
          <p:cNvSpPr txBox="1"/>
          <p:nvPr>
            <p:ph idx="1" type="body"/>
          </p:nvPr>
        </p:nvSpPr>
        <p:spPr>
          <a:xfrm>
            <a:off x="685800" y="4424085"/>
            <a:ext cx="5486400" cy="4191300"/>
          </a:xfrm>
          <a:prstGeom prst="rect">
            <a:avLst/>
          </a:prstGeom>
        </p:spPr>
        <p:txBody>
          <a:bodyPr anchorCtr="0" anchor="t" bIns="45650" lIns="91325" spcFirstLastPara="1" rIns="91325" wrap="square" tIns="45650">
            <a:noAutofit/>
          </a:bodyPr>
          <a:lstStyle/>
          <a:p>
            <a:pPr indent="0" lvl="0" marL="0" rtl="0" algn="l">
              <a:spcBef>
                <a:spcPts val="360"/>
              </a:spcBef>
              <a:spcAft>
                <a:spcPts val="0"/>
              </a:spcAft>
              <a:buNone/>
            </a:pPr>
            <a:r>
              <a:t/>
            </a:r>
            <a:endParaRPr/>
          </a:p>
        </p:txBody>
      </p:sp>
      <p:sp>
        <p:nvSpPr>
          <p:cNvPr id="430" name="Google Shape;430;g265110ae989_0_98:notes"/>
          <p:cNvSpPr txBox="1"/>
          <p:nvPr>
            <p:ph idx="12" type="sldNum"/>
          </p:nvPr>
        </p:nvSpPr>
        <p:spPr>
          <a:xfrm>
            <a:off x="3884613" y="8846554"/>
            <a:ext cx="2971800" cy="465600"/>
          </a:xfrm>
          <a:prstGeom prst="rect">
            <a:avLst/>
          </a:prstGeom>
        </p:spPr>
        <p:txBody>
          <a:bodyPr anchorCtr="0" anchor="b" bIns="45650" lIns="91325" spcFirstLastPara="1" rIns="91325" wrap="square" tIns="45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e9c69bf3bb_0_840: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44" name="Google Shape;144;g1e9c69bf3bb_0_840:notes"/>
          <p:cNvSpPr txBox="1"/>
          <p:nvPr>
            <p:ph idx="1" type="body"/>
          </p:nvPr>
        </p:nvSpPr>
        <p:spPr>
          <a:xfrm>
            <a:off x="685800" y="4424085"/>
            <a:ext cx="5486400" cy="4191300"/>
          </a:xfrm>
          <a:prstGeom prst="rect">
            <a:avLst/>
          </a:prstGeom>
          <a:noFill/>
          <a:ln>
            <a:noFill/>
          </a:ln>
        </p:spPr>
        <p:txBody>
          <a:bodyPr anchorCtr="0" anchor="t" bIns="45650" lIns="91325" spcFirstLastPara="1" rIns="91325" wrap="square" tIns="45650">
            <a:noAutofit/>
          </a:bodyPr>
          <a:lstStyle/>
          <a:p>
            <a:pPr indent="0" lvl="0" marL="0" rtl="0" algn="l">
              <a:lnSpc>
                <a:spcPct val="100000"/>
              </a:lnSpc>
              <a:spcBef>
                <a:spcPts val="0"/>
              </a:spcBef>
              <a:spcAft>
                <a:spcPts val="0"/>
              </a:spcAft>
              <a:buSzPts val="1400"/>
              <a:buNone/>
            </a:pPr>
            <a:r>
              <a:t/>
            </a:r>
            <a:endParaRPr/>
          </a:p>
        </p:txBody>
      </p:sp>
      <p:sp>
        <p:nvSpPr>
          <p:cNvPr id="145" name="Google Shape;145;g1e9c69bf3bb_0_840:notes"/>
          <p:cNvSpPr txBox="1"/>
          <p:nvPr>
            <p:ph idx="12" type="sldNum"/>
          </p:nvPr>
        </p:nvSpPr>
        <p:spPr>
          <a:xfrm>
            <a:off x="3884613" y="8846554"/>
            <a:ext cx="2971800" cy="465600"/>
          </a:xfrm>
          <a:prstGeom prst="rect">
            <a:avLst/>
          </a:prstGeom>
          <a:noFill/>
          <a:ln>
            <a:noFill/>
          </a:ln>
        </p:spPr>
        <p:txBody>
          <a:bodyPr anchorCtr="0" anchor="b" bIns="45650" lIns="91325" spcFirstLastPara="1" rIns="91325" wrap="square" tIns="45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1e9c69bf3bb_0_420:notes"/>
          <p:cNvSpPr/>
          <p:nvPr>
            <p:ph idx="2" type="sldImg"/>
          </p:nvPr>
        </p:nvSpPr>
        <p:spPr>
          <a:xfrm>
            <a:off x="327025" y="700088"/>
            <a:ext cx="6204000" cy="3490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52" name="Google Shape;152;g1e9c69bf3bb_0_420:notes"/>
          <p:cNvSpPr txBox="1"/>
          <p:nvPr>
            <p:ph idx="1" type="body"/>
          </p:nvPr>
        </p:nvSpPr>
        <p:spPr>
          <a:xfrm>
            <a:off x="685800" y="4424085"/>
            <a:ext cx="5486400" cy="4191300"/>
          </a:xfrm>
          <a:prstGeom prst="rect">
            <a:avLst/>
          </a:prstGeom>
          <a:noFill/>
          <a:ln>
            <a:noFill/>
          </a:ln>
        </p:spPr>
        <p:txBody>
          <a:bodyPr anchorCtr="0" anchor="t" bIns="45650" lIns="91325" spcFirstLastPara="1" rIns="91325" wrap="square" tIns="45650">
            <a:noAutofit/>
          </a:bodyPr>
          <a:lstStyle/>
          <a:p>
            <a:pPr indent="0" lvl="0" marL="0" rtl="0" algn="l">
              <a:lnSpc>
                <a:spcPct val="100000"/>
              </a:lnSpc>
              <a:spcBef>
                <a:spcPts val="0"/>
              </a:spcBef>
              <a:spcAft>
                <a:spcPts val="0"/>
              </a:spcAft>
              <a:buSzPts val="1400"/>
              <a:buNone/>
            </a:pPr>
            <a:r>
              <a:rPr b="1" lang="en-US"/>
              <a:t>Session Title</a:t>
            </a:r>
            <a:r>
              <a:rPr lang="en-US"/>
              <a:t>: Project Based Learning (PBL) for Equity in CS classes</a:t>
            </a:r>
            <a:endParaRPr/>
          </a:p>
          <a:p>
            <a:pPr indent="0" lvl="0" marL="0" rtl="0" algn="l">
              <a:lnSpc>
                <a:spcPct val="100000"/>
              </a:lnSpc>
              <a:spcBef>
                <a:spcPts val="360"/>
              </a:spcBef>
              <a:spcAft>
                <a:spcPts val="0"/>
              </a:spcAft>
              <a:buSzPts val="1400"/>
              <a:buNone/>
            </a:pPr>
            <a:r>
              <a:rPr b="1" lang="en-US"/>
              <a:t>Session Description</a:t>
            </a:r>
            <a:r>
              <a:rPr lang="en-US"/>
              <a:t>: If you are teaching a survey course like Computer Science Principles, or a code intensive course like AP CS A, PBL can serve as a powerful tool to increase student interest and engagement. Learn about research that connects PBL to improved student outcomes, especially for girls and underrepresented minorities. Discover available PBL resources and understand PBL lesson components, so you can build your own.</a:t>
            </a:r>
            <a:endParaRPr/>
          </a:p>
        </p:txBody>
      </p:sp>
      <p:sp>
        <p:nvSpPr>
          <p:cNvPr id="153" name="Google Shape;153;g1e9c69bf3bb_0_420:notes"/>
          <p:cNvSpPr txBox="1"/>
          <p:nvPr>
            <p:ph idx="12" type="sldNum"/>
          </p:nvPr>
        </p:nvSpPr>
        <p:spPr>
          <a:xfrm>
            <a:off x="3884613" y="8846554"/>
            <a:ext cx="2971800" cy="465600"/>
          </a:xfrm>
          <a:prstGeom prst="rect">
            <a:avLst/>
          </a:prstGeom>
          <a:noFill/>
          <a:ln>
            <a:noFill/>
          </a:ln>
        </p:spPr>
        <p:txBody>
          <a:bodyPr anchorCtr="0" anchor="b" bIns="45650" lIns="91325" spcFirstLastPara="1" rIns="91325" wrap="square" tIns="45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1e9c69bf3bb_0_426: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159" name="Google Shape;159;g1e9c69bf3bb_0_426: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1e9c69bf3bb_0_445: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166" name="Google Shape;166;g1e9c69bf3bb_0_445: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e9c69bf3bb_0_452: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174" name="Google Shape;174;g1e9c69bf3bb_0_452: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1e9c69bf3bb_0_463: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187" name="Google Shape;187;g1e9c69bf3bb_0_463: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1e9c69bf3bb_0_485:notes"/>
          <p:cNvSpPr txBox="1"/>
          <p:nvPr>
            <p:ph idx="1" type="body"/>
          </p:nvPr>
        </p:nvSpPr>
        <p:spPr>
          <a:xfrm>
            <a:off x="913805" y="4424386"/>
            <a:ext cx="5030400" cy="4190400"/>
          </a:xfrm>
          <a:prstGeom prst="rect">
            <a:avLst/>
          </a:prstGeom>
          <a:noFill/>
          <a:ln>
            <a:noFill/>
          </a:ln>
        </p:spPr>
        <p:txBody>
          <a:bodyPr anchorCtr="0" anchor="t" bIns="86700" lIns="86700" spcFirstLastPara="1" rIns="86700" wrap="square" tIns="86700">
            <a:noAutofit/>
          </a:bodyPr>
          <a:lstStyle/>
          <a:p>
            <a:pPr indent="0" lvl="0" marL="0" rtl="0" algn="l">
              <a:lnSpc>
                <a:spcPct val="100000"/>
              </a:lnSpc>
              <a:spcBef>
                <a:spcPts val="360"/>
              </a:spcBef>
              <a:spcAft>
                <a:spcPts val="0"/>
              </a:spcAft>
              <a:buSzPts val="1400"/>
              <a:buNone/>
            </a:pPr>
            <a:r>
              <a:t/>
            </a:r>
            <a:endParaRPr/>
          </a:p>
        </p:txBody>
      </p:sp>
      <p:sp>
        <p:nvSpPr>
          <p:cNvPr id="199" name="Google Shape;199;g1e9c69bf3bb_0_485:notes"/>
          <p:cNvSpPr/>
          <p:nvPr>
            <p:ph idx="2" type="sldImg"/>
          </p:nvPr>
        </p:nvSpPr>
        <p:spPr>
          <a:xfrm>
            <a:off x="428625" y="699155"/>
            <a:ext cx="60009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2"/>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rgbClr val="3F3F3F"/>
              </a:buClr>
              <a:buSzPts val="4000"/>
              <a:buFont typeface="Arial"/>
              <a:buNone/>
              <a:defRPr b="1" sz="4000" cap="none">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latin typeface="Arial"/>
                <a:ea typeface="Arial"/>
                <a:cs typeface="Arial"/>
                <a:sym typeface="Aria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16" name="Google Shape;16;p2"/>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4" name="Shape 54"/>
        <p:cNvGrpSpPr/>
        <p:nvPr/>
      </p:nvGrpSpPr>
      <p:grpSpPr>
        <a:xfrm>
          <a:off x="0" y="0"/>
          <a:ext cx="0" cy="0"/>
          <a:chOff x="0" y="0"/>
          <a:chExt cx="0" cy="0"/>
        </a:xfrm>
      </p:grpSpPr>
      <p:sp>
        <p:nvSpPr>
          <p:cNvPr id="55" name="Google Shape;55;p12"/>
          <p:cNvSpPr txBox="1"/>
          <p:nvPr>
            <p:ph type="title"/>
          </p:nvPr>
        </p:nvSpPr>
        <p:spPr>
          <a:xfrm>
            <a:off x="457200" y="777478"/>
            <a:ext cx="8229600" cy="857400"/>
          </a:xfrm>
          <a:prstGeom prst="rect">
            <a:avLst/>
          </a:prstGeom>
          <a:noFill/>
          <a:ln>
            <a:noFill/>
          </a:ln>
        </p:spPr>
        <p:txBody>
          <a:bodyPr anchorCtr="0" anchor="ctr" bIns="45700" lIns="91425" spcFirstLastPara="1" rIns="91425" wrap="square" tIns="45700">
            <a:normAutofit/>
          </a:bodyPr>
          <a:lstStyle>
            <a:lvl1pPr lvl="0" rtl="0" algn="l">
              <a:lnSpc>
                <a:spcPct val="100000"/>
              </a:lnSpc>
              <a:spcBef>
                <a:spcPts val="0"/>
              </a:spcBef>
              <a:spcAft>
                <a:spcPts val="0"/>
              </a:spcAft>
              <a:buClr>
                <a:srgbClr val="3F3F3F"/>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6" name="Google Shape;56;p12"/>
          <p:cNvSpPr txBox="1"/>
          <p:nvPr>
            <p:ph idx="1" type="body"/>
          </p:nvPr>
        </p:nvSpPr>
        <p:spPr>
          <a:xfrm>
            <a:off x="457200" y="1771650"/>
            <a:ext cx="8229600" cy="2914800"/>
          </a:xfrm>
          <a:prstGeom prst="rect">
            <a:avLst/>
          </a:prstGeom>
          <a:noFill/>
          <a:ln>
            <a:noFill/>
          </a:ln>
        </p:spPr>
        <p:txBody>
          <a:bodyPr anchorCtr="0" anchor="t" bIns="45700" lIns="91425" spcFirstLastPara="1" rIns="91425" wrap="square" tIns="45700">
            <a:normAutofit/>
          </a:bodyPr>
          <a:lstStyle>
            <a:lvl1pPr indent="-342900" lvl="0" marL="457200" rtl="0" algn="l">
              <a:lnSpc>
                <a:spcPct val="100000"/>
              </a:lnSpc>
              <a:spcBef>
                <a:spcPts val="360"/>
              </a:spcBef>
              <a:spcAft>
                <a:spcPts val="0"/>
              </a:spcAft>
              <a:buClr>
                <a:srgbClr val="3F3F3F"/>
              </a:buClr>
              <a:buSzPts val="1800"/>
              <a:buChar char="•"/>
              <a:defRPr/>
            </a:lvl1pPr>
            <a:lvl2pPr indent="-342900" lvl="1" marL="914400" rtl="0" algn="l">
              <a:lnSpc>
                <a:spcPct val="100000"/>
              </a:lnSpc>
              <a:spcBef>
                <a:spcPts val="360"/>
              </a:spcBef>
              <a:spcAft>
                <a:spcPts val="0"/>
              </a:spcAft>
              <a:buClr>
                <a:srgbClr val="3F3F3F"/>
              </a:buClr>
              <a:buSzPts val="1800"/>
              <a:buChar char="–"/>
              <a:defRPr/>
            </a:lvl2pPr>
            <a:lvl3pPr indent="-342900" lvl="2" marL="1371600" rtl="0" algn="l">
              <a:lnSpc>
                <a:spcPct val="100000"/>
              </a:lnSpc>
              <a:spcBef>
                <a:spcPts val="360"/>
              </a:spcBef>
              <a:spcAft>
                <a:spcPts val="0"/>
              </a:spcAft>
              <a:buClr>
                <a:srgbClr val="3F3F3F"/>
              </a:buClr>
              <a:buSzPts val="1800"/>
              <a:buChar char="•"/>
              <a:defRPr/>
            </a:lvl3pPr>
            <a:lvl4pPr indent="-342900" lvl="3" marL="1828800" rtl="0" algn="l">
              <a:lnSpc>
                <a:spcPct val="100000"/>
              </a:lnSpc>
              <a:spcBef>
                <a:spcPts val="360"/>
              </a:spcBef>
              <a:spcAft>
                <a:spcPts val="0"/>
              </a:spcAft>
              <a:buClr>
                <a:srgbClr val="3F3F3F"/>
              </a:buClr>
              <a:buSzPts val="1800"/>
              <a:buChar char="–"/>
              <a:defRPr/>
            </a:lvl4pPr>
            <a:lvl5pPr indent="-342900" lvl="4" marL="2286000" rtl="0" algn="l">
              <a:lnSpc>
                <a:spcPct val="100000"/>
              </a:lnSpc>
              <a:spcBef>
                <a:spcPts val="360"/>
              </a:spcBef>
              <a:spcAft>
                <a:spcPts val="0"/>
              </a:spcAft>
              <a:buClr>
                <a:srgbClr val="3F3F3F"/>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7" name="Shape 57"/>
        <p:cNvGrpSpPr/>
        <p:nvPr/>
      </p:nvGrpSpPr>
      <p:grpSpPr>
        <a:xfrm>
          <a:off x="0" y="0"/>
          <a:ext cx="0" cy="0"/>
          <a:chOff x="0" y="0"/>
          <a:chExt cx="0" cy="0"/>
        </a:xfrm>
      </p:grpSpPr>
      <p:sp>
        <p:nvSpPr>
          <p:cNvPr id="58" name="Google Shape;58;p13"/>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rmAutofit/>
          </a:bodyPr>
          <a:lstStyle>
            <a:lvl1pPr lvl="0" rtl="0" algn="l">
              <a:lnSpc>
                <a:spcPct val="100000"/>
              </a:lnSpc>
              <a:spcBef>
                <a:spcPts val="0"/>
              </a:spcBef>
              <a:spcAft>
                <a:spcPts val="0"/>
              </a:spcAft>
              <a:buClr>
                <a:srgbClr val="3F3F3F"/>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9" name="Google Shape;59;p13"/>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rmAutofit/>
          </a:bodyPr>
          <a:lstStyle>
            <a:lvl1pPr lvl="0" rtl="0" algn="ctr">
              <a:lnSpc>
                <a:spcPct val="100000"/>
              </a:lnSpc>
              <a:spcBef>
                <a:spcPts val="640"/>
              </a:spcBef>
              <a:spcAft>
                <a:spcPts val="0"/>
              </a:spcAft>
              <a:buClr>
                <a:srgbClr val="888888"/>
              </a:buClr>
              <a:buSzPts val="3200"/>
              <a:buNone/>
              <a:defRPr>
                <a:solidFill>
                  <a:srgbClr val="888888"/>
                </a:solidFill>
              </a:defRPr>
            </a:lvl1pPr>
            <a:lvl2pPr lvl="1" rtl="0" algn="ctr">
              <a:lnSpc>
                <a:spcPct val="100000"/>
              </a:lnSpc>
              <a:spcBef>
                <a:spcPts val="560"/>
              </a:spcBef>
              <a:spcAft>
                <a:spcPts val="0"/>
              </a:spcAft>
              <a:buClr>
                <a:srgbClr val="888888"/>
              </a:buClr>
              <a:buSzPts val="2800"/>
              <a:buNone/>
              <a:defRPr>
                <a:solidFill>
                  <a:srgbClr val="888888"/>
                </a:solidFill>
              </a:defRPr>
            </a:lvl2pPr>
            <a:lvl3pPr lvl="2" rtl="0" algn="ctr">
              <a:lnSpc>
                <a:spcPct val="100000"/>
              </a:lnSpc>
              <a:spcBef>
                <a:spcPts val="480"/>
              </a:spcBef>
              <a:spcAft>
                <a:spcPts val="0"/>
              </a:spcAft>
              <a:buClr>
                <a:srgbClr val="888888"/>
              </a:buClr>
              <a:buSzPts val="2400"/>
              <a:buNone/>
              <a:defRPr>
                <a:solidFill>
                  <a:srgbClr val="888888"/>
                </a:solidFill>
              </a:defRPr>
            </a:lvl3pPr>
            <a:lvl4pPr lvl="3" rtl="0" algn="ctr">
              <a:lnSpc>
                <a:spcPct val="100000"/>
              </a:lnSpc>
              <a:spcBef>
                <a:spcPts val="400"/>
              </a:spcBef>
              <a:spcAft>
                <a:spcPts val="0"/>
              </a:spcAft>
              <a:buClr>
                <a:srgbClr val="888888"/>
              </a:buClr>
              <a:buSzPts val="2000"/>
              <a:buNone/>
              <a:defRPr>
                <a:solidFill>
                  <a:srgbClr val="888888"/>
                </a:solidFill>
              </a:defRPr>
            </a:lvl4pPr>
            <a:lvl5pPr lvl="4" rtl="0" algn="ctr">
              <a:lnSpc>
                <a:spcPct val="100000"/>
              </a:lnSpc>
              <a:spcBef>
                <a:spcPts val="400"/>
              </a:spcBef>
              <a:spcAft>
                <a:spcPts val="0"/>
              </a:spcAft>
              <a:buClr>
                <a:srgbClr val="888888"/>
              </a:buClr>
              <a:buSzPts val="2000"/>
              <a:buNone/>
              <a:defRPr>
                <a:solidFill>
                  <a:srgbClr val="888888"/>
                </a:solidFill>
              </a:defRPr>
            </a:lvl5pPr>
            <a:lvl6pPr lvl="5" rtl="0" algn="ctr">
              <a:lnSpc>
                <a:spcPct val="100000"/>
              </a:lnSpc>
              <a:spcBef>
                <a:spcPts val="400"/>
              </a:spcBef>
              <a:spcAft>
                <a:spcPts val="0"/>
              </a:spcAft>
              <a:buClr>
                <a:srgbClr val="888888"/>
              </a:buClr>
              <a:buSzPts val="2000"/>
              <a:buNone/>
              <a:defRPr>
                <a:solidFill>
                  <a:srgbClr val="888888"/>
                </a:solidFill>
              </a:defRPr>
            </a:lvl6pPr>
            <a:lvl7pPr lvl="6" rtl="0" algn="ctr">
              <a:lnSpc>
                <a:spcPct val="100000"/>
              </a:lnSpc>
              <a:spcBef>
                <a:spcPts val="400"/>
              </a:spcBef>
              <a:spcAft>
                <a:spcPts val="0"/>
              </a:spcAft>
              <a:buClr>
                <a:srgbClr val="888888"/>
              </a:buClr>
              <a:buSzPts val="2000"/>
              <a:buNone/>
              <a:defRPr>
                <a:solidFill>
                  <a:srgbClr val="888888"/>
                </a:solidFill>
              </a:defRPr>
            </a:lvl7pPr>
            <a:lvl8pPr lvl="7" rtl="0" algn="ctr">
              <a:lnSpc>
                <a:spcPct val="100000"/>
              </a:lnSpc>
              <a:spcBef>
                <a:spcPts val="400"/>
              </a:spcBef>
              <a:spcAft>
                <a:spcPts val="0"/>
              </a:spcAft>
              <a:buClr>
                <a:srgbClr val="888888"/>
              </a:buClr>
              <a:buSzPts val="2000"/>
              <a:buNone/>
              <a:defRPr>
                <a:solidFill>
                  <a:srgbClr val="888888"/>
                </a:solidFill>
              </a:defRPr>
            </a:lvl8pPr>
            <a:lvl9pPr lvl="8" rtl="0" algn="ctr">
              <a:lnSpc>
                <a:spcPct val="100000"/>
              </a:lnSpc>
              <a:spcBef>
                <a:spcPts val="400"/>
              </a:spcBef>
              <a:spcAft>
                <a:spcPts val="0"/>
              </a:spcAft>
              <a:buClr>
                <a:srgbClr val="888888"/>
              </a:buClr>
              <a:buSzPts val="2000"/>
              <a:buNone/>
              <a:defRPr>
                <a:solidFill>
                  <a:srgbClr val="888888"/>
                </a:solidFill>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0" name="Shape 60"/>
        <p:cNvGrpSpPr/>
        <p:nvPr/>
      </p:nvGrpSpPr>
      <p:grpSpPr>
        <a:xfrm>
          <a:off x="0" y="0"/>
          <a:ext cx="0" cy="0"/>
          <a:chOff x="0" y="0"/>
          <a:chExt cx="0" cy="0"/>
        </a:xfrm>
      </p:grpSpPr>
      <p:sp>
        <p:nvSpPr>
          <p:cNvPr id="61" name="Google Shape;61;p14"/>
          <p:cNvSpPr txBox="1"/>
          <p:nvPr>
            <p:ph type="title"/>
          </p:nvPr>
        </p:nvSpPr>
        <p:spPr>
          <a:xfrm>
            <a:off x="457200" y="685800"/>
            <a:ext cx="8229600" cy="857400"/>
          </a:xfrm>
          <a:prstGeom prst="rect">
            <a:avLst/>
          </a:prstGeom>
          <a:noFill/>
          <a:ln>
            <a:noFill/>
          </a:ln>
        </p:spPr>
        <p:txBody>
          <a:bodyPr anchorCtr="0" anchor="ctr" bIns="45700" lIns="91425" spcFirstLastPara="1" rIns="91425" wrap="square" tIns="45700">
            <a:normAutofit/>
          </a:bodyPr>
          <a:lstStyle>
            <a:lvl1pPr lvl="0" rtl="0" algn="l">
              <a:lnSpc>
                <a:spcPct val="100000"/>
              </a:lnSpc>
              <a:spcBef>
                <a:spcPts val="0"/>
              </a:spcBef>
              <a:spcAft>
                <a:spcPts val="0"/>
              </a:spcAft>
              <a:buClr>
                <a:srgbClr val="3F3F3F"/>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2" name="Google Shape;62;p14"/>
          <p:cNvSpPr txBox="1"/>
          <p:nvPr>
            <p:ph idx="1" type="body"/>
          </p:nvPr>
        </p:nvSpPr>
        <p:spPr>
          <a:xfrm>
            <a:off x="457200" y="1749028"/>
            <a:ext cx="4038600" cy="3108600"/>
          </a:xfrm>
          <a:prstGeom prst="rect">
            <a:avLst/>
          </a:prstGeom>
          <a:noFill/>
          <a:ln>
            <a:noFill/>
          </a:ln>
        </p:spPr>
        <p:txBody>
          <a:bodyPr anchorCtr="0" anchor="t" bIns="45700" lIns="91425" spcFirstLastPara="1" rIns="91425" wrap="square" tIns="45700">
            <a:normAutofit/>
          </a:bodyPr>
          <a:lstStyle>
            <a:lvl1pPr indent="-406400" lvl="0" marL="457200" rtl="0" algn="l">
              <a:lnSpc>
                <a:spcPct val="100000"/>
              </a:lnSpc>
              <a:spcBef>
                <a:spcPts val="560"/>
              </a:spcBef>
              <a:spcAft>
                <a:spcPts val="0"/>
              </a:spcAft>
              <a:buClr>
                <a:srgbClr val="3F3F3F"/>
              </a:buClr>
              <a:buSzPts val="2800"/>
              <a:buChar char="•"/>
              <a:defRPr sz="2800"/>
            </a:lvl1pPr>
            <a:lvl2pPr indent="-381000" lvl="1" marL="914400" rtl="0" algn="l">
              <a:lnSpc>
                <a:spcPct val="100000"/>
              </a:lnSpc>
              <a:spcBef>
                <a:spcPts val="480"/>
              </a:spcBef>
              <a:spcAft>
                <a:spcPts val="0"/>
              </a:spcAft>
              <a:buClr>
                <a:srgbClr val="3F3F3F"/>
              </a:buClr>
              <a:buSzPts val="2400"/>
              <a:buChar char="–"/>
              <a:defRPr sz="2400"/>
            </a:lvl2pPr>
            <a:lvl3pPr indent="-355600" lvl="2" marL="1371600" rtl="0" algn="l">
              <a:lnSpc>
                <a:spcPct val="100000"/>
              </a:lnSpc>
              <a:spcBef>
                <a:spcPts val="400"/>
              </a:spcBef>
              <a:spcAft>
                <a:spcPts val="0"/>
              </a:spcAft>
              <a:buClr>
                <a:srgbClr val="3F3F3F"/>
              </a:buClr>
              <a:buSzPts val="2000"/>
              <a:buChar char="•"/>
              <a:defRPr sz="2000"/>
            </a:lvl3pPr>
            <a:lvl4pPr indent="-342900" lvl="3" marL="1828800" rtl="0" algn="l">
              <a:lnSpc>
                <a:spcPct val="100000"/>
              </a:lnSpc>
              <a:spcBef>
                <a:spcPts val="360"/>
              </a:spcBef>
              <a:spcAft>
                <a:spcPts val="0"/>
              </a:spcAft>
              <a:buClr>
                <a:srgbClr val="3F3F3F"/>
              </a:buClr>
              <a:buSzPts val="1800"/>
              <a:buChar char="–"/>
              <a:defRPr sz="1800"/>
            </a:lvl4pPr>
            <a:lvl5pPr indent="-342900" lvl="4" marL="2286000" rtl="0" algn="l">
              <a:lnSpc>
                <a:spcPct val="100000"/>
              </a:lnSpc>
              <a:spcBef>
                <a:spcPts val="360"/>
              </a:spcBef>
              <a:spcAft>
                <a:spcPts val="0"/>
              </a:spcAft>
              <a:buClr>
                <a:srgbClr val="3F3F3F"/>
              </a:buClr>
              <a:buSzPts val="1800"/>
              <a:buChar char="»"/>
              <a:defRPr sz="1800"/>
            </a:lvl5pPr>
            <a:lvl6pPr indent="-342900" lvl="5" marL="2743200" rtl="0" algn="l">
              <a:lnSpc>
                <a:spcPct val="100000"/>
              </a:lnSpc>
              <a:spcBef>
                <a:spcPts val="360"/>
              </a:spcBef>
              <a:spcAft>
                <a:spcPts val="0"/>
              </a:spcAft>
              <a:buClr>
                <a:schemeClr val="dk1"/>
              </a:buClr>
              <a:buSzPts val="1800"/>
              <a:buChar char="•"/>
              <a:defRPr sz="1800"/>
            </a:lvl6pPr>
            <a:lvl7pPr indent="-342900" lvl="6" marL="3200400" rtl="0" algn="l">
              <a:lnSpc>
                <a:spcPct val="100000"/>
              </a:lnSpc>
              <a:spcBef>
                <a:spcPts val="360"/>
              </a:spcBef>
              <a:spcAft>
                <a:spcPts val="0"/>
              </a:spcAft>
              <a:buClr>
                <a:schemeClr val="dk1"/>
              </a:buClr>
              <a:buSzPts val="1800"/>
              <a:buChar char="•"/>
              <a:defRPr sz="1800"/>
            </a:lvl7pPr>
            <a:lvl8pPr indent="-342900" lvl="7" marL="3657600" rtl="0" algn="l">
              <a:lnSpc>
                <a:spcPct val="100000"/>
              </a:lnSpc>
              <a:spcBef>
                <a:spcPts val="360"/>
              </a:spcBef>
              <a:spcAft>
                <a:spcPts val="0"/>
              </a:spcAft>
              <a:buClr>
                <a:schemeClr val="dk1"/>
              </a:buClr>
              <a:buSzPts val="1800"/>
              <a:buChar char="•"/>
              <a:defRPr sz="1800"/>
            </a:lvl8pPr>
            <a:lvl9pPr indent="-342900" lvl="8" marL="4114800" rtl="0" algn="l">
              <a:lnSpc>
                <a:spcPct val="100000"/>
              </a:lnSpc>
              <a:spcBef>
                <a:spcPts val="360"/>
              </a:spcBef>
              <a:spcAft>
                <a:spcPts val="0"/>
              </a:spcAft>
              <a:buClr>
                <a:schemeClr val="dk1"/>
              </a:buClr>
              <a:buSzPts val="1800"/>
              <a:buChar char="•"/>
              <a:defRPr sz="1800"/>
            </a:lvl9pPr>
          </a:lstStyle>
          <a:p/>
        </p:txBody>
      </p:sp>
      <p:sp>
        <p:nvSpPr>
          <p:cNvPr id="63" name="Google Shape;63;p14"/>
          <p:cNvSpPr txBox="1"/>
          <p:nvPr>
            <p:ph idx="2" type="body"/>
          </p:nvPr>
        </p:nvSpPr>
        <p:spPr>
          <a:xfrm>
            <a:off x="4648200" y="1749028"/>
            <a:ext cx="4038600" cy="3108600"/>
          </a:xfrm>
          <a:prstGeom prst="rect">
            <a:avLst/>
          </a:prstGeom>
          <a:noFill/>
          <a:ln>
            <a:noFill/>
          </a:ln>
        </p:spPr>
        <p:txBody>
          <a:bodyPr anchorCtr="0" anchor="t" bIns="45700" lIns="91425" spcFirstLastPara="1" rIns="91425" wrap="square" tIns="45700">
            <a:normAutofit/>
          </a:bodyPr>
          <a:lstStyle>
            <a:lvl1pPr indent="-406400" lvl="0" marL="457200" rtl="0" algn="l">
              <a:lnSpc>
                <a:spcPct val="100000"/>
              </a:lnSpc>
              <a:spcBef>
                <a:spcPts val="560"/>
              </a:spcBef>
              <a:spcAft>
                <a:spcPts val="0"/>
              </a:spcAft>
              <a:buClr>
                <a:srgbClr val="3F3F3F"/>
              </a:buClr>
              <a:buSzPts val="2800"/>
              <a:buChar char="•"/>
              <a:defRPr sz="2800"/>
            </a:lvl1pPr>
            <a:lvl2pPr indent="-381000" lvl="1" marL="914400" rtl="0" algn="l">
              <a:lnSpc>
                <a:spcPct val="100000"/>
              </a:lnSpc>
              <a:spcBef>
                <a:spcPts val="480"/>
              </a:spcBef>
              <a:spcAft>
                <a:spcPts val="0"/>
              </a:spcAft>
              <a:buClr>
                <a:srgbClr val="3F3F3F"/>
              </a:buClr>
              <a:buSzPts val="2400"/>
              <a:buChar char="–"/>
              <a:defRPr sz="2400"/>
            </a:lvl2pPr>
            <a:lvl3pPr indent="-355600" lvl="2" marL="1371600" rtl="0" algn="l">
              <a:lnSpc>
                <a:spcPct val="100000"/>
              </a:lnSpc>
              <a:spcBef>
                <a:spcPts val="400"/>
              </a:spcBef>
              <a:spcAft>
                <a:spcPts val="0"/>
              </a:spcAft>
              <a:buClr>
                <a:srgbClr val="3F3F3F"/>
              </a:buClr>
              <a:buSzPts val="2000"/>
              <a:buChar char="•"/>
              <a:defRPr sz="2000"/>
            </a:lvl3pPr>
            <a:lvl4pPr indent="-342900" lvl="3" marL="1828800" rtl="0" algn="l">
              <a:lnSpc>
                <a:spcPct val="100000"/>
              </a:lnSpc>
              <a:spcBef>
                <a:spcPts val="360"/>
              </a:spcBef>
              <a:spcAft>
                <a:spcPts val="0"/>
              </a:spcAft>
              <a:buClr>
                <a:srgbClr val="3F3F3F"/>
              </a:buClr>
              <a:buSzPts val="1800"/>
              <a:buChar char="–"/>
              <a:defRPr sz="1800"/>
            </a:lvl4pPr>
            <a:lvl5pPr indent="-342900" lvl="4" marL="2286000" rtl="0" algn="l">
              <a:lnSpc>
                <a:spcPct val="100000"/>
              </a:lnSpc>
              <a:spcBef>
                <a:spcPts val="360"/>
              </a:spcBef>
              <a:spcAft>
                <a:spcPts val="0"/>
              </a:spcAft>
              <a:buClr>
                <a:srgbClr val="3F3F3F"/>
              </a:buClr>
              <a:buSzPts val="1800"/>
              <a:buChar char="»"/>
              <a:defRPr sz="1800"/>
            </a:lvl5pPr>
            <a:lvl6pPr indent="-342900" lvl="5" marL="2743200" rtl="0" algn="l">
              <a:lnSpc>
                <a:spcPct val="100000"/>
              </a:lnSpc>
              <a:spcBef>
                <a:spcPts val="360"/>
              </a:spcBef>
              <a:spcAft>
                <a:spcPts val="0"/>
              </a:spcAft>
              <a:buClr>
                <a:schemeClr val="dk1"/>
              </a:buClr>
              <a:buSzPts val="1800"/>
              <a:buChar char="•"/>
              <a:defRPr sz="1800"/>
            </a:lvl6pPr>
            <a:lvl7pPr indent="-342900" lvl="6" marL="3200400" rtl="0" algn="l">
              <a:lnSpc>
                <a:spcPct val="100000"/>
              </a:lnSpc>
              <a:spcBef>
                <a:spcPts val="360"/>
              </a:spcBef>
              <a:spcAft>
                <a:spcPts val="0"/>
              </a:spcAft>
              <a:buClr>
                <a:schemeClr val="dk1"/>
              </a:buClr>
              <a:buSzPts val="1800"/>
              <a:buChar char="•"/>
              <a:defRPr sz="1800"/>
            </a:lvl7pPr>
            <a:lvl8pPr indent="-342900" lvl="7" marL="3657600" rtl="0" algn="l">
              <a:lnSpc>
                <a:spcPct val="100000"/>
              </a:lnSpc>
              <a:spcBef>
                <a:spcPts val="360"/>
              </a:spcBef>
              <a:spcAft>
                <a:spcPts val="0"/>
              </a:spcAft>
              <a:buClr>
                <a:schemeClr val="dk1"/>
              </a:buClr>
              <a:buSzPts val="1800"/>
              <a:buChar char="•"/>
              <a:defRPr sz="1800"/>
            </a:lvl8pPr>
            <a:lvl9pPr indent="-342900" lvl="8" marL="4114800" rtl="0" algn="l">
              <a:lnSpc>
                <a:spcPct val="100000"/>
              </a:lnSpc>
              <a:spcBef>
                <a:spcPts val="360"/>
              </a:spcBef>
              <a:spcAft>
                <a:spcPts val="0"/>
              </a:spcAft>
              <a:buClr>
                <a:schemeClr val="dk1"/>
              </a:buClr>
              <a:buSzPts val="1800"/>
              <a:buChar char="•"/>
              <a:defRPr sz="18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spTree>
      <p:nvGrpSpPr>
        <p:cNvPr id="64" name="Shape 64"/>
        <p:cNvGrpSpPr/>
        <p:nvPr/>
      </p:nvGrpSpPr>
      <p:grpSpPr>
        <a:xfrm>
          <a:off x="0" y="0"/>
          <a:ext cx="0" cy="0"/>
          <a:chOff x="0" y="0"/>
          <a:chExt cx="0" cy="0"/>
        </a:xfrm>
      </p:grpSpPr>
      <p:sp>
        <p:nvSpPr>
          <p:cNvPr id="65" name="Google Shape;65;p15"/>
          <p:cNvSpPr txBox="1"/>
          <p:nvPr>
            <p:ph type="title"/>
          </p:nvPr>
        </p:nvSpPr>
        <p:spPr>
          <a:xfrm>
            <a:off x="420688" y="641510"/>
            <a:ext cx="3008400" cy="871500"/>
          </a:xfrm>
          <a:prstGeom prst="rect">
            <a:avLst/>
          </a:prstGeom>
          <a:noFill/>
          <a:ln>
            <a:noFill/>
          </a:ln>
        </p:spPr>
        <p:txBody>
          <a:bodyPr anchorCtr="0" anchor="b" bIns="45700" lIns="91425" spcFirstLastPara="1" rIns="91425" wrap="square" tIns="45700">
            <a:normAutofit/>
          </a:bodyPr>
          <a:lstStyle>
            <a:lvl1pPr lvl="0" rtl="0" algn="l">
              <a:lnSpc>
                <a:spcPct val="100000"/>
              </a:lnSpc>
              <a:spcBef>
                <a:spcPts val="0"/>
              </a:spcBef>
              <a:spcAft>
                <a:spcPts val="0"/>
              </a:spcAft>
              <a:buClr>
                <a:srgbClr val="3F3F3F"/>
              </a:buClr>
              <a:buSzPts val="2000"/>
              <a:buFont typeface="Arial"/>
              <a:buNone/>
              <a:defRPr b="1" sz="20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6" name="Google Shape;66;p15"/>
          <p:cNvSpPr txBox="1"/>
          <p:nvPr>
            <p:ph idx="1" type="body"/>
          </p:nvPr>
        </p:nvSpPr>
        <p:spPr>
          <a:xfrm>
            <a:off x="3575050" y="920884"/>
            <a:ext cx="5111700" cy="4051200"/>
          </a:xfrm>
          <a:prstGeom prst="rect">
            <a:avLst/>
          </a:prstGeom>
          <a:noFill/>
          <a:ln>
            <a:noFill/>
          </a:ln>
        </p:spPr>
        <p:txBody>
          <a:bodyPr anchorCtr="0" anchor="t" bIns="45700" lIns="91425" spcFirstLastPara="1" rIns="91425" wrap="square" tIns="45700">
            <a:normAutofit/>
          </a:bodyPr>
          <a:lstStyle>
            <a:lvl1pPr indent="-431800" lvl="0" marL="457200" rtl="0" algn="l">
              <a:lnSpc>
                <a:spcPct val="100000"/>
              </a:lnSpc>
              <a:spcBef>
                <a:spcPts val="640"/>
              </a:spcBef>
              <a:spcAft>
                <a:spcPts val="0"/>
              </a:spcAft>
              <a:buClr>
                <a:srgbClr val="3F3F3F"/>
              </a:buClr>
              <a:buSzPts val="3200"/>
              <a:buChar char="•"/>
              <a:defRPr sz="3200"/>
            </a:lvl1pPr>
            <a:lvl2pPr indent="-406400" lvl="1" marL="914400" rtl="0" algn="l">
              <a:lnSpc>
                <a:spcPct val="100000"/>
              </a:lnSpc>
              <a:spcBef>
                <a:spcPts val="560"/>
              </a:spcBef>
              <a:spcAft>
                <a:spcPts val="0"/>
              </a:spcAft>
              <a:buClr>
                <a:srgbClr val="3F3F3F"/>
              </a:buClr>
              <a:buSzPts val="2800"/>
              <a:buChar char="–"/>
              <a:defRPr sz="2800"/>
            </a:lvl2pPr>
            <a:lvl3pPr indent="-381000" lvl="2" marL="1371600" rtl="0" algn="l">
              <a:lnSpc>
                <a:spcPct val="100000"/>
              </a:lnSpc>
              <a:spcBef>
                <a:spcPts val="480"/>
              </a:spcBef>
              <a:spcAft>
                <a:spcPts val="0"/>
              </a:spcAft>
              <a:buClr>
                <a:srgbClr val="3F3F3F"/>
              </a:buClr>
              <a:buSzPts val="2400"/>
              <a:buChar char="•"/>
              <a:defRPr sz="2400"/>
            </a:lvl3pPr>
            <a:lvl4pPr indent="-355600" lvl="3" marL="1828800" rtl="0" algn="l">
              <a:lnSpc>
                <a:spcPct val="100000"/>
              </a:lnSpc>
              <a:spcBef>
                <a:spcPts val="400"/>
              </a:spcBef>
              <a:spcAft>
                <a:spcPts val="0"/>
              </a:spcAft>
              <a:buClr>
                <a:srgbClr val="3F3F3F"/>
              </a:buClr>
              <a:buSzPts val="2000"/>
              <a:buChar char="–"/>
              <a:defRPr sz="2000"/>
            </a:lvl4pPr>
            <a:lvl5pPr indent="-355600" lvl="4" marL="2286000" rtl="0" algn="l">
              <a:lnSpc>
                <a:spcPct val="100000"/>
              </a:lnSpc>
              <a:spcBef>
                <a:spcPts val="400"/>
              </a:spcBef>
              <a:spcAft>
                <a:spcPts val="0"/>
              </a:spcAft>
              <a:buClr>
                <a:srgbClr val="3F3F3F"/>
              </a:buClr>
              <a:buSzPts val="2000"/>
              <a:buChar char="»"/>
              <a:defRPr sz="2000"/>
            </a:lvl5pPr>
            <a:lvl6pPr indent="-355600" lvl="5" marL="2743200" rtl="0" algn="l">
              <a:lnSpc>
                <a:spcPct val="100000"/>
              </a:lnSpc>
              <a:spcBef>
                <a:spcPts val="400"/>
              </a:spcBef>
              <a:spcAft>
                <a:spcPts val="0"/>
              </a:spcAft>
              <a:buClr>
                <a:schemeClr val="dk1"/>
              </a:buClr>
              <a:buSzPts val="2000"/>
              <a:buChar char="•"/>
              <a:defRPr sz="2000"/>
            </a:lvl6pPr>
            <a:lvl7pPr indent="-355600" lvl="6" marL="3200400" rtl="0" algn="l">
              <a:lnSpc>
                <a:spcPct val="100000"/>
              </a:lnSpc>
              <a:spcBef>
                <a:spcPts val="400"/>
              </a:spcBef>
              <a:spcAft>
                <a:spcPts val="0"/>
              </a:spcAft>
              <a:buClr>
                <a:schemeClr val="dk1"/>
              </a:buClr>
              <a:buSzPts val="2000"/>
              <a:buChar char="•"/>
              <a:defRPr sz="2000"/>
            </a:lvl7pPr>
            <a:lvl8pPr indent="-355600" lvl="7" marL="3657600" rtl="0" algn="l">
              <a:lnSpc>
                <a:spcPct val="100000"/>
              </a:lnSpc>
              <a:spcBef>
                <a:spcPts val="400"/>
              </a:spcBef>
              <a:spcAft>
                <a:spcPts val="0"/>
              </a:spcAft>
              <a:buClr>
                <a:schemeClr val="dk1"/>
              </a:buClr>
              <a:buSzPts val="2000"/>
              <a:buChar char="•"/>
              <a:defRPr sz="2000"/>
            </a:lvl8pPr>
            <a:lvl9pPr indent="-355600" lvl="8" marL="4114800" rtl="0" algn="l">
              <a:lnSpc>
                <a:spcPct val="100000"/>
              </a:lnSpc>
              <a:spcBef>
                <a:spcPts val="400"/>
              </a:spcBef>
              <a:spcAft>
                <a:spcPts val="0"/>
              </a:spcAft>
              <a:buClr>
                <a:schemeClr val="dk1"/>
              </a:buClr>
              <a:buSzPts val="2000"/>
              <a:buChar char="•"/>
              <a:defRPr sz="2000"/>
            </a:lvl9pPr>
          </a:lstStyle>
          <a:p/>
        </p:txBody>
      </p:sp>
      <p:sp>
        <p:nvSpPr>
          <p:cNvPr id="67" name="Google Shape;67;p15"/>
          <p:cNvSpPr txBox="1"/>
          <p:nvPr>
            <p:ph idx="2" type="body"/>
          </p:nvPr>
        </p:nvSpPr>
        <p:spPr>
          <a:xfrm>
            <a:off x="420688" y="1601629"/>
            <a:ext cx="3008400" cy="3141900"/>
          </a:xfrm>
          <a:prstGeom prst="rect">
            <a:avLst/>
          </a:prstGeom>
          <a:noFill/>
          <a:ln>
            <a:noFill/>
          </a:ln>
        </p:spPr>
        <p:txBody>
          <a:bodyPr anchorCtr="0" anchor="t" bIns="45700" lIns="91425" spcFirstLastPara="1" rIns="91425" wrap="square" tIns="45700">
            <a:normAutofit/>
          </a:bodyPr>
          <a:lstStyle>
            <a:lvl1pPr indent="-228600" lvl="0" marL="457200" rtl="0" algn="l">
              <a:lnSpc>
                <a:spcPct val="100000"/>
              </a:lnSpc>
              <a:spcBef>
                <a:spcPts val="280"/>
              </a:spcBef>
              <a:spcAft>
                <a:spcPts val="0"/>
              </a:spcAft>
              <a:buClr>
                <a:srgbClr val="3F3F3F"/>
              </a:buClr>
              <a:buSzPts val="1400"/>
              <a:buNone/>
              <a:defRPr sz="1400"/>
            </a:lvl1pPr>
            <a:lvl2pPr indent="-228600" lvl="1" marL="914400" rtl="0" algn="l">
              <a:lnSpc>
                <a:spcPct val="100000"/>
              </a:lnSpc>
              <a:spcBef>
                <a:spcPts val="240"/>
              </a:spcBef>
              <a:spcAft>
                <a:spcPts val="0"/>
              </a:spcAft>
              <a:buClr>
                <a:srgbClr val="3F3F3F"/>
              </a:buClr>
              <a:buSzPts val="1200"/>
              <a:buNone/>
              <a:defRPr sz="1200"/>
            </a:lvl2pPr>
            <a:lvl3pPr indent="-228600" lvl="2" marL="1371600" rtl="0" algn="l">
              <a:lnSpc>
                <a:spcPct val="100000"/>
              </a:lnSpc>
              <a:spcBef>
                <a:spcPts val="200"/>
              </a:spcBef>
              <a:spcAft>
                <a:spcPts val="0"/>
              </a:spcAft>
              <a:buClr>
                <a:srgbClr val="3F3F3F"/>
              </a:buClr>
              <a:buSzPts val="1000"/>
              <a:buNone/>
              <a:defRPr sz="1000"/>
            </a:lvl3pPr>
            <a:lvl4pPr indent="-228600" lvl="3" marL="1828800" rtl="0" algn="l">
              <a:lnSpc>
                <a:spcPct val="100000"/>
              </a:lnSpc>
              <a:spcBef>
                <a:spcPts val="180"/>
              </a:spcBef>
              <a:spcAft>
                <a:spcPts val="0"/>
              </a:spcAft>
              <a:buClr>
                <a:srgbClr val="3F3F3F"/>
              </a:buClr>
              <a:buSzPts val="900"/>
              <a:buNone/>
              <a:defRPr sz="900"/>
            </a:lvl4pPr>
            <a:lvl5pPr indent="-228600" lvl="4" marL="2286000" rtl="0" algn="l">
              <a:lnSpc>
                <a:spcPct val="100000"/>
              </a:lnSpc>
              <a:spcBef>
                <a:spcPts val="180"/>
              </a:spcBef>
              <a:spcAft>
                <a:spcPts val="0"/>
              </a:spcAft>
              <a:buClr>
                <a:srgbClr val="3F3F3F"/>
              </a:buClr>
              <a:buSzPts val="900"/>
              <a:buNone/>
              <a:defRPr sz="900"/>
            </a:lvl5pPr>
            <a:lvl6pPr indent="-228600" lvl="5" marL="2743200" rtl="0" algn="l">
              <a:lnSpc>
                <a:spcPct val="100000"/>
              </a:lnSpc>
              <a:spcBef>
                <a:spcPts val="180"/>
              </a:spcBef>
              <a:spcAft>
                <a:spcPts val="0"/>
              </a:spcAft>
              <a:buClr>
                <a:schemeClr val="dk1"/>
              </a:buClr>
              <a:buSzPts val="900"/>
              <a:buNone/>
              <a:defRPr sz="900"/>
            </a:lvl6pPr>
            <a:lvl7pPr indent="-228600" lvl="6" marL="3200400" rtl="0" algn="l">
              <a:lnSpc>
                <a:spcPct val="100000"/>
              </a:lnSpc>
              <a:spcBef>
                <a:spcPts val="180"/>
              </a:spcBef>
              <a:spcAft>
                <a:spcPts val="0"/>
              </a:spcAft>
              <a:buClr>
                <a:schemeClr val="dk1"/>
              </a:buClr>
              <a:buSzPts val="900"/>
              <a:buNone/>
              <a:defRPr sz="900"/>
            </a:lvl7pPr>
            <a:lvl8pPr indent="-228600" lvl="7" marL="3657600" rtl="0" algn="l">
              <a:lnSpc>
                <a:spcPct val="100000"/>
              </a:lnSpc>
              <a:spcBef>
                <a:spcPts val="180"/>
              </a:spcBef>
              <a:spcAft>
                <a:spcPts val="0"/>
              </a:spcAft>
              <a:buClr>
                <a:schemeClr val="dk1"/>
              </a:buClr>
              <a:buSzPts val="900"/>
              <a:buNone/>
              <a:defRPr sz="900"/>
            </a:lvl8pPr>
            <a:lvl9pPr indent="-228600" lvl="8" marL="4114800" rtl="0" algn="l">
              <a:lnSpc>
                <a:spcPct val="100000"/>
              </a:lnSpc>
              <a:spcBef>
                <a:spcPts val="180"/>
              </a:spcBef>
              <a:spcAft>
                <a:spcPts val="0"/>
              </a:spcAft>
              <a:buClr>
                <a:schemeClr val="dk1"/>
              </a:buClr>
              <a:buSzPts val="900"/>
              <a:buNone/>
              <a:defRPr sz="900"/>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p:cSld name="Picture with Caption">
    <p:spTree>
      <p:nvGrpSpPr>
        <p:cNvPr id="68" name="Shape 68"/>
        <p:cNvGrpSpPr/>
        <p:nvPr/>
      </p:nvGrpSpPr>
      <p:grpSpPr>
        <a:xfrm>
          <a:off x="0" y="0"/>
          <a:ext cx="0" cy="0"/>
          <a:chOff x="0" y="0"/>
          <a:chExt cx="0" cy="0"/>
        </a:xfrm>
      </p:grpSpPr>
      <p:sp>
        <p:nvSpPr>
          <p:cNvPr id="69" name="Google Shape;69;p16"/>
          <p:cNvSpPr txBox="1"/>
          <p:nvPr>
            <p:ph type="title"/>
          </p:nvPr>
        </p:nvSpPr>
        <p:spPr>
          <a:xfrm>
            <a:off x="1792288" y="3829050"/>
            <a:ext cx="5486400" cy="425700"/>
          </a:xfrm>
          <a:prstGeom prst="rect">
            <a:avLst/>
          </a:prstGeom>
          <a:noFill/>
          <a:ln>
            <a:noFill/>
          </a:ln>
        </p:spPr>
        <p:txBody>
          <a:bodyPr anchorCtr="0" anchor="b" bIns="45700" lIns="91425" spcFirstLastPara="1" rIns="91425" wrap="square" tIns="45700">
            <a:normAutofit/>
          </a:bodyPr>
          <a:lstStyle>
            <a:lvl1pPr lvl="0" rtl="0" algn="l">
              <a:lnSpc>
                <a:spcPct val="100000"/>
              </a:lnSpc>
              <a:spcBef>
                <a:spcPts val="0"/>
              </a:spcBef>
              <a:spcAft>
                <a:spcPts val="0"/>
              </a:spcAft>
              <a:buClr>
                <a:srgbClr val="3F3F3F"/>
              </a:buClr>
              <a:buSzPts val="2000"/>
              <a:buFont typeface="Arial"/>
              <a:buNone/>
              <a:defRPr b="1" sz="20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0" name="Google Shape;70;p16"/>
          <p:cNvSpPr/>
          <p:nvPr>
            <p:ph idx="2" type="pic"/>
          </p:nvPr>
        </p:nvSpPr>
        <p:spPr>
          <a:xfrm>
            <a:off x="1792288" y="685800"/>
            <a:ext cx="5486400" cy="3086100"/>
          </a:xfrm>
          <a:prstGeom prst="rect">
            <a:avLst/>
          </a:prstGeom>
          <a:noFill/>
          <a:ln>
            <a:noFill/>
          </a:ln>
        </p:spPr>
      </p:sp>
      <p:sp>
        <p:nvSpPr>
          <p:cNvPr id="71" name="Google Shape;71;p16"/>
          <p:cNvSpPr txBox="1"/>
          <p:nvPr>
            <p:ph idx="1" type="body"/>
          </p:nvPr>
        </p:nvSpPr>
        <p:spPr>
          <a:xfrm>
            <a:off x="1792288" y="4254817"/>
            <a:ext cx="5486400" cy="603000"/>
          </a:xfrm>
          <a:prstGeom prst="rect">
            <a:avLst/>
          </a:prstGeom>
          <a:noFill/>
          <a:ln>
            <a:noFill/>
          </a:ln>
        </p:spPr>
        <p:txBody>
          <a:bodyPr anchorCtr="0" anchor="t" bIns="45700" lIns="91425" spcFirstLastPara="1" rIns="91425" wrap="square" tIns="45700">
            <a:normAutofit/>
          </a:bodyPr>
          <a:lstStyle>
            <a:lvl1pPr indent="-228600" lvl="0" marL="457200" rtl="0" algn="l">
              <a:lnSpc>
                <a:spcPct val="100000"/>
              </a:lnSpc>
              <a:spcBef>
                <a:spcPts val="280"/>
              </a:spcBef>
              <a:spcAft>
                <a:spcPts val="0"/>
              </a:spcAft>
              <a:buClr>
                <a:srgbClr val="3F3F3F"/>
              </a:buClr>
              <a:buSzPts val="1400"/>
              <a:buNone/>
              <a:defRPr sz="1400"/>
            </a:lvl1pPr>
            <a:lvl2pPr indent="-228600" lvl="1" marL="914400" rtl="0" algn="l">
              <a:lnSpc>
                <a:spcPct val="100000"/>
              </a:lnSpc>
              <a:spcBef>
                <a:spcPts val="240"/>
              </a:spcBef>
              <a:spcAft>
                <a:spcPts val="0"/>
              </a:spcAft>
              <a:buClr>
                <a:srgbClr val="3F3F3F"/>
              </a:buClr>
              <a:buSzPts val="1200"/>
              <a:buNone/>
              <a:defRPr sz="1200"/>
            </a:lvl2pPr>
            <a:lvl3pPr indent="-228600" lvl="2" marL="1371600" rtl="0" algn="l">
              <a:lnSpc>
                <a:spcPct val="100000"/>
              </a:lnSpc>
              <a:spcBef>
                <a:spcPts val="200"/>
              </a:spcBef>
              <a:spcAft>
                <a:spcPts val="0"/>
              </a:spcAft>
              <a:buClr>
                <a:srgbClr val="3F3F3F"/>
              </a:buClr>
              <a:buSzPts val="1000"/>
              <a:buNone/>
              <a:defRPr sz="1000"/>
            </a:lvl3pPr>
            <a:lvl4pPr indent="-228600" lvl="3" marL="1828800" rtl="0" algn="l">
              <a:lnSpc>
                <a:spcPct val="100000"/>
              </a:lnSpc>
              <a:spcBef>
                <a:spcPts val="180"/>
              </a:spcBef>
              <a:spcAft>
                <a:spcPts val="0"/>
              </a:spcAft>
              <a:buClr>
                <a:srgbClr val="3F3F3F"/>
              </a:buClr>
              <a:buSzPts val="900"/>
              <a:buNone/>
              <a:defRPr sz="900"/>
            </a:lvl4pPr>
            <a:lvl5pPr indent="-228600" lvl="4" marL="2286000" rtl="0" algn="l">
              <a:lnSpc>
                <a:spcPct val="100000"/>
              </a:lnSpc>
              <a:spcBef>
                <a:spcPts val="180"/>
              </a:spcBef>
              <a:spcAft>
                <a:spcPts val="0"/>
              </a:spcAft>
              <a:buClr>
                <a:srgbClr val="3F3F3F"/>
              </a:buClr>
              <a:buSzPts val="900"/>
              <a:buNone/>
              <a:defRPr sz="900"/>
            </a:lvl5pPr>
            <a:lvl6pPr indent="-228600" lvl="5" marL="2743200" rtl="0" algn="l">
              <a:lnSpc>
                <a:spcPct val="100000"/>
              </a:lnSpc>
              <a:spcBef>
                <a:spcPts val="180"/>
              </a:spcBef>
              <a:spcAft>
                <a:spcPts val="0"/>
              </a:spcAft>
              <a:buClr>
                <a:schemeClr val="dk1"/>
              </a:buClr>
              <a:buSzPts val="900"/>
              <a:buNone/>
              <a:defRPr sz="900"/>
            </a:lvl6pPr>
            <a:lvl7pPr indent="-228600" lvl="6" marL="3200400" rtl="0" algn="l">
              <a:lnSpc>
                <a:spcPct val="100000"/>
              </a:lnSpc>
              <a:spcBef>
                <a:spcPts val="180"/>
              </a:spcBef>
              <a:spcAft>
                <a:spcPts val="0"/>
              </a:spcAft>
              <a:buClr>
                <a:schemeClr val="dk1"/>
              </a:buClr>
              <a:buSzPts val="900"/>
              <a:buNone/>
              <a:defRPr sz="900"/>
            </a:lvl7pPr>
            <a:lvl8pPr indent="-228600" lvl="7" marL="3657600" rtl="0" algn="l">
              <a:lnSpc>
                <a:spcPct val="100000"/>
              </a:lnSpc>
              <a:spcBef>
                <a:spcPts val="180"/>
              </a:spcBef>
              <a:spcAft>
                <a:spcPts val="0"/>
              </a:spcAft>
              <a:buClr>
                <a:schemeClr val="dk1"/>
              </a:buClr>
              <a:buSzPts val="900"/>
              <a:buNone/>
              <a:defRPr sz="900"/>
            </a:lvl8pPr>
            <a:lvl9pPr indent="-228600" lvl="8" marL="4114800" rtl="0" algn="l">
              <a:lnSpc>
                <a:spcPct val="100000"/>
              </a:lnSpc>
              <a:spcBef>
                <a:spcPts val="180"/>
              </a:spcBef>
              <a:spcAft>
                <a:spcPts val="0"/>
              </a:spcAft>
              <a:buClr>
                <a:schemeClr val="dk1"/>
              </a:buClr>
              <a:buSzPts val="900"/>
              <a:buNone/>
              <a:defRPr sz="900"/>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6" name="Shape 76"/>
        <p:cNvGrpSpPr/>
        <p:nvPr/>
      </p:nvGrpSpPr>
      <p:grpSpPr>
        <a:xfrm>
          <a:off x="0" y="0"/>
          <a:ext cx="0" cy="0"/>
          <a:chOff x="0" y="0"/>
          <a:chExt cx="0" cy="0"/>
        </a:xfrm>
      </p:grpSpPr>
      <p:sp>
        <p:nvSpPr>
          <p:cNvPr id="77" name="Google Shape;77;p18"/>
          <p:cNvSpPr txBox="1"/>
          <p:nvPr>
            <p:ph type="title"/>
          </p:nvPr>
        </p:nvSpPr>
        <p:spPr>
          <a:xfrm>
            <a:off x="722313" y="3305176"/>
            <a:ext cx="7772400" cy="1021500"/>
          </a:xfrm>
          <a:prstGeom prst="rect">
            <a:avLst/>
          </a:prstGeom>
          <a:noFill/>
          <a:ln>
            <a:noFill/>
          </a:ln>
        </p:spPr>
        <p:txBody>
          <a:bodyPr anchorCtr="0" anchor="t" bIns="45700" lIns="91425" spcFirstLastPara="1" rIns="91425" wrap="square" tIns="45700">
            <a:normAutofit/>
          </a:bodyPr>
          <a:lstStyle>
            <a:lvl1pPr lvl="0" rtl="0" algn="l">
              <a:lnSpc>
                <a:spcPct val="100000"/>
              </a:lnSpc>
              <a:spcBef>
                <a:spcPts val="0"/>
              </a:spcBef>
              <a:spcAft>
                <a:spcPts val="0"/>
              </a:spcAft>
              <a:buClr>
                <a:srgbClr val="3F3F3F"/>
              </a:buClr>
              <a:buSzPts val="4000"/>
              <a:buFont typeface="Arial"/>
              <a:buNone/>
              <a:defRPr b="1" sz="4000" cap="none">
                <a:latin typeface="Arial"/>
                <a:ea typeface="Arial"/>
                <a:cs typeface="Arial"/>
                <a:sym typeface="Arial"/>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8" name="Google Shape;78;p18"/>
          <p:cNvSpPr txBox="1"/>
          <p:nvPr>
            <p:ph idx="1" type="body"/>
          </p:nvPr>
        </p:nvSpPr>
        <p:spPr>
          <a:xfrm>
            <a:off x="722313" y="2180035"/>
            <a:ext cx="7772400" cy="1125000"/>
          </a:xfrm>
          <a:prstGeom prst="rect">
            <a:avLst/>
          </a:prstGeom>
          <a:noFill/>
          <a:ln>
            <a:noFill/>
          </a:ln>
        </p:spPr>
        <p:txBody>
          <a:bodyPr anchorCtr="0" anchor="b" bIns="45700" lIns="91425" spcFirstLastPara="1" rIns="91425" wrap="square" tIns="45700">
            <a:normAutofit/>
          </a:bodyPr>
          <a:lstStyle>
            <a:lvl1pPr indent="-228600" lvl="0" marL="457200" rtl="0" algn="l">
              <a:lnSpc>
                <a:spcPct val="100000"/>
              </a:lnSpc>
              <a:spcBef>
                <a:spcPts val="400"/>
              </a:spcBef>
              <a:spcAft>
                <a:spcPts val="0"/>
              </a:spcAft>
              <a:buClr>
                <a:srgbClr val="888888"/>
              </a:buClr>
              <a:buSzPts val="2000"/>
              <a:buNone/>
              <a:defRPr sz="2000">
                <a:solidFill>
                  <a:srgbClr val="888888"/>
                </a:solidFill>
                <a:latin typeface="Arial"/>
                <a:ea typeface="Arial"/>
                <a:cs typeface="Arial"/>
                <a:sym typeface="Arial"/>
              </a:defRPr>
            </a:lvl1pPr>
            <a:lvl2pPr indent="-228600" lvl="1" marL="914400" rtl="0" algn="l">
              <a:lnSpc>
                <a:spcPct val="100000"/>
              </a:lnSpc>
              <a:spcBef>
                <a:spcPts val="360"/>
              </a:spcBef>
              <a:spcAft>
                <a:spcPts val="0"/>
              </a:spcAft>
              <a:buClr>
                <a:srgbClr val="888888"/>
              </a:buClr>
              <a:buSzPts val="1800"/>
              <a:buNone/>
              <a:defRPr sz="1800">
                <a:solidFill>
                  <a:srgbClr val="888888"/>
                </a:solidFill>
              </a:defRPr>
            </a:lvl2pPr>
            <a:lvl3pPr indent="-228600" lvl="2" marL="1371600" rtl="0" algn="l">
              <a:lnSpc>
                <a:spcPct val="100000"/>
              </a:lnSpc>
              <a:spcBef>
                <a:spcPts val="320"/>
              </a:spcBef>
              <a:spcAft>
                <a:spcPts val="0"/>
              </a:spcAft>
              <a:buClr>
                <a:srgbClr val="888888"/>
              </a:buClr>
              <a:buSzPts val="1600"/>
              <a:buNone/>
              <a:defRPr sz="1600">
                <a:solidFill>
                  <a:srgbClr val="888888"/>
                </a:solidFill>
              </a:defRPr>
            </a:lvl3pPr>
            <a:lvl4pPr indent="-228600" lvl="3" marL="1828800" rtl="0" algn="l">
              <a:lnSpc>
                <a:spcPct val="100000"/>
              </a:lnSpc>
              <a:spcBef>
                <a:spcPts val="280"/>
              </a:spcBef>
              <a:spcAft>
                <a:spcPts val="0"/>
              </a:spcAft>
              <a:buClr>
                <a:srgbClr val="888888"/>
              </a:buClr>
              <a:buSzPts val="1400"/>
              <a:buNone/>
              <a:defRPr sz="1400">
                <a:solidFill>
                  <a:srgbClr val="888888"/>
                </a:solidFill>
              </a:defRPr>
            </a:lvl4pPr>
            <a:lvl5pPr indent="-228600" lvl="4" marL="2286000" rtl="0" algn="l">
              <a:lnSpc>
                <a:spcPct val="100000"/>
              </a:lnSpc>
              <a:spcBef>
                <a:spcPts val="280"/>
              </a:spcBef>
              <a:spcAft>
                <a:spcPts val="0"/>
              </a:spcAft>
              <a:buClr>
                <a:srgbClr val="888888"/>
              </a:buClr>
              <a:buSzPts val="1400"/>
              <a:buNone/>
              <a:defRPr sz="1400">
                <a:solidFill>
                  <a:srgbClr val="888888"/>
                </a:solidFill>
              </a:defRPr>
            </a:lvl5pPr>
            <a:lvl6pPr indent="-228600" lvl="5" marL="2743200" rtl="0" algn="l">
              <a:lnSpc>
                <a:spcPct val="100000"/>
              </a:lnSpc>
              <a:spcBef>
                <a:spcPts val="280"/>
              </a:spcBef>
              <a:spcAft>
                <a:spcPts val="0"/>
              </a:spcAft>
              <a:buClr>
                <a:srgbClr val="888888"/>
              </a:buClr>
              <a:buSzPts val="1400"/>
              <a:buNone/>
              <a:defRPr sz="1400">
                <a:solidFill>
                  <a:srgbClr val="888888"/>
                </a:solidFill>
              </a:defRPr>
            </a:lvl6pPr>
            <a:lvl7pPr indent="-228600" lvl="6" marL="3200400" rtl="0" algn="l">
              <a:lnSpc>
                <a:spcPct val="100000"/>
              </a:lnSpc>
              <a:spcBef>
                <a:spcPts val="280"/>
              </a:spcBef>
              <a:spcAft>
                <a:spcPts val="0"/>
              </a:spcAft>
              <a:buClr>
                <a:srgbClr val="888888"/>
              </a:buClr>
              <a:buSzPts val="1400"/>
              <a:buNone/>
              <a:defRPr sz="1400">
                <a:solidFill>
                  <a:srgbClr val="888888"/>
                </a:solidFill>
              </a:defRPr>
            </a:lvl7pPr>
            <a:lvl8pPr indent="-228600" lvl="7" marL="3657600" rtl="0" algn="l">
              <a:lnSpc>
                <a:spcPct val="100000"/>
              </a:lnSpc>
              <a:spcBef>
                <a:spcPts val="280"/>
              </a:spcBef>
              <a:spcAft>
                <a:spcPts val="0"/>
              </a:spcAft>
              <a:buClr>
                <a:srgbClr val="888888"/>
              </a:buClr>
              <a:buSzPts val="1400"/>
              <a:buNone/>
              <a:defRPr sz="1400">
                <a:solidFill>
                  <a:srgbClr val="888888"/>
                </a:solidFill>
              </a:defRPr>
            </a:lvl8pPr>
            <a:lvl9pPr indent="-228600" lvl="8" marL="4114800" rtl="0" algn="l">
              <a:lnSpc>
                <a:spcPct val="100000"/>
              </a:lnSpc>
              <a:spcBef>
                <a:spcPts val="280"/>
              </a:spcBef>
              <a:spcAft>
                <a:spcPts val="0"/>
              </a:spcAft>
              <a:buClr>
                <a:srgbClr val="888888"/>
              </a:buClr>
              <a:buSzPts val="1400"/>
              <a:buNone/>
              <a:defRPr sz="1400">
                <a:solidFill>
                  <a:srgbClr val="888888"/>
                </a:solidFill>
              </a:defRPr>
            </a:lvl9pPr>
          </a:lstStyle>
          <a:p/>
        </p:txBody>
      </p:sp>
      <p:sp>
        <p:nvSpPr>
          <p:cNvPr id="79" name="Google Shape;79;p18"/>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0" name="Shape 80"/>
        <p:cNvGrpSpPr/>
        <p:nvPr/>
      </p:nvGrpSpPr>
      <p:grpSpPr>
        <a:xfrm>
          <a:off x="0" y="0"/>
          <a:ext cx="0" cy="0"/>
          <a:chOff x="0" y="0"/>
          <a:chExt cx="0" cy="0"/>
        </a:xfrm>
      </p:grpSpPr>
      <p:sp>
        <p:nvSpPr>
          <p:cNvPr id="81" name="Google Shape;81;p19"/>
          <p:cNvSpPr txBox="1"/>
          <p:nvPr>
            <p:ph type="title"/>
          </p:nvPr>
        </p:nvSpPr>
        <p:spPr>
          <a:xfrm>
            <a:off x="457200" y="463953"/>
            <a:ext cx="8229600" cy="8574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rgbClr val="3F3F3F"/>
              </a:buClr>
              <a:buSzPts val="1000"/>
              <a:buNone/>
              <a:defRPr sz="36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2" name="Google Shape;82;p19"/>
          <p:cNvSpPr txBox="1"/>
          <p:nvPr>
            <p:ph idx="1" type="body"/>
          </p:nvPr>
        </p:nvSpPr>
        <p:spPr>
          <a:xfrm>
            <a:off x="457200" y="1771650"/>
            <a:ext cx="8229600" cy="2914800"/>
          </a:xfrm>
          <a:prstGeom prst="rect">
            <a:avLst/>
          </a:prstGeom>
          <a:noFill/>
          <a:ln>
            <a:noFill/>
          </a:ln>
        </p:spPr>
        <p:txBody>
          <a:bodyPr anchorCtr="0" anchor="t" bIns="45700" lIns="91425" spcFirstLastPara="1" rIns="91425" wrap="square" tIns="45700">
            <a:normAutofit/>
          </a:bodyPr>
          <a:lstStyle>
            <a:lvl1pPr indent="-342900" lvl="0" marL="457200" rtl="0" algn="l">
              <a:lnSpc>
                <a:spcPct val="100000"/>
              </a:lnSpc>
              <a:spcBef>
                <a:spcPts val="360"/>
              </a:spcBef>
              <a:spcAft>
                <a:spcPts val="0"/>
              </a:spcAft>
              <a:buClr>
                <a:srgbClr val="3F3F3F"/>
              </a:buClr>
              <a:buSzPts val="1800"/>
              <a:buChar char="•"/>
              <a:defRPr/>
            </a:lvl1pPr>
            <a:lvl2pPr indent="-342900" lvl="1" marL="914400" rtl="0" algn="l">
              <a:lnSpc>
                <a:spcPct val="100000"/>
              </a:lnSpc>
              <a:spcBef>
                <a:spcPts val="360"/>
              </a:spcBef>
              <a:spcAft>
                <a:spcPts val="0"/>
              </a:spcAft>
              <a:buClr>
                <a:srgbClr val="3F3F3F"/>
              </a:buClr>
              <a:buSzPts val="1800"/>
              <a:buChar char="–"/>
              <a:defRPr/>
            </a:lvl2pPr>
            <a:lvl3pPr indent="-342900" lvl="2" marL="1371600" rtl="0" algn="l">
              <a:lnSpc>
                <a:spcPct val="100000"/>
              </a:lnSpc>
              <a:spcBef>
                <a:spcPts val="360"/>
              </a:spcBef>
              <a:spcAft>
                <a:spcPts val="0"/>
              </a:spcAft>
              <a:buClr>
                <a:srgbClr val="3F3F3F"/>
              </a:buClr>
              <a:buSzPts val="1800"/>
              <a:buChar char="•"/>
              <a:defRPr/>
            </a:lvl3pPr>
            <a:lvl4pPr indent="-342900" lvl="3" marL="1828800" rtl="0" algn="l">
              <a:lnSpc>
                <a:spcPct val="100000"/>
              </a:lnSpc>
              <a:spcBef>
                <a:spcPts val="360"/>
              </a:spcBef>
              <a:spcAft>
                <a:spcPts val="0"/>
              </a:spcAft>
              <a:buClr>
                <a:srgbClr val="3F3F3F"/>
              </a:buClr>
              <a:buSzPts val="1800"/>
              <a:buChar char="–"/>
              <a:defRPr/>
            </a:lvl4pPr>
            <a:lvl5pPr indent="-342900" lvl="4" marL="2286000" rtl="0" algn="l">
              <a:lnSpc>
                <a:spcPct val="100000"/>
              </a:lnSpc>
              <a:spcBef>
                <a:spcPts val="360"/>
              </a:spcBef>
              <a:spcAft>
                <a:spcPts val="0"/>
              </a:spcAft>
              <a:buClr>
                <a:srgbClr val="3F3F3F"/>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83" name="Google Shape;83;p19"/>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4" name="Shape 84"/>
        <p:cNvGrpSpPr/>
        <p:nvPr/>
      </p:nvGrpSpPr>
      <p:grpSpPr>
        <a:xfrm>
          <a:off x="0" y="0"/>
          <a:ext cx="0" cy="0"/>
          <a:chOff x="0" y="0"/>
          <a:chExt cx="0" cy="0"/>
        </a:xfrm>
      </p:grpSpPr>
      <p:sp>
        <p:nvSpPr>
          <p:cNvPr id="85" name="Google Shape;85;p20"/>
          <p:cNvSpPr txBox="1"/>
          <p:nvPr>
            <p:ph idx="10" type="dt"/>
          </p:nvPr>
        </p:nvSpPr>
        <p:spPr>
          <a:xfrm>
            <a:off x="381000" y="4686300"/>
            <a:ext cx="2209800" cy="342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p20"/>
          <p:cNvSpPr txBox="1"/>
          <p:nvPr>
            <p:ph idx="11" type="ftr"/>
          </p:nvPr>
        </p:nvSpPr>
        <p:spPr>
          <a:xfrm>
            <a:off x="2743200" y="4686300"/>
            <a:ext cx="3657600" cy="3429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7" name="Google Shape;87;p20"/>
          <p:cNvSpPr txBox="1"/>
          <p:nvPr>
            <p:ph idx="12" type="sldNum"/>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b="0" sz="1300">
              <a:solidFill>
                <a:srgbClr val="3F3F3F"/>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8" name="Shape 88"/>
        <p:cNvGrpSpPr/>
        <p:nvPr/>
      </p:nvGrpSpPr>
      <p:grpSpPr>
        <a:xfrm>
          <a:off x="0" y="0"/>
          <a:ext cx="0" cy="0"/>
          <a:chOff x="0" y="0"/>
          <a:chExt cx="0" cy="0"/>
        </a:xfrm>
      </p:grpSpPr>
      <p:sp>
        <p:nvSpPr>
          <p:cNvPr id="89" name="Google Shape;89;p21"/>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rmAutofit/>
          </a:bodyPr>
          <a:lstStyle>
            <a:lvl1pPr lvl="0" rtl="0" algn="l">
              <a:lnSpc>
                <a:spcPct val="100000"/>
              </a:lnSpc>
              <a:spcBef>
                <a:spcPts val="0"/>
              </a:spcBef>
              <a:spcAft>
                <a:spcPts val="0"/>
              </a:spcAft>
              <a:buClr>
                <a:srgbClr val="3F3F3F"/>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0" name="Google Shape;90;p21"/>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rmAutofit/>
          </a:bodyPr>
          <a:lstStyle>
            <a:lvl1pPr lvl="0" rtl="0" algn="ctr">
              <a:lnSpc>
                <a:spcPct val="100000"/>
              </a:lnSpc>
              <a:spcBef>
                <a:spcPts val="640"/>
              </a:spcBef>
              <a:spcAft>
                <a:spcPts val="0"/>
              </a:spcAft>
              <a:buClr>
                <a:srgbClr val="888888"/>
              </a:buClr>
              <a:buSzPts val="3200"/>
              <a:buNone/>
              <a:defRPr>
                <a:solidFill>
                  <a:srgbClr val="888888"/>
                </a:solidFill>
              </a:defRPr>
            </a:lvl1pPr>
            <a:lvl2pPr lvl="1" rtl="0" algn="ctr">
              <a:lnSpc>
                <a:spcPct val="100000"/>
              </a:lnSpc>
              <a:spcBef>
                <a:spcPts val="560"/>
              </a:spcBef>
              <a:spcAft>
                <a:spcPts val="0"/>
              </a:spcAft>
              <a:buClr>
                <a:srgbClr val="888888"/>
              </a:buClr>
              <a:buSzPts val="2800"/>
              <a:buNone/>
              <a:defRPr>
                <a:solidFill>
                  <a:srgbClr val="888888"/>
                </a:solidFill>
              </a:defRPr>
            </a:lvl2pPr>
            <a:lvl3pPr lvl="2" rtl="0" algn="ctr">
              <a:lnSpc>
                <a:spcPct val="100000"/>
              </a:lnSpc>
              <a:spcBef>
                <a:spcPts val="480"/>
              </a:spcBef>
              <a:spcAft>
                <a:spcPts val="0"/>
              </a:spcAft>
              <a:buClr>
                <a:srgbClr val="888888"/>
              </a:buClr>
              <a:buSzPts val="2400"/>
              <a:buNone/>
              <a:defRPr>
                <a:solidFill>
                  <a:srgbClr val="888888"/>
                </a:solidFill>
              </a:defRPr>
            </a:lvl3pPr>
            <a:lvl4pPr lvl="3" rtl="0" algn="ctr">
              <a:lnSpc>
                <a:spcPct val="100000"/>
              </a:lnSpc>
              <a:spcBef>
                <a:spcPts val="400"/>
              </a:spcBef>
              <a:spcAft>
                <a:spcPts val="0"/>
              </a:spcAft>
              <a:buClr>
                <a:srgbClr val="888888"/>
              </a:buClr>
              <a:buSzPts val="2000"/>
              <a:buNone/>
              <a:defRPr>
                <a:solidFill>
                  <a:srgbClr val="888888"/>
                </a:solidFill>
              </a:defRPr>
            </a:lvl4pPr>
            <a:lvl5pPr lvl="4" rtl="0" algn="ctr">
              <a:lnSpc>
                <a:spcPct val="100000"/>
              </a:lnSpc>
              <a:spcBef>
                <a:spcPts val="400"/>
              </a:spcBef>
              <a:spcAft>
                <a:spcPts val="0"/>
              </a:spcAft>
              <a:buClr>
                <a:srgbClr val="888888"/>
              </a:buClr>
              <a:buSzPts val="2000"/>
              <a:buNone/>
              <a:defRPr>
                <a:solidFill>
                  <a:srgbClr val="888888"/>
                </a:solidFill>
              </a:defRPr>
            </a:lvl5pPr>
            <a:lvl6pPr lvl="5" rtl="0" algn="ctr">
              <a:lnSpc>
                <a:spcPct val="100000"/>
              </a:lnSpc>
              <a:spcBef>
                <a:spcPts val="400"/>
              </a:spcBef>
              <a:spcAft>
                <a:spcPts val="0"/>
              </a:spcAft>
              <a:buClr>
                <a:srgbClr val="888888"/>
              </a:buClr>
              <a:buSzPts val="2000"/>
              <a:buNone/>
              <a:defRPr>
                <a:solidFill>
                  <a:srgbClr val="888888"/>
                </a:solidFill>
              </a:defRPr>
            </a:lvl6pPr>
            <a:lvl7pPr lvl="6" rtl="0" algn="ctr">
              <a:lnSpc>
                <a:spcPct val="100000"/>
              </a:lnSpc>
              <a:spcBef>
                <a:spcPts val="400"/>
              </a:spcBef>
              <a:spcAft>
                <a:spcPts val="0"/>
              </a:spcAft>
              <a:buClr>
                <a:srgbClr val="888888"/>
              </a:buClr>
              <a:buSzPts val="2000"/>
              <a:buNone/>
              <a:defRPr>
                <a:solidFill>
                  <a:srgbClr val="888888"/>
                </a:solidFill>
              </a:defRPr>
            </a:lvl7pPr>
            <a:lvl8pPr lvl="7" rtl="0" algn="ctr">
              <a:lnSpc>
                <a:spcPct val="100000"/>
              </a:lnSpc>
              <a:spcBef>
                <a:spcPts val="400"/>
              </a:spcBef>
              <a:spcAft>
                <a:spcPts val="0"/>
              </a:spcAft>
              <a:buClr>
                <a:srgbClr val="888888"/>
              </a:buClr>
              <a:buSzPts val="2000"/>
              <a:buNone/>
              <a:defRPr>
                <a:solidFill>
                  <a:srgbClr val="888888"/>
                </a:solidFill>
              </a:defRPr>
            </a:lvl8pPr>
            <a:lvl9pPr lvl="8" rtl="0" algn="ctr">
              <a:lnSpc>
                <a:spcPct val="100000"/>
              </a:lnSpc>
              <a:spcBef>
                <a:spcPts val="400"/>
              </a:spcBef>
              <a:spcAft>
                <a:spcPts val="0"/>
              </a:spcAft>
              <a:buClr>
                <a:srgbClr val="888888"/>
              </a:buClr>
              <a:buSzPts val="2000"/>
              <a:buNone/>
              <a:defRPr>
                <a:solidFill>
                  <a:srgbClr val="888888"/>
                </a:solidFill>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91" name="Shape 91"/>
        <p:cNvGrpSpPr/>
        <p:nvPr/>
      </p:nvGrpSpPr>
      <p:grpSpPr>
        <a:xfrm>
          <a:off x="0" y="0"/>
          <a:ext cx="0" cy="0"/>
          <a:chOff x="0" y="0"/>
          <a:chExt cx="0" cy="0"/>
        </a:xfrm>
      </p:grpSpPr>
      <p:sp>
        <p:nvSpPr>
          <p:cNvPr id="92" name="Google Shape;92;p22"/>
          <p:cNvSpPr txBox="1"/>
          <p:nvPr>
            <p:ph type="title"/>
          </p:nvPr>
        </p:nvSpPr>
        <p:spPr>
          <a:xfrm>
            <a:off x="457200" y="685800"/>
            <a:ext cx="8229600" cy="857400"/>
          </a:xfrm>
          <a:prstGeom prst="rect">
            <a:avLst/>
          </a:prstGeom>
          <a:noFill/>
          <a:ln>
            <a:noFill/>
          </a:ln>
        </p:spPr>
        <p:txBody>
          <a:bodyPr anchorCtr="0" anchor="ctr" bIns="45700" lIns="91425" spcFirstLastPara="1" rIns="91425" wrap="square" tIns="45700">
            <a:normAutofit/>
          </a:bodyPr>
          <a:lstStyle>
            <a:lvl1pPr lvl="0" rtl="0" algn="l">
              <a:lnSpc>
                <a:spcPct val="100000"/>
              </a:lnSpc>
              <a:spcBef>
                <a:spcPts val="0"/>
              </a:spcBef>
              <a:spcAft>
                <a:spcPts val="0"/>
              </a:spcAft>
              <a:buClr>
                <a:srgbClr val="3F3F3F"/>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3" name="Google Shape;93;p22"/>
          <p:cNvSpPr txBox="1"/>
          <p:nvPr>
            <p:ph idx="1" type="body"/>
          </p:nvPr>
        </p:nvSpPr>
        <p:spPr>
          <a:xfrm>
            <a:off x="457200" y="1749028"/>
            <a:ext cx="4038600" cy="3108600"/>
          </a:xfrm>
          <a:prstGeom prst="rect">
            <a:avLst/>
          </a:prstGeom>
          <a:noFill/>
          <a:ln>
            <a:noFill/>
          </a:ln>
        </p:spPr>
        <p:txBody>
          <a:bodyPr anchorCtr="0" anchor="t" bIns="45700" lIns="91425" spcFirstLastPara="1" rIns="91425" wrap="square" tIns="45700">
            <a:normAutofit/>
          </a:bodyPr>
          <a:lstStyle>
            <a:lvl1pPr indent="-406400" lvl="0" marL="457200" rtl="0" algn="l">
              <a:lnSpc>
                <a:spcPct val="100000"/>
              </a:lnSpc>
              <a:spcBef>
                <a:spcPts val="560"/>
              </a:spcBef>
              <a:spcAft>
                <a:spcPts val="0"/>
              </a:spcAft>
              <a:buClr>
                <a:srgbClr val="3F3F3F"/>
              </a:buClr>
              <a:buSzPts val="2800"/>
              <a:buChar char="•"/>
              <a:defRPr sz="2800"/>
            </a:lvl1pPr>
            <a:lvl2pPr indent="-381000" lvl="1" marL="914400" rtl="0" algn="l">
              <a:lnSpc>
                <a:spcPct val="100000"/>
              </a:lnSpc>
              <a:spcBef>
                <a:spcPts val="480"/>
              </a:spcBef>
              <a:spcAft>
                <a:spcPts val="0"/>
              </a:spcAft>
              <a:buClr>
                <a:srgbClr val="3F3F3F"/>
              </a:buClr>
              <a:buSzPts val="2400"/>
              <a:buChar char="–"/>
              <a:defRPr sz="2400"/>
            </a:lvl2pPr>
            <a:lvl3pPr indent="-355600" lvl="2" marL="1371600" rtl="0" algn="l">
              <a:lnSpc>
                <a:spcPct val="100000"/>
              </a:lnSpc>
              <a:spcBef>
                <a:spcPts val="400"/>
              </a:spcBef>
              <a:spcAft>
                <a:spcPts val="0"/>
              </a:spcAft>
              <a:buClr>
                <a:srgbClr val="3F3F3F"/>
              </a:buClr>
              <a:buSzPts val="2000"/>
              <a:buChar char="•"/>
              <a:defRPr sz="2000"/>
            </a:lvl3pPr>
            <a:lvl4pPr indent="-342900" lvl="3" marL="1828800" rtl="0" algn="l">
              <a:lnSpc>
                <a:spcPct val="100000"/>
              </a:lnSpc>
              <a:spcBef>
                <a:spcPts val="360"/>
              </a:spcBef>
              <a:spcAft>
                <a:spcPts val="0"/>
              </a:spcAft>
              <a:buClr>
                <a:srgbClr val="3F3F3F"/>
              </a:buClr>
              <a:buSzPts val="1800"/>
              <a:buChar char="–"/>
              <a:defRPr sz="1800"/>
            </a:lvl4pPr>
            <a:lvl5pPr indent="-342900" lvl="4" marL="2286000" rtl="0" algn="l">
              <a:lnSpc>
                <a:spcPct val="100000"/>
              </a:lnSpc>
              <a:spcBef>
                <a:spcPts val="360"/>
              </a:spcBef>
              <a:spcAft>
                <a:spcPts val="0"/>
              </a:spcAft>
              <a:buClr>
                <a:srgbClr val="3F3F3F"/>
              </a:buClr>
              <a:buSzPts val="1800"/>
              <a:buChar char="»"/>
              <a:defRPr sz="1800"/>
            </a:lvl5pPr>
            <a:lvl6pPr indent="-342900" lvl="5" marL="2743200" rtl="0" algn="l">
              <a:lnSpc>
                <a:spcPct val="100000"/>
              </a:lnSpc>
              <a:spcBef>
                <a:spcPts val="360"/>
              </a:spcBef>
              <a:spcAft>
                <a:spcPts val="0"/>
              </a:spcAft>
              <a:buClr>
                <a:schemeClr val="dk1"/>
              </a:buClr>
              <a:buSzPts val="1800"/>
              <a:buChar char="•"/>
              <a:defRPr sz="1800"/>
            </a:lvl6pPr>
            <a:lvl7pPr indent="-342900" lvl="6" marL="3200400" rtl="0" algn="l">
              <a:lnSpc>
                <a:spcPct val="100000"/>
              </a:lnSpc>
              <a:spcBef>
                <a:spcPts val="360"/>
              </a:spcBef>
              <a:spcAft>
                <a:spcPts val="0"/>
              </a:spcAft>
              <a:buClr>
                <a:schemeClr val="dk1"/>
              </a:buClr>
              <a:buSzPts val="1800"/>
              <a:buChar char="•"/>
              <a:defRPr sz="1800"/>
            </a:lvl7pPr>
            <a:lvl8pPr indent="-342900" lvl="7" marL="3657600" rtl="0" algn="l">
              <a:lnSpc>
                <a:spcPct val="100000"/>
              </a:lnSpc>
              <a:spcBef>
                <a:spcPts val="360"/>
              </a:spcBef>
              <a:spcAft>
                <a:spcPts val="0"/>
              </a:spcAft>
              <a:buClr>
                <a:schemeClr val="dk1"/>
              </a:buClr>
              <a:buSzPts val="1800"/>
              <a:buChar char="•"/>
              <a:defRPr sz="1800"/>
            </a:lvl8pPr>
            <a:lvl9pPr indent="-342900" lvl="8" marL="4114800" rtl="0" algn="l">
              <a:lnSpc>
                <a:spcPct val="100000"/>
              </a:lnSpc>
              <a:spcBef>
                <a:spcPts val="360"/>
              </a:spcBef>
              <a:spcAft>
                <a:spcPts val="0"/>
              </a:spcAft>
              <a:buClr>
                <a:schemeClr val="dk1"/>
              </a:buClr>
              <a:buSzPts val="1800"/>
              <a:buChar char="•"/>
              <a:defRPr sz="1800"/>
            </a:lvl9pPr>
          </a:lstStyle>
          <a:p/>
        </p:txBody>
      </p:sp>
      <p:sp>
        <p:nvSpPr>
          <p:cNvPr id="94" name="Google Shape;94;p22"/>
          <p:cNvSpPr txBox="1"/>
          <p:nvPr>
            <p:ph idx="2" type="body"/>
          </p:nvPr>
        </p:nvSpPr>
        <p:spPr>
          <a:xfrm>
            <a:off x="4648200" y="1749028"/>
            <a:ext cx="4038600" cy="3108600"/>
          </a:xfrm>
          <a:prstGeom prst="rect">
            <a:avLst/>
          </a:prstGeom>
          <a:noFill/>
          <a:ln>
            <a:noFill/>
          </a:ln>
        </p:spPr>
        <p:txBody>
          <a:bodyPr anchorCtr="0" anchor="t" bIns="45700" lIns="91425" spcFirstLastPara="1" rIns="91425" wrap="square" tIns="45700">
            <a:normAutofit/>
          </a:bodyPr>
          <a:lstStyle>
            <a:lvl1pPr indent="-406400" lvl="0" marL="457200" rtl="0" algn="l">
              <a:lnSpc>
                <a:spcPct val="100000"/>
              </a:lnSpc>
              <a:spcBef>
                <a:spcPts val="560"/>
              </a:spcBef>
              <a:spcAft>
                <a:spcPts val="0"/>
              </a:spcAft>
              <a:buClr>
                <a:srgbClr val="3F3F3F"/>
              </a:buClr>
              <a:buSzPts val="2800"/>
              <a:buChar char="•"/>
              <a:defRPr sz="2800"/>
            </a:lvl1pPr>
            <a:lvl2pPr indent="-381000" lvl="1" marL="914400" rtl="0" algn="l">
              <a:lnSpc>
                <a:spcPct val="100000"/>
              </a:lnSpc>
              <a:spcBef>
                <a:spcPts val="480"/>
              </a:spcBef>
              <a:spcAft>
                <a:spcPts val="0"/>
              </a:spcAft>
              <a:buClr>
                <a:srgbClr val="3F3F3F"/>
              </a:buClr>
              <a:buSzPts val="2400"/>
              <a:buChar char="–"/>
              <a:defRPr sz="2400"/>
            </a:lvl2pPr>
            <a:lvl3pPr indent="-355600" lvl="2" marL="1371600" rtl="0" algn="l">
              <a:lnSpc>
                <a:spcPct val="100000"/>
              </a:lnSpc>
              <a:spcBef>
                <a:spcPts val="400"/>
              </a:spcBef>
              <a:spcAft>
                <a:spcPts val="0"/>
              </a:spcAft>
              <a:buClr>
                <a:srgbClr val="3F3F3F"/>
              </a:buClr>
              <a:buSzPts val="2000"/>
              <a:buChar char="•"/>
              <a:defRPr sz="2000"/>
            </a:lvl3pPr>
            <a:lvl4pPr indent="-342900" lvl="3" marL="1828800" rtl="0" algn="l">
              <a:lnSpc>
                <a:spcPct val="100000"/>
              </a:lnSpc>
              <a:spcBef>
                <a:spcPts val="360"/>
              </a:spcBef>
              <a:spcAft>
                <a:spcPts val="0"/>
              </a:spcAft>
              <a:buClr>
                <a:srgbClr val="3F3F3F"/>
              </a:buClr>
              <a:buSzPts val="1800"/>
              <a:buChar char="–"/>
              <a:defRPr sz="1800"/>
            </a:lvl4pPr>
            <a:lvl5pPr indent="-342900" lvl="4" marL="2286000" rtl="0" algn="l">
              <a:lnSpc>
                <a:spcPct val="100000"/>
              </a:lnSpc>
              <a:spcBef>
                <a:spcPts val="360"/>
              </a:spcBef>
              <a:spcAft>
                <a:spcPts val="0"/>
              </a:spcAft>
              <a:buClr>
                <a:srgbClr val="3F3F3F"/>
              </a:buClr>
              <a:buSzPts val="1800"/>
              <a:buChar char="»"/>
              <a:defRPr sz="1800"/>
            </a:lvl5pPr>
            <a:lvl6pPr indent="-342900" lvl="5" marL="2743200" rtl="0" algn="l">
              <a:lnSpc>
                <a:spcPct val="100000"/>
              </a:lnSpc>
              <a:spcBef>
                <a:spcPts val="360"/>
              </a:spcBef>
              <a:spcAft>
                <a:spcPts val="0"/>
              </a:spcAft>
              <a:buClr>
                <a:schemeClr val="dk1"/>
              </a:buClr>
              <a:buSzPts val="1800"/>
              <a:buChar char="•"/>
              <a:defRPr sz="1800"/>
            </a:lvl6pPr>
            <a:lvl7pPr indent="-342900" lvl="6" marL="3200400" rtl="0" algn="l">
              <a:lnSpc>
                <a:spcPct val="100000"/>
              </a:lnSpc>
              <a:spcBef>
                <a:spcPts val="360"/>
              </a:spcBef>
              <a:spcAft>
                <a:spcPts val="0"/>
              </a:spcAft>
              <a:buClr>
                <a:schemeClr val="dk1"/>
              </a:buClr>
              <a:buSzPts val="1800"/>
              <a:buChar char="•"/>
              <a:defRPr sz="1800"/>
            </a:lvl7pPr>
            <a:lvl8pPr indent="-342900" lvl="7" marL="3657600" rtl="0" algn="l">
              <a:lnSpc>
                <a:spcPct val="100000"/>
              </a:lnSpc>
              <a:spcBef>
                <a:spcPts val="360"/>
              </a:spcBef>
              <a:spcAft>
                <a:spcPts val="0"/>
              </a:spcAft>
              <a:buClr>
                <a:schemeClr val="dk1"/>
              </a:buClr>
              <a:buSzPts val="1800"/>
              <a:buChar char="•"/>
              <a:defRPr sz="1800"/>
            </a:lvl8pPr>
            <a:lvl9pPr indent="-342900" lvl="8" marL="4114800" rtl="0" algn="l">
              <a:lnSpc>
                <a:spcPct val="100000"/>
              </a:lnSpc>
              <a:spcBef>
                <a:spcPts val="360"/>
              </a:spcBef>
              <a:spcAft>
                <a:spcPts val="0"/>
              </a:spcAft>
              <a:buClr>
                <a:schemeClr val="dk1"/>
              </a:buClr>
              <a:buSzPts val="1800"/>
              <a:buChar char="•"/>
              <a:defRPr sz="1800"/>
            </a:lvl9pPr>
          </a:lstStyle>
          <a:p/>
        </p:txBody>
      </p:sp>
      <p:sp>
        <p:nvSpPr>
          <p:cNvPr id="95" name="Google Shape;95;p22"/>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463951"/>
            <a:ext cx="8229600" cy="6135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rgbClr val="3F3F3F"/>
              </a:buClr>
              <a:buSzPts val="1000"/>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 type="body"/>
          </p:nvPr>
        </p:nvSpPr>
        <p:spPr>
          <a:xfrm>
            <a:off x="457200" y="1138325"/>
            <a:ext cx="8229600" cy="35481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rgbClr val="3F3F3F"/>
              </a:buClr>
              <a:buSzPts val="1800"/>
              <a:buChar char="•"/>
              <a:defRPr/>
            </a:lvl1pPr>
            <a:lvl2pPr indent="-342900" lvl="1" marL="914400" algn="l">
              <a:lnSpc>
                <a:spcPct val="100000"/>
              </a:lnSpc>
              <a:spcBef>
                <a:spcPts val="360"/>
              </a:spcBef>
              <a:spcAft>
                <a:spcPts val="0"/>
              </a:spcAft>
              <a:buClr>
                <a:srgbClr val="3F3F3F"/>
              </a:buClr>
              <a:buSzPts val="1800"/>
              <a:buChar char="–"/>
              <a:defRPr/>
            </a:lvl2pPr>
            <a:lvl3pPr indent="-342900" lvl="2" marL="1371600" algn="l">
              <a:lnSpc>
                <a:spcPct val="100000"/>
              </a:lnSpc>
              <a:spcBef>
                <a:spcPts val="360"/>
              </a:spcBef>
              <a:spcAft>
                <a:spcPts val="0"/>
              </a:spcAft>
              <a:buClr>
                <a:srgbClr val="3F3F3F"/>
              </a:buClr>
              <a:buSzPts val="1800"/>
              <a:buChar char="•"/>
              <a:defRPr/>
            </a:lvl3pPr>
            <a:lvl4pPr indent="-342900" lvl="3" marL="1828800" algn="l">
              <a:lnSpc>
                <a:spcPct val="100000"/>
              </a:lnSpc>
              <a:spcBef>
                <a:spcPts val="360"/>
              </a:spcBef>
              <a:spcAft>
                <a:spcPts val="0"/>
              </a:spcAft>
              <a:buClr>
                <a:srgbClr val="3F3F3F"/>
              </a:buClr>
              <a:buSzPts val="1800"/>
              <a:buChar char="–"/>
              <a:defRPr/>
            </a:lvl4pPr>
            <a:lvl5pPr indent="-342900" lvl="4" marL="2286000" algn="l">
              <a:lnSpc>
                <a:spcPct val="100000"/>
              </a:lnSpc>
              <a:spcBef>
                <a:spcPts val="360"/>
              </a:spcBef>
              <a:spcAft>
                <a:spcPts val="0"/>
              </a:spcAft>
              <a:buClr>
                <a:srgbClr val="3F3F3F"/>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 name="Google Shape;20;p3"/>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spTree>
      <p:nvGrpSpPr>
        <p:cNvPr id="96" name="Shape 96"/>
        <p:cNvGrpSpPr/>
        <p:nvPr/>
      </p:nvGrpSpPr>
      <p:grpSpPr>
        <a:xfrm>
          <a:off x="0" y="0"/>
          <a:ext cx="0" cy="0"/>
          <a:chOff x="0" y="0"/>
          <a:chExt cx="0" cy="0"/>
        </a:xfrm>
      </p:grpSpPr>
      <p:sp>
        <p:nvSpPr>
          <p:cNvPr id="97" name="Google Shape;97;p23"/>
          <p:cNvSpPr txBox="1"/>
          <p:nvPr>
            <p:ph type="title"/>
          </p:nvPr>
        </p:nvSpPr>
        <p:spPr>
          <a:xfrm>
            <a:off x="420688" y="641510"/>
            <a:ext cx="3008400" cy="871500"/>
          </a:xfrm>
          <a:prstGeom prst="rect">
            <a:avLst/>
          </a:prstGeom>
          <a:noFill/>
          <a:ln>
            <a:noFill/>
          </a:ln>
        </p:spPr>
        <p:txBody>
          <a:bodyPr anchorCtr="0" anchor="b" bIns="45700" lIns="91425" spcFirstLastPara="1" rIns="91425" wrap="square" tIns="45700">
            <a:normAutofit/>
          </a:bodyPr>
          <a:lstStyle>
            <a:lvl1pPr lvl="0" rtl="0" algn="l">
              <a:lnSpc>
                <a:spcPct val="100000"/>
              </a:lnSpc>
              <a:spcBef>
                <a:spcPts val="0"/>
              </a:spcBef>
              <a:spcAft>
                <a:spcPts val="0"/>
              </a:spcAft>
              <a:buClr>
                <a:srgbClr val="3F3F3F"/>
              </a:buClr>
              <a:buSzPts val="2000"/>
              <a:buFont typeface="Arial"/>
              <a:buNone/>
              <a:defRPr b="1" sz="20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8" name="Google Shape;98;p23"/>
          <p:cNvSpPr txBox="1"/>
          <p:nvPr>
            <p:ph idx="1" type="body"/>
          </p:nvPr>
        </p:nvSpPr>
        <p:spPr>
          <a:xfrm>
            <a:off x="3575050" y="920884"/>
            <a:ext cx="5111700" cy="4051200"/>
          </a:xfrm>
          <a:prstGeom prst="rect">
            <a:avLst/>
          </a:prstGeom>
          <a:noFill/>
          <a:ln>
            <a:noFill/>
          </a:ln>
        </p:spPr>
        <p:txBody>
          <a:bodyPr anchorCtr="0" anchor="t" bIns="45700" lIns="91425" spcFirstLastPara="1" rIns="91425" wrap="square" tIns="45700">
            <a:normAutofit/>
          </a:bodyPr>
          <a:lstStyle>
            <a:lvl1pPr indent="-431800" lvl="0" marL="457200" rtl="0" algn="l">
              <a:lnSpc>
                <a:spcPct val="100000"/>
              </a:lnSpc>
              <a:spcBef>
                <a:spcPts val="640"/>
              </a:spcBef>
              <a:spcAft>
                <a:spcPts val="0"/>
              </a:spcAft>
              <a:buClr>
                <a:srgbClr val="3F3F3F"/>
              </a:buClr>
              <a:buSzPts val="3200"/>
              <a:buChar char="•"/>
              <a:defRPr sz="3200"/>
            </a:lvl1pPr>
            <a:lvl2pPr indent="-406400" lvl="1" marL="914400" rtl="0" algn="l">
              <a:lnSpc>
                <a:spcPct val="100000"/>
              </a:lnSpc>
              <a:spcBef>
                <a:spcPts val="560"/>
              </a:spcBef>
              <a:spcAft>
                <a:spcPts val="0"/>
              </a:spcAft>
              <a:buClr>
                <a:srgbClr val="3F3F3F"/>
              </a:buClr>
              <a:buSzPts val="2800"/>
              <a:buChar char="–"/>
              <a:defRPr sz="2800"/>
            </a:lvl2pPr>
            <a:lvl3pPr indent="-381000" lvl="2" marL="1371600" rtl="0" algn="l">
              <a:lnSpc>
                <a:spcPct val="100000"/>
              </a:lnSpc>
              <a:spcBef>
                <a:spcPts val="480"/>
              </a:spcBef>
              <a:spcAft>
                <a:spcPts val="0"/>
              </a:spcAft>
              <a:buClr>
                <a:srgbClr val="3F3F3F"/>
              </a:buClr>
              <a:buSzPts val="2400"/>
              <a:buChar char="•"/>
              <a:defRPr sz="2400"/>
            </a:lvl3pPr>
            <a:lvl4pPr indent="-355600" lvl="3" marL="1828800" rtl="0" algn="l">
              <a:lnSpc>
                <a:spcPct val="100000"/>
              </a:lnSpc>
              <a:spcBef>
                <a:spcPts val="400"/>
              </a:spcBef>
              <a:spcAft>
                <a:spcPts val="0"/>
              </a:spcAft>
              <a:buClr>
                <a:srgbClr val="3F3F3F"/>
              </a:buClr>
              <a:buSzPts val="2000"/>
              <a:buChar char="–"/>
              <a:defRPr sz="2000"/>
            </a:lvl4pPr>
            <a:lvl5pPr indent="-355600" lvl="4" marL="2286000" rtl="0" algn="l">
              <a:lnSpc>
                <a:spcPct val="100000"/>
              </a:lnSpc>
              <a:spcBef>
                <a:spcPts val="400"/>
              </a:spcBef>
              <a:spcAft>
                <a:spcPts val="0"/>
              </a:spcAft>
              <a:buClr>
                <a:srgbClr val="3F3F3F"/>
              </a:buClr>
              <a:buSzPts val="2000"/>
              <a:buChar char="»"/>
              <a:defRPr sz="2000"/>
            </a:lvl5pPr>
            <a:lvl6pPr indent="-355600" lvl="5" marL="2743200" rtl="0" algn="l">
              <a:lnSpc>
                <a:spcPct val="100000"/>
              </a:lnSpc>
              <a:spcBef>
                <a:spcPts val="400"/>
              </a:spcBef>
              <a:spcAft>
                <a:spcPts val="0"/>
              </a:spcAft>
              <a:buClr>
                <a:schemeClr val="dk1"/>
              </a:buClr>
              <a:buSzPts val="2000"/>
              <a:buChar char="•"/>
              <a:defRPr sz="2000"/>
            </a:lvl6pPr>
            <a:lvl7pPr indent="-355600" lvl="6" marL="3200400" rtl="0" algn="l">
              <a:lnSpc>
                <a:spcPct val="100000"/>
              </a:lnSpc>
              <a:spcBef>
                <a:spcPts val="400"/>
              </a:spcBef>
              <a:spcAft>
                <a:spcPts val="0"/>
              </a:spcAft>
              <a:buClr>
                <a:schemeClr val="dk1"/>
              </a:buClr>
              <a:buSzPts val="2000"/>
              <a:buChar char="•"/>
              <a:defRPr sz="2000"/>
            </a:lvl7pPr>
            <a:lvl8pPr indent="-355600" lvl="7" marL="3657600" rtl="0" algn="l">
              <a:lnSpc>
                <a:spcPct val="100000"/>
              </a:lnSpc>
              <a:spcBef>
                <a:spcPts val="400"/>
              </a:spcBef>
              <a:spcAft>
                <a:spcPts val="0"/>
              </a:spcAft>
              <a:buClr>
                <a:schemeClr val="dk1"/>
              </a:buClr>
              <a:buSzPts val="2000"/>
              <a:buChar char="•"/>
              <a:defRPr sz="2000"/>
            </a:lvl8pPr>
            <a:lvl9pPr indent="-355600" lvl="8" marL="4114800" rtl="0" algn="l">
              <a:lnSpc>
                <a:spcPct val="100000"/>
              </a:lnSpc>
              <a:spcBef>
                <a:spcPts val="400"/>
              </a:spcBef>
              <a:spcAft>
                <a:spcPts val="0"/>
              </a:spcAft>
              <a:buClr>
                <a:schemeClr val="dk1"/>
              </a:buClr>
              <a:buSzPts val="2000"/>
              <a:buChar char="•"/>
              <a:defRPr sz="2000"/>
            </a:lvl9pPr>
          </a:lstStyle>
          <a:p/>
        </p:txBody>
      </p:sp>
      <p:sp>
        <p:nvSpPr>
          <p:cNvPr id="99" name="Google Shape;99;p23"/>
          <p:cNvSpPr txBox="1"/>
          <p:nvPr>
            <p:ph idx="2" type="body"/>
          </p:nvPr>
        </p:nvSpPr>
        <p:spPr>
          <a:xfrm>
            <a:off x="420688" y="1601629"/>
            <a:ext cx="3008400" cy="3141900"/>
          </a:xfrm>
          <a:prstGeom prst="rect">
            <a:avLst/>
          </a:prstGeom>
          <a:noFill/>
          <a:ln>
            <a:noFill/>
          </a:ln>
        </p:spPr>
        <p:txBody>
          <a:bodyPr anchorCtr="0" anchor="t" bIns="45700" lIns="91425" spcFirstLastPara="1" rIns="91425" wrap="square" tIns="45700">
            <a:normAutofit/>
          </a:bodyPr>
          <a:lstStyle>
            <a:lvl1pPr indent="-228600" lvl="0" marL="457200" rtl="0" algn="l">
              <a:lnSpc>
                <a:spcPct val="100000"/>
              </a:lnSpc>
              <a:spcBef>
                <a:spcPts val="280"/>
              </a:spcBef>
              <a:spcAft>
                <a:spcPts val="0"/>
              </a:spcAft>
              <a:buClr>
                <a:srgbClr val="3F3F3F"/>
              </a:buClr>
              <a:buSzPts val="1400"/>
              <a:buNone/>
              <a:defRPr sz="1400"/>
            </a:lvl1pPr>
            <a:lvl2pPr indent="-228600" lvl="1" marL="914400" rtl="0" algn="l">
              <a:lnSpc>
                <a:spcPct val="100000"/>
              </a:lnSpc>
              <a:spcBef>
                <a:spcPts val="240"/>
              </a:spcBef>
              <a:spcAft>
                <a:spcPts val="0"/>
              </a:spcAft>
              <a:buClr>
                <a:srgbClr val="3F3F3F"/>
              </a:buClr>
              <a:buSzPts val="1200"/>
              <a:buNone/>
              <a:defRPr sz="1200"/>
            </a:lvl2pPr>
            <a:lvl3pPr indent="-228600" lvl="2" marL="1371600" rtl="0" algn="l">
              <a:lnSpc>
                <a:spcPct val="100000"/>
              </a:lnSpc>
              <a:spcBef>
                <a:spcPts val="200"/>
              </a:spcBef>
              <a:spcAft>
                <a:spcPts val="0"/>
              </a:spcAft>
              <a:buClr>
                <a:srgbClr val="3F3F3F"/>
              </a:buClr>
              <a:buSzPts val="1000"/>
              <a:buNone/>
              <a:defRPr sz="1000"/>
            </a:lvl3pPr>
            <a:lvl4pPr indent="-228600" lvl="3" marL="1828800" rtl="0" algn="l">
              <a:lnSpc>
                <a:spcPct val="100000"/>
              </a:lnSpc>
              <a:spcBef>
                <a:spcPts val="180"/>
              </a:spcBef>
              <a:spcAft>
                <a:spcPts val="0"/>
              </a:spcAft>
              <a:buClr>
                <a:srgbClr val="3F3F3F"/>
              </a:buClr>
              <a:buSzPts val="900"/>
              <a:buNone/>
              <a:defRPr sz="900"/>
            </a:lvl4pPr>
            <a:lvl5pPr indent="-228600" lvl="4" marL="2286000" rtl="0" algn="l">
              <a:lnSpc>
                <a:spcPct val="100000"/>
              </a:lnSpc>
              <a:spcBef>
                <a:spcPts val="180"/>
              </a:spcBef>
              <a:spcAft>
                <a:spcPts val="0"/>
              </a:spcAft>
              <a:buClr>
                <a:srgbClr val="3F3F3F"/>
              </a:buClr>
              <a:buSzPts val="900"/>
              <a:buNone/>
              <a:defRPr sz="900"/>
            </a:lvl5pPr>
            <a:lvl6pPr indent="-228600" lvl="5" marL="2743200" rtl="0" algn="l">
              <a:lnSpc>
                <a:spcPct val="100000"/>
              </a:lnSpc>
              <a:spcBef>
                <a:spcPts val="180"/>
              </a:spcBef>
              <a:spcAft>
                <a:spcPts val="0"/>
              </a:spcAft>
              <a:buClr>
                <a:schemeClr val="dk1"/>
              </a:buClr>
              <a:buSzPts val="900"/>
              <a:buNone/>
              <a:defRPr sz="900"/>
            </a:lvl6pPr>
            <a:lvl7pPr indent="-228600" lvl="6" marL="3200400" rtl="0" algn="l">
              <a:lnSpc>
                <a:spcPct val="100000"/>
              </a:lnSpc>
              <a:spcBef>
                <a:spcPts val="180"/>
              </a:spcBef>
              <a:spcAft>
                <a:spcPts val="0"/>
              </a:spcAft>
              <a:buClr>
                <a:schemeClr val="dk1"/>
              </a:buClr>
              <a:buSzPts val="900"/>
              <a:buNone/>
              <a:defRPr sz="900"/>
            </a:lvl7pPr>
            <a:lvl8pPr indent="-228600" lvl="7" marL="3657600" rtl="0" algn="l">
              <a:lnSpc>
                <a:spcPct val="100000"/>
              </a:lnSpc>
              <a:spcBef>
                <a:spcPts val="180"/>
              </a:spcBef>
              <a:spcAft>
                <a:spcPts val="0"/>
              </a:spcAft>
              <a:buClr>
                <a:schemeClr val="dk1"/>
              </a:buClr>
              <a:buSzPts val="900"/>
              <a:buNone/>
              <a:defRPr sz="900"/>
            </a:lvl8pPr>
            <a:lvl9pPr indent="-228600" lvl="8" marL="4114800" rtl="0" algn="l">
              <a:lnSpc>
                <a:spcPct val="100000"/>
              </a:lnSpc>
              <a:spcBef>
                <a:spcPts val="180"/>
              </a:spcBef>
              <a:spcAft>
                <a:spcPts val="0"/>
              </a:spcAft>
              <a:buClr>
                <a:schemeClr val="dk1"/>
              </a:buClr>
              <a:buSzPts val="900"/>
              <a:buNone/>
              <a:defRPr sz="900"/>
            </a:lvl9pPr>
          </a:lstStyle>
          <a:p/>
        </p:txBody>
      </p:sp>
      <p:sp>
        <p:nvSpPr>
          <p:cNvPr id="100" name="Google Shape;100;p23"/>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p:cSld name="Picture with Caption">
    <p:spTree>
      <p:nvGrpSpPr>
        <p:cNvPr id="101" name="Shape 101"/>
        <p:cNvGrpSpPr/>
        <p:nvPr/>
      </p:nvGrpSpPr>
      <p:grpSpPr>
        <a:xfrm>
          <a:off x="0" y="0"/>
          <a:ext cx="0" cy="0"/>
          <a:chOff x="0" y="0"/>
          <a:chExt cx="0" cy="0"/>
        </a:xfrm>
      </p:grpSpPr>
      <p:sp>
        <p:nvSpPr>
          <p:cNvPr id="102" name="Google Shape;102;p24"/>
          <p:cNvSpPr txBox="1"/>
          <p:nvPr>
            <p:ph type="title"/>
          </p:nvPr>
        </p:nvSpPr>
        <p:spPr>
          <a:xfrm>
            <a:off x="1792288" y="3829050"/>
            <a:ext cx="5486400" cy="425700"/>
          </a:xfrm>
          <a:prstGeom prst="rect">
            <a:avLst/>
          </a:prstGeom>
          <a:noFill/>
          <a:ln>
            <a:noFill/>
          </a:ln>
        </p:spPr>
        <p:txBody>
          <a:bodyPr anchorCtr="0" anchor="b" bIns="45700" lIns="91425" spcFirstLastPara="1" rIns="91425" wrap="square" tIns="45700">
            <a:normAutofit/>
          </a:bodyPr>
          <a:lstStyle>
            <a:lvl1pPr lvl="0" rtl="0" algn="l">
              <a:lnSpc>
                <a:spcPct val="100000"/>
              </a:lnSpc>
              <a:spcBef>
                <a:spcPts val="0"/>
              </a:spcBef>
              <a:spcAft>
                <a:spcPts val="0"/>
              </a:spcAft>
              <a:buClr>
                <a:srgbClr val="3F3F3F"/>
              </a:buClr>
              <a:buSzPts val="2000"/>
              <a:buFont typeface="Arial"/>
              <a:buNone/>
              <a:defRPr b="1" sz="20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3" name="Google Shape;103;p24"/>
          <p:cNvSpPr/>
          <p:nvPr>
            <p:ph idx="2" type="pic"/>
          </p:nvPr>
        </p:nvSpPr>
        <p:spPr>
          <a:xfrm>
            <a:off x="1792288" y="685800"/>
            <a:ext cx="5486400" cy="3086100"/>
          </a:xfrm>
          <a:prstGeom prst="rect">
            <a:avLst/>
          </a:prstGeom>
          <a:noFill/>
          <a:ln>
            <a:noFill/>
          </a:ln>
        </p:spPr>
      </p:sp>
      <p:sp>
        <p:nvSpPr>
          <p:cNvPr id="104" name="Google Shape;104;p24"/>
          <p:cNvSpPr txBox="1"/>
          <p:nvPr>
            <p:ph idx="1" type="body"/>
          </p:nvPr>
        </p:nvSpPr>
        <p:spPr>
          <a:xfrm>
            <a:off x="1792288" y="4254817"/>
            <a:ext cx="5486400" cy="603000"/>
          </a:xfrm>
          <a:prstGeom prst="rect">
            <a:avLst/>
          </a:prstGeom>
          <a:noFill/>
          <a:ln>
            <a:noFill/>
          </a:ln>
        </p:spPr>
        <p:txBody>
          <a:bodyPr anchorCtr="0" anchor="t" bIns="45700" lIns="91425" spcFirstLastPara="1" rIns="91425" wrap="square" tIns="45700">
            <a:normAutofit/>
          </a:bodyPr>
          <a:lstStyle>
            <a:lvl1pPr indent="-228600" lvl="0" marL="457200" rtl="0" algn="l">
              <a:lnSpc>
                <a:spcPct val="100000"/>
              </a:lnSpc>
              <a:spcBef>
                <a:spcPts val="280"/>
              </a:spcBef>
              <a:spcAft>
                <a:spcPts val="0"/>
              </a:spcAft>
              <a:buClr>
                <a:srgbClr val="3F3F3F"/>
              </a:buClr>
              <a:buSzPts val="1400"/>
              <a:buNone/>
              <a:defRPr sz="1400"/>
            </a:lvl1pPr>
            <a:lvl2pPr indent="-228600" lvl="1" marL="914400" rtl="0" algn="l">
              <a:lnSpc>
                <a:spcPct val="100000"/>
              </a:lnSpc>
              <a:spcBef>
                <a:spcPts val="240"/>
              </a:spcBef>
              <a:spcAft>
                <a:spcPts val="0"/>
              </a:spcAft>
              <a:buClr>
                <a:srgbClr val="3F3F3F"/>
              </a:buClr>
              <a:buSzPts val="1200"/>
              <a:buNone/>
              <a:defRPr sz="1200"/>
            </a:lvl2pPr>
            <a:lvl3pPr indent="-228600" lvl="2" marL="1371600" rtl="0" algn="l">
              <a:lnSpc>
                <a:spcPct val="100000"/>
              </a:lnSpc>
              <a:spcBef>
                <a:spcPts val="200"/>
              </a:spcBef>
              <a:spcAft>
                <a:spcPts val="0"/>
              </a:spcAft>
              <a:buClr>
                <a:srgbClr val="3F3F3F"/>
              </a:buClr>
              <a:buSzPts val="1000"/>
              <a:buNone/>
              <a:defRPr sz="1000"/>
            </a:lvl3pPr>
            <a:lvl4pPr indent="-228600" lvl="3" marL="1828800" rtl="0" algn="l">
              <a:lnSpc>
                <a:spcPct val="100000"/>
              </a:lnSpc>
              <a:spcBef>
                <a:spcPts val="180"/>
              </a:spcBef>
              <a:spcAft>
                <a:spcPts val="0"/>
              </a:spcAft>
              <a:buClr>
                <a:srgbClr val="3F3F3F"/>
              </a:buClr>
              <a:buSzPts val="900"/>
              <a:buNone/>
              <a:defRPr sz="900"/>
            </a:lvl4pPr>
            <a:lvl5pPr indent="-228600" lvl="4" marL="2286000" rtl="0" algn="l">
              <a:lnSpc>
                <a:spcPct val="100000"/>
              </a:lnSpc>
              <a:spcBef>
                <a:spcPts val="180"/>
              </a:spcBef>
              <a:spcAft>
                <a:spcPts val="0"/>
              </a:spcAft>
              <a:buClr>
                <a:srgbClr val="3F3F3F"/>
              </a:buClr>
              <a:buSzPts val="900"/>
              <a:buNone/>
              <a:defRPr sz="900"/>
            </a:lvl5pPr>
            <a:lvl6pPr indent="-228600" lvl="5" marL="2743200" rtl="0" algn="l">
              <a:lnSpc>
                <a:spcPct val="100000"/>
              </a:lnSpc>
              <a:spcBef>
                <a:spcPts val="180"/>
              </a:spcBef>
              <a:spcAft>
                <a:spcPts val="0"/>
              </a:spcAft>
              <a:buClr>
                <a:schemeClr val="dk1"/>
              </a:buClr>
              <a:buSzPts val="900"/>
              <a:buNone/>
              <a:defRPr sz="900"/>
            </a:lvl6pPr>
            <a:lvl7pPr indent="-228600" lvl="6" marL="3200400" rtl="0" algn="l">
              <a:lnSpc>
                <a:spcPct val="100000"/>
              </a:lnSpc>
              <a:spcBef>
                <a:spcPts val="180"/>
              </a:spcBef>
              <a:spcAft>
                <a:spcPts val="0"/>
              </a:spcAft>
              <a:buClr>
                <a:schemeClr val="dk1"/>
              </a:buClr>
              <a:buSzPts val="900"/>
              <a:buNone/>
              <a:defRPr sz="900"/>
            </a:lvl7pPr>
            <a:lvl8pPr indent="-228600" lvl="7" marL="3657600" rtl="0" algn="l">
              <a:lnSpc>
                <a:spcPct val="100000"/>
              </a:lnSpc>
              <a:spcBef>
                <a:spcPts val="180"/>
              </a:spcBef>
              <a:spcAft>
                <a:spcPts val="0"/>
              </a:spcAft>
              <a:buClr>
                <a:schemeClr val="dk1"/>
              </a:buClr>
              <a:buSzPts val="900"/>
              <a:buNone/>
              <a:defRPr sz="900"/>
            </a:lvl8pPr>
            <a:lvl9pPr indent="-228600" lvl="8" marL="4114800" rtl="0" algn="l">
              <a:lnSpc>
                <a:spcPct val="100000"/>
              </a:lnSpc>
              <a:spcBef>
                <a:spcPts val="180"/>
              </a:spcBef>
              <a:spcAft>
                <a:spcPts val="0"/>
              </a:spcAft>
              <a:buClr>
                <a:schemeClr val="dk1"/>
              </a:buClr>
              <a:buSzPts val="900"/>
              <a:buNone/>
              <a:defRPr sz="900"/>
            </a:lvl9pPr>
          </a:lstStyle>
          <a:p/>
        </p:txBody>
      </p:sp>
      <p:sp>
        <p:nvSpPr>
          <p:cNvPr id="105" name="Google Shape;105;p24"/>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06" name="Shape 106"/>
        <p:cNvGrpSpPr/>
        <p:nvPr/>
      </p:nvGrpSpPr>
      <p:grpSpPr>
        <a:xfrm>
          <a:off x="0" y="0"/>
          <a:ext cx="0" cy="0"/>
          <a:chOff x="0" y="0"/>
          <a:chExt cx="0" cy="0"/>
        </a:xfrm>
      </p:grpSpPr>
      <p:sp>
        <p:nvSpPr>
          <p:cNvPr id="107" name="Google Shape;107;p25"/>
          <p:cNvSpPr txBox="1"/>
          <p:nvPr>
            <p:ph type="title"/>
          </p:nvPr>
        </p:nvSpPr>
        <p:spPr>
          <a:xfrm>
            <a:off x="685800" y="0"/>
            <a:ext cx="7772400" cy="8574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4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08" name="Google Shape;108;p25"/>
          <p:cNvSpPr txBox="1"/>
          <p:nvPr>
            <p:ph idx="10" type="dt"/>
          </p:nvPr>
        </p:nvSpPr>
        <p:spPr>
          <a:xfrm>
            <a:off x="381000" y="4686300"/>
            <a:ext cx="2209800" cy="342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09" name="Google Shape;109;p25"/>
          <p:cNvSpPr txBox="1"/>
          <p:nvPr>
            <p:ph idx="11" type="ftr"/>
          </p:nvPr>
        </p:nvSpPr>
        <p:spPr>
          <a:xfrm>
            <a:off x="2743200" y="4686300"/>
            <a:ext cx="3657600" cy="3429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10" name="Google Shape;110;p25"/>
          <p:cNvSpPr txBox="1"/>
          <p:nvPr>
            <p:ph idx="12" type="sldNum"/>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b="0" sz="1300">
              <a:solidFill>
                <a:srgbClr val="3F3F3F"/>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 name="Shape 21"/>
        <p:cNvGrpSpPr/>
        <p:nvPr/>
      </p:nvGrpSpPr>
      <p:grpSpPr>
        <a:xfrm>
          <a:off x="0" y="0"/>
          <a:ext cx="0" cy="0"/>
          <a:chOff x="0" y="0"/>
          <a:chExt cx="0" cy="0"/>
        </a:xfrm>
      </p:grpSpPr>
      <p:sp>
        <p:nvSpPr>
          <p:cNvPr id="22" name="Google Shape;22;p4"/>
          <p:cNvSpPr txBox="1"/>
          <p:nvPr>
            <p:ph idx="10" type="dt"/>
          </p:nvPr>
        </p:nvSpPr>
        <p:spPr>
          <a:xfrm>
            <a:off x="381000" y="4686300"/>
            <a:ext cx="2209800" cy="342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3" name="Google Shape;23;p4"/>
          <p:cNvSpPr txBox="1"/>
          <p:nvPr>
            <p:ph idx="11" type="ftr"/>
          </p:nvPr>
        </p:nvSpPr>
        <p:spPr>
          <a:xfrm>
            <a:off x="2743200" y="4686300"/>
            <a:ext cx="3657600" cy="3429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4" name="Google Shape;24;p4"/>
          <p:cNvSpPr txBox="1"/>
          <p:nvPr>
            <p:ph idx="12" type="sldNum"/>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b="0" sz="1300">
              <a:solidFill>
                <a:srgbClr val="3F3F3F"/>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5" name="Shape 25"/>
        <p:cNvGrpSpPr/>
        <p:nvPr/>
      </p:nvGrpSpPr>
      <p:grpSpPr>
        <a:xfrm>
          <a:off x="0" y="0"/>
          <a:ext cx="0" cy="0"/>
          <a:chOff x="0" y="0"/>
          <a:chExt cx="0" cy="0"/>
        </a:xfrm>
      </p:grpSpPr>
      <p:sp>
        <p:nvSpPr>
          <p:cNvPr id="26" name="Google Shape;26;p5"/>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8" name="Shape 28"/>
        <p:cNvGrpSpPr/>
        <p:nvPr/>
      </p:nvGrpSpPr>
      <p:grpSpPr>
        <a:xfrm>
          <a:off x="0" y="0"/>
          <a:ext cx="0" cy="0"/>
          <a:chOff x="0" y="0"/>
          <a:chExt cx="0" cy="0"/>
        </a:xfrm>
      </p:grpSpPr>
      <p:sp>
        <p:nvSpPr>
          <p:cNvPr id="29" name="Google Shape;29;p6"/>
          <p:cNvSpPr txBox="1"/>
          <p:nvPr>
            <p:ph type="title"/>
          </p:nvPr>
        </p:nvSpPr>
        <p:spPr>
          <a:xfrm>
            <a:off x="457200" y="489850"/>
            <a:ext cx="8229600" cy="6024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6"/>
          <p:cNvSpPr txBox="1"/>
          <p:nvPr>
            <p:ph idx="1" type="body"/>
          </p:nvPr>
        </p:nvSpPr>
        <p:spPr>
          <a:xfrm>
            <a:off x="457200" y="1749028"/>
            <a:ext cx="4038600" cy="3108722"/>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rgbClr val="3F3F3F"/>
              </a:buClr>
              <a:buSzPts val="2800"/>
              <a:buChar char="•"/>
              <a:defRPr sz="2800"/>
            </a:lvl1pPr>
            <a:lvl2pPr indent="-381000" lvl="1" marL="914400" algn="l">
              <a:lnSpc>
                <a:spcPct val="100000"/>
              </a:lnSpc>
              <a:spcBef>
                <a:spcPts val="480"/>
              </a:spcBef>
              <a:spcAft>
                <a:spcPts val="0"/>
              </a:spcAft>
              <a:buClr>
                <a:srgbClr val="3F3F3F"/>
              </a:buClr>
              <a:buSzPts val="2400"/>
              <a:buChar char="–"/>
              <a:defRPr sz="2400"/>
            </a:lvl2pPr>
            <a:lvl3pPr indent="-355600" lvl="2" marL="1371600" algn="l">
              <a:lnSpc>
                <a:spcPct val="100000"/>
              </a:lnSpc>
              <a:spcBef>
                <a:spcPts val="400"/>
              </a:spcBef>
              <a:spcAft>
                <a:spcPts val="0"/>
              </a:spcAft>
              <a:buClr>
                <a:srgbClr val="3F3F3F"/>
              </a:buClr>
              <a:buSzPts val="2000"/>
              <a:buChar char="•"/>
              <a:defRPr sz="2000"/>
            </a:lvl3pPr>
            <a:lvl4pPr indent="-342900" lvl="3" marL="1828800" algn="l">
              <a:lnSpc>
                <a:spcPct val="100000"/>
              </a:lnSpc>
              <a:spcBef>
                <a:spcPts val="360"/>
              </a:spcBef>
              <a:spcAft>
                <a:spcPts val="0"/>
              </a:spcAft>
              <a:buClr>
                <a:srgbClr val="3F3F3F"/>
              </a:buClr>
              <a:buSzPts val="1800"/>
              <a:buChar char="–"/>
              <a:defRPr sz="1800"/>
            </a:lvl4pPr>
            <a:lvl5pPr indent="-342900" lvl="4" marL="2286000" algn="l">
              <a:lnSpc>
                <a:spcPct val="100000"/>
              </a:lnSpc>
              <a:spcBef>
                <a:spcPts val="360"/>
              </a:spcBef>
              <a:spcAft>
                <a:spcPts val="0"/>
              </a:spcAft>
              <a:buClr>
                <a:srgbClr val="3F3F3F"/>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1" name="Google Shape;31;p6"/>
          <p:cNvSpPr txBox="1"/>
          <p:nvPr>
            <p:ph idx="2" type="body"/>
          </p:nvPr>
        </p:nvSpPr>
        <p:spPr>
          <a:xfrm>
            <a:off x="4648200" y="1749028"/>
            <a:ext cx="4038600" cy="3108722"/>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rgbClr val="3F3F3F"/>
              </a:buClr>
              <a:buSzPts val="2800"/>
              <a:buChar char="•"/>
              <a:defRPr sz="2800"/>
            </a:lvl1pPr>
            <a:lvl2pPr indent="-381000" lvl="1" marL="914400" algn="l">
              <a:lnSpc>
                <a:spcPct val="100000"/>
              </a:lnSpc>
              <a:spcBef>
                <a:spcPts val="480"/>
              </a:spcBef>
              <a:spcAft>
                <a:spcPts val="0"/>
              </a:spcAft>
              <a:buClr>
                <a:srgbClr val="3F3F3F"/>
              </a:buClr>
              <a:buSzPts val="2400"/>
              <a:buChar char="–"/>
              <a:defRPr sz="2400"/>
            </a:lvl2pPr>
            <a:lvl3pPr indent="-355600" lvl="2" marL="1371600" algn="l">
              <a:lnSpc>
                <a:spcPct val="100000"/>
              </a:lnSpc>
              <a:spcBef>
                <a:spcPts val="400"/>
              </a:spcBef>
              <a:spcAft>
                <a:spcPts val="0"/>
              </a:spcAft>
              <a:buClr>
                <a:srgbClr val="3F3F3F"/>
              </a:buClr>
              <a:buSzPts val="2000"/>
              <a:buChar char="•"/>
              <a:defRPr sz="2000"/>
            </a:lvl3pPr>
            <a:lvl4pPr indent="-342900" lvl="3" marL="1828800" algn="l">
              <a:lnSpc>
                <a:spcPct val="100000"/>
              </a:lnSpc>
              <a:spcBef>
                <a:spcPts val="360"/>
              </a:spcBef>
              <a:spcAft>
                <a:spcPts val="0"/>
              </a:spcAft>
              <a:buClr>
                <a:srgbClr val="3F3F3F"/>
              </a:buClr>
              <a:buSzPts val="1800"/>
              <a:buChar char="–"/>
              <a:defRPr sz="1800"/>
            </a:lvl4pPr>
            <a:lvl5pPr indent="-342900" lvl="4" marL="2286000" algn="l">
              <a:lnSpc>
                <a:spcPct val="100000"/>
              </a:lnSpc>
              <a:spcBef>
                <a:spcPts val="360"/>
              </a:spcBef>
              <a:spcAft>
                <a:spcPts val="0"/>
              </a:spcAft>
              <a:buClr>
                <a:srgbClr val="3F3F3F"/>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2" name="Google Shape;32;p6"/>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spTree>
      <p:nvGrpSpPr>
        <p:cNvPr id="33" name="Shape 33"/>
        <p:cNvGrpSpPr/>
        <p:nvPr/>
      </p:nvGrpSpPr>
      <p:grpSpPr>
        <a:xfrm>
          <a:off x="0" y="0"/>
          <a:ext cx="0" cy="0"/>
          <a:chOff x="0" y="0"/>
          <a:chExt cx="0" cy="0"/>
        </a:xfrm>
      </p:grpSpPr>
      <p:sp>
        <p:nvSpPr>
          <p:cNvPr id="34" name="Google Shape;34;p7"/>
          <p:cNvSpPr txBox="1"/>
          <p:nvPr>
            <p:ph type="title"/>
          </p:nvPr>
        </p:nvSpPr>
        <p:spPr>
          <a:xfrm>
            <a:off x="420688" y="641510"/>
            <a:ext cx="3008313" cy="8715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2000"/>
              <a:buFont typeface="Arial"/>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7"/>
          <p:cNvSpPr txBox="1"/>
          <p:nvPr>
            <p:ph idx="1" type="body"/>
          </p:nvPr>
        </p:nvSpPr>
        <p:spPr>
          <a:xfrm>
            <a:off x="3575050" y="920884"/>
            <a:ext cx="5111750" cy="4051166"/>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rgbClr val="3F3F3F"/>
              </a:buClr>
              <a:buSzPts val="3200"/>
              <a:buChar char="•"/>
              <a:defRPr sz="3200"/>
            </a:lvl1pPr>
            <a:lvl2pPr indent="-406400" lvl="1" marL="914400" algn="l">
              <a:lnSpc>
                <a:spcPct val="100000"/>
              </a:lnSpc>
              <a:spcBef>
                <a:spcPts val="560"/>
              </a:spcBef>
              <a:spcAft>
                <a:spcPts val="0"/>
              </a:spcAft>
              <a:buClr>
                <a:srgbClr val="3F3F3F"/>
              </a:buClr>
              <a:buSzPts val="2800"/>
              <a:buChar char="–"/>
              <a:defRPr sz="2800"/>
            </a:lvl2pPr>
            <a:lvl3pPr indent="-381000" lvl="2" marL="1371600" algn="l">
              <a:lnSpc>
                <a:spcPct val="100000"/>
              </a:lnSpc>
              <a:spcBef>
                <a:spcPts val="480"/>
              </a:spcBef>
              <a:spcAft>
                <a:spcPts val="0"/>
              </a:spcAft>
              <a:buClr>
                <a:srgbClr val="3F3F3F"/>
              </a:buClr>
              <a:buSzPts val="2400"/>
              <a:buChar char="•"/>
              <a:defRPr sz="2400"/>
            </a:lvl3pPr>
            <a:lvl4pPr indent="-355600" lvl="3" marL="1828800" algn="l">
              <a:lnSpc>
                <a:spcPct val="100000"/>
              </a:lnSpc>
              <a:spcBef>
                <a:spcPts val="400"/>
              </a:spcBef>
              <a:spcAft>
                <a:spcPts val="0"/>
              </a:spcAft>
              <a:buClr>
                <a:srgbClr val="3F3F3F"/>
              </a:buClr>
              <a:buSzPts val="2000"/>
              <a:buChar char="–"/>
              <a:defRPr sz="2000"/>
            </a:lvl4pPr>
            <a:lvl5pPr indent="-355600" lvl="4" marL="2286000" algn="l">
              <a:lnSpc>
                <a:spcPct val="100000"/>
              </a:lnSpc>
              <a:spcBef>
                <a:spcPts val="400"/>
              </a:spcBef>
              <a:spcAft>
                <a:spcPts val="0"/>
              </a:spcAft>
              <a:buClr>
                <a:srgbClr val="3F3F3F"/>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36" name="Google Shape;36;p7"/>
          <p:cNvSpPr txBox="1"/>
          <p:nvPr>
            <p:ph idx="2" type="body"/>
          </p:nvPr>
        </p:nvSpPr>
        <p:spPr>
          <a:xfrm>
            <a:off x="420688" y="1601629"/>
            <a:ext cx="3008313" cy="3141821"/>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rgbClr val="3F3F3F"/>
              </a:buClr>
              <a:buSzPts val="1400"/>
              <a:buNone/>
              <a:defRPr sz="1400"/>
            </a:lvl1pPr>
            <a:lvl2pPr indent="-228600" lvl="1" marL="914400" algn="l">
              <a:lnSpc>
                <a:spcPct val="100000"/>
              </a:lnSpc>
              <a:spcBef>
                <a:spcPts val="240"/>
              </a:spcBef>
              <a:spcAft>
                <a:spcPts val="0"/>
              </a:spcAft>
              <a:buClr>
                <a:srgbClr val="3F3F3F"/>
              </a:buClr>
              <a:buSzPts val="1200"/>
              <a:buNone/>
              <a:defRPr sz="1200"/>
            </a:lvl2pPr>
            <a:lvl3pPr indent="-228600" lvl="2" marL="1371600" algn="l">
              <a:lnSpc>
                <a:spcPct val="100000"/>
              </a:lnSpc>
              <a:spcBef>
                <a:spcPts val="200"/>
              </a:spcBef>
              <a:spcAft>
                <a:spcPts val="0"/>
              </a:spcAft>
              <a:buClr>
                <a:srgbClr val="3F3F3F"/>
              </a:buClr>
              <a:buSzPts val="1000"/>
              <a:buNone/>
              <a:defRPr sz="1000"/>
            </a:lvl3pPr>
            <a:lvl4pPr indent="-228600" lvl="3" marL="1828800" algn="l">
              <a:lnSpc>
                <a:spcPct val="100000"/>
              </a:lnSpc>
              <a:spcBef>
                <a:spcPts val="180"/>
              </a:spcBef>
              <a:spcAft>
                <a:spcPts val="0"/>
              </a:spcAft>
              <a:buClr>
                <a:srgbClr val="3F3F3F"/>
              </a:buClr>
              <a:buSzPts val="900"/>
              <a:buNone/>
              <a:defRPr sz="900"/>
            </a:lvl4pPr>
            <a:lvl5pPr indent="-228600" lvl="4" marL="2286000" algn="l">
              <a:lnSpc>
                <a:spcPct val="100000"/>
              </a:lnSpc>
              <a:spcBef>
                <a:spcPts val="180"/>
              </a:spcBef>
              <a:spcAft>
                <a:spcPts val="0"/>
              </a:spcAft>
              <a:buClr>
                <a:srgbClr val="3F3F3F"/>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37" name="Google Shape;37;p7"/>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p:cSld name="Picture with Caption">
    <p:spTree>
      <p:nvGrpSpPr>
        <p:cNvPr id="38" name="Shape 38"/>
        <p:cNvGrpSpPr/>
        <p:nvPr/>
      </p:nvGrpSpPr>
      <p:grpSpPr>
        <a:xfrm>
          <a:off x="0" y="0"/>
          <a:ext cx="0" cy="0"/>
          <a:chOff x="0" y="0"/>
          <a:chExt cx="0" cy="0"/>
        </a:xfrm>
      </p:grpSpPr>
      <p:sp>
        <p:nvSpPr>
          <p:cNvPr id="39" name="Google Shape;39;p8"/>
          <p:cNvSpPr txBox="1"/>
          <p:nvPr>
            <p:ph type="title"/>
          </p:nvPr>
        </p:nvSpPr>
        <p:spPr>
          <a:xfrm>
            <a:off x="1792288" y="3829050"/>
            <a:ext cx="5486400" cy="42576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2000"/>
              <a:buFont typeface="Arial"/>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8"/>
          <p:cNvSpPr/>
          <p:nvPr>
            <p:ph idx="2" type="pic"/>
          </p:nvPr>
        </p:nvSpPr>
        <p:spPr>
          <a:xfrm>
            <a:off x="1792288" y="685800"/>
            <a:ext cx="5486400" cy="3086100"/>
          </a:xfrm>
          <a:prstGeom prst="rect">
            <a:avLst/>
          </a:prstGeom>
          <a:noFill/>
          <a:ln>
            <a:noFill/>
          </a:ln>
        </p:spPr>
      </p:sp>
      <p:sp>
        <p:nvSpPr>
          <p:cNvPr id="41" name="Google Shape;41;p8"/>
          <p:cNvSpPr txBox="1"/>
          <p:nvPr>
            <p:ph idx="1" type="body"/>
          </p:nvPr>
        </p:nvSpPr>
        <p:spPr>
          <a:xfrm>
            <a:off x="1792288" y="4254817"/>
            <a:ext cx="5486400" cy="60293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rgbClr val="3F3F3F"/>
              </a:buClr>
              <a:buSzPts val="1400"/>
              <a:buNone/>
              <a:defRPr sz="1400"/>
            </a:lvl1pPr>
            <a:lvl2pPr indent="-228600" lvl="1" marL="914400" algn="l">
              <a:lnSpc>
                <a:spcPct val="100000"/>
              </a:lnSpc>
              <a:spcBef>
                <a:spcPts val="240"/>
              </a:spcBef>
              <a:spcAft>
                <a:spcPts val="0"/>
              </a:spcAft>
              <a:buClr>
                <a:srgbClr val="3F3F3F"/>
              </a:buClr>
              <a:buSzPts val="1200"/>
              <a:buNone/>
              <a:defRPr sz="1200"/>
            </a:lvl2pPr>
            <a:lvl3pPr indent="-228600" lvl="2" marL="1371600" algn="l">
              <a:lnSpc>
                <a:spcPct val="100000"/>
              </a:lnSpc>
              <a:spcBef>
                <a:spcPts val="200"/>
              </a:spcBef>
              <a:spcAft>
                <a:spcPts val="0"/>
              </a:spcAft>
              <a:buClr>
                <a:srgbClr val="3F3F3F"/>
              </a:buClr>
              <a:buSzPts val="1000"/>
              <a:buNone/>
              <a:defRPr sz="1000"/>
            </a:lvl3pPr>
            <a:lvl4pPr indent="-228600" lvl="3" marL="1828800" algn="l">
              <a:lnSpc>
                <a:spcPct val="100000"/>
              </a:lnSpc>
              <a:spcBef>
                <a:spcPts val="180"/>
              </a:spcBef>
              <a:spcAft>
                <a:spcPts val="0"/>
              </a:spcAft>
              <a:buClr>
                <a:srgbClr val="3F3F3F"/>
              </a:buClr>
              <a:buSzPts val="900"/>
              <a:buNone/>
              <a:defRPr sz="900"/>
            </a:lvl4pPr>
            <a:lvl5pPr indent="-228600" lvl="4" marL="2286000" algn="l">
              <a:lnSpc>
                <a:spcPct val="100000"/>
              </a:lnSpc>
              <a:spcBef>
                <a:spcPts val="180"/>
              </a:spcBef>
              <a:spcAft>
                <a:spcPts val="0"/>
              </a:spcAft>
              <a:buClr>
                <a:srgbClr val="3F3F3F"/>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42" name="Google Shape;42;p8"/>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9"/>
          <p:cNvSpPr txBox="1"/>
          <p:nvPr>
            <p:ph type="title"/>
          </p:nvPr>
        </p:nvSpPr>
        <p:spPr>
          <a:xfrm>
            <a:off x="685800" y="0"/>
            <a:ext cx="77724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4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5" name="Google Shape;45;p9"/>
          <p:cNvSpPr txBox="1"/>
          <p:nvPr>
            <p:ph idx="10" type="dt"/>
          </p:nvPr>
        </p:nvSpPr>
        <p:spPr>
          <a:xfrm>
            <a:off x="381000" y="4686300"/>
            <a:ext cx="2209800" cy="342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6" name="Google Shape;46;p9"/>
          <p:cNvSpPr txBox="1"/>
          <p:nvPr>
            <p:ph idx="11" type="ftr"/>
          </p:nvPr>
        </p:nvSpPr>
        <p:spPr>
          <a:xfrm>
            <a:off x="2743200" y="4686300"/>
            <a:ext cx="3657600" cy="3429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7" name="Google Shape;47;p9"/>
          <p:cNvSpPr txBox="1"/>
          <p:nvPr>
            <p:ph idx="12" type="sldNum"/>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b="0" sz="1300">
              <a:solidFill>
                <a:srgbClr val="3F3F3F"/>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1" name="Shape 51"/>
        <p:cNvGrpSpPr/>
        <p:nvPr/>
      </p:nvGrpSpPr>
      <p:grpSpPr>
        <a:xfrm>
          <a:off x="0" y="0"/>
          <a:ext cx="0" cy="0"/>
          <a:chOff x="0" y="0"/>
          <a:chExt cx="0" cy="0"/>
        </a:xfrm>
      </p:grpSpPr>
      <p:sp>
        <p:nvSpPr>
          <p:cNvPr id="52" name="Google Shape;52;p11"/>
          <p:cNvSpPr txBox="1"/>
          <p:nvPr>
            <p:ph type="title"/>
          </p:nvPr>
        </p:nvSpPr>
        <p:spPr>
          <a:xfrm>
            <a:off x="722313" y="3305176"/>
            <a:ext cx="7772400" cy="1021500"/>
          </a:xfrm>
          <a:prstGeom prst="rect">
            <a:avLst/>
          </a:prstGeom>
          <a:noFill/>
          <a:ln>
            <a:noFill/>
          </a:ln>
        </p:spPr>
        <p:txBody>
          <a:bodyPr anchorCtr="0" anchor="t" bIns="45700" lIns="91425" spcFirstLastPara="1" rIns="91425" wrap="square" tIns="45700">
            <a:normAutofit/>
          </a:bodyPr>
          <a:lstStyle>
            <a:lvl1pPr lvl="0" rtl="0" algn="l">
              <a:lnSpc>
                <a:spcPct val="100000"/>
              </a:lnSpc>
              <a:spcBef>
                <a:spcPts val="0"/>
              </a:spcBef>
              <a:spcAft>
                <a:spcPts val="0"/>
              </a:spcAft>
              <a:buClr>
                <a:srgbClr val="3F3F3F"/>
              </a:buClr>
              <a:buSzPts val="4000"/>
              <a:buFont typeface="Arial"/>
              <a:buNone/>
              <a:defRPr b="1" sz="4000" cap="none">
                <a:latin typeface="Arial"/>
                <a:ea typeface="Arial"/>
                <a:cs typeface="Arial"/>
                <a:sym typeface="Arial"/>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3" name="Google Shape;53;p11"/>
          <p:cNvSpPr txBox="1"/>
          <p:nvPr>
            <p:ph idx="1" type="body"/>
          </p:nvPr>
        </p:nvSpPr>
        <p:spPr>
          <a:xfrm>
            <a:off x="722313" y="2180035"/>
            <a:ext cx="7772400" cy="1125000"/>
          </a:xfrm>
          <a:prstGeom prst="rect">
            <a:avLst/>
          </a:prstGeom>
          <a:noFill/>
          <a:ln>
            <a:noFill/>
          </a:ln>
        </p:spPr>
        <p:txBody>
          <a:bodyPr anchorCtr="0" anchor="b" bIns="45700" lIns="91425" spcFirstLastPara="1" rIns="91425" wrap="square" tIns="45700">
            <a:normAutofit/>
          </a:bodyPr>
          <a:lstStyle>
            <a:lvl1pPr indent="-228600" lvl="0" marL="457200" rtl="0" algn="l">
              <a:lnSpc>
                <a:spcPct val="100000"/>
              </a:lnSpc>
              <a:spcBef>
                <a:spcPts val="400"/>
              </a:spcBef>
              <a:spcAft>
                <a:spcPts val="0"/>
              </a:spcAft>
              <a:buClr>
                <a:srgbClr val="888888"/>
              </a:buClr>
              <a:buSzPts val="2000"/>
              <a:buNone/>
              <a:defRPr sz="2000">
                <a:solidFill>
                  <a:srgbClr val="888888"/>
                </a:solidFill>
                <a:latin typeface="Arial"/>
                <a:ea typeface="Arial"/>
                <a:cs typeface="Arial"/>
                <a:sym typeface="Arial"/>
              </a:defRPr>
            </a:lvl1pPr>
            <a:lvl2pPr indent="-228600" lvl="1" marL="914400" rtl="0" algn="l">
              <a:lnSpc>
                <a:spcPct val="100000"/>
              </a:lnSpc>
              <a:spcBef>
                <a:spcPts val="360"/>
              </a:spcBef>
              <a:spcAft>
                <a:spcPts val="0"/>
              </a:spcAft>
              <a:buClr>
                <a:srgbClr val="888888"/>
              </a:buClr>
              <a:buSzPts val="1800"/>
              <a:buNone/>
              <a:defRPr sz="1800">
                <a:solidFill>
                  <a:srgbClr val="888888"/>
                </a:solidFill>
              </a:defRPr>
            </a:lvl2pPr>
            <a:lvl3pPr indent="-228600" lvl="2" marL="1371600" rtl="0" algn="l">
              <a:lnSpc>
                <a:spcPct val="100000"/>
              </a:lnSpc>
              <a:spcBef>
                <a:spcPts val="320"/>
              </a:spcBef>
              <a:spcAft>
                <a:spcPts val="0"/>
              </a:spcAft>
              <a:buClr>
                <a:srgbClr val="888888"/>
              </a:buClr>
              <a:buSzPts val="1600"/>
              <a:buNone/>
              <a:defRPr sz="1600">
                <a:solidFill>
                  <a:srgbClr val="888888"/>
                </a:solidFill>
              </a:defRPr>
            </a:lvl3pPr>
            <a:lvl4pPr indent="-228600" lvl="3" marL="1828800" rtl="0" algn="l">
              <a:lnSpc>
                <a:spcPct val="100000"/>
              </a:lnSpc>
              <a:spcBef>
                <a:spcPts val="280"/>
              </a:spcBef>
              <a:spcAft>
                <a:spcPts val="0"/>
              </a:spcAft>
              <a:buClr>
                <a:srgbClr val="888888"/>
              </a:buClr>
              <a:buSzPts val="1400"/>
              <a:buNone/>
              <a:defRPr sz="1400">
                <a:solidFill>
                  <a:srgbClr val="888888"/>
                </a:solidFill>
              </a:defRPr>
            </a:lvl4pPr>
            <a:lvl5pPr indent="-228600" lvl="4" marL="2286000" rtl="0" algn="l">
              <a:lnSpc>
                <a:spcPct val="100000"/>
              </a:lnSpc>
              <a:spcBef>
                <a:spcPts val="280"/>
              </a:spcBef>
              <a:spcAft>
                <a:spcPts val="0"/>
              </a:spcAft>
              <a:buClr>
                <a:srgbClr val="888888"/>
              </a:buClr>
              <a:buSzPts val="1400"/>
              <a:buNone/>
              <a:defRPr sz="1400">
                <a:solidFill>
                  <a:srgbClr val="888888"/>
                </a:solidFill>
              </a:defRPr>
            </a:lvl5pPr>
            <a:lvl6pPr indent="-228600" lvl="5" marL="2743200" rtl="0" algn="l">
              <a:lnSpc>
                <a:spcPct val="100000"/>
              </a:lnSpc>
              <a:spcBef>
                <a:spcPts val="280"/>
              </a:spcBef>
              <a:spcAft>
                <a:spcPts val="0"/>
              </a:spcAft>
              <a:buClr>
                <a:srgbClr val="888888"/>
              </a:buClr>
              <a:buSzPts val="1400"/>
              <a:buNone/>
              <a:defRPr sz="1400">
                <a:solidFill>
                  <a:srgbClr val="888888"/>
                </a:solidFill>
              </a:defRPr>
            </a:lvl6pPr>
            <a:lvl7pPr indent="-228600" lvl="6" marL="3200400" rtl="0" algn="l">
              <a:lnSpc>
                <a:spcPct val="100000"/>
              </a:lnSpc>
              <a:spcBef>
                <a:spcPts val="280"/>
              </a:spcBef>
              <a:spcAft>
                <a:spcPts val="0"/>
              </a:spcAft>
              <a:buClr>
                <a:srgbClr val="888888"/>
              </a:buClr>
              <a:buSzPts val="1400"/>
              <a:buNone/>
              <a:defRPr sz="1400">
                <a:solidFill>
                  <a:srgbClr val="888888"/>
                </a:solidFill>
              </a:defRPr>
            </a:lvl7pPr>
            <a:lvl8pPr indent="-228600" lvl="7" marL="3657600" rtl="0" algn="l">
              <a:lnSpc>
                <a:spcPct val="100000"/>
              </a:lnSpc>
              <a:spcBef>
                <a:spcPts val="280"/>
              </a:spcBef>
              <a:spcAft>
                <a:spcPts val="0"/>
              </a:spcAft>
              <a:buClr>
                <a:srgbClr val="888888"/>
              </a:buClr>
              <a:buSzPts val="1400"/>
              <a:buNone/>
              <a:defRPr sz="1400">
                <a:solidFill>
                  <a:srgbClr val="888888"/>
                </a:solidFill>
              </a:defRPr>
            </a:lvl8pPr>
            <a:lvl9pPr indent="-228600" lvl="8" marL="4114800" rtl="0" algn="l">
              <a:lnSpc>
                <a:spcPct val="100000"/>
              </a:lnSpc>
              <a:spcBef>
                <a:spcPts val="280"/>
              </a:spcBef>
              <a:spcAft>
                <a:spcPts val="0"/>
              </a:spcAft>
              <a:buClr>
                <a:srgbClr val="888888"/>
              </a:buClr>
              <a:buSzPts val="1400"/>
              <a:buNone/>
              <a:defRPr sz="1400">
                <a:solidFill>
                  <a:srgbClr val="888888"/>
                </a:solidFil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0"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9.xml"/><Relationship Id="rId3" Type="http://schemas.openxmlformats.org/officeDocument/2006/relationships/slideLayout" Target="../slideLayouts/slideLayout10.xml"/><Relationship Id="rId4" Type="http://schemas.openxmlformats.org/officeDocument/2006/relationships/slideLayout" Target="../slideLayouts/slideLayout11.xml"/><Relationship Id="rId5" Type="http://schemas.openxmlformats.org/officeDocument/2006/relationships/slideLayout" Target="../slideLayouts/slideLayout12.xml"/><Relationship Id="rId6" Type="http://schemas.openxmlformats.org/officeDocument/2006/relationships/slideLayout" Target="../slideLayouts/slideLayout13.xml"/><Relationship Id="rId7" Type="http://schemas.openxmlformats.org/officeDocument/2006/relationships/slideLayout" Target="../slideLayouts/slideLayout14.xml"/><Relationship Id="rId8"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10" Type="http://schemas.openxmlformats.org/officeDocument/2006/relationships/theme" Target="../theme/theme4.xml"/><Relationship Id="rId9" Type="http://schemas.openxmlformats.org/officeDocument/2006/relationships/slideLayout" Target="../slideLayouts/slideLayout22.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489850"/>
            <a:ext cx="8229600" cy="602400"/>
          </a:xfrm>
          <a:prstGeom prst="rect">
            <a:avLst/>
          </a:prstGeom>
          <a:noFill/>
          <a:ln>
            <a:noFill/>
          </a:ln>
        </p:spPr>
        <p:txBody>
          <a:bodyPr anchorCtr="0" anchor="ctr" bIns="45700" lIns="91425" spcFirstLastPara="1" rIns="91425" wrap="square" tIns="45700">
            <a:normAutofit/>
          </a:bodyPr>
          <a:lstStyle>
            <a:lvl1pPr lvl="0" marR="0" rtl="0" algn="l">
              <a:lnSpc>
                <a:spcPct val="10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 type="body"/>
          </p:nvPr>
        </p:nvSpPr>
        <p:spPr>
          <a:xfrm>
            <a:off x="457200" y="1142901"/>
            <a:ext cx="8229600" cy="3451800"/>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rgbClr val="3F3F3F"/>
              </a:buClr>
              <a:buSzPts val="3200"/>
              <a:buFont typeface="Arial"/>
              <a:buChar char="•"/>
              <a:defRPr b="0" i="0" sz="3200" u="none" cap="none" strike="noStrike">
                <a:solidFill>
                  <a:srgbClr val="3F3F3F"/>
                </a:solidFill>
                <a:latin typeface="Calibri"/>
                <a:ea typeface="Calibri"/>
                <a:cs typeface="Calibri"/>
                <a:sym typeface="Calibri"/>
              </a:defRPr>
            </a:lvl1pPr>
            <a:lvl2pPr indent="-406400" lvl="1" marL="914400" marR="0" rtl="0" algn="l">
              <a:lnSpc>
                <a:spcPct val="100000"/>
              </a:lnSpc>
              <a:spcBef>
                <a:spcPts val="560"/>
              </a:spcBef>
              <a:spcAft>
                <a:spcPts val="0"/>
              </a:spcAft>
              <a:buClr>
                <a:srgbClr val="3F3F3F"/>
              </a:buClr>
              <a:buSzPts val="2800"/>
              <a:buFont typeface="Arial"/>
              <a:buChar char="–"/>
              <a:defRPr b="0" i="0" sz="2800" u="none" cap="none" strike="noStrike">
                <a:solidFill>
                  <a:srgbClr val="3F3F3F"/>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3F3F3F"/>
              </a:buClr>
              <a:buSzPts val="2400"/>
              <a:buFont typeface="Arial"/>
              <a:buChar char="•"/>
              <a:defRPr b="0" i="0" sz="2400" u="none" cap="none" strike="noStrike">
                <a:solidFill>
                  <a:srgbClr val="3F3F3F"/>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3F3F3F"/>
              </a:buClr>
              <a:buSzPts val="2000"/>
              <a:buFont typeface="Arial"/>
              <a:buChar char="–"/>
              <a:defRPr b="0" i="0" sz="2000" u="none" cap="none" strike="noStrike">
                <a:solidFill>
                  <a:srgbClr val="3F3F3F"/>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3F3F3F"/>
              </a:buClr>
              <a:buSzPts val="2000"/>
              <a:buFont typeface="Arial"/>
              <a:buChar char="»"/>
              <a:defRPr b="0" i="0" sz="2000" u="none" cap="none" strike="noStrike">
                <a:solidFill>
                  <a:srgbClr val="3F3F3F"/>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48" name="Shape 48"/>
        <p:cNvGrpSpPr/>
        <p:nvPr/>
      </p:nvGrpSpPr>
      <p:grpSpPr>
        <a:xfrm>
          <a:off x="0" y="0"/>
          <a:ext cx="0" cy="0"/>
          <a:chOff x="0" y="0"/>
          <a:chExt cx="0" cy="0"/>
        </a:xfrm>
      </p:grpSpPr>
      <p:sp>
        <p:nvSpPr>
          <p:cNvPr id="49" name="Google Shape;49;p10"/>
          <p:cNvSpPr txBox="1"/>
          <p:nvPr>
            <p:ph type="title"/>
          </p:nvPr>
        </p:nvSpPr>
        <p:spPr>
          <a:xfrm>
            <a:off x="457200" y="685800"/>
            <a:ext cx="8229600" cy="857400"/>
          </a:xfrm>
          <a:prstGeom prst="rect">
            <a:avLst/>
          </a:prstGeom>
          <a:noFill/>
          <a:ln>
            <a:noFill/>
          </a:ln>
        </p:spPr>
        <p:txBody>
          <a:bodyPr anchorCtr="0" anchor="ctr" bIns="45700" lIns="91425" spcFirstLastPara="1" rIns="91425" wrap="square" tIns="45700">
            <a:normAutofit/>
          </a:bodyPr>
          <a:lstStyle>
            <a:lvl1pPr lvl="0" marR="0" rtl="0" algn="l">
              <a:lnSpc>
                <a:spcPct val="100000"/>
              </a:lnSpc>
              <a:spcBef>
                <a:spcPts val="0"/>
              </a:spcBef>
              <a:spcAft>
                <a:spcPts val="0"/>
              </a:spcAft>
              <a:buClr>
                <a:srgbClr val="3F3F3F"/>
              </a:buClr>
              <a:buSzPts val="4400"/>
              <a:buFont typeface="Arial"/>
              <a:buNone/>
              <a:defRPr b="0" i="0" sz="4400" u="none" cap="none" strike="noStrike">
                <a:solidFill>
                  <a:srgbClr val="3F3F3F"/>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0" name="Google Shape;50;p10"/>
          <p:cNvSpPr txBox="1"/>
          <p:nvPr>
            <p:ph idx="1" type="body"/>
          </p:nvPr>
        </p:nvSpPr>
        <p:spPr>
          <a:xfrm>
            <a:off x="457200" y="1679972"/>
            <a:ext cx="8229600" cy="2914800"/>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rgbClr val="3F3F3F"/>
              </a:buClr>
              <a:buSzPts val="3200"/>
              <a:buFont typeface="Arial"/>
              <a:buChar char="•"/>
              <a:defRPr b="0" i="0" sz="3200" u="none" cap="none" strike="noStrike">
                <a:solidFill>
                  <a:srgbClr val="3F3F3F"/>
                </a:solidFill>
                <a:latin typeface="Calibri"/>
                <a:ea typeface="Calibri"/>
                <a:cs typeface="Calibri"/>
                <a:sym typeface="Calibri"/>
              </a:defRPr>
            </a:lvl1pPr>
            <a:lvl2pPr indent="-406400" lvl="1" marL="914400" marR="0" rtl="0" algn="l">
              <a:lnSpc>
                <a:spcPct val="100000"/>
              </a:lnSpc>
              <a:spcBef>
                <a:spcPts val="560"/>
              </a:spcBef>
              <a:spcAft>
                <a:spcPts val="0"/>
              </a:spcAft>
              <a:buClr>
                <a:srgbClr val="3F3F3F"/>
              </a:buClr>
              <a:buSzPts val="2800"/>
              <a:buFont typeface="Arial"/>
              <a:buChar char="–"/>
              <a:defRPr b="0" i="0" sz="2800" u="none" cap="none" strike="noStrike">
                <a:solidFill>
                  <a:srgbClr val="3F3F3F"/>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3F3F3F"/>
              </a:buClr>
              <a:buSzPts val="2400"/>
              <a:buFont typeface="Arial"/>
              <a:buChar char="•"/>
              <a:defRPr b="0" i="0" sz="2400" u="none" cap="none" strike="noStrike">
                <a:solidFill>
                  <a:srgbClr val="3F3F3F"/>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3F3F3F"/>
              </a:buClr>
              <a:buSzPts val="2000"/>
              <a:buFont typeface="Arial"/>
              <a:buChar char="–"/>
              <a:defRPr b="0" i="0" sz="2000" u="none" cap="none" strike="noStrike">
                <a:solidFill>
                  <a:srgbClr val="3F3F3F"/>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3F3F3F"/>
              </a:buClr>
              <a:buSzPts val="2000"/>
              <a:buFont typeface="Arial"/>
              <a:buChar char="»"/>
              <a:defRPr b="0" i="0" sz="2000" u="none" cap="none" strike="noStrike">
                <a:solidFill>
                  <a:srgbClr val="3F3F3F"/>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56" r:id="rId2"/>
    <p:sldLayoutId id="2147483657" r:id="rId3"/>
    <p:sldLayoutId id="2147483658" r:id="rId4"/>
    <p:sldLayoutId id="2147483659" r:id="rId5"/>
    <p:sldLayoutId id="2147483660" r:id="rId6"/>
    <p:sldLayoutId id="2147483661" r:id="rId7"/>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72" name="Shape 72"/>
        <p:cNvGrpSpPr/>
        <p:nvPr/>
      </p:nvGrpSpPr>
      <p:grpSpPr>
        <a:xfrm>
          <a:off x="0" y="0"/>
          <a:ext cx="0" cy="0"/>
          <a:chOff x="0" y="0"/>
          <a:chExt cx="0" cy="0"/>
        </a:xfrm>
      </p:grpSpPr>
      <p:sp>
        <p:nvSpPr>
          <p:cNvPr id="73" name="Google Shape;73;p17"/>
          <p:cNvSpPr txBox="1"/>
          <p:nvPr>
            <p:ph type="title"/>
          </p:nvPr>
        </p:nvSpPr>
        <p:spPr>
          <a:xfrm>
            <a:off x="457200" y="685800"/>
            <a:ext cx="8229600" cy="857400"/>
          </a:xfrm>
          <a:prstGeom prst="rect">
            <a:avLst/>
          </a:prstGeom>
          <a:noFill/>
          <a:ln>
            <a:noFill/>
          </a:ln>
        </p:spPr>
        <p:txBody>
          <a:bodyPr anchorCtr="0" anchor="ctr" bIns="45700" lIns="91425" spcFirstLastPara="1" rIns="91425" wrap="square" tIns="45700">
            <a:normAutofit/>
          </a:bodyPr>
          <a:lstStyle>
            <a:lvl1pPr lvl="0" marR="0" rtl="0" algn="l">
              <a:lnSpc>
                <a:spcPct val="100000"/>
              </a:lnSpc>
              <a:spcBef>
                <a:spcPts val="0"/>
              </a:spcBef>
              <a:spcAft>
                <a:spcPts val="0"/>
              </a:spcAft>
              <a:buClr>
                <a:srgbClr val="3F3F3F"/>
              </a:buClr>
              <a:buSzPts val="4400"/>
              <a:buFont typeface="Arial"/>
              <a:buNone/>
              <a:defRPr b="0" i="0" sz="4400" u="none" cap="none" strike="noStrike">
                <a:solidFill>
                  <a:srgbClr val="3F3F3F"/>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4" name="Google Shape;74;p17"/>
          <p:cNvSpPr txBox="1"/>
          <p:nvPr>
            <p:ph idx="1" type="body"/>
          </p:nvPr>
        </p:nvSpPr>
        <p:spPr>
          <a:xfrm>
            <a:off x="457200" y="1679972"/>
            <a:ext cx="8229600" cy="2914800"/>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rgbClr val="3F3F3F"/>
              </a:buClr>
              <a:buSzPts val="3200"/>
              <a:buFont typeface="Arial"/>
              <a:buChar char="•"/>
              <a:defRPr b="0" i="0" sz="3200" u="none" cap="none" strike="noStrike">
                <a:solidFill>
                  <a:srgbClr val="3F3F3F"/>
                </a:solidFill>
                <a:latin typeface="Calibri"/>
                <a:ea typeface="Calibri"/>
                <a:cs typeface="Calibri"/>
                <a:sym typeface="Calibri"/>
              </a:defRPr>
            </a:lvl1pPr>
            <a:lvl2pPr indent="-406400" lvl="1" marL="914400" marR="0" rtl="0" algn="l">
              <a:lnSpc>
                <a:spcPct val="100000"/>
              </a:lnSpc>
              <a:spcBef>
                <a:spcPts val="560"/>
              </a:spcBef>
              <a:spcAft>
                <a:spcPts val="0"/>
              </a:spcAft>
              <a:buClr>
                <a:srgbClr val="3F3F3F"/>
              </a:buClr>
              <a:buSzPts val="2800"/>
              <a:buFont typeface="Arial"/>
              <a:buChar char="–"/>
              <a:defRPr b="0" i="0" sz="2800" u="none" cap="none" strike="noStrike">
                <a:solidFill>
                  <a:srgbClr val="3F3F3F"/>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3F3F3F"/>
              </a:buClr>
              <a:buSzPts val="2400"/>
              <a:buFont typeface="Arial"/>
              <a:buChar char="•"/>
              <a:defRPr b="0" i="0" sz="2400" u="none" cap="none" strike="noStrike">
                <a:solidFill>
                  <a:srgbClr val="3F3F3F"/>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3F3F3F"/>
              </a:buClr>
              <a:buSzPts val="2000"/>
              <a:buFont typeface="Arial"/>
              <a:buChar char="–"/>
              <a:defRPr b="0" i="0" sz="2000" u="none" cap="none" strike="noStrike">
                <a:solidFill>
                  <a:srgbClr val="3F3F3F"/>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3F3F3F"/>
              </a:buClr>
              <a:buSzPts val="2000"/>
              <a:buFont typeface="Arial"/>
              <a:buChar char="»"/>
              <a:defRPr b="0" i="0" sz="2000" u="none" cap="none" strike="noStrike">
                <a:solidFill>
                  <a:srgbClr val="3F3F3F"/>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75" name="Google Shape;75;p17"/>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rgbClr val="3F3F3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8.png"/><Relationship Id="rId4" Type="http://schemas.openxmlformats.org/officeDocument/2006/relationships/image" Target="../media/image5.png"/><Relationship Id="rId5" Type="http://schemas.openxmlformats.org/officeDocument/2006/relationships/image" Target="../media/image1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8.png"/><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8.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8.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8.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8.png"/><Relationship Id="rId4" Type="http://schemas.openxmlformats.org/officeDocument/2006/relationships/image" Target="../media/image5.png"/><Relationship Id="rId5" Type="http://schemas.openxmlformats.org/officeDocument/2006/relationships/image" Target="../media/image1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8.png"/><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6"/>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
        <p:nvSpPr>
          <p:cNvPr id="116" name="Google Shape;116;p26"/>
          <p:cNvSpPr/>
          <p:nvPr/>
        </p:nvSpPr>
        <p:spPr>
          <a:xfrm>
            <a:off x="2465800" y="895925"/>
            <a:ext cx="1242600" cy="1167000"/>
          </a:xfrm>
          <a:prstGeom prst="ellipse">
            <a:avLst/>
          </a:prstGeom>
          <a:solidFill>
            <a:srgbClr val="BF57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 name="Google Shape;117;p26"/>
          <p:cNvSpPr/>
          <p:nvPr/>
        </p:nvSpPr>
        <p:spPr>
          <a:xfrm>
            <a:off x="2678613" y="3279400"/>
            <a:ext cx="737100" cy="653400"/>
          </a:xfrm>
          <a:prstGeom prst="ellipse">
            <a:avLst/>
          </a:prstGeom>
          <a:solidFill>
            <a:srgbClr val="BF5700">
              <a:alpha val="356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 name="Google Shape;118;p26"/>
          <p:cNvSpPr/>
          <p:nvPr/>
        </p:nvSpPr>
        <p:spPr>
          <a:xfrm>
            <a:off x="4005950" y="3932800"/>
            <a:ext cx="737100" cy="653400"/>
          </a:xfrm>
          <a:prstGeom prst="ellipse">
            <a:avLst/>
          </a:prstGeom>
          <a:solidFill>
            <a:srgbClr val="BF5700">
              <a:alpha val="556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26"/>
          <p:cNvSpPr/>
          <p:nvPr/>
        </p:nvSpPr>
        <p:spPr>
          <a:xfrm>
            <a:off x="115250" y="1217300"/>
            <a:ext cx="737100" cy="653400"/>
          </a:xfrm>
          <a:prstGeom prst="ellipse">
            <a:avLst/>
          </a:prstGeom>
          <a:solidFill>
            <a:srgbClr val="BF5700">
              <a:alpha val="9608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 name="Google Shape;120;p26"/>
          <p:cNvSpPr/>
          <p:nvPr/>
        </p:nvSpPr>
        <p:spPr>
          <a:xfrm>
            <a:off x="2073488" y="2413450"/>
            <a:ext cx="737100" cy="653400"/>
          </a:xfrm>
          <a:prstGeom prst="ellipse">
            <a:avLst/>
          </a:prstGeom>
          <a:solidFill>
            <a:srgbClr val="BF5700">
              <a:alpha val="98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p26"/>
          <p:cNvSpPr/>
          <p:nvPr/>
        </p:nvSpPr>
        <p:spPr>
          <a:xfrm>
            <a:off x="571400" y="2413450"/>
            <a:ext cx="1141800" cy="1087800"/>
          </a:xfrm>
          <a:prstGeom prst="ellipse">
            <a:avLst/>
          </a:prstGeom>
          <a:solidFill>
            <a:srgbClr val="BF5700">
              <a:alpha val="3019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26"/>
          <p:cNvSpPr/>
          <p:nvPr/>
        </p:nvSpPr>
        <p:spPr>
          <a:xfrm>
            <a:off x="2971300" y="3698025"/>
            <a:ext cx="737100" cy="653400"/>
          </a:xfrm>
          <a:prstGeom prst="ellipse">
            <a:avLst/>
          </a:prstGeom>
          <a:solidFill>
            <a:srgbClr val="BF5700">
              <a:alpha val="9608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p26"/>
          <p:cNvSpPr/>
          <p:nvPr/>
        </p:nvSpPr>
        <p:spPr>
          <a:xfrm>
            <a:off x="470600" y="3022600"/>
            <a:ext cx="1242600" cy="1167000"/>
          </a:xfrm>
          <a:prstGeom prst="ellipse">
            <a:avLst/>
          </a:prstGeom>
          <a:solidFill>
            <a:srgbClr val="BF57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 name="Google Shape;124;p26"/>
          <p:cNvSpPr/>
          <p:nvPr/>
        </p:nvSpPr>
        <p:spPr>
          <a:xfrm>
            <a:off x="3758025" y="2920138"/>
            <a:ext cx="737100" cy="653400"/>
          </a:xfrm>
          <a:prstGeom prst="ellipse">
            <a:avLst/>
          </a:prstGeom>
          <a:solidFill>
            <a:srgbClr val="BF5700">
              <a:alpha val="9608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 name="Google Shape;125;p26"/>
          <p:cNvSpPr/>
          <p:nvPr/>
        </p:nvSpPr>
        <p:spPr>
          <a:xfrm>
            <a:off x="2149275" y="4351425"/>
            <a:ext cx="737100" cy="653400"/>
          </a:xfrm>
          <a:prstGeom prst="ellipse">
            <a:avLst/>
          </a:prstGeom>
          <a:solidFill>
            <a:srgbClr val="BF5700">
              <a:alpha val="98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 name="Google Shape;126;p26"/>
          <p:cNvSpPr/>
          <p:nvPr/>
        </p:nvSpPr>
        <p:spPr>
          <a:xfrm>
            <a:off x="2810600" y="2413450"/>
            <a:ext cx="737100" cy="653400"/>
          </a:xfrm>
          <a:prstGeom prst="ellipse">
            <a:avLst/>
          </a:prstGeom>
          <a:solidFill>
            <a:srgbClr val="BF5700">
              <a:alpha val="356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 name="Google Shape;127;p26"/>
          <p:cNvSpPr txBox="1"/>
          <p:nvPr>
            <p:ph type="title"/>
          </p:nvPr>
        </p:nvSpPr>
        <p:spPr>
          <a:xfrm>
            <a:off x="49100" y="1898713"/>
            <a:ext cx="5205000" cy="857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0000"/>
              </a:buClr>
              <a:buSzPts val="4400"/>
              <a:buFont typeface="Arial"/>
              <a:buNone/>
            </a:pPr>
            <a:r>
              <a:rPr b="1" lang="en-US" sz="7100">
                <a:solidFill>
                  <a:schemeClr val="dk1"/>
                </a:solidFill>
                <a:latin typeface="Dancing Script"/>
                <a:ea typeface="Dancing Script"/>
                <a:cs typeface="Dancing Script"/>
                <a:sym typeface="Dancing Script"/>
              </a:rPr>
              <a:t>Welcome!</a:t>
            </a:r>
            <a:endParaRPr b="1" sz="7100">
              <a:solidFill>
                <a:schemeClr val="dk1"/>
              </a:solidFill>
              <a:latin typeface="Dancing Script"/>
              <a:ea typeface="Dancing Script"/>
              <a:cs typeface="Dancing Script"/>
              <a:sym typeface="Dancing Script"/>
            </a:endParaRPr>
          </a:p>
        </p:txBody>
      </p:sp>
      <p:sp>
        <p:nvSpPr>
          <p:cNvPr id="128" name="Google Shape;128;p26"/>
          <p:cNvSpPr/>
          <p:nvPr/>
        </p:nvSpPr>
        <p:spPr>
          <a:xfrm>
            <a:off x="406550" y="544425"/>
            <a:ext cx="1141800" cy="1087800"/>
          </a:xfrm>
          <a:prstGeom prst="ellipse">
            <a:avLst/>
          </a:prstGeom>
          <a:solidFill>
            <a:srgbClr val="BF5700">
              <a:alpha val="3019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 name="Google Shape;129;p26"/>
          <p:cNvSpPr/>
          <p:nvPr/>
        </p:nvSpPr>
        <p:spPr>
          <a:xfrm>
            <a:off x="870375" y="4351413"/>
            <a:ext cx="737100" cy="653400"/>
          </a:xfrm>
          <a:prstGeom prst="ellipse">
            <a:avLst/>
          </a:prstGeom>
          <a:solidFill>
            <a:srgbClr val="BF5700">
              <a:alpha val="356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 name="Google Shape;130;p26"/>
          <p:cNvSpPr/>
          <p:nvPr/>
        </p:nvSpPr>
        <p:spPr>
          <a:xfrm>
            <a:off x="1607475" y="771725"/>
            <a:ext cx="1242600" cy="1167000"/>
          </a:xfrm>
          <a:prstGeom prst="ellipse">
            <a:avLst/>
          </a:prstGeom>
          <a:solidFill>
            <a:srgbClr val="BF5700">
              <a:alpha val="3036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 name="Google Shape;131;p26"/>
          <p:cNvSpPr/>
          <p:nvPr/>
        </p:nvSpPr>
        <p:spPr>
          <a:xfrm>
            <a:off x="1899050" y="3440775"/>
            <a:ext cx="489600" cy="411600"/>
          </a:xfrm>
          <a:prstGeom prst="ellipse">
            <a:avLst/>
          </a:prstGeom>
          <a:solidFill>
            <a:srgbClr val="BF5700">
              <a:alpha val="9608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5"/>
          <p:cNvSpPr txBox="1"/>
          <p:nvPr>
            <p:ph idx="4294967295" type="title"/>
          </p:nvPr>
        </p:nvSpPr>
        <p:spPr>
          <a:xfrm>
            <a:off x="685800" y="416575"/>
            <a:ext cx="7772400" cy="603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lang="en-US" sz="3600">
                <a:solidFill>
                  <a:schemeClr val="dk1"/>
                </a:solidFill>
              </a:rPr>
              <a:t>Remember Patterns in Math Class?</a:t>
            </a:r>
            <a:endParaRPr sz="3600">
              <a:solidFill>
                <a:schemeClr val="dk1"/>
              </a:solidFill>
            </a:endParaRPr>
          </a:p>
        </p:txBody>
      </p:sp>
      <p:sp>
        <p:nvSpPr>
          <p:cNvPr id="223" name="Google Shape;223;p35"/>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
        <p:nvSpPr>
          <p:cNvPr id="224" name="Google Shape;224;p35"/>
          <p:cNvSpPr txBox="1"/>
          <p:nvPr>
            <p:ph idx="4294967295" type="body"/>
          </p:nvPr>
        </p:nvSpPr>
        <p:spPr>
          <a:xfrm>
            <a:off x="399575" y="1521925"/>
            <a:ext cx="8093700" cy="1768200"/>
          </a:xfrm>
          <a:prstGeom prst="rect">
            <a:avLst/>
          </a:prstGeom>
          <a:noFill/>
          <a:ln>
            <a:noFill/>
          </a:ln>
        </p:spPr>
        <p:txBody>
          <a:bodyPr anchorCtr="0" anchor="t" bIns="45700" lIns="91425" spcFirstLastPara="1" rIns="91425" wrap="square" tIns="45700">
            <a:noAutofit/>
          </a:bodyPr>
          <a:lstStyle/>
          <a:p>
            <a:pPr indent="0" lvl="0" marL="0" marR="0" rtl="0" algn="ctr">
              <a:lnSpc>
                <a:spcPct val="110000"/>
              </a:lnSpc>
              <a:spcBef>
                <a:spcPts val="0"/>
              </a:spcBef>
              <a:spcAft>
                <a:spcPts val="0"/>
              </a:spcAft>
              <a:buSzPts val="3200"/>
              <a:buNone/>
            </a:pPr>
            <a:r>
              <a:rPr lang="en-US" sz="2600">
                <a:solidFill>
                  <a:srgbClr val="000000"/>
                </a:solidFill>
                <a:latin typeface="Arial"/>
                <a:ea typeface="Arial"/>
                <a:cs typeface="Arial"/>
                <a:sym typeface="Arial"/>
              </a:rPr>
              <a:t>0    ____   10   _____   20</a:t>
            </a:r>
            <a:endParaRPr sz="2600">
              <a:solidFill>
                <a:srgbClr val="000000"/>
              </a:solidFill>
              <a:latin typeface="Arial"/>
              <a:ea typeface="Arial"/>
              <a:cs typeface="Arial"/>
              <a:sym typeface="Arial"/>
            </a:endParaRPr>
          </a:p>
          <a:p>
            <a:pPr indent="0" lvl="0" marL="0" marR="0" rtl="0" algn="ctr">
              <a:lnSpc>
                <a:spcPct val="110000"/>
              </a:lnSpc>
              <a:spcBef>
                <a:spcPts val="0"/>
              </a:spcBef>
              <a:spcAft>
                <a:spcPts val="0"/>
              </a:spcAft>
              <a:buSzPts val="3200"/>
              <a:buNone/>
            </a:pPr>
            <a:r>
              <a:t/>
            </a:r>
            <a:endParaRPr sz="2600">
              <a:solidFill>
                <a:srgbClr val="000000"/>
              </a:solidFill>
              <a:latin typeface="Arial"/>
              <a:ea typeface="Arial"/>
              <a:cs typeface="Arial"/>
              <a:sym typeface="Arial"/>
            </a:endParaRPr>
          </a:p>
          <a:p>
            <a:pPr indent="0" lvl="0" marL="0" marR="0" rtl="0" algn="ctr">
              <a:lnSpc>
                <a:spcPct val="110000"/>
              </a:lnSpc>
              <a:spcBef>
                <a:spcPts val="0"/>
              </a:spcBef>
              <a:spcAft>
                <a:spcPts val="0"/>
              </a:spcAft>
              <a:buSzPts val="3200"/>
              <a:buNone/>
            </a:pPr>
            <a:r>
              <a:rPr lang="en-US" sz="2600">
                <a:solidFill>
                  <a:srgbClr val="000000"/>
                </a:solidFill>
                <a:latin typeface="Arial"/>
                <a:ea typeface="Arial"/>
                <a:cs typeface="Arial"/>
                <a:sym typeface="Arial"/>
              </a:rPr>
              <a:t>21   ____   35   ____   49     56    </a:t>
            </a:r>
            <a:endParaRPr sz="2600">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36"/>
          <p:cNvSpPr txBox="1"/>
          <p:nvPr>
            <p:ph idx="4294967295" type="title"/>
          </p:nvPr>
        </p:nvSpPr>
        <p:spPr>
          <a:xfrm>
            <a:off x="685800" y="416575"/>
            <a:ext cx="7772400" cy="603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lang="en-US" sz="3600">
                <a:solidFill>
                  <a:schemeClr val="dk1"/>
                </a:solidFill>
              </a:rPr>
              <a:t>The Loop Table - Top Half</a:t>
            </a:r>
            <a:endParaRPr sz="3600">
              <a:solidFill>
                <a:schemeClr val="dk1"/>
              </a:solidFill>
            </a:endParaRPr>
          </a:p>
        </p:txBody>
      </p:sp>
      <p:sp>
        <p:nvSpPr>
          <p:cNvPr id="230" name="Google Shape;230;p36"/>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graphicFrame>
        <p:nvGraphicFramePr>
          <p:cNvPr id="231" name="Google Shape;231;p36"/>
          <p:cNvGraphicFramePr/>
          <p:nvPr/>
        </p:nvGraphicFramePr>
        <p:xfrm>
          <a:off x="355175" y="3127148"/>
          <a:ext cx="3000000" cy="3000000"/>
        </p:xfrm>
        <a:graphic>
          <a:graphicData uri="http://schemas.openxmlformats.org/drawingml/2006/table">
            <a:tbl>
              <a:tblPr>
                <a:noFill/>
                <a:tableStyleId>{3788C6AB-0628-4780-82BC-86DBC9822A51}</a:tableStyleId>
              </a:tblPr>
              <a:tblGrid>
                <a:gridCol w="690825"/>
                <a:gridCol w="690825"/>
                <a:gridCol w="831025"/>
                <a:gridCol w="2572700"/>
                <a:gridCol w="670200"/>
                <a:gridCol w="2524575"/>
              </a:tblGrid>
              <a:tr h="178900">
                <a:tc>
                  <a:txBody>
                    <a:bodyPr/>
                    <a:lstStyle/>
                    <a:p>
                      <a:pPr indent="0" lvl="0" marL="0" marR="0" rtl="0" algn="ctr">
                        <a:lnSpc>
                          <a:spcPct val="100000"/>
                        </a:lnSpc>
                        <a:spcBef>
                          <a:spcPts val="0"/>
                        </a:spcBef>
                        <a:spcAft>
                          <a:spcPts val="0"/>
                        </a:spcAft>
                        <a:buNone/>
                      </a:pPr>
                      <a:r>
                        <a:rPr b="1" lang="en-US" sz="1200"/>
                        <a:t>SIZE</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u="none" cap="none" strike="noStrike"/>
                        <a:t>Line</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u="none" cap="none" strike="noStrike"/>
                        <a:t>Spaces</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a:t>Math</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u="none" cap="none" strike="noStrike"/>
                        <a:t>Dots</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a:t>Math</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r>
              <a:tr h="396200">
                <a:tc rowSpan="4">
                  <a:txBody>
                    <a:bodyPr/>
                    <a:lstStyle/>
                    <a:p>
                      <a:pPr indent="0" lvl="0" marL="0" marR="0" rtl="0" algn="ctr">
                        <a:lnSpc>
                          <a:spcPct val="100000"/>
                        </a:lnSpc>
                        <a:spcBef>
                          <a:spcPts val="0"/>
                        </a:spcBef>
                        <a:spcAft>
                          <a:spcPts val="0"/>
                        </a:spcAft>
                        <a:buNone/>
                      </a:pPr>
                      <a:r>
                        <a:rPr lang="en-US"/>
                        <a:t>4</a:t>
                      </a:r>
                      <a:endParaRPr sz="1400" u="none" cap="none" strike="noStrike"/>
                    </a:p>
                  </a:txBody>
                  <a:tcPr marT="91425" marB="91425" marR="91425" marL="91425" anchor="ctr">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1</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6</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rowSpan="4">
                  <a:txBody>
                    <a:bodyPr/>
                    <a:lstStyle/>
                    <a:p>
                      <a:pPr indent="0" lvl="0" marL="0" marR="0" rtl="0" algn="l">
                        <a:lnSpc>
                          <a:spcPct val="90000"/>
                        </a:lnSpc>
                        <a:spcBef>
                          <a:spcPts val="0"/>
                        </a:spcBef>
                        <a:spcAft>
                          <a:spcPts val="0"/>
                        </a:spcAft>
                        <a:buNone/>
                      </a:pPr>
                      <a:r>
                        <a:t/>
                      </a:r>
                      <a:endParaRPr sz="1600">
                        <a:solidFill>
                          <a:schemeClr val="dk1"/>
                        </a:solidFill>
                        <a:latin typeface="Courier New"/>
                        <a:ea typeface="Courier New"/>
                        <a:cs typeface="Courier New"/>
                        <a:sym typeface="Courier New"/>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90000"/>
                        </a:lnSpc>
                        <a:spcBef>
                          <a:spcPts val="0"/>
                        </a:spcBef>
                        <a:spcAft>
                          <a:spcPts val="0"/>
                        </a:spcAft>
                        <a:buClr>
                          <a:srgbClr val="000000"/>
                        </a:buClr>
                        <a:buSzPts val="1400"/>
                        <a:buFont typeface="Arial"/>
                        <a:buNone/>
                      </a:pPr>
                      <a:r>
                        <a:rPr lang="en-US" sz="1400" u="none" cap="none" strike="noStrike">
                          <a:solidFill>
                            <a:schemeClr val="dk1"/>
                          </a:solidFill>
                        </a:rPr>
                        <a:t>0</a:t>
                      </a:r>
                      <a:endParaRPr sz="1400" u="none" cap="none" strike="noStrike">
                        <a:solidFill>
                          <a:schemeClr val="dk1"/>
                        </a:solidFill>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rowSpan="4">
                  <a:txBody>
                    <a:bodyPr/>
                    <a:lstStyle/>
                    <a:p>
                      <a:pPr indent="0" lvl="0" marL="0" marR="0" rtl="0" algn="l">
                        <a:lnSpc>
                          <a:spcPct val="90000"/>
                        </a:lnSpc>
                        <a:spcBef>
                          <a:spcPts val="0"/>
                        </a:spcBef>
                        <a:spcAft>
                          <a:spcPts val="0"/>
                        </a:spcAft>
                        <a:buNone/>
                      </a:pPr>
                      <a:r>
                        <a:t/>
                      </a:r>
                      <a:endParaRPr>
                        <a:solidFill>
                          <a:schemeClr val="dk1"/>
                        </a:solidFill>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r>
              <a:tr h="396200">
                <a:tc vMerge="1"/>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2</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4</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c>
                  <a:txBody>
                    <a:bodyPr/>
                    <a:lstStyle/>
                    <a:p>
                      <a:pPr indent="0" lvl="0" marL="0" marR="0" rtl="0" algn="ctr">
                        <a:lnSpc>
                          <a:spcPct val="90000"/>
                        </a:lnSpc>
                        <a:spcBef>
                          <a:spcPts val="0"/>
                        </a:spcBef>
                        <a:spcAft>
                          <a:spcPts val="0"/>
                        </a:spcAft>
                        <a:buClr>
                          <a:srgbClr val="000000"/>
                        </a:buClr>
                        <a:buSzPts val="1400"/>
                        <a:buFont typeface="Arial"/>
                        <a:buNone/>
                      </a:pPr>
                      <a:r>
                        <a:rPr lang="en-US" sz="1400" u="none" cap="none" strike="noStrike">
                          <a:solidFill>
                            <a:schemeClr val="dk1"/>
                          </a:solidFill>
                        </a:rPr>
                        <a:t>4</a:t>
                      </a:r>
                      <a:endParaRPr sz="1400" u="none" cap="none" strike="noStrike">
                        <a:solidFill>
                          <a:schemeClr val="dk1"/>
                        </a:solidFill>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r>
              <a:tr h="396200">
                <a:tc vMerge="1"/>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3</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2</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8</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r>
              <a:tr h="396200">
                <a:tc vMerge="1"/>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4</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0</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c>
                  <a:txBody>
                    <a:bodyPr/>
                    <a:lstStyle/>
                    <a:p>
                      <a:pPr indent="0" lvl="0" marL="0" marR="0" rtl="0" algn="ctr">
                        <a:lnSpc>
                          <a:spcPct val="90000"/>
                        </a:lnSpc>
                        <a:spcBef>
                          <a:spcPts val="0"/>
                        </a:spcBef>
                        <a:spcAft>
                          <a:spcPts val="0"/>
                        </a:spcAft>
                        <a:buClr>
                          <a:srgbClr val="000000"/>
                        </a:buClr>
                        <a:buSzPts val="1400"/>
                        <a:buFont typeface="Arial"/>
                        <a:buNone/>
                      </a:pPr>
                      <a:r>
                        <a:rPr lang="en-US" sz="1400" u="none" cap="none" strike="noStrike">
                          <a:solidFill>
                            <a:schemeClr val="dk1"/>
                          </a:solidFill>
                        </a:rPr>
                        <a:t>12</a:t>
                      </a:r>
                      <a:endParaRPr sz="1400" u="none" cap="none" strike="noStrike">
                        <a:solidFill>
                          <a:schemeClr val="dk1"/>
                        </a:solidFill>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r>
            </a:tbl>
          </a:graphicData>
        </a:graphic>
      </p:graphicFrame>
      <p:sp>
        <p:nvSpPr>
          <p:cNvPr id="232" name="Google Shape;232;p36"/>
          <p:cNvSpPr txBox="1"/>
          <p:nvPr/>
        </p:nvSpPr>
        <p:spPr>
          <a:xfrm>
            <a:off x="2920450" y="1551050"/>
            <a:ext cx="2540100" cy="1678800"/>
          </a:xfrm>
          <a:prstGeom prst="rect">
            <a:avLst/>
          </a:prstGeom>
          <a:noFill/>
          <a:ln>
            <a:noFill/>
          </a:ln>
        </p:spPr>
        <p:txBody>
          <a:bodyPr anchorCtr="0" anchor="t" bIns="45700" lIns="91425" spcFirstLastPara="1" rIns="91425" wrap="square" tIns="45700">
            <a:spAutoFit/>
          </a:bodyPr>
          <a:lstStyle/>
          <a:p>
            <a:pPr indent="0" lvl="1" marL="114300" marR="0" rtl="0" algn="l">
              <a:lnSpc>
                <a:spcPct val="90000"/>
              </a:lnSpc>
              <a:spcBef>
                <a:spcPts val="0"/>
              </a:spcBef>
              <a:spcAft>
                <a:spcPts val="0"/>
              </a:spcAft>
              <a:buClr>
                <a:schemeClr val="dk1"/>
              </a:buClr>
              <a:buSzPts val="2000"/>
              <a:buFont typeface="Courier New"/>
              <a:buNone/>
            </a:pPr>
            <a:r>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t/>
            </a:r>
            <a:endParaRPr b="0" i="0" sz="1600" u="none" cap="none" strike="noStrike">
              <a:solidFill>
                <a:srgbClr val="000000"/>
              </a:solidFill>
              <a:latin typeface="Arial"/>
              <a:ea typeface="Arial"/>
              <a:cs typeface="Arial"/>
              <a:sym typeface="Arial"/>
            </a:endParaRPr>
          </a:p>
        </p:txBody>
      </p:sp>
      <p:sp>
        <p:nvSpPr>
          <p:cNvPr id="233" name="Google Shape;233;p36"/>
          <p:cNvSpPr txBox="1"/>
          <p:nvPr>
            <p:ph idx="4294967295" type="body"/>
          </p:nvPr>
        </p:nvSpPr>
        <p:spPr>
          <a:xfrm>
            <a:off x="590100" y="1105175"/>
            <a:ext cx="8077500" cy="552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3200"/>
              <a:buNone/>
            </a:pPr>
            <a:r>
              <a:rPr lang="en-US" sz="2800">
                <a:solidFill>
                  <a:schemeClr val="dk1"/>
                </a:solidFill>
                <a:latin typeface="Arial"/>
                <a:ea typeface="Arial"/>
                <a:cs typeface="Arial"/>
                <a:sym typeface="Arial"/>
              </a:rPr>
              <a:t>Using a table, start with what we know. Figure out the rest.</a:t>
            </a:r>
            <a:endParaRPr/>
          </a:p>
        </p:txBody>
      </p:sp>
      <p:sp>
        <p:nvSpPr>
          <p:cNvPr id="234" name="Google Shape;234;p36"/>
          <p:cNvSpPr txBox="1"/>
          <p:nvPr/>
        </p:nvSpPr>
        <p:spPr>
          <a:xfrm>
            <a:off x="2750300" y="4567675"/>
            <a:ext cx="5747100" cy="510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solidFill>
                  <a:schemeClr val="dk1"/>
                </a:solidFill>
                <a:latin typeface="Courier New"/>
                <a:ea typeface="Courier New"/>
                <a:cs typeface="Courier New"/>
                <a:sym typeface="Courier New"/>
              </a:rPr>
              <a:t>(-2 * line) + 8</a:t>
            </a:r>
            <a:r>
              <a:rPr lang="en-US">
                <a:solidFill>
                  <a:schemeClr val="dk1"/>
                </a:solidFill>
                <a:latin typeface="Courier New"/>
                <a:ea typeface="Courier New"/>
                <a:cs typeface="Courier New"/>
                <a:sym typeface="Courier New"/>
              </a:rPr>
              <a:t>                (line - 1 ) * 4</a:t>
            </a:r>
            <a:endParaRPr>
              <a:latin typeface="Calibri"/>
              <a:ea typeface="Calibri"/>
              <a:cs typeface="Calibri"/>
              <a:sym typeface="Calibri"/>
            </a:endParaRPr>
          </a:p>
        </p:txBody>
      </p:sp>
      <p:sp>
        <p:nvSpPr>
          <p:cNvPr id="235" name="Google Shape;235;p36"/>
          <p:cNvSpPr txBox="1"/>
          <p:nvPr/>
        </p:nvSpPr>
        <p:spPr>
          <a:xfrm>
            <a:off x="2567850" y="3492875"/>
            <a:ext cx="2572800" cy="9402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dk1"/>
              </a:buClr>
              <a:buSzPts val="1400"/>
              <a:buFont typeface="Arial"/>
              <a:buNone/>
            </a:pPr>
            <a:r>
              <a:rPr lang="en-US">
                <a:solidFill>
                  <a:schemeClr val="dk1"/>
                </a:solidFill>
              </a:rPr>
              <a:t>Patterns: </a:t>
            </a:r>
            <a:endParaRPr>
              <a:solidFill>
                <a:schemeClr val="dk1"/>
              </a:solidFill>
            </a:endParaRPr>
          </a:p>
          <a:p>
            <a:pPr indent="-317500" lvl="0" marL="457200" rtl="0" algn="l">
              <a:lnSpc>
                <a:spcPct val="90000"/>
              </a:lnSpc>
              <a:spcBef>
                <a:spcPts val="0"/>
              </a:spcBef>
              <a:spcAft>
                <a:spcPts val="0"/>
              </a:spcAft>
              <a:buClr>
                <a:schemeClr val="dk1"/>
              </a:buClr>
              <a:buSzPts val="1400"/>
              <a:buChar char="●"/>
            </a:pPr>
            <a:r>
              <a:rPr lang="en-US">
                <a:solidFill>
                  <a:schemeClr val="dk1"/>
                </a:solidFill>
              </a:rPr>
              <a:t>spaces get smaller as line gets bigger</a:t>
            </a:r>
            <a:endParaRPr>
              <a:solidFill>
                <a:schemeClr val="dk1"/>
              </a:solidFill>
            </a:endParaRPr>
          </a:p>
          <a:p>
            <a:pPr indent="-317500" lvl="0" marL="457200" rtl="0" algn="l">
              <a:lnSpc>
                <a:spcPct val="90000"/>
              </a:lnSpc>
              <a:spcBef>
                <a:spcPts val="0"/>
              </a:spcBef>
              <a:spcAft>
                <a:spcPts val="0"/>
              </a:spcAft>
              <a:buClr>
                <a:schemeClr val="dk1"/>
              </a:buClr>
              <a:buSzPts val="1400"/>
              <a:buChar char="●"/>
            </a:pPr>
            <a:r>
              <a:rPr lang="en-US">
                <a:solidFill>
                  <a:schemeClr val="dk1"/>
                </a:solidFill>
              </a:rPr>
              <a:t>spaces get further apart faster</a:t>
            </a:r>
            <a:endParaRPr sz="1600">
              <a:solidFill>
                <a:srgbClr val="3F3F3F"/>
              </a:solidFill>
              <a:latin typeface="Calibri"/>
              <a:ea typeface="Calibri"/>
              <a:cs typeface="Calibri"/>
              <a:sym typeface="Calibri"/>
            </a:endParaRPr>
          </a:p>
        </p:txBody>
      </p:sp>
      <p:sp>
        <p:nvSpPr>
          <p:cNvPr id="236" name="Google Shape;236;p36"/>
          <p:cNvSpPr txBox="1"/>
          <p:nvPr/>
        </p:nvSpPr>
        <p:spPr>
          <a:xfrm>
            <a:off x="5810750" y="3492875"/>
            <a:ext cx="2524500" cy="9402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lang="en-US">
                <a:solidFill>
                  <a:schemeClr val="dk1"/>
                </a:solidFill>
              </a:rPr>
              <a:t>Patterns: </a:t>
            </a:r>
            <a:endParaRPr>
              <a:solidFill>
                <a:schemeClr val="dk1"/>
              </a:solidFill>
            </a:endParaRPr>
          </a:p>
          <a:p>
            <a:pPr indent="-317500" lvl="0" marL="457200" rtl="0" algn="l">
              <a:lnSpc>
                <a:spcPct val="90000"/>
              </a:lnSpc>
              <a:spcBef>
                <a:spcPts val="0"/>
              </a:spcBef>
              <a:spcAft>
                <a:spcPts val="0"/>
              </a:spcAft>
              <a:buClr>
                <a:schemeClr val="dk1"/>
              </a:buClr>
              <a:buSzPts val="1400"/>
              <a:buChar char="●"/>
            </a:pPr>
            <a:r>
              <a:rPr lang="en-US">
                <a:solidFill>
                  <a:schemeClr val="dk1"/>
                </a:solidFill>
              </a:rPr>
              <a:t>lines and dots increase together</a:t>
            </a:r>
            <a:endParaRPr>
              <a:solidFill>
                <a:schemeClr val="dk1"/>
              </a:solidFill>
            </a:endParaRPr>
          </a:p>
          <a:p>
            <a:pPr indent="-317500" lvl="0" marL="457200" rtl="0" algn="l">
              <a:lnSpc>
                <a:spcPct val="90000"/>
              </a:lnSpc>
              <a:spcBef>
                <a:spcPts val="0"/>
              </a:spcBef>
              <a:spcAft>
                <a:spcPts val="0"/>
              </a:spcAft>
              <a:buClr>
                <a:schemeClr val="dk1"/>
              </a:buClr>
              <a:buSzPts val="1400"/>
              <a:buChar char="●"/>
            </a:pPr>
            <a:r>
              <a:rPr lang="en-US">
                <a:solidFill>
                  <a:schemeClr val="dk1"/>
                </a:solidFill>
              </a:rPr>
              <a:t>dots increase much faster</a:t>
            </a:r>
            <a:endParaRPr sz="1600">
              <a:solidFill>
                <a:srgbClr val="3F3F3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pic>
        <p:nvPicPr>
          <p:cNvPr id="241" name="Google Shape;241;p37"/>
          <p:cNvPicPr preferRelativeResize="0"/>
          <p:nvPr/>
        </p:nvPicPr>
        <p:blipFill rotWithShape="1">
          <a:blip r:embed="rId3">
            <a:alphaModFix/>
          </a:blip>
          <a:srcRect b="36294" l="37371" r="5433" t="9209"/>
          <a:stretch/>
        </p:blipFill>
        <p:spPr>
          <a:xfrm>
            <a:off x="6005525" y="1526327"/>
            <a:ext cx="1905000" cy="1728250"/>
          </a:xfrm>
          <a:prstGeom prst="rect">
            <a:avLst/>
          </a:prstGeom>
          <a:noFill/>
          <a:ln>
            <a:noFill/>
          </a:ln>
        </p:spPr>
      </p:pic>
      <p:sp>
        <p:nvSpPr>
          <p:cNvPr id="242" name="Google Shape;242;p37"/>
          <p:cNvSpPr txBox="1"/>
          <p:nvPr>
            <p:ph idx="4294967295" type="title"/>
          </p:nvPr>
        </p:nvSpPr>
        <p:spPr>
          <a:xfrm>
            <a:off x="685800" y="416575"/>
            <a:ext cx="7772400" cy="603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lang="en-US" sz="3600"/>
              <a:t>Slope-Intercept</a:t>
            </a:r>
            <a:endParaRPr sz="3600">
              <a:solidFill>
                <a:schemeClr val="dk1"/>
              </a:solidFill>
            </a:endParaRPr>
          </a:p>
        </p:txBody>
      </p:sp>
      <p:sp>
        <p:nvSpPr>
          <p:cNvPr id="243" name="Google Shape;243;p37"/>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graphicFrame>
        <p:nvGraphicFramePr>
          <p:cNvPr id="244" name="Google Shape;244;p37"/>
          <p:cNvGraphicFramePr/>
          <p:nvPr/>
        </p:nvGraphicFramePr>
        <p:xfrm>
          <a:off x="509750" y="3126373"/>
          <a:ext cx="3000000" cy="3000000"/>
        </p:xfrm>
        <a:graphic>
          <a:graphicData uri="http://schemas.openxmlformats.org/drawingml/2006/table">
            <a:tbl>
              <a:tblPr>
                <a:noFill/>
                <a:tableStyleId>{3788C6AB-0628-4780-82BC-86DBC9822A51}</a:tableStyleId>
              </a:tblPr>
              <a:tblGrid>
                <a:gridCol w="861175"/>
                <a:gridCol w="1100425"/>
                <a:gridCol w="6416950"/>
              </a:tblGrid>
              <a:tr h="178900">
                <a:tc>
                  <a:txBody>
                    <a:bodyPr/>
                    <a:lstStyle/>
                    <a:p>
                      <a:pPr indent="0" lvl="0" marL="0" marR="0" rtl="0" algn="ctr">
                        <a:lnSpc>
                          <a:spcPct val="100000"/>
                        </a:lnSpc>
                        <a:spcBef>
                          <a:spcPts val="0"/>
                        </a:spcBef>
                        <a:spcAft>
                          <a:spcPts val="0"/>
                        </a:spcAft>
                        <a:buClr>
                          <a:srgbClr val="000000"/>
                        </a:buClr>
                        <a:buSzPts val="1200"/>
                        <a:buFont typeface="Arial"/>
                        <a:buNone/>
                      </a:pPr>
                      <a:r>
                        <a:rPr b="1" lang="en-US" sz="1200" u="none" cap="none" strike="noStrike"/>
                        <a:t>Line (x)</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u="none" cap="none" strike="noStrike"/>
                        <a:t>Spaces (y)</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a:t>Math</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r>
              <a:tr h="3962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1</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US"/>
                        <a:t>f(1) = </a:t>
                      </a:r>
                      <a:r>
                        <a:rPr lang="en-US" sz="1400" u="none" cap="none" strike="noStrike"/>
                        <a:t>6</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rowSpan="4">
                  <a:txBody>
                    <a:bodyPr/>
                    <a:lstStyle/>
                    <a:p>
                      <a:pPr indent="0" lvl="0" marL="0" marR="0" rtl="0" algn="ctr">
                        <a:lnSpc>
                          <a:spcPct val="90000"/>
                        </a:lnSpc>
                        <a:spcBef>
                          <a:spcPts val="0"/>
                        </a:spcBef>
                        <a:spcAft>
                          <a:spcPts val="0"/>
                        </a:spcAft>
                        <a:buClr>
                          <a:srgbClr val="000000"/>
                        </a:buClr>
                        <a:buSzPts val="1400"/>
                        <a:buFont typeface="Arial"/>
                        <a:buNone/>
                      </a:pPr>
                      <a:r>
                        <a:rPr lang="en-US" sz="1600">
                          <a:solidFill>
                            <a:schemeClr val="dk1"/>
                          </a:solidFill>
                          <a:latin typeface="Courier New"/>
                          <a:ea typeface="Courier New"/>
                          <a:cs typeface="Courier New"/>
                          <a:sym typeface="Courier New"/>
                        </a:rPr>
                        <a:t>y = mx + b</a:t>
                      </a:r>
                      <a:endParaRPr sz="1600">
                        <a:solidFill>
                          <a:schemeClr val="dk1"/>
                        </a:solidFill>
                        <a:latin typeface="Courier New"/>
                        <a:ea typeface="Courier New"/>
                        <a:cs typeface="Courier New"/>
                        <a:sym typeface="Courier New"/>
                      </a:endParaRPr>
                    </a:p>
                    <a:p>
                      <a:pPr indent="0" lvl="0" marL="0" marR="0" rtl="0" algn="ctr">
                        <a:lnSpc>
                          <a:spcPct val="90000"/>
                        </a:lnSpc>
                        <a:spcBef>
                          <a:spcPts val="0"/>
                        </a:spcBef>
                        <a:spcAft>
                          <a:spcPts val="0"/>
                        </a:spcAft>
                        <a:buClr>
                          <a:srgbClr val="000000"/>
                        </a:buClr>
                        <a:buSzPts val="1400"/>
                        <a:buFont typeface="Arial"/>
                        <a:buNone/>
                      </a:pPr>
                      <a:r>
                        <a:rPr lang="en-US" sz="1600">
                          <a:solidFill>
                            <a:schemeClr val="dk1"/>
                          </a:solidFill>
                          <a:latin typeface="Courier New"/>
                          <a:ea typeface="Courier New"/>
                          <a:cs typeface="Courier New"/>
                          <a:sym typeface="Courier New"/>
                        </a:rPr>
                        <a:t>slope (m) = -2</a:t>
                      </a:r>
                      <a:endParaRPr sz="1600">
                        <a:solidFill>
                          <a:schemeClr val="dk1"/>
                        </a:solidFill>
                        <a:latin typeface="Courier New"/>
                        <a:ea typeface="Courier New"/>
                        <a:cs typeface="Courier New"/>
                        <a:sym typeface="Courier New"/>
                      </a:endParaRPr>
                    </a:p>
                    <a:p>
                      <a:pPr indent="0" lvl="0" marL="0" marR="0" rtl="0" algn="ctr">
                        <a:lnSpc>
                          <a:spcPct val="90000"/>
                        </a:lnSpc>
                        <a:spcBef>
                          <a:spcPts val="0"/>
                        </a:spcBef>
                        <a:spcAft>
                          <a:spcPts val="0"/>
                        </a:spcAft>
                        <a:buClr>
                          <a:srgbClr val="000000"/>
                        </a:buClr>
                        <a:buSzPts val="1400"/>
                        <a:buFont typeface="Arial"/>
                        <a:buNone/>
                      </a:pPr>
                      <a:r>
                        <a:rPr lang="en-US" sz="1600">
                          <a:solidFill>
                            <a:schemeClr val="dk1"/>
                          </a:solidFill>
                          <a:latin typeface="Courier New"/>
                          <a:ea typeface="Courier New"/>
                          <a:cs typeface="Courier New"/>
                          <a:sym typeface="Courier New"/>
                        </a:rPr>
                        <a:t>6 = -2(1) + b</a:t>
                      </a:r>
                      <a:endParaRPr sz="1600">
                        <a:solidFill>
                          <a:schemeClr val="dk1"/>
                        </a:solidFill>
                        <a:latin typeface="Courier New"/>
                        <a:ea typeface="Courier New"/>
                        <a:cs typeface="Courier New"/>
                        <a:sym typeface="Courier New"/>
                      </a:endParaRPr>
                    </a:p>
                    <a:p>
                      <a:pPr indent="0" lvl="0" marL="0" marR="0" rtl="0" algn="ctr">
                        <a:lnSpc>
                          <a:spcPct val="90000"/>
                        </a:lnSpc>
                        <a:spcBef>
                          <a:spcPts val="0"/>
                        </a:spcBef>
                        <a:spcAft>
                          <a:spcPts val="0"/>
                        </a:spcAft>
                        <a:buClr>
                          <a:srgbClr val="000000"/>
                        </a:buClr>
                        <a:buSzPts val="1400"/>
                        <a:buFont typeface="Arial"/>
                        <a:buNone/>
                      </a:pPr>
                      <a:r>
                        <a:rPr lang="en-US" sz="1600">
                          <a:solidFill>
                            <a:schemeClr val="dk1"/>
                          </a:solidFill>
                          <a:latin typeface="Courier New"/>
                          <a:ea typeface="Courier New"/>
                          <a:cs typeface="Courier New"/>
                          <a:sym typeface="Courier New"/>
                        </a:rPr>
                        <a:t>8 = b</a:t>
                      </a:r>
                      <a:endParaRPr sz="1600">
                        <a:solidFill>
                          <a:schemeClr val="dk1"/>
                        </a:solidFill>
                        <a:latin typeface="Courier New"/>
                        <a:ea typeface="Courier New"/>
                        <a:cs typeface="Courier New"/>
                        <a:sym typeface="Courier New"/>
                      </a:endParaRPr>
                    </a:p>
                    <a:p>
                      <a:pPr indent="0" lvl="0" marL="0" marR="0" rtl="0" algn="ctr">
                        <a:lnSpc>
                          <a:spcPct val="90000"/>
                        </a:lnSpc>
                        <a:spcBef>
                          <a:spcPts val="0"/>
                        </a:spcBef>
                        <a:spcAft>
                          <a:spcPts val="0"/>
                        </a:spcAft>
                        <a:buClr>
                          <a:srgbClr val="000000"/>
                        </a:buClr>
                        <a:buSzPts val="1400"/>
                        <a:buFont typeface="Arial"/>
                        <a:buNone/>
                      </a:pPr>
                      <a:r>
                        <a:rPr lang="en-US" sz="1600">
                          <a:solidFill>
                            <a:schemeClr val="dk1"/>
                          </a:solidFill>
                          <a:latin typeface="Courier New"/>
                          <a:ea typeface="Courier New"/>
                          <a:cs typeface="Courier New"/>
                          <a:sym typeface="Courier New"/>
                        </a:rPr>
                        <a:t>y = -2x + 8</a:t>
                      </a:r>
                      <a:endParaRPr sz="1600">
                        <a:solidFill>
                          <a:schemeClr val="dk1"/>
                        </a:solidFill>
                        <a:latin typeface="Courier New"/>
                        <a:ea typeface="Courier New"/>
                        <a:cs typeface="Courier New"/>
                        <a:sym typeface="Courier New"/>
                      </a:endParaRPr>
                    </a:p>
                    <a:p>
                      <a:pPr indent="0" lvl="0" marL="0" marR="0" rtl="0" algn="ctr">
                        <a:lnSpc>
                          <a:spcPct val="90000"/>
                        </a:lnSpc>
                        <a:spcBef>
                          <a:spcPts val="0"/>
                        </a:spcBef>
                        <a:spcAft>
                          <a:spcPts val="0"/>
                        </a:spcAft>
                        <a:buClr>
                          <a:srgbClr val="000000"/>
                        </a:buClr>
                        <a:buSzPts val="1400"/>
                        <a:buFont typeface="Arial"/>
                        <a:buNone/>
                      </a:pPr>
                      <a:r>
                        <a:rPr lang="en-US" sz="1600">
                          <a:solidFill>
                            <a:schemeClr val="dk1"/>
                          </a:solidFill>
                          <a:latin typeface="Courier New"/>
                          <a:ea typeface="Courier New"/>
                          <a:cs typeface="Courier New"/>
                          <a:sym typeface="Courier New"/>
                        </a:rPr>
                        <a:t>num_spaces = (-2 * line) + </a:t>
                      </a:r>
                      <a:r>
                        <a:rPr lang="en-US" sz="1600">
                          <a:solidFill>
                            <a:schemeClr val="dk1"/>
                          </a:solidFill>
                          <a:latin typeface="Courier New"/>
                          <a:ea typeface="Courier New"/>
                          <a:cs typeface="Courier New"/>
                          <a:sym typeface="Courier New"/>
                        </a:rPr>
                        <a:t>8</a:t>
                      </a:r>
                      <a:endParaRPr sz="1600">
                        <a:solidFill>
                          <a:schemeClr val="dk1"/>
                        </a:solidFill>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r>
              <a:tr h="3962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2</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US"/>
                        <a:t>f(2) = </a:t>
                      </a:r>
                      <a:r>
                        <a:rPr lang="en-US" sz="1400" u="none" cap="none" strike="noStrike"/>
                        <a:t>4</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r>
              <a:tr h="3962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3</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US"/>
                        <a:t>f(3) = </a:t>
                      </a:r>
                      <a:r>
                        <a:rPr lang="en-US" sz="1400" u="none" cap="none" strike="noStrike"/>
                        <a:t>2</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r>
              <a:tr h="3962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4</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US"/>
                        <a:t>f(4) = </a:t>
                      </a:r>
                      <a:r>
                        <a:rPr lang="en-US" sz="1400" u="none" cap="none" strike="noStrike"/>
                        <a:t>0</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r>
            </a:tbl>
          </a:graphicData>
        </a:graphic>
      </p:graphicFrame>
      <p:sp>
        <p:nvSpPr>
          <p:cNvPr id="245" name="Google Shape;245;p37"/>
          <p:cNvSpPr txBox="1"/>
          <p:nvPr/>
        </p:nvSpPr>
        <p:spPr>
          <a:xfrm>
            <a:off x="2920450" y="1551050"/>
            <a:ext cx="2540100" cy="1678800"/>
          </a:xfrm>
          <a:prstGeom prst="rect">
            <a:avLst/>
          </a:prstGeom>
          <a:noFill/>
          <a:ln>
            <a:noFill/>
          </a:ln>
        </p:spPr>
        <p:txBody>
          <a:bodyPr anchorCtr="0" anchor="t" bIns="45700" lIns="91425" spcFirstLastPara="1" rIns="91425" wrap="square" tIns="45700">
            <a:spAutoFit/>
          </a:bodyPr>
          <a:lstStyle/>
          <a:p>
            <a:pPr indent="0" lvl="1" marL="114300" marR="0" rtl="0" algn="l">
              <a:lnSpc>
                <a:spcPct val="90000"/>
              </a:lnSpc>
              <a:spcBef>
                <a:spcPts val="0"/>
              </a:spcBef>
              <a:spcAft>
                <a:spcPts val="0"/>
              </a:spcAft>
              <a:buClr>
                <a:schemeClr val="dk1"/>
              </a:buClr>
              <a:buSzPts val="2000"/>
              <a:buFont typeface="Courier New"/>
              <a:buNone/>
            </a:pPr>
            <a:r>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t/>
            </a:r>
            <a:endParaRPr b="0" i="0" sz="1600" u="none" cap="none" strike="noStrike">
              <a:solidFill>
                <a:srgbClr val="000000"/>
              </a:solidFill>
              <a:latin typeface="Arial"/>
              <a:ea typeface="Arial"/>
              <a:cs typeface="Arial"/>
              <a:sym typeface="Arial"/>
            </a:endParaRPr>
          </a:p>
        </p:txBody>
      </p:sp>
      <p:sp>
        <p:nvSpPr>
          <p:cNvPr id="246" name="Google Shape;246;p37"/>
          <p:cNvSpPr txBox="1"/>
          <p:nvPr>
            <p:ph idx="4294967295" type="body"/>
          </p:nvPr>
        </p:nvSpPr>
        <p:spPr>
          <a:xfrm>
            <a:off x="590100" y="1105175"/>
            <a:ext cx="8077500" cy="552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3200"/>
              <a:buNone/>
            </a:pPr>
            <a:r>
              <a:rPr lang="en-US" sz="2800">
                <a:solidFill>
                  <a:schemeClr val="dk1"/>
                </a:solidFill>
                <a:latin typeface="Arial"/>
                <a:ea typeface="Arial"/>
                <a:cs typeface="Arial"/>
                <a:sym typeface="Arial"/>
              </a:rPr>
              <a:t>Use algebra and a coordinate plane to solve for missing value.</a:t>
            </a:r>
            <a:endParaRPr/>
          </a:p>
        </p:txBody>
      </p:sp>
      <p:cxnSp>
        <p:nvCxnSpPr>
          <p:cNvPr id="247" name="Google Shape;247;p37"/>
          <p:cNvCxnSpPr/>
          <p:nvPr/>
        </p:nvCxnSpPr>
        <p:spPr>
          <a:xfrm>
            <a:off x="6643200" y="1510750"/>
            <a:ext cx="647700" cy="1295400"/>
          </a:xfrm>
          <a:prstGeom prst="straightConnector1">
            <a:avLst/>
          </a:prstGeom>
          <a:noFill/>
          <a:ln cap="flat" cmpd="sng" w="19050">
            <a:solidFill>
              <a:schemeClr val="dk2"/>
            </a:solidFill>
            <a:prstDash val="solid"/>
            <a:round/>
            <a:headEnd len="med" w="med" type="none"/>
            <a:tailEnd len="med" w="med" type="none"/>
          </a:ln>
        </p:spPr>
      </p:cxnSp>
      <p:cxnSp>
        <p:nvCxnSpPr>
          <p:cNvPr id="248" name="Google Shape;248;p37"/>
          <p:cNvCxnSpPr/>
          <p:nvPr/>
        </p:nvCxnSpPr>
        <p:spPr>
          <a:xfrm flipH="1">
            <a:off x="3184925" y="1842675"/>
            <a:ext cx="947400" cy="9966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8"/>
          <p:cNvSpPr txBox="1"/>
          <p:nvPr>
            <p:ph idx="1" type="body"/>
          </p:nvPr>
        </p:nvSpPr>
        <p:spPr>
          <a:xfrm>
            <a:off x="2379475" y="1884775"/>
            <a:ext cx="6307200" cy="2801400"/>
          </a:xfrm>
          <a:prstGeom prst="rect">
            <a:avLst/>
          </a:prstGeom>
        </p:spPr>
        <p:txBody>
          <a:bodyPr anchorCtr="0" anchor="t" bIns="45700" lIns="91425" spcFirstLastPara="1" rIns="91425" wrap="square" tIns="45700">
            <a:normAutofit/>
          </a:bodyPr>
          <a:lstStyle/>
          <a:p>
            <a:pPr indent="0" lvl="0" marL="0" rtl="0" algn="l">
              <a:spcBef>
                <a:spcPts val="360"/>
              </a:spcBef>
              <a:spcAft>
                <a:spcPts val="0"/>
              </a:spcAft>
              <a:buNone/>
            </a:pPr>
            <a:r>
              <a:rPr lang="en-US"/>
              <a:t>MirrorStart.java</a:t>
            </a:r>
            <a:endParaRPr/>
          </a:p>
          <a:p>
            <a:pPr indent="0" lvl="0" marL="0" rtl="0" algn="l">
              <a:spcBef>
                <a:spcPts val="360"/>
              </a:spcBef>
              <a:spcAft>
                <a:spcPts val="0"/>
              </a:spcAft>
              <a:buNone/>
            </a:pPr>
            <a:r>
              <a:rPr lang="en-US"/>
              <a:t>Write topHalf()</a:t>
            </a:r>
            <a:endParaRPr/>
          </a:p>
        </p:txBody>
      </p:sp>
      <p:sp>
        <p:nvSpPr>
          <p:cNvPr id="255" name="Google Shape;255;p3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
        <p:nvSpPr>
          <p:cNvPr id="256" name="Google Shape;256;p38"/>
          <p:cNvSpPr/>
          <p:nvPr/>
        </p:nvSpPr>
        <p:spPr>
          <a:xfrm>
            <a:off x="426575" y="1738275"/>
            <a:ext cx="1457100" cy="1362600"/>
          </a:xfrm>
          <a:prstGeom prst="ellipse">
            <a:avLst/>
          </a:prstGeom>
          <a:solidFill>
            <a:srgbClr val="1F497D"/>
          </a:solidFill>
          <a:ln cap="flat" cmpd="sng" w="9525">
            <a:solidFill>
              <a:srgbClr val="1F497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1800">
                <a:solidFill>
                  <a:srgbClr val="FFFFFF"/>
                </a:solidFill>
              </a:rPr>
              <a:t>Demo</a:t>
            </a:r>
            <a:endParaRPr b="1" sz="1800">
              <a:solidFill>
                <a:srgbClr val="FFFFFF"/>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39"/>
          <p:cNvSpPr txBox="1"/>
          <p:nvPr>
            <p:ph idx="4294967295" type="title"/>
          </p:nvPr>
        </p:nvSpPr>
        <p:spPr>
          <a:xfrm>
            <a:off x="685800" y="416575"/>
            <a:ext cx="7772400" cy="603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lang="en-US" sz="3600"/>
              <a:t>The Loop Table - </a:t>
            </a:r>
            <a:r>
              <a:rPr lang="en-US" sz="3600"/>
              <a:t>Bottom Half</a:t>
            </a:r>
            <a:endParaRPr sz="3600">
              <a:solidFill>
                <a:schemeClr val="dk1"/>
              </a:solidFill>
            </a:endParaRPr>
          </a:p>
        </p:txBody>
      </p:sp>
      <p:sp>
        <p:nvSpPr>
          <p:cNvPr id="262" name="Google Shape;262;p39"/>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graphicFrame>
        <p:nvGraphicFramePr>
          <p:cNvPr id="263" name="Google Shape;263;p39"/>
          <p:cNvGraphicFramePr/>
          <p:nvPr/>
        </p:nvGraphicFramePr>
        <p:xfrm>
          <a:off x="1213488" y="2895773"/>
          <a:ext cx="3000000" cy="3000000"/>
        </p:xfrm>
        <a:graphic>
          <a:graphicData uri="http://schemas.openxmlformats.org/drawingml/2006/table">
            <a:tbl>
              <a:tblPr>
                <a:noFill/>
                <a:tableStyleId>{3788C6AB-0628-4780-82BC-86DBC9822A51}</a:tableStyleId>
              </a:tblPr>
              <a:tblGrid>
                <a:gridCol w="683325"/>
                <a:gridCol w="822000"/>
                <a:gridCol w="2210450"/>
                <a:gridCol w="662900"/>
                <a:gridCol w="2338350"/>
              </a:tblGrid>
              <a:tr h="178900">
                <a:tc>
                  <a:txBody>
                    <a:bodyPr/>
                    <a:lstStyle/>
                    <a:p>
                      <a:pPr indent="0" lvl="0" marL="0" marR="0" rtl="0" algn="ctr">
                        <a:lnSpc>
                          <a:spcPct val="100000"/>
                        </a:lnSpc>
                        <a:spcBef>
                          <a:spcPts val="0"/>
                        </a:spcBef>
                        <a:spcAft>
                          <a:spcPts val="0"/>
                        </a:spcAft>
                        <a:buClr>
                          <a:srgbClr val="000000"/>
                        </a:buClr>
                        <a:buSzPts val="1200"/>
                        <a:buFont typeface="Arial"/>
                        <a:buNone/>
                      </a:pPr>
                      <a:r>
                        <a:rPr b="1" lang="en-US" sz="1200" u="none" cap="none" strike="noStrike"/>
                        <a:t>Line</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u="none" cap="none" strike="noStrike"/>
                        <a:t>Spaces</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a:t>Math</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u="none" cap="none" strike="noStrike"/>
                        <a:t>Dots</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lang="en-US" sz="1200"/>
                        <a:t>Math</a:t>
                      </a:r>
                      <a:endParaRPr b="1" sz="12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solidFill>
                      <a:srgbClr val="D9D9D9"/>
                    </a:solidFill>
                  </a:tcPr>
                </a:tc>
              </a:tr>
              <a:tr h="3962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1</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rtl="0" algn="ctr">
                        <a:spcBef>
                          <a:spcPts val="0"/>
                        </a:spcBef>
                        <a:spcAft>
                          <a:spcPts val="0"/>
                        </a:spcAft>
                        <a:buNone/>
                      </a:pPr>
                      <a:r>
                        <a:rPr lang="en-US"/>
                        <a:t>0</a:t>
                      </a:r>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rowSpan="4">
                  <a:txBody>
                    <a:bodyPr/>
                    <a:lstStyle/>
                    <a:p>
                      <a:pPr indent="0" lvl="0" marL="0" marR="0" rtl="0" algn="ctr">
                        <a:lnSpc>
                          <a:spcPct val="9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rtl="0" algn="ctr">
                        <a:spcBef>
                          <a:spcPts val="0"/>
                        </a:spcBef>
                        <a:spcAft>
                          <a:spcPts val="0"/>
                        </a:spcAft>
                        <a:buNone/>
                      </a:pPr>
                      <a:r>
                        <a:rPr lang="en-US"/>
                        <a:t>12</a:t>
                      </a:r>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rowSpan="4">
                  <a:txBody>
                    <a:bodyPr/>
                    <a:lstStyle/>
                    <a:p>
                      <a:pPr indent="0" lvl="0" marL="0" marR="0" rtl="0" algn="ctr">
                        <a:lnSpc>
                          <a:spcPct val="9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r>
              <a:tr h="3962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2</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rtl="0" algn="ctr">
                        <a:spcBef>
                          <a:spcPts val="0"/>
                        </a:spcBef>
                        <a:spcAft>
                          <a:spcPts val="0"/>
                        </a:spcAft>
                        <a:buNone/>
                      </a:pPr>
                      <a:r>
                        <a:rPr lang="en-US"/>
                        <a:t>2</a:t>
                      </a:r>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c>
                  <a:txBody>
                    <a:bodyPr/>
                    <a:lstStyle/>
                    <a:p>
                      <a:pPr indent="0" lvl="0" marL="0" rtl="0" algn="ctr">
                        <a:spcBef>
                          <a:spcPts val="0"/>
                        </a:spcBef>
                        <a:spcAft>
                          <a:spcPts val="0"/>
                        </a:spcAft>
                        <a:buNone/>
                      </a:pPr>
                      <a:r>
                        <a:rPr lang="en-US"/>
                        <a:t>8</a:t>
                      </a:r>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r>
              <a:tr h="3962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3</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rtl="0" algn="ctr">
                        <a:spcBef>
                          <a:spcPts val="0"/>
                        </a:spcBef>
                        <a:spcAft>
                          <a:spcPts val="0"/>
                        </a:spcAft>
                        <a:buNone/>
                      </a:pPr>
                      <a:r>
                        <a:rPr lang="en-US"/>
                        <a:t>4</a:t>
                      </a:r>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c>
                  <a:txBody>
                    <a:bodyPr/>
                    <a:lstStyle/>
                    <a:p>
                      <a:pPr indent="0" lvl="0" marL="0" rtl="0" algn="ctr">
                        <a:spcBef>
                          <a:spcPts val="0"/>
                        </a:spcBef>
                        <a:spcAft>
                          <a:spcPts val="0"/>
                        </a:spcAft>
                        <a:buNone/>
                      </a:pPr>
                      <a:r>
                        <a:rPr lang="en-US"/>
                        <a:t>4</a:t>
                      </a:r>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r>
              <a:tr h="3962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4</a:t>
                      </a:r>
                      <a:endParaRPr sz="1400" u="none" cap="none" strike="noStrike"/>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a:txBody>
                    <a:bodyPr/>
                    <a:lstStyle/>
                    <a:p>
                      <a:pPr indent="0" lvl="0" marL="0" rtl="0" algn="ctr">
                        <a:spcBef>
                          <a:spcPts val="0"/>
                        </a:spcBef>
                        <a:spcAft>
                          <a:spcPts val="0"/>
                        </a:spcAft>
                        <a:buNone/>
                      </a:pPr>
                      <a:r>
                        <a:rPr lang="en-US"/>
                        <a:t>6</a:t>
                      </a:r>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c>
                  <a:txBody>
                    <a:bodyPr/>
                    <a:lstStyle/>
                    <a:p>
                      <a:pPr indent="0" lvl="0" marL="0" rtl="0" algn="ctr">
                        <a:spcBef>
                          <a:spcPts val="0"/>
                        </a:spcBef>
                        <a:spcAft>
                          <a:spcPts val="0"/>
                        </a:spcAft>
                        <a:buNone/>
                      </a:pPr>
                      <a:r>
                        <a:rPr lang="en-US"/>
                        <a:t>0</a:t>
                      </a:r>
                      <a:endParaRPr/>
                    </a:p>
                  </a:txBody>
                  <a:tcPr marT="91425" marB="91425" marR="91425" marL="91425">
                    <a:lnL cap="flat" cmpd="sng" w="19050">
                      <a:solidFill>
                        <a:srgbClr val="BF5700"/>
                      </a:solidFill>
                      <a:prstDash val="solid"/>
                      <a:round/>
                      <a:headEnd len="sm" w="sm" type="none"/>
                      <a:tailEnd len="sm" w="sm" type="none"/>
                    </a:lnL>
                    <a:lnR cap="flat" cmpd="sng" w="19050">
                      <a:solidFill>
                        <a:srgbClr val="BF5700"/>
                      </a:solidFill>
                      <a:prstDash val="solid"/>
                      <a:round/>
                      <a:headEnd len="sm" w="sm" type="none"/>
                      <a:tailEnd len="sm" w="sm" type="none"/>
                    </a:lnR>
                    <a:lnT cap="flat" cmpd="sng" w="19050">
                      <a:solidFill>
                        <a:srgbClr val="BF5700"/>
                      </a:solidFill>
                      <a:prstDash val="solid"/>
                      <a:round/>
                      <a:headEnd len="sm" w="sm" type="none"/>
                      <a:tailEnd len="sm" w="sm" type="none"/>
                    </a:lnT>
                    <a:lnB cap="flat" cmpd="sng" w="19050">
                      <a:solidFill>
                        <a:srgbClr val="BF5700"/>
                      </a:solidFill>
                      <a:prstDash val="solid"/>
                      <a:round/>
                      <a:headEnd len="sm" w="sm" type="none"/>
                      <a:tailEnd len="sm" w="sm" type="none"/>
                    </a:lnB>
                  </a:tcPr>
                </a:tc>
                <a:tc vMerge="1"/>
              </a:tr>
            </a:tbl>
          </a:graphicData>
        </a:graphic>
      </p:graphicFrame>
      <p:sp>
        <p:nvSpPr>
          <p:cNvPr id="264" name="Google Shape;264;p39"/>
          <p:cNvSpPr txBox="1"/>
          <p:nvPr/>
        </p:nvSpPr>
        <p:spPr>
          <a:xfrm>
            <a:off x="3301950" y="1118575"/>
            <a:ext cx="2540100" cy="1678800"/>
          </a:xfrm>
          <a:prstGeom prst="rect">
            <a:avLst/>
          </a:prstGeom>
          <a:noFill/>
          <a:ln>
            <a:noFill/>
          </a:ln>
        </p:spPr>
        <p:txBody>
          <a:bodyPr anchorCtr="0" anchor="t" bIns="45700" lIns="91425" spcFirstLastPara="1" rIns="91425" wrap="square" tIns="45700">
            <a:spAutoFit/>
          </a:bodyPr>
          <a:lstStyle/>
          <a:p>
            <a:pPr indent="0" lvl="1" marL="114300" marR="0" rtl="0" algn="l">
              <a:lnSpc>
                <a:spcPct val="90000"/>
              </a:lnSpc>
              <a:spcBef>
                <a:spcPts val="400"/>
              </a:spcBef>
              <a:spcAft>
                <a:spcPts val="0"/>
              </a:spcAft>
              <a:buClr>
                <a:schemeClr val="dk1"/>
              </a:buClr>
              <a:buSzPts val="2000"/>
              <a:buFont typeface="Courier New"/>
              <a:buNone/>
            </a:pPr>
            <a:r>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t/>
            </a:r>
            <a:endParaRPr b="0" i="0" sz="1600" u="none" cap="none" strike="noStrike">
              <a:solidFill>
                <a:srgbClr val="000000"/>
              </a:solidFill>
              <a:latin typeface="Arial"/>
              <a:ea typeface="Arial"/>
              <a:cs typeface="Arial"/>
              <a:sym typeface="Arial"/>
            </a:endParaRPr>
          </a:p>
        </p:txBody>
      </p:sp>
      <p:sp>
        <p:nvSpPr>
          <p:cNvPr id="265" name="Google Shape;265;p39"/>
          <p:cNvSpPr txBox="1"/>
          <p:nvPr/>
        </p:nvSpPr>
        <p:spPr>
          <a:xfrm>
            <a:off x="2718825" y="3657700"/>
            <a:ext cx="5567100" cy="60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solidFill>
                  <a:schemeClr val="dk1"/>
                </a:solidFill>
                <a:latin typeface="Courier New"/>
                <a:ea typeface="Courier New"/>
                <a:cs typeface="Courier New"/>
                <a:sym typeface="Courier New"/>
              </a:rPr>
              <a:t>(line - 1) * 2            (num_lines - line)* 4</a:t>
            </a:r>
            <a:endParaRPr>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40"/>
          <p:cNvSpPr txBox="1"/>
          <p:nvPr>
            <p:ph idx="1" type="body"/>
          </p:nvPr>
        </p:nvSpPr>
        <p:spPr>
          <a:xfrm>
            <a:off x="2379475" y="1884775"/>
            <a:ext cx="6307200" cy="2801400"/>
          </a:xfrm>
          <a:prstGeom prst="rect">
            <a:avLst/>
          </a:prstGeom>
        </p:spPr>
        <p:txBody>
          <a:bodyPr anchorCtr="0" anchor="t" bIns="45700" lIns="91425" spcFirstLastPara="1" rIns="91425" wrap="square" tIns="45700">
            <a:normAutofit/>
          </a:bodyPr>
          <a:lstStyle/>
          <a:p>
            <a:pPr indent="0" lvl="0" marL="0" rtl="0" algn="l">
              <a:spcBef>
                <a:spcPts val="360"/>
              </a:spcBef>
              <a:spcAft>
                <a:spcPts val="0"/>
              </a:spcAft>
              <a:buNone/>
            </a:pPr>
            <a:r>
              <a:rPr lang="en-US"/>
              <a:t>MirrorStart.java</a:t>
            </a:r>
            <a:endParaRPr/>
          </a:p>
          <a:p>
            <a:pPr indent="0" lvl="0" marL="0" rtl="0" algn="l">
              <a:spcBef>
                <a:spcPts val="360"/>
              </a:spcBef>
              <a:spcAft>
                <a:spcPts val="0"/>
              </a:spcAft>
              <a:buNone/>
            </a:pPr>
            <a:r>
              <a:rPr lang="en-US"/>
              <a:t>Write topHalf()</a:t>
            </a:r>
            <a:endParaRPr/>
          </a:p>
        </p:txBody>
      </p:sp>
      <p:sp>
        <p:nvSpPr>
          <p:cNvPr id="272" name="Google Shape;272;p4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fld id="{00000000-1234-1234-1234-123412341234}" type="slidenum">
              <a:rPr lang="en-US"/>
              <a:t>‹#›</a:t>
            </a:fld>
            <a:endParaRPr/>
          </a:p>
        </p:txBody>
      </p:sp>
      <p:sp>
        <p:nvSpPr>
          <p:cNvPr id="273" name="Google Shape;273;p40"/>
          <p:cNvSpPr/>
          <p:nvPr/>
        </p:nvSpPr>
        <p:spPr>
          <a:xfrm>
            <a:off x="426575" y="1738275"/>
            <a:ext cx="1457100" cy="1362600"/>
          </a:xfrm>
          <a:prstGeom prst="ellipse">
            <a:avLst/>
          </a:prstGeom>
          <a:solidFill>
            <a:srgbClr val="1F497D"/>
          </a:solidFill>
          <a:ln cap="flat" cmpd="sng" w="9525">
            <a:solidFill>
              <a:srgbClr val="1F497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1800">
                <a:solidFill>
                  <a:srgbClr val="FFFFFF"/>
                </a:solidFill>
              </a:rPr>
              <a:t>Demo</a:t>
            </a:r>
            <a:endParaRPr b="1" sz="1800">
              <a:solidFill>
                <a:srgbClr val="FFFF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41"/>
          <p:cNvSpPr txBox="1"/>
          <p:nvPr>
            <p:ph idx="4294967295" type="title"/>
          </p:nvPr>
        </p:nvSpPr>
        <p:spPr>
          <a:xfrm>
            <a:off x="685800" y="416575"/>
            <a:ext cx="7772400" cy="5697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b="0" i="0" lang="en-US" sz="3600" u="none" cap="none" strike="noStrike">
                <a:solidFill>
                  <a:schemeClr val="dk1"/>
                </a:solidFill>
                <a:latin typeface="Arial"/>
                <a:ea typeface="Arial"/>
                <a:cs typeface="Arial"/>
                <a:sym typeface="Arial"/>
              </a:rPr>
              <a:t>Scaling the </a:t>
            </a:r>
            <a:r>
              <a:rPr lang="en-US" sz="3600">
                <a:solidFill>
                  <a:schemeClr val="dk1"/>
                </a:solidFill>
              </a:rPr>
              <a:t>M</a:t>
            </a:r>
            <a:r>
              <a:rPr b="0" i="0" lang="en-US" sz="3600" u="none" cap="none" strike="noStrike">
                <a:solidFill>
                  <a:schemeClr val="dk1"/>
                </a:solidFill>
                <a:latin typeface="Arial"/>
                <a:ea typeface="Arial"/>
                <a:cs typeface="Arial"/>
                <a:sym typeface="Arial"/>
              </a:rPr>
              <a:t>irror</a:t>
            </a:r>
            <a:endParaRPr sz="3600">
              <a:solidFill>
                <a:schemeClr val="dk1"/>
              </a:solidFill>
            </a:endParaRPr>
          </a:p>
        </p:txBody>
      </p:sp>
      <p:sp>
        <p:nvSpPr>
          <p:cNvPr id="279" name="Google Shape;279;p41"/>
          <p:cNvSpPr txBox="1"/>
          <p:nvPr>
            <p:ph idx="4294967295" type="body"/>
          </p:nvPr>
        </p:nvSpPr>
        <p:spPr>
          <a:xfrm>
            <a:off x="271100" y="1044275"/>
            <a:ext cx="8686800" cy="3828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3200"/>
              <a:buNone/>
            </a:pPr>
            <a:r>
              <a:rPr b="0" i="0" lang="en-US" sz="2400" u="none">
                <a:solidFill>
                  <a:schemeClr val="dk1"/>
                </a:solidFill>
                <a:latin typeface="Arial"/>
                <a:ea typeface="Arial"/>
                <a:cs typeface="Arial"/>
                <a:sym typeface="Arial"/>
              </a:rPr>
              <a:t>Modify the Mirror program so that it can scale.</a:t>
            </a:r>
            <a:endParaRPr sz="2800"/>
          </a:p>
          <a:p>
            <a:pPr indent="-355600" lvl="0" marL="457200" marR="0" rtl="0" algn="l">
              <a:lnSpc>
                <a:spcPct val="100000"/>
              </a:lnSpc>
              <a:spcBef>
                <a:spcPts val="480"/>
              </a:spcBef>
              <a:spcAft>
                <a:spcPts val="0"/>
              </a:spcAft>
              <a:buClr>
                <a:schemeClr val="dk1"/>
              </a:buClr>
              <a:buSzPts val="2000"/>
              <a:buFont typeface="Arial"/>
              <a:buChar char="•"/>
            </a:pPr>
            <a:r>
              <a:rPr b="0" i="0" lang="en-US" sz="2000" u="none" cap="none" strike="noStrike">
                <a:solidFill>
                  <a:schemeClr val="dk1"/>
                </a:solidFill>
                <a:latin typeface="Arial"/>
                <a:ea typeface="Arial"/>
                <a:cs typeface="Arial"/>
                <a:sym typeface="Arial"/>
              </a:rPr>
              <a:t>The current mirror (left) is at size 4; the right is at size 3.</a:t>
            </a:r>
            <a:endParaRPr b="0" i="0" sz="2000" u="none" cap="none" strike="noStrike">
              <a:solidFill>
                <a:schemeClr val="dk1"/>
              </a:solidFill>
              <a:latin typeface="Arial"/>
              <a:ea typeface="Arial"/>
              <a:cs typeface="Arial"/>
              <a:sym typeface="Arial"/>
            </a:endParaRPr>
          </a:p>
          <a:p>
            <a:pPr indent="-355600" lvl="0" marL="457200" marR="0" rtl="0" algn="l">
              <a:lnSpc>
                <a:spcPct val="100000"/>
              </a:lnSpc>
              <a:spcBef>
                <a:spcPts val="0"/>
              </a:spcBef>
              <a:spcAft>
                <a:spcPts val="0"/>
              </a:spcAft>
              <a:buClr>
                <a:schemeClr val="dk1"/>
              </a:buClr>
              <a:buSzPts val="2000"/>
              <a:buFont typeface="Arial"/>
              <a:buChar char="•"/>
            </a:pPr>
            <a:r>
              <a:rPr lang="en-US" sz="2000">
                <a:solidFill>
                  <a:schemeClr val="dk1"/>
                </a:solidFill>
                <a:latin typeface="Arial"/>
                <a:ea typeface="Arial"/>
                <a:cs typeface="Arial"/>
                <a:sym typeface="Arial"/>
              </a:rPr>
              <a:t>Want to change size in only one place.</a:t>
            </a:r>
            <a:endParaRPr sz="2000">
              <a:solidFill>
                <a:schemeClr val="dk1"/>
              </a:solidFill>
              <a:latin typeface="Arial"/>
              <a:ea typeface="Arial"/>
              <a:cs typeface="Arial"/>
              <a:sym typeface="Arial"/>
            </a:endParaRPr>
          </a:p>
          <a:p>
            <a:pPr indent="-355600" lvl="0" marL="457200" marR="0" rtl="0" algn="l">
              <a:lnSpc>
                <a:spcPct val="100000"/>
              </a:lnSpc>
              <a:spcBef>
                <a:spcPts val="0"/>
              </a:spcBef>
              <a:spcAft>
                <a:spcPts val="0"/>
              </a:spcAft>
              <a:buClr>
                <a:schemeClr val="dk1"/>
              </a:buClr>
              <a:buSzPts val="2000"/>
              <a:buFont typeface="Arial"/>
              <a:buChar char="•"/>
            </a:pPr>
            <a:r>
              <a:rPr lang="en-US" sz="2000">
                <a:solidFill>
                  <a:schemeClr val="dk1"/>
                </a:solidFill>
                <a:latin typeface="Arial"/>
                <a:ea typeface="Arial"/>
                <a:cs typeface="Arial"/>
                <a:sym typeface="Arial"/>
              </a:rPr>
              <a:t>How do you choose what SIZE should be (4, 8 or 10)?</a:t>
            </a:r>
            <a:endParaRPr sz="2000">
              <a:solidFill>
                <a:schemeClr val="dk1"/>
              </a:solidFill>
              <a:latin typeface="Arial"/>
              <a:ea typeface="Arial"/>
              <a:cs typeface="Arial"/>
              <a:sym typeface="Arial"/>
            </a:endParaRPr>
          </a:p>
        </p:txBody>
      </p:sp>
      <p:sp>
        <p:nvSpPr>
          <p:cNvPr id="280" name="Google Shape;280;p41"/>
          <p:cNvSpPr txBox="1"/>
          <p:nvPr/>
        </p:nvSpPr>
        <p:spPr>
          <a:xfrm>
            <a:off x="1363150" y="2400306"/>
            <a:ext cx="3070200" cy="2770500"/>
          </a:xfrm>
          <a:prstGeom prst="rect">
            <a:avLst/>
          </a:prstGeom>
          <a:noFill/>
          <a:ln>
            <a:noFill/>
          </a:ln>
        </p:spPr>
        <p:txBody>
          <a:bodyPr anchorCtr="0" anchor="t" bIns="45700" lIns="91425" spcFirstLastPara="1" rIns="91425" wrap="square" tIns="45700">
            <a:spAutoFit/>
          </a:bodyPr>
          <a:lstStyle/>
          <a:p>
            <a:pPr indent="0" lvl="1" marL="114300" marR="0" rtl="0" algn="l">
              <a:lnSpc>
                <a:spcPct val="90000"/>
              </a:lnSpc>
              <a:spcBef>
                <a:spcPts val="0"/>
              </a:spcBef>
              <a:spcAft>
                <a:spcPts val="0"/>
              </a:spcAft>
              <a:buClr>
                <a:schemeClr val="dk1"/>
              </a:buClr>
              <a:buSzPts val="2000"/>
              <a:buFont typeface="Courier New"/>
              <a:buNone/>
            </a:pPr>
            <a:r>
              <a:rPr b="0" i="1"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1"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1"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1"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1"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p:txBody>
      </p:sp>
      <p:sp>
        <p:nvSpPr>
          <p:cNvPr id="281" name="Google Shape;281;p41"/>
          <p:cNvSpPr txBox="1"/>
          <p:nvPr/>
        </p:nvSpPr>
        <p:spPr>
          <a:xfrm>
            <a:off x="4867112" y="2673150"/>
            <a:ext cx="2579700" cy="2224800"/>
          </a:xfrm>
          <a:prstGeom prst="rect">
            <a:avLst/>
          </a:prstGeom>
          <a:noFill/>
          <a:ln>
            <a:noFill/>
          </a:ln>
        </p:spPr>
        <p:txBody>
          <a:bodyPr anchorCtr="0" anchor="t" bIns="45700" lIns="91425" spcFirstLastPara="1" rIns="91425" wrap="square" tIns="45700">
            <a:spAutoFit/>
          </a:bodyPr>
          <a:lstStyle/>
          <a:p>
            <a:pPr indent="0" lvl="1" marL="114300" marR="0" rtl="0" algn="l">
              <a:lnSpc>
                <a:spcPct val="90000"/>
              </a:lnSpc>
              <a:spcBef>
                <a:spcPts val="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p:txBody>
      </p:sp>
      <p:sp>
        <p:nvSpPr>
          <p:cNvPr id="282" name="Google Shape;282;p41"/>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42"/>
          <p:cNvSpPr txBox="1"/>
          <p:nvPr>
            <p:ph idx="1" type="body"/>
          </p:nvPr>
        </p:nvSpPr>
        <p:spPr>
          <a:xfrm>
            <a:off x="2379475" y="1884775"/>
            <a:ext cx="6307200" cy="2801400"/>
          </a:xfrm>
          <a:prstGeom prst="rect">
            <a:avLst/>
          </a:prstGeom>
        </p:spPr>
        <p:txBody>
          <a:bodyPr anchorCtr="0" anchor="t" bIns="45700" lIns="91425" spcFirstLastPara="1" rIns="91425" wrap="square" tIns="45700">
            <a:normAutofit/>
          </a:bodyPr>
          <a:lstStyle/>
          <a:p>
            <a:pPr indent="0" lvl="0" marL="0" rtl="0" algn="l">
              <a:spcBef>
                <a:spcPts val="360"/>
              </a:spcBef>
              <a:spcAft>
                <a:spcPts val="0"/>
              </a:spcAft>
              <a:buNone/>
            </a:pPr>
            <a:r>
              <a:rPr lang="en-US"/>
              <a:t>MirrorStart.java</a:t>
            </a:r>
            <a:endParaRPr/>
          </a:p>
          <a:p>
            <a:pPr indent="0" lvl="0" marL="0" rtl="0" algn="l">
              <a:spcBef>
                <a:spcPts val="360"/>
              </a:spcBef>
              <a:spcAft>
                <a:spcPts val="0"/>
              </a:spcAft>
              <a:buNone/>
            </a:pPr>
            <a:r>
              <a:rPr lang="en-US"/>
              <a:t>Experiment with SIZE</a:t>
            </a:r>
            <a:endParaRPr/>
          </a:p>
        </p:txBody>
      </p:sp>
      <p:sp>
        <p:nvSpPr>
          <p:cNvPr id="289" name="Google Shape;289;p4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fld id="{00000000-1234-1234-1234-123412341234}" type="slidenum">
              <a:rPr lang="en-US"/>
              <a:t>‹#›</a:t>
            </a:fld>
            <a:endParaRPr/>
          </a:p>
        </p:txBody>
      </p:sp>
      <p:sp>
        <p:nvSpPr>
          <p:cNvPr id="290" name="Google Shape;290;p42"/>
          <p:cNvSpPr/>
          <p:nvPr/>
        </p:nvSpPr>
        <p:spPr>
          <a:xfrm>
            <a:off x="426575" y="1738275"/>
            <a:ext cx="1457100" cy="1362600"/>
          </a:xfrm>
          <a:prstGeom prst="ellipse">
            <a:avLst/>
          </a:prstGeom>
          <a:solidFill>
            <a:srgbClr val="1F497D"/>
          </a:solidFill>
          <a:ln cap="flat" cmpd="sng" w="9525">
            <a:solidFill>
              <a:srgbClr val="1F497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1800">
                <a:solidFill>
                  <a:srgbClr val="FFFFFF"/>
                </a:solidFill>
              </a:rPr>
              <a:t>Demo</a:t>
            </a:r>
            <a:endParaRPr b="1" sz="1800">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43"/>
          <p:cNvSpPr txBox="1"/>
          <p:nvPr>
            <p:ph type="title"/>
          </p:nvPr>
        </p:nvSpPr>
        <p:spPr>
          <a:xfrm>
            <a:off x="457200" y="463951"/>
            <a:ext cx="8229600" cy="613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Patterns</a:t>
            </a:r>
            <a:endParaRPr/>
          </a:p>
        </p:txBody>
      </p:sp>
      <p:sp>
        <p:nvSpPr>
          <p:cNvPr id="297" name="Google Shape;297;p4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graphicFrame>
        <p:nvGraphicFramePr>
          <p:cNvPr id="298" name="Google Shape;298;p43"/>
          <p:cNvGraphicFramePr/>
          <p:nvPr/>
        </p:nvGraphicFramePr>
        <p:xfrm>
          <a:off x="2019550" y="2000250"/>
          <a:ext cx="3000000" cy="3000000"/>
        </p:xfrm>
        <a:graphic>
          <a:graphicData uri="http://schemas.openxmlformats.org/drawingml/2006/table">
            <a:tbl>
              <a:tblPr>
                <a:noFill/>
                <a:tableStyleId>{87A8A473-9ADB-4CFB-9C3C-17051B5590BF}</a:tableStyleId>
              </a:tblPr>
              <a:tblGrid>
                <a:gridCol w="2627600"/>
                <a:gridCol w="2627600"/>
              </a:tblGrid>
              <a:tr h="381000">
                <a:tc>
                  <a:txBody>
                    <a:bodyPr/>
                    <a:lstStyle/>
                    <a:p>
                      <a:pPr indent="0" lvl="0" marL="0" rtl="0" algn="l">
                        <a:spcBef>
                          <a:spcPts val="0"/>
                        </a:spcBef>
                        <a:spcAft>
                          <a:spcPts val="0"/>
                        </a:spcAft>
                        <a:buNone/>
                      </a:pPr>
                      <a:r>
                        <a:rPr b="1" lang="en-US"/>
                        <a:t>Pattern for Two Variables</a:t>
                      </a:r>
                      <a:endParaRPr b="1"/>
                    </a:p>
                  </a:txBody>
                  <a:tcPr marT="91425" marB="91425" marR="91425" marL="91425"/>
                </a:tc>
                <a:tc>
                  <a:txBody>
                    <a:bodyPr/>
                    <a:lstStyle/>
                    <a:p>
                      <a:pPr indent="0" lvl="0" marL="0" rtl="0" algn="l">
                        <a:spcBef>
                          <a:spcPts val="0"/>
                        </a:spcBef>
                        <a:spcAft>
                          <a:spcPts val="0"/>
                        </a:spcAft>
                        <a:buNone/>
                      </a:pPr>
                      <a:r>
                        <a:rPr b="1" lang="en-US"/>
                        <a:t>Related Algebra</a:t>
                      </a:r>
                      <a:endParaRPr b="1"/>
                    </a:p>
                  </a:txBody>
                  <a:tcPr marT="91425" marB="91425" marR="91425" marL="91425"/>
                </a:tc>
              </a:tr>
              <a:tr h="381000">
                <a:tc>
                  <a:txBody>
                    <a:bodyPr/>
                    <a:lstStyle/>
                    <a:p>
                      <a:pPr indent="0" lvl="0" marL="0" rtl="0" algn="l">
                        <a:spcBef>
                          <a:spcPts val="0"/>
                        </a:spcBef>
                        <a:spcAft>
                          <a:spcPts val="0"/>
                        </a:spcAft>
                        <a:buNone/>
                      </a:pPr>
                      <a:r>
                        <a:rPr lang="en-US"/>
                        <a:t>moving in opposite directions</a:t>
                      </a:r>
                      <a:endParaRPr/>
                    </a:p>
                  </a:txBody>
                  <a:tcPr marT="91425" marB="91425" marR="91425" marL="91425"/>
                </a:tc>
                <a:tc>
                  <a:txBody>
                    <a:bodyPr/>
                    <a:lstStyle/>
                    <a:p>
                      <a:pPr indent="0" lvl="0" marL="0" rtl="0" algn="l">
                        <a:spcBef>
                          <a:spcPts val="0"/>
                        </a:spcBef>
                        <a:spcAft>
                          <a:spcPts val="0"/>
                        </a:spcAft>
                        <a:buNone/>
                      </a:pPr>
                      <a:r>
                        <a:rPr lang="en-US"/>
                        <a:t>multiply by a negative</a:t>
                      </a:r>
                      <a:endParaRPr/>
                    </a:p>
                  </a:txBody>
                  <a:tcPr marT="91425" marB="91425" marR="91425" marL="91425"/>
                </a:tc>
              </a:tr>
              <a:tr h="381000">
                <a:tc>
                  <a:txBody>
                    <a:bodyPr/>
                    <a:lstStyle/>
                    <a:p>
                      <a:pPr indent="0" lvl="0" marL="0" rtl="0" algn="l">
                        <a:spcBef>
                          <a:spcPts val="0"/>
                        </a:spcBef>
                        <a:spcAft>
                          <a:spcPts val="0"/>
                        </a:spcAft>
                        <a:buNone/>
                      </a:pPr>
                      <a:r>
                        <a:rPr lang="en-US"/>
                        <a:t>moving at different rates</a:t>
                      </a:r>
                      <a:endParaRPr/>
                    </a:p>
                  </a:txBody>
                  <a:tcPr marT="91425" marB="91425" marR="91425" marL="91425"/>
                </a:tc>
                <a:tc>
                  <a:txBody>
                    <a:bodyPr/>
                    <a:lstStyle/>
                    <a:p>
                      <a:pPr indent="0" lvl="0" marL="0" rtl="0" algn="l">
                        <a:spcBef>
                          <a:spcPts val="0"/>
                        </a:spcBef>
                        <a:spcAft>
                          <a:spcPts val="0"/>
                        </a:spcAft>
                        <a:buNone/>
                      </a:pPr>
                      <a:r>
                        <a:rPr lang="en-US"/>
                        <a:t>multiply or divide</a:t>
                      </a:r>
                      <a:endParaRPr/>
                    </a:p>
                  </a:txBody>
                  <a:tcPr marT="91425" marB="91425" marR="91425" marL="91425"/>
                </a:tc>
              </a:tr>
              <a:tr h="381000">
                <a:tc>
                  <a:txBody>
                    <a:bodyPr/>
                    <a:lstStyle/>
                    <a:p>
                      <a:pPr indent="0" lvl="0" marL="0" rtl="0" algn="l">
                        <a:spcBef>
                          <a:spcPts val="0"/>
                        </a:spcBef>
                        <a:spcAft>
                          <a:spcPts val="0"/>
                        </a:spcAft>
                        <a:buNone/>
                      </a:pPr>
                      <a:r>
                        <a:rPr lang="en-US"/>
                        <a:t>starting in </a:t>
                      </a:r>
                      <a:r>
                        <a:rPr lang="en-US"/>
                        <a:t>different places</a:t>
                      </a:r>
                      <a:endParaRPr/>
                    </a:p>
                  </a:txBody>
                  <a:tcPr marT="91425" marB="91425" marR="91425" marL="91425"/>
                </a:tc>
                <a:tc>
                  <a:txBody>
                    <a:bodyPr/>
                    <a:lstStyle/>
                    <a:p>
                      <a:pPr indent="0" lvl="0" marL="0" rtl="0" algn="l">
                        <a:spcBef>
                          <a:spcPts val="0"/>
                        </a:spcBef>
                        <a:spcAft>
                          <a:spcPts val="0"/>
                        </a:spcAft>
                        <a:buNone/>
                      </a:pPr>
                      <a:r>
                        <a:rPr lang="en-US"/>
                        <a:t>add or subtract</a:t>
                      </a:r>
                      <a:endParaRPr/>
                    </a:p>
                  </a:txBody>
                  <a:tcPr marT="91425" marB="91425" marR="91425" marL="91425"/>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3" name="Shape 303"/>
        <p:cNvGrpSpPr/>
        <p:nvPr/>
      </p:nvGrpSpPr>
      <p:grpSpPr>
        <a:xfrm>
          <a:off x="0" y="0"/>
          <a:ext cx="0" cy="0"/>
          <a:chOff x="0" y="0"/>
          <a:chExt cx="0" cy="0"/>
        </a:xfrm>
      </p:grpSpPr>
      <p:cxnSp>
        <p:nvCxnSpPr>
          <p:cNvPr id="304" name="Google Shape;304;p44"/>
          <p:cNvCxnSpPr/>
          <p:nvPr/>
        </p:nvCxnSpPr>
        <p:spPr>
          <a:xfrm flipH="1" rot="10800000">
            <a:off x="628650" y="3463950"/>
            <a:ext cx="7818000" cy="22200"/>
          </a:xfrm>
          <a:prstGeom prst="straightConnector1">
            <a:avLst/>
          </a:prstGeom>
          <a:noFill/>
          <a:ln cap="flat" cmpd="sng" w="19050">
            <a:solidFill>
              <a:srgbClr val="BF5700"/>
            </a:solidFill>
            <a:prstDash val="solid"/>
            <a:round/>
            <a:headEnd len="sm" w="sm" type="none"/>
            <a:tailEnd len="sm" w="sm" type="none"/>
          </a:ln>
        </p:spPr>
      </p:cxnSp>
      <p:sp>
        <p:nvSpPr>
          <p:cNvPr id="305" name="Google Shape;305;p44"/>
          <p:cNvSpPr txBox="1"/>
          <p:nvPr/>
        </p:nvSpPr>
        <p:spPr>
          <a:xfrm>
            <a:off x="502920" y="1657350"/>
            <a:ext cx="7886700" cy="1752600"/>
          </a:xfrm>
          <a:prstGeom prst="rect">
            <a:avLst/>
          </a:prstGeom>
          <a:noFill/>
          <a:ln>
            <a:noFill/>
          </a:ln>
        </p:spPr>
        <p:txBody>
          <a:bodyPr anchorCtr="0" anchor="b" bIns="45700" lIns="91425" spcFirstLastPara="1" rIns="91425" wrap="square" tIns="45700">
            <a:noAutofit/>
          </a:bodyPr>
          <a:lstStyle/>
          <a:p>
            <a:pPr indent="0" lvl="0" marL="0" marR="0" rtl="0" algn="ctr">
              <a:lnSpc>
                <a:spcPct val="142857"/>
              </a:lnSpc>
              <a:spcBef>
                <a:spcPts val="0"/>
              </a:spcBef>
              <a:spcAft>
                <a:spcPts val="0"/>
              </a:spcAft>
              <a:buClr>
                <a:srgbClr val="BF5700"/>
              </a:buClr>
              <a:buSzPts val="2800"/>
              <a:buFont typeface="Arial Black"/>
              <a:buNone/>
            </a:pPr>
            <a:r>
              <a:rPr b="1" lang="en-US" sz="4000">
                <a:solidFill>
                  <a:srgbClr val="BF5700"/>
                </a:solidFill>
                <a:latin typeface="Arial Black"/>
                <a:ea typeface="Arial Black"/>
                <a:cs typeface="Arial Black"/>
                <a:sym typeface="Arial Black"/>
              </a:rPr>
              <a:t>2.5 </a:t>
            </a:r>
            <a:endParaRPr b="1" sz="4000">
              <a:solidFill>
                <a:srgbClr val="BF5700"/>
              </a:solidFill>
              <a:latin typeface="Arial Black"/>
              <a:ea typeface="Arial Black"/>
              <a:cs typeface="Arial Black"/>
              <a:sym typeface="Arial Black"/>
            </a:endParaRPr>
          </a:p>
          <a:p>
            <a:pPr indent="0" lvl="0" marL="0" marR="0" rtl="0" algn="ctr">
              <a:lnSpc>
                <a:spcPct val="142857"/>
              </a:lnSpc>
              <a:spcBef>
                <a:spcPts val="0"/>
              </a:spcBef>
              <a:spcAft>
                <a:spcPts val="0"/>
              </a:spcAft>
              <a:buClr>
                <a:srgbClr val="BF5700"/>
              </a:buClr>
              <a:buSzPts val="2800"/>
              <a:buFont typeface="Arial Black"/>
              <a:buNone/>
            </a:pPr>
            <a:r>
              <a:rPr b="1" lang="en-US" sz="4000">
                <a:solidFill>
                  <a:srgbClr val="BF5700"/>
                </a:solidFill>
                <a:latin typeface="Arial Black"/>
                <a:ea typeface="Arial Black"/>
                <a:cs typeface="Arial Black"/>
                <a:sym typeface="Arial Black"/>
              </a:rPr>
              <a:t>Case Study </a:t>
            </a:r>
            <a:endParaRPr b="1" sz="4000">
              <a:solidFill>
                <a:srgbClr val="BF5700"/>
              </a:solidFill>
              <a:latin typeface="Arial Black"/>
              <a:ea typeface="Arial Black"/>
              <a:cs typeface="Arial Black"/>
              <a:sym typeface="Arial Black"/>
            </a:endParaRPr>
          </a:p>
          <a:p>
            <a:pPr indent="0" lvl="0" marL="0" marR="0" rtl="0" algn="ctr">
              <a:lnSpc>
                <a:spcPct val="142857"/>
              </a:lnSpc>
              <a:spcBef>
                <a:spcPts val="0"/>
              </a:spcBef>
              <a:spcAft>
                <a:spcPts val="0"/>
              </a:spcAft>
              <a:buClr>
                <a:srgbClr val="BF5700"/>
              </a:buClr>
              <a:buSzPts val="2800"/>
              <a:buFont typeface="Arial Black"/>
              <a:buNone/>
            </a:pPr>
            <a:r>
              <a:rPr b="1" lang="en-US" sz="4000">
                <a:solidFill>
                  <a:srgbClr val="BF5700"/>
                </a:solidFill>
                <a:latin typeface="Arial Black"/>
                <a:ea typeface="Arial Black"/>
                <a:cs typeface="Arial Black"/>
                <a:sym typeface="Arial Black"/>
              </a:rPr>
              <a:t>Optional Practice</a:t>
            </a:r>
            <a:endParaRPr b="1" sz="4000">
              <a:solidFill>
                <a:srgbClr val="BF5700"/>
              </a:solidFill>
              <a:latin typeface="Arial Black"/>
              <a:ea typeface="Arial Black"/>
              <a:cs typeface="Arial Black"/>
              <a:sym typeface="Arial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6" name="Shape 136"/>
        <p:cNvGrpSpPr/>
        <p:nvPr/>
      </p:nvGrpSpPr>
      <p:grpSpPr>
        <a:xfrm>
          <a:off x="0" y="0"/>
          <a:ext cx="0" cy="0"/>
          <a:chOff x="0" y="0"/>
          <a:chExt cx="0" cy="0"/>
        </a:xfrm>
      </p:grpSpPr>
      <p:cxnSp>
        <p:nvCxnSpPr>
          <p:cNvPr id="137" name="Google Shape;137;p27"/>
          <p:cNvCxnSpPr/>
          <p:nvPr/>
        </p:nvCxnSpPr>
        <p:spPr>
          <a:xfrm>
            <a:off x="628650" y="3486150"/>
            <a:ext cx="5619750" cy="0"/>
          </a:xfrm>
          <a:prstGeom prst="straightConnector1">
            <a:avLst/>
          </a:prstGeom>
          <a:noFill/>
          <a:ln cap="flat" cmpd="sng" w="19050">
            <a:solidFill>
              <a:srgbClr val="BF5700"/>
            </a:solidFill>
            <a:prstDash val="solid"/>
            <a:round/>
            <a:headEnd len="sm" w="sm" type="none"/>
            <a:tailEnd len="sm" w="sm" type="none"/>
          </a:ln>
        </p:spPr>
      </p:cxnSp>
      <p:sp>
        <p:nvSpPr>
          <p:cNvPr id="138" name="Google Shape;138;p27"/>
          <p:cNvSpPr txBox="1"/>
          <p:nvPr/>
        </p:nvSpPr>
        <p:spPr>
          <a:xfrm>
            <a:off x="548650" y="3920450"/>
            <a:ext cx="6573000" cy="6516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rgbClr val="BF5700"/>
              </a:buClr>
              <a:buSzPts val="1050"/>
              <a:buFont typeface="Arial"/>
              <a:buNone/>
            </a:pPr>
            <a:r>
              <a:rPr lang="en-US" sz="1050">
                <a:solidFill>
                  <a:srgbClr val="BF5700"/>
                </a:solidFill>
                <a:latin typeface="Arial Black"/>
                <a:ea typeface="Arial Black"/>
                <a:cs typeface="Arial Black"/>
                <a:sym typeface="Arial Black"/>
              </a:rPr>
              <a:t>PROFESSOR</a:t>
            </a:r>
            <a:r>
              <a:rPr b="0" i="0" lang="en-US" sz="1050" u="none" cap="none" strike="noStrike">
                <a:solidFill>
                  <a:srgbClr val="BF5700"/>
                </a:solidFill>
                <a:latin typeface="Arial Black"/>
                <a:ea typeface="Arial Black"/>
                <a:cs typeface="Arial Black"/>
                <a:sym typeface="Arial Black"/>
              </a:rPr>
              <a:t> RAMSEY</a:t>
            </a:r>
            <a:endParaRPr b="0" i="0" sz="1050" u="none" cap="none" strike="noStrike">
              <a:solidFill>
                <a:srgbClr val="BF5700"/>
              </a:solidFill>
              <a:latin typeface="Arial Black"/>
              <a:ea typeface="Arial Black"/>
              <a:cs typeface="Arial Black"/>
              <a:sym typeface="Arial Black"/>
            </a:endParaRPr>
          </a:p>
          <a:p>
            <a:pPr indent="0" lvl="0" marL="0" marR="0" rtl="0" algn="l">
              <a:lnSpc>
                <a:spcPct val="100000"/>
              </a:lnSpc>
              <a:spcBef>
                <a:spcPts val="0"/>
              </a:spcBef>
              <a:spcAft>
                <a:spcPts val="0"/>
              </a:spcAft>
              <a:buClr>
                <a:srgbClr val="BF5700"/>
              </a:buClr>
              <a:buSzPts val="1050"/>
              <a:buFont typeface="Arial"/>
              <a:buNone/>
            </a:pPr>
            <a:r>
              <a:rPr b="0" i="0" lang="en-US" sz="1050" u="none" cap="none" strike="noStrike">
                <a:solidFill>
                  <a:srgbClr val="BF5700"/>
                </a:solidFill>
                <a:latin typeface="Arial Black"/>
                <a:ea typeface="Arial Black"/>
                <a:cs typeface="Arial Black"/>
                <a:sym typeface="Arial Black"/>
              </a:rPr>
              <a:t>ramsey@cs.utexas.edu</a:t>
            </a:r>
            <a:endParaRPr b="0" i="0" sz="1050" u="none" cap="none" strike="noStrike">
              <a:solidFill>
                <a:srgbClr val="BF5700"/>
              </a:solidFill>
              <a:latin typeface="Arial Black"/>
              <a:ea typeface="Arial Black"/>
              <a:cs typeface="Arial Black"/>
              <a:sym typeface="Arial Black"/>
            </a:endParaRPr>
          </a:p>
        </p:txBody>
      </p:sp>
      <p:sp>
        <p:nvSpPr>
          <p:cNvPr id="139" name="Google Shape;139;p27"/>
          <p:cNvSpPr txBox="1"/>
          <p:nvPr/>
        </p:nvSpPr>
        <p:spPr>
          <a:xfrm>
            <a:off x="502920" y="1657350"/>
            <a:ext cx="7886700" cy="1752600"/>
          </a:xfrm>
          <a:prstGeom prst="rect">
            <a:avLst/>
          </a:prstGeom>
          <a:noFill/>
          <a:ln>
            <a:noFill/>
          </a:ln>
        </p:spPr>
        <p:txBody>
          <a:bodyPr anchorCtr="0" anchor="b" bIns="45700" lIns="91425" spcFirstLastPara="1" rIns="91425" wrap="square" tIns="45700">
            <a:noAutofit/>
          </a:bodyPr>
          <a:lstStyle/>
          <a:p>
            <a:pPr indent="0" lvl="0" marL="0" marR="0" rtl="0" algn="l">
              <a:lnSpc>
                <a:spcPct val="142857"/>
              </a:lnSpc>
              <a:spcBef>
                <a:spcPts val="0"/>
              </a:spcBef>
              <a:spcAft>
                <a:spcPts val="0"/>
              </a:spcAft>
              <a:buClr>
                <a:srgbClr val="BF5700"/>
              </a:buClr>
              <a:buSzPts val="2800"/>
              <a:buFont typeface="Arial Black"/>
              <a:buNone/>
            </a:pPr>
            <a:r>
              <a:t/>
            </a:r>
            <a:endParaRPr b="1" sz="3300">
              <a:solidFill>
                <a:srgbClr val="FF0000"/>
              </a:solidFill>
              <a:latin typeface="Arial Black"/>
              <a:ea typeface="Arial Black"/>
              <a:cs typeface="Arial Black"/>
              <a:sym typeface="Arial Black"/>
            </a:endParaRPr>
          </a:p>
          <a:p>
            <a:pPr indent="0" lvl="0" marL="0" rtl="0" algn="l">
              <a:spcBef>
                <a:spcPts val="0"/>
              </a:spcBef>
              <a:spcAft>
                <a:spcPts val="0"/>
              </a:spcAft>
              <a:buClr>
                <a:srgbClr val="BF5700"/>
              </a:buClr>
              <a:buSzPts val="2800"/>
              <a:buFont typeface="Arial Black"/>
              <a:buNone/>
            </a:pPr>
            <a:r>
              <a:rPr b="1" lang="en-US" sz="3700">
                <a:solidFill>
                  <a:srgbClr val="BF5700"/>
                </a:solidFill>
                <a:latin typeface="Arial Black"/>
                <a:ea typeface="Arial Black"/>
                <a:cs typeface="Arial Black"/>
                <a:sym typeface="Arial Black"/>
              </a:rPr>
              <a:t>2.4 Managing Complexity</a:t>
            </a:r>
            <a:endParaRPr b="1" sz="3700">
              <a:solidFill>
                <a:srgbClr val="BF5700"/>
              </a:solidFill>
              <a:latin typeface="Arial Black"/>
              <a:ea typeface="Arial Black"/>
              <a:cs typeface="Arial Black"/>
              <a:sym typeface="Arial Black"/>
            </a:endParaRPr>
          </a:p>
        </p:txBody>
      </p:sp>
      <p:pic>
        <p:nvPicPr>
          <p:cNvPr id="140" name="Google Shape;140;p27"/>
          <p:cNvPicPr preferRelativeResize="0"/>
          <p:nvPr/>
        </p:nvPicPr>
        <p:blipFill rotWithShape="1">
          <a:blip r:embed="rId3">
            <a:alphaModFix/>
          </a:blip>
          <a:srcRect b="0" l="0" r="0" t="0"/>
          <a:stretch/>
        </p:blipFill>
        <p:spPr>
          <a:xfrm>
            <a:off x="6565597" y="-152400"/>
            <a:ext cx="2151186" cy="1047750"/>
          </a:xfrm>
          <a:prstGeom prst="rect">
            <a:avLst/>
          </a:prstGeom>
          <a:noFill/>
          <a:ln>
            <a:noFill/>
          </a:ln>
        </p:spPr>
      </p:pic>
      <p:pic>
        <p:nvPicPr>
          <p:cNvPr id="141" name="Google Shape;141;p27"/>
          <p:cNvPicPr preferRelativeResize="0"/>
          <p:nvPr/>
        </p:nvPicPr>
        <p:blipFill rotWithShape="1">
          <a:blip r:embed="rId4">
            <a:alphaModFix/>
          </a:blip>
          <a:srcRect b="0" l="0" r="0" t="0"/>
          <a:stretch/>
        </p:blipFill>
        <p:spPr>
          <a:xfrm>
            <a:off x="7399968" y="785468"/>
            <a:ext cx="989650" cy="98965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45"/>
          <p:cNvSpPr txBox="1"/>
          <p:nvPr>
            <p:ph idx="4294967295" type="title"/>
          </p:nvPr>
        </p:nvSpPr>
        <p:spPr>
          <a:xfrm>
            <a:off x="0" y="0"/>
            <a:ext cx="741900" cy="56703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lang="en-US" sz="3000"/>
              <a:t>A</a:t>
            </a:r>
            <a:endParaRPr sz="3000"/>
          </a:p>
          <a:p>
            <a:pPr indent="0" lvl="0" marL="0" marR="0" rtl="0" algn="ctr">
              <a:lnSpc>
                <a:spcPct val="100000"/>
              </a:lnSpc>
              <a:spcBef>
                <a:spcPts val="0"/>
              </a:spcBef>
              <a:spcAft>
                <a:spcPts val="0"/>
              </a:spcAft>
              <a:buClr>
                <a:srgbClr val="FF0000"/>
              </a:buClr>
              <a:buSzPts val="4400"/>
              <a:buFont typeface="Arial"/>
              <a:buNone/>
            </a:pPr>
            <a:r>
              <a:rPr lang="en-US" sz="3000"/>
              <a:t>r</a:t>
            </a:r>
            <a:endParaRPr sz="3000"/>
          </a:p>
          <a:p>
            <a:pPr indent="0" lvl="0" marL="0" marR="0" rtl="0" algn="ctr">
              <a:lnSpc>
                <a:spcPct val="100000"/>
              </a:lnSpc>
              <a:spcBef>
                <a:spcPts val="0"/>
              </a:spcBef>
              <a:spcAft>
                <a:spcPts val="0"/>
              </a:spcAft>
              <a:buClr>
                <a:srgbClr val="FF0000"/>
              </a:buClr>
              <a:buSzPts val="4400"/>
              <a:buFont typeface="Arial"/>
              <a:buNone/>
            </a:pPr>
            <a:r>
              <a:rPr lang="en-US" sz="3000"/>
              <a:t>t</a:t>
            </a:r>
            <a:endParaRPr sz="3000"/>
          </a:p>
          <a:p>
            <a:pPr indent="0" lvl="0" marL="0" marR="0" rtl="0" algn="ctr">
              <a:lnSpc>
                <a:spcPct val="100000"/>
              </a:lnSpc>
              <a:spcBef>
                <a:spcPts val="0"/>
              </a:spcBef>
              <a:spcAft>
                <a:spcPts val="0"/>
              </a:spcAft>
              <a:buClr>
                <a:srgbClr val="FF0000"/>
              </a:buClr>
              <a:buSzPts val="4400"/>
              <a:buFont typeface="Arial"/>
              <a:buNone/>
            </a:pPr>
            <a:r>
              <a:t/>
            </a:r>
            <a:endParaRPr sz="3000"/>
          </a:p>
          <a:p>
            <a:pPr indent="0" lvl="0" marL="0" marR="0" rtl="0" algn="ctr">
              <a:lnSpc>
                <a:spcPct val="100000"/>
              </a:lnSpc>
              <a:spcBef>
                <a:spcPts val="0"/>
              </a:spcBef>
              <a:spcAft>
                <a:spcPts val="0"/>
              </a:spcAft>
              <a:buClr>
                <a:srgbClr val="FF0000"/>
              </a:buClr>
              <a:buSzPts val="4400"/>
              <a:buFont typeface="Arial"/>
              <a:buNone/>
            </a:pPr>
            <a:r>
              <a:rPr lang="en-US" sz="3000"/>
              <a:t>R</a:t>
            </a:r>
            <a:endParaRPr sz="3000"/>
          </a:p>
          <a:p>
            <a:pPr indent="0" lvl="0" marL="0" marR="0" rtl="0" algn="ctr">
              <a:lnSpc>
                <a:spcPct val="100000"/>
              </a:lnSpc>
              <a:spcBef>
                <a:spcPts val="0"/>
              </a:spcBef>
              <a:spcAft>
                <a:spcPts val="0"/>
              </a:spcAft>
              <a:buClr>
                <a:srgbClr val="FF0000"/>
              </a:buClr>
              <a:buSzPts val="4400"/>
              <a:buFont typeface="Arial"/>
              <a:buNone/>
            </a:pPr>
            <a:r>
              <a:rPr lang="en-US" sz="3000"/>
              <a:t>o</a:t>
            </a:r>
            <a:endParaRPr sz="3000"/>
          </a:p>
          <a:p>
            <a:pPr indent="0" lvl="0" marL="0" marR="0" rtl="0" algn="ctr">
              <a:lnSpc>
                <a:spcPct val="100000"/>
              </a:lnSpc>
              <a:spcBef>
                <a:spcPts val="0"/>
              </a:spcBef>
              <a:spcAft>
                <a:spcPts val="0"/>
              </a:spcAft>
              <a:buClr>
                <a:srgbClr val="FF0000"/>
              </a:buClr>
              <a:buSzPts val="4400"/>
              <a:buFont typeface="Arial"/>
              <a:buNone/>
            </a:pPr>
            <a:r>
              <a:rPr lang="en-US" sz="3000"/>
              <a:t>c</a:t>
            </a:r>
            <a:endParaRPr sz="3000"/>
          </a:p>
          <a:p>
            <a:pPr indent="0" lvl="0" marL="0" marR="0" rtl="0" algn="ctr">
              <a:lnSpc>
                <a:spcPct val="100000"/>
              </a:lnSpc>
              <a:spcBef>
                <a:spcPts val="0"/>
              </a:spcBef>
              <a:spcAft>
                <a:spcPts val="0"/>
              </a:spcAft>
              <a:buClr>
                <a:srgbClr val="FF0000"/>
              </a:buClr>
              <a:buSzPts val="4400"/>
              <a:buFont typeface="Arial"/>
              <a:buNone/>
            </a:pPr>
            <a:r>
              <a:rPr lang="en-US" sz="3000"/>
              <a:t>k</a:t>
            </a:r>
            <a:endParaRPr sz="3000"/>
          </a:p>
          <a:p>
            <a:pPr indent="0" lvl="0" marL="0" marR="0" rtl="0" algn="ctr">
              <a:lnSpc>
                <a:spcPct val="100000"/>
              </a:lnSpc>
              <a:spcBef>
                <a:spcPts val="0"/>
              </a:spcBef>
              <a:spcAft>
                <a:spcPts val="0"/>
              </a:spcAft>
              <a:buClr>
                <a:srgbClr val="FF0000"/>
              </a:buClr>
              <a:buSzPts val="4400"/>
              <a:buFont typeface="Arial"/>
              <a:buNone/>
            </a:pPr>
            <a:r>
              <a:rPr lang="en-US" sz="3000"/>
              <a:t>e</a:t>
            </a:r>
            <a:endParaRPr sz="3000"/>
          </a:p>
          <a:p>
            <a:pPr indent="0" lvl="0" marL="0" marR="0" rtl="0" algn="ctr">
              <a:lnSpc>
                <a:spcPct val="100000"/>
              </a:lnSpc>
              <a:spcBef>
                <a:spcPts val="0"/>
              </a:spcBef>
              <a:spcAft>
                <a:spcPts val="0"/>
              </a:spcAft>
              <a:buClr>
                <a:srgbClr val="FF0000"/>
              </a:buClr>
              <a:buSzPts val="4400"/>
              <a:buFont typeface="Arial"/>
              <a:buNone/>
            </a:pPr>
            <a:r>
              <a:rPr lang="en-US" sz="3000"/>
              <a:t>t</a:t>
            </a:r>
            <a:endParaRPr sz="3000"/>
          </a:p>
        </p:txBody>
      </p:sp>
      <p:sp>
        <p:nvSpPr>
          <p:cNvPr id="311" name="Google Shape;311;p45"/>
          <p:cNvSpPr txBox="1"/>
          <p:nvPr>
            <p:ph idx="4294967295" type="body"/>
          </p:nvPr>
        </p:nvSpPr>
        <p:spPr>
          <a:xfrm>
            <a:off x="1615100" y="4571250"/>
            <a:ext cx="7918500" cy="573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640"/>
              </a:spcBef>
              <a:spcAft>
                <a:spcPts val="0"/>
              </a:spcAft>
              <a:buNone/>
            </a:pPr>
            <a:r>
              <a:rPr lang="en-US" sz="2600">
                <a:solidFill>
                  <a:schemeClr val="dk1"/>
                </a:solidFill>
                <a:latin typeface="Arial"/>
                <a:ea typeface="Arial"/>
                <a:cs typeface="Arial"/>
                <a:sym typeface="Arial"/>
              </a:rPr>
              <a:t>Size = 3           Size = 4            SIZE = 5</a:t>
            </a:r>
            <a:endParaRPr sz="2600">
              <a:solidFill>
                <a:schemeClr val="dk1"/>
              </a:solidFill>
              <a:latin typeface="Arial"/>
              <a:ea typeface="Arial"/>
              <a:cs typeface="Arial"/>
              <a:sym typeface="Arial"/>
            </a:endParaRPr>
          </a:p>
          <a:p>
            <a:pPr indent="0" lvl="0" marL="0" marR="0" rtl="0" algn="l">
              <a:lnSpc>
                <a:spcPct val="100000"/>
              </a:lnSpc>
              <a:spcBef>
                <a:spcPts val="640"/>
              </a:spcBef>
              <a:spcAft>
                <a:spcPts val="0"/>
              </a:spcAft>
              <a:buNone/>
            </a:pPr>
            <a:r>
              <a:t/>
            </a:r>
            <a:endParaRPr sz="2600">
              <a:solidFill>
                <a:schemeClr val="dk1"/>
              </a:solidFill>
              <a:latin typeface="Arial"/>
              <a:ea typeface="Arial"/>
              <a:cs typeface="Arial"/>
              <a:sym typeface="Arial"/>
            </a:endParaRPr>
          </a:p>
          <a:p>
            <a:pPr indent="-139700" lvl="0" marL="342900" marR="0" rtl="0" algn="l">
              <a:lnSpc>
                <a:spcPct val="100000"/>
              </a:lnSpc>
              <a:spcBef>
                <a:spcPts val="64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pic>
        <p:nvPicPr>
          <p:cNvPr id="312" name="Google Shape;312;p45"/>
          <p:cNvPicPr preferRelativeResize="0"/>
          <p:nvPr/>
        </p:nvPicPr>
        <p:blipFill rotWithShape="1">
          <a:blip r:embed="rId3">
            <a:alphaModFix/>
          </a:blip>
          <a:srcRect b="0" l="0" r="0" t="0"/>
          <a:stretch/>
        </p:blipFill>
        <p:spPr>
          <a:xfrm>
            <a:off x="1415075" y="39299"/>
            <a:ext cx="1660475" cy="4530650"/>
          </a:xfrm>
          <a:prstGeom prst="rect">
            <a:avLst/>
          </a:prstGeom>
          <a:noFill/>
          <a:ln>
            <a:noFill/>
          </a:ln>
        </p:spPr>
      </p:pic>
      <p:sp>
        <p:nvSpPr>
          <p:cNvPr id="313" name="Google Shape;313;p45"/>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pic>
        <p:nvPicPr>
          <p:cNvPr id="314" name="Google Shape;314;p45"/>
          <p:cNvPicPr preferRelativeResize="0"/>
          <p:nvPr/>
        </p:nvPicPr>
        <p:blipFill rotWithShape="1">
          <a:blip r:embed="rId4">
            <a:alphaModFix/>
          </a:blip>
          <a:srcRect b="0" l="0" r="0" t="0"/>
          <a:stretch/>
        </p:blipFill>
        <p:spPr>
          <a:xfrm>
            <a:off x="3748725" y="0"/>
            <a:ext cx="1660475" cy="4478231"/>
          </a:xfrm>
          <a:prstGeom prst="rect">
            <a:avLst/>
          </a:prstGeom>
          <a:noFill/>
          <a:ln>
            <a:noFill/>
          </a:ln>
        </p:spPr>
      </p:pic>
      <p:pic>
        <p:nvPicPr>
          <p:cNvPr id="315" name="Google Shape;315;p45"/>
          <p:cNvPicPr preferRelativeResize="0"/>
          <p:nvPr/>
        </p:nvPicPr>
        <p:blipFill rotWithShape="1">
          <a:blip r:embed="rId5">
            <a:alphaModFix/>
          </a:blip>
          <a:srcRect b="0" l="0" r="0" t="0"/>
          <a:stretch/>
        </p:blipFill>
        <p:spPr>
          <a:xfrm>
            <a:off x="6082375" y="0"/>
            <a:ext cx="1482817" cy="453065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4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Clr>
                <a:srgbClr val="000000"/>
              </a:buClr>
              <a:buSzPts val="1300"/>
              <a:buFont typeface="Arial"/>
              <a:buNone/>
            </a:pPr>
            <a:fld id="{00000000-1234-1234-1234-123412341234}" type="slidenum">
              <a:rPr b="0" lang="en-US" sz="1300">
                <a:solidFill>
                  <a:srgbClr val="3F3F3F"/>
                </a:solidFill>
                <a:latin typeface="Calibri"/>
                <a:ea typeface="Calibri"/>
                <a:cs typeface="Calibri"/>
                <a:sym typeface="Calibri"/>
              </a:rPr>
              <a:t>‹#›</a:t>
            </a:fld>
            <a:endParaRPr b="0" sz="1300">
              <a:solidFill>
                <a:srgbClr val="3F3F3F"/>
              </a:solidFill>
              <a:latin typeface="Calibri"/>
              <a:ea typeface="Calibri"/>
              <a:cs typeface="Calibri"/>
              <a:sym typeface="Calibri"/>
            </a:endParaRPr>
          </a:p>
        </p:txBody>
      </p:sp>
      <p:sp>
        <p:nvSpPr>
          <p:cNvPr id="322" name="Google Shape;322;p46"/>
          <p:cNvSpPr txBox="1"/>
          <p:nvPr>
            <p:ph type="title"/>
          </p:nvPr>
        </p:nvSpPr>
        <p:spPr>
          <a:xfrm>
            <a:off x="457200" y="463951"/>
            <a:ext cx="8229600" cy="613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Top Level Decomposition</a:t>
            </a:r>
            <a:endParaRPr/>
          </a:p>
        </p:txBody>
      </p:sp>
      <p:sp>
        <p:nvSpPr>
          <p:cNvPr id="323" name="Google Shape;323;p46"/>
          <p:cNvSpPr txBox="1"/>
          <p:nvPr>
            <p:ph idx="1" type="body"/>
          </p:nvPr>
        </p:nvSpPr>
        <p:spPr>
          <a:xfrm>
            <a:off x="457200" y="1138325"/>
            <a:ext cx="8229600" cy="613500"/>
          </a:xfrm>
          <a:prstGeom prst="rect">
            <a:avLst/>
          </a:prstGeom>
        </p:spPr>
        <p:txBody>
          <a:bodyPr anchorCtr="0" anchor="t" bIns="45700" lIns="91425" spcFirstLastPara="1" rIns="91425" wrap="square" tIns="45700">
            <a:normAutofit/>
          </a:bodyPr>
          <a:lstStyle/>
          <a:p>
            <a:pPr indent="0" lvl="0" marL="0" rtl="0" algn="l">
              <a:spcBef>
                <a:spcPts val="360"/>
              </a:spcBef>
              <a:spcAft>
                <a:spcPts val="0"/>
              </a:spcAft>
              <a:buNone/>
            </a:pPr>
            <a:r>
              <a:rPr lang="en-US"/>
              <a:t>What does main() look like?</a:t>
            </a:r>
            <a:endParaRPr/>
          </a:p>
        </p:txBody>
      </p:sp>
      <p:pic>
        <p:nvPicPr>
          <p:cNvPr id="324" name="Google Shape;324;p46"/>
          <p:cNvPicPr preferRelativeResize="0"/>
          <p:nvPr/>
        </p:nvPicPr>
        <p:blipFill rotWithShape="1">
          <a:blip r:embed="rId3">
            <a:alphaModFix/>
          </a:blip>
          <a:srcRect b="0" l="0" r="0" t="0"/>
          <a:stretch/>
        </p:blipFill>
        <p:spPr>
          <a:xfrm>
            <a:off x="6429000" y="1138322"/>
            <a:ext cx="1368450" cy="3733850"/>
          </a:xfrm>
          <a:prstGeom prst="rect">
            <a:avLst/>
          </a:prstGeom>
          <a:noFill/>
          <a:ln>
            <a:noFill/>
          </a:ln>
        </p:spPr>
      </p:pic>
      <p:sp>
        <p:nvSpPr>
          <p:cNvPr id="325" name="Google Shape;325;p46"/>
          <p:cNvSpPr/>
          <p:nvPr/>
        </p:nvSpPr>
        <p:spPr>
          <a:xfrm>
            <a:off x="6484825" y="1061750"/>
            <a:ext cx="2135400" cy="800100"/>
          </a:xfrm>
          <a:prstGeom prst="rect">
            <a:avLst/>
          </a:prstGeom>
          <a:noFill/>
          <a:ln cap="flat" cmpd="sng" w="19050">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r">
              <a:spcBef>
                <a:spcPts val="0"/>
              </a:spcBef>
              <a:spcAft>
                <a:spcPts val="0"/>
              </a:spcAft>
              <a:buNone/>
            </a:pPr>
            <a:r>
              <a:rPr lang="en-US"/>
              <a:t>1</a:t>
            </a:r>
            <a:endParaRPr/>
          </a:p>
        </p:txBody>
      </p:sp>
      <p:sp>
        <p:nvSpPr>
          <p:cNvPr id="326" name="Google Shape;326;p46"/>
          <p:cNvSpPr/>
          <p:nvPr/>
        </p:nvSpPr>
        <p:spPr>
          <a:xfrm>
            <a:off x="5662050" y="1879775"/>
            <a:ext cx="2135400" cy="1650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US"/>
              <a:t>2</a:t>
            </a:r>
            <a:endParaRPr/>
          </a:p>
        </p:txBody>
      </p:sp>
      <p:sp>
        <p:nvSpPr>
          <p:cNvPr id="327" name="Google Shape;327;p46"/>
          <p:cNvSpPr/>
          <p:nvPr/>
        </p:nvSpPr>
        <p:spPr>
          <a:xfrm>
            <a:off x="6484825" y="3032250"/>
            <a:ext cx="2135400" cy="865800"/>
          </a:xfrm>
          <a:prstGeom prst="rect">
            <a:avLst/>
          </a:prstGeom>
          <a:noFill/>
          <a:ln cap="flat" cmpd="sng" w="19050">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r">
              <a:spcBef>
                <a:spcPts val="0"/>
              </a:spcBef>
              <a:spcAft>
                <a:spcPts val="0"/>
              </a:spcAft>
              <a:buNone/>
            </a:pPr>
            <a:r>
              <a:rPr lang="en-US"/>
              <a:t>5</a:t>
            </a:r>
            <a:endParaRPr/>
          </a:p>
        </p:txBody>
      </p:sp>
      <p:sp>
        <p:nvSpPr>
          <p:cNvPr id="328" name="Google Shape;328;p46"/>
          <p:cNvSpPr/>
          <p:nvPr/>
        </p:nvSpPr>
        <p:spPr>
          <a:xfrm>
            <a:off x="6484825" y="2026850"/>
            <a:ext cx="2135400" cy="800100"/>
          </a:xfrm>
          <a:prstGeom prst="rect">
            <a:avLst/>
          </a:prstGeom>
          <a:noFill/>
          <a:ln cap="flat" cmpd="sng" w="19050">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r">
              <a:spcBef>
                <a:spcPts val="0"/>
              </a:spcBef>
              <a:spcAft>
                <a:spcPts val="0"/>
              </a:spcAft>
              <a:buNone/>
            </a:pPr>
            <a:r>
              <a:rPr lang="en-US"/>
              <a:t>3</a:t>
            </a:r>
            <a:endParaRPr/>
          </a:p>
        </p:txBody>
      </p:sp>
      <p:sp>
        <p:nvSpPr>
          <p:cNvPr id="329" name="Google Shape;329;p46"/>
          <p:cNvSpPr/>
          <p:nvPr/>
        </p:nvSpPr>
        <p:spPr>
          <a:xfrm>
            <a:off x="6484825" y="4063050"/>
            <a:ext cx="2135400" cy="800100"/>
          </a:xfrm>
          <a:prstGeom prst="rect">
            <a:avLst/>
          </a:prstGeom>
          <a:noFill/>
          <a:ln cap="flat" cmpd="sng" w="19050">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r">
              <a:spcBef>
                <a:spcPts val="0"/>
              </a:spcBef>
              <a:spcAft>
                <a:spcPts val="0"/>
              </a:spcAft>
              <a:buNone/>
            </a:pPr>
            <a:r>
              <a:rPr lang="en-US"/>
              <a:t>7</a:t>
            </a:r>
            <a:endParaRPr/>
          </a:p>
        </p:txBody>
      </p:sp>
      <p:sp>
        <p:nvSpPr>
          <p:cNvPr id="330" name="Google Shape;330;p46"/>
          <p:cNvSpPr/>
          <p:nvPr/>
        </p:nvSpPr>
        <p:spPr>
          <a:xfrm>
            <a:off x="5662050" y="3898050"/>
            <a:ext cx="2135400" cy="1650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US"/>
              <a:t>6</a:t>
            </a:r>
            <a:endParaRPr/>
          </a:p>
        </p:txBody>
      </p:sp>
      <p:sp>
        <p:nvSpPr>
          <p:cNvPr id="331" name="Google Shape;331;p46"/>
          <p:cNvSpPr/>
          <p:nvPr/>
        </p:nvSpPr>
        <p:spPr>
          <a:xfrm>
            <a:off x="5662050" y="2847088"/>
            <a:ext cx="2135400" cy="1650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US"/>
              <a:t>4</a:t>
            </a:r>
            <a:endParaRPr/>
          </a:p>
        </p:txBody>
      </p:sp>
      <p:pic>
        <p:nvPicPr>
          <p:cNvPr id="332" name="Google Shape;332;p46"/>
          <p:cNvPicPr preferRelativeResize="0"/>
          <p:nvPr/>
        </p:nvPicPr>
        <p:blipFill>
          <a:blip r:embed="rId4">
            <a:alphaModFix/>
          </a:blip>
          <a:stretch>
            <a:fillRect/>
          </a:stretch>
        </p:blipFill>
        <p:spPr>
          <a:xfrm>
            <a:off x="152400" y="1904225"/>
            <a:ext cx="5357250" cy="2208591"/>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47"/>
          <p:cNvSpPr txBox="1"/>
          <p:nvPr>
            <p:ph type="title"/>
          </p:nvPr>
        </p:nvSpPr>
        <p:spPr>
          <a:xfrm>
            <a:off x="457200" y="463951"/>
            <a:ext cx="8229600" cy="613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Top Loop Tables</a:t>
            </a:r>
            <a:endParaRPr/>
          </a:p>
        </p:txBody>
      </p:sp>
      <p:sp>
        <p:nvSpPr>
          <p:cNvPr id="339" name="Google Shape;339;p47"/>
          <p:cNvSpPr txBox="1"/>
          <p:nvPr>
            <p:ph idx="1" type="body"/>
          </p:nvPr>
        </p:nvSpPr>
        <p:spPr>
          <a:xfrm>
            <a:off x="266575" y="3012025"/>
            <a:ext cx="3763800" cy="1800600"/>
          </a:xfrm>
          <a:prstGeom prst="rect">
            <a:avLst/>
          </a:prstGeom>
        </p:spPr>
        <p:txBody>
          <a:bodyPr anchorCtr="0" anchor="t" bIns="45700" lIns="91425" spcFirstLastPara="1" rIns="91425" wrap="square" tIns="45700">
            <a:normAutofit/>
          </a:bodyPr>
          <a:lstStyle/>
          <a:p>
            <a:pPr indent="-279400" lvl="0" marL="457200" rtl="0" algn="l">
              <a:spcBef>
                <a:spcPts val="360"/>
              </a:spcBef>
              <a:spcAft>
                <a:spcPts val="0"/>
              </a:spcAft>
              <a:buSzPts val="800"/>
              <a:buChar char="●"/>
            </a:pPr>
            <a:r>
              <a:rPr lang="en-US" sz="2200"/>
              <a:t>spaces</a:t>
            </a:r>
            <a:endParaRPr sz="2200"/>
          </a:p>
          <a:p>
            <a:pPr indent="-279400" lvl="0" marL="457200" rtl="0" algn="l">
              <a:spcBef>
                <a:spcPts val="0"/>
              </a:spcBef>
              <a:spcAft>
                <a:spcPts val="0"/>
              </a:spcAft>
              <a:buSzPts val="800"/>
              <a:buChar char="●"/>
            </a:pPr>
            <a:r>
              <a:rPr lang="en-US" sz="2200"/>
              <a:t>forward slashes</a:t>
            </a:r>
            <a:endParaRPr sz="2200"/>
          </a:p>
          <a:p>
            <a:pPr indent="-279400" lvl="0" marL="457200" rtl="0" algn="l">
              <a:spcBef>
                <a:spcPts val="0"/>
              </a:spcBef>
              <a:spcAft>
                <a:spcPts val="0"/>
              </a:spcAft>
              <a:buSzPts val="800"/>
              <a:buChar char="●"/>
            </a:pPr>
            <a:r>
              <a:rPr lang="en-US" sz="2200"/>
              <a:t>two asterisks</a:t>
            </a:r>
            <a:endParaRPr sz="2200"/>
          </a:p>
          <a:p>
            <a:pPr indent="-279400" lvl="0" marL="457200" rtl="0" algn="l">
              <a:spcBef>
                <a:spcPts val="0"/>
              </a:spcBef>
              <a:spcAft>
                <a:spcPts val="0"/>
              </a:spcAft>
              <a:buSzPts val="800"/>
              <a:buChar char="●"/>
            </a:pPr>
            <a:r>
              <a:rPr lang="en-US" sz="2200"/>
              <a:t>backward slashes (same #)</a:t>
            </a:r>
            <a:endParaRPr sz="2200"/>
          </a:p>
          <a:p>
            <a:pPr indent="-279400" lvl="0" marL="457200" rtl="0" algn="l">
              <a:spcBef>
                <a:spcPts val="0"/>
              </a:spcBef>
              <a:spcAft>
                <a:spcPts val="0"/>
              </a:spcAft>
              <a:buSzPts val="800"/>
              <a:buChar char="●"/>
            </a:pPr>
            <a:r>
              <a:rPr lang="en-US" sz="2200"/>
              <a:t>spaces (same #)</a:t>
            </a:r>
            <a:endParaRPr sz="2200"/>
          </a:p>
        </p:txBody>
      </p:sp>
      <p:sp>
        <p:nvSpPr>
          <p:cNvPr id="340" name="Google Shape;340;p4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pic>
        <p:nvPicPr>
          <p:cNvPr id="341" name="Google Shape;341;p47"/>
          <p:cNvPicPr preferRelativeResize="0"/>
          <p:nvPr/>
        </p:nvPicPr>
        <p:blipFill rotWithShape="1">
          <a:blip r:embed="rId3">
            <a:alphaModFix/>
          </a:blip>
          <a:srcRect b="8120" l="-158220" r="158220" t="-8120"/>
          <a:stretch/>
        </p:blipFill>
        <p:spPr>
          <a:xfrm>
            <a:off x="313675" y="-1187"/>
            <a:ext cx="1885950" cy="5145881"/>
          </a:xfrm>
          <a:prstGeom prst="rect">
            <a:avLst/>
          </a:prstGeom>
          <a:noFill/>
          <a:ln>
            <a:noFill/>
          </a:ln>
        </p:spPr>
      </p:pic>
      <p:pic>
        <p:nvPicPr>
          <p:cNvPr id="342" name="Google Shape;342;p47"/>
          <p:cNvPicPr preferRelativeResize="0"/>
          <p:nvPr/>
        </p:nvPicPr>
        <p:blipFill rotWithShape="1">
          <a:blip r:embed="rId3">
            <a:alphaModFix/>
          </a:blip>
          <a:srcRect b="79899" l="0" r="0" t="0"/>
          <a:stretch/>
        </p:blipFill>
        <p:spPr>
          <a:xfrm>
            <a:off x="4267150" y="1138315"/>
            <a:ext cx="1885950" cy="1034350"/>
          </a:xfrm>
          <a:prstGeom prst="rect">
            <a:avLst/>
          </a:prstGeom>
          <a:noFill/>
          <a:ln>
            <a:noFill/>
          </a:ln>
        </p:spPr>
      </p:pic>
      <p:pic>
        <p:nvPicPr>
          <p:cNvPr id="343" name="Google Shape;343;p47"/>
          <p:cNvPicPr preferRelativeResize="0"/>
          <p:nvPr/>
        </p:nvPicPr>
        <p:blipFill rotWithShape="1">
          <a:blip r:embed="rId4">
            <a:alphaModFix/>
          </a:blip>
          <a:srcRect b="79085" l="0" r="0" t="0"/>
          <a:stretch/>
        </p:blipFill>
        <p:spPr>
          <a:xfrm>
            <a:off x="6552025" y="738000"/>
            <a:ext cx="2453150" cy="1383750"/>
          </a:xfrm>
          <a:prstGeom prst="rect">
            <a:avLst/>
          </a:prstGeom>
          <a:noFill/>
          <a:ln>
            <a:noFill/>
          </a:ln>
        </p:spPr>
      </p:pic>
      <p:graphicFrame>
        <p:nvGraphicFramePr>
          <p:cNvPr id="344" name="Google Shape;344;p47"/>
          <p:cNvGraphicFramePr/>
          <p:nvPr/>
        </p:nvGraphicFramePr>
        <p:xfrm>
          <a:off x="167775" y="1162425"/>
          <a:ext cx="3000000" cy="3000000"/>
        </p:xfrm>
        <a:graphic>
          <a:graphicData uri="http://schemas.openxmlformats.org/drawingml/2006/table">
            <a:tbl>
              <a:tblPr>
                <a:noFill/>
                <a:tableStyleId>{87A8A473-9ADB-4CFB-9C3C-17051B5590BF}</a:tableStyleId>
              </a:tblPr>
              <a:tblGrid>
                <a:gridCol w="576625"/>
                <a:gridCol w="781825"/>
                <a:gridCol w="1637450"/>
              </a:tblGrid>
              <a:tr h="381000">
                <a:tc>
                  <a:txBody>
                    <a:bodyPr/>
                    <a:lstStyle/>
                    <a:p>
                      <a:pPr indent="0" lvl="0" marL="0" rtl="0" algn="l">
                        <a:spcBef>
                          <a:spcPts val="0"/>
                        </a:spcBef>
                        <a:spcAft>
                          <a:spcPts val="0"/>
                        </a:spcAft>
                        <a:buNone/>
                      </a:pPr>
                      <a:r>
                        <a:rPr b="1" lang="en-US"/>
                        <a:t>Size</a:t>
                      </a:r>
                      <a:endParaRPr b="1"/>
                    </a:p>
                  </a:txBody>
                  <a:tcPr marT="91425" marB="91425" marR="91425" marL="91425"/>
                </a:tc>
                <a:tc>
                  <a:txBody>
                    <a:bodyPr/>
                    <a:lstStyle/>
                    <a:p>
                      <a:pPr indent="0" lvl="0" marL="0" rtl="0" algn="l">
                        <a:spcBef>
                          <a:spcPts val="0"/>
                        </a:spcBef>
                        <a:spcAft>
                          <a:spcPts val="0"/>
                        </a:spcAft>
                        <a:buNone/>
                      </a:pPr>
                      <a:r>
                        <a:rPr b="1" lang="en-US"/>
                        <a:t>L</a:t>
                      </a:r>
                      <a:r>
                        <a:rPr b="1" lang="en-US"/>
                        <a:t>ines</a:t>
                      </a:r>
                      <a:endParaRPr b="1"/>
                    </a:p>
                  </a:txBody>
                  <a:tcPr marT="91425" marB="91425" marR="91425" marL="91425"/>
                </a:tc>
                <a:tc>
                  <a:txBody>
                    <a:bodyPr/>
                    <a:lstStyle/>
                    <a:p>
                      <a:pPr indent="0" lvl="0" marL="0" rtl="0" algn="l">
                        <a:spcBef>
                          <a:spcPts val="0"/>
                        </a:spcBef>
                        <a:spcAft>
                          <a:spcPts val="0"/>
                        </a:spcAft>
                        <a:buNone/>
                      </a:pPr>
                      <a:r>
                        <a:rPr b="1" lang="en-US"/>
                        <a:t>Math</a:t>
                      </a:r>
                      <a:endParaRPr b="1"/>
                    </a:p>
                  </a:txBody>
                  <a:tcPr marT="91425" marB="91425" marR="91425" marL="91425"/>
                </a:tc>
              </a:tr>
              <a:tr h="381000">
                <a:tc>
                  <a:txBody>
                    <a:bodyPr/>
                    <a:lstStyle/>
                    <a:p>
                      <a:pPr indent="0" lvl="0" marL="0" rtl="0" algn="l">
                        <a:spcBef>
                          <a:spcPts val="0"/>
                        </a:spcBef>
                        <a:spcAft>
                          <a:spcPts val="0"/>
                        </a:spcAft>
                        <a:buNone/>
                      </a:pPr>
                      <a:r>
                        <a:rPr lang="en-US"/>
                        <a:t>3</a:t>
                      </a:r>
                      <a:endParaRPr/>
                    </a:p>
                  </a:txBody>
                  <a:tcPr marT="91425" marB="91425" marR="91425" marL="91425"/>
                </a:tc>
                <a:tc>
                  <a:txBody>
                    <a:bodyPr/>
                    <a:lstStyle/>
                    <a:p>
                      <a:pPr indent="0" lvl="0" marL="0" rtl="0" algn="l">
                        <a:spcBef>
                          <a:spcPts val="0"/>
                        </a:spcBef>
                        <a:spcAft>
                          <a:spcPts val="0"/>
                        </a:spcAft>
                        <a:buNone/>
                      </a:pPr>
                      <a:r>
                        <a:rPr lang="en-US"/>
                        <a:t>5</a:t>
                      </a:r>
                      <a:endParaRPr/>
                    </a:p>
                  </a:txBody>
                  <a:tcPr marT="91425" marB="91425" marR="91425" marL="91425"/>
                </a:tc>
                <a:tc rowSpan="3">
                  <a:txBody>
                    <a:bodyPr/>
                    <a:lstStyle/>
                    <a:p>
                      <a:pPr indent="0" lvl="0" marL="0" rtl="0" algn="l">
                        <a:spcBef>
                          <a:spcPts val="0"/>
                        </a:spcBef>
                        <a:spcAft>
                          <a:spcPts val="0"/>
                        </a:spcAft>
                        <a:buNone/>
                      </a:pPr>
                      <a:r>
                        <a:rPr lang="en-US">
                          <a:latin typeface="Courier New"/>
                          <a:ea typeface="Courier New"/>
                          <a:cs typeface="Courier New"/>
                          <a:sym typeface="Courier New"/>
                        </a:rPr>
                        <a:t>SIZE * 2 - 1</a:t>
                      </a:r>
                      <a:endParaRPr>
                        <a:latin typeface="Courier New"/>
                        <a:ea typeface="Courier New"/>
                        <a:cs typeface="Courier New"/>
                        <a:sym typeface="Courier New"/>
                      </a:endParaRPr>
                    </a:p>
                  </a:txBody>
                  <a:tcPr marT="91425" marB="91425" marR="91425" marL="91425"/>
                </a:tc>
              </a:tr>
              <a:tr h="381000">
                <a:tc>
                  <a:txBody>
                    <a:bodyPr/>
                    <a:lstStyle/>
                    <a:p>
                      <a:pPr indent="0" lvl="0" marL="0" rtl="0" algn="l">
                        <a:spcBef>
                          <a:spcPts val="0"/>
                        </a:spcBef>
                        <a:spcAft>
                          <a:spcPts val="0"/>
                        </a:spcAft>
                        <a:buNone/>
                      </a:pPr>
                      <a:r>
                        <a:rPr lang="en-US"/>
                        <a:t>4</a:t>
                      </a:r>
                      <a:endParaRPr/>
                    </a:p>
                  </a:txBody>
                  <a:tcPr marT="91425" marB="91425" marR="91425" marL="91425"/>
                </a:tc>
                <a:tc>
                  <a:txBody>
                    <a:bodyPr/>
                    <a:lstStyle/>
                    <a:p>
                      <a:pPr indent="0" lvl="0" marL="0" rtl="0" algn="l">
                        <a:spcBef>
                          <a:spcPts val="0"/>
                        </a:spcBef>
                        <a:spcAft>
                          <a:spcPts val="0"/>
                        </a:spcAft>
                        <a:buNone/>
                      </a:pPr>
                      <a:r>
                        <a:rPr lang="en-US"/>
                        <a:t>7</a:t>
                      </a:r>
                      <a:endParaRPr/>
                    </a:p>
                  </a:txBody>
                  <a:tcPr marT="91425" marB="91425" marR="91425" marL="91425"/>
                </a:tc>
                <a:tc vMerge="1"/>
              </a:tr>
              <a:tr h="381000">
                <a:tc>
                  <a:txBody>
                    <a:bodyPr/>
                    <a:lstStyle/>
                    <a:p>
                      <a:pPr indent="0" lvl="0" marL="0" rtl="0" algn="l">
                        <a:spcBef>
                          <a:spcPts val="0"/>
                        </a:spcBef>
                        <a:spcAft>
                          <a:spcPts val="0"/>
                        </a:spcAft>
                        <a:buNone/>
                      </a:pPr>
                      <a:r>
                        <a:rPr lang="en-US"/>
                        <a:t>5</a:t>
                      </a:r>
                      <a:endParaRPr/>
                    </a:p>
                  </a:txBody>
                  <a:tcPr marT="91425" marB="91425" marR="91425" marL="91425"/>
                </a:tc>
                <a:tc>
                  <a:txBody>
                    <a:bodyPr/>
                    <a:lstStyle/>
                    <a:p>
                      <a:pPr indent="0" lvl="0" marL="0" rtl="0" algn="l">
                        <a:spcBef>
                          <a:spcPts val="0"/>
                        </a:spcBef>
                        <a:spcAft>
                          <a:spcPts val="0"/>
                        </a:spcAft>
                        <a:buNone/>
                      </a:pPr>
                      <a:r>
                        <a:rPr lang="en-US"/>
                        <a:t>9</a:t>
                      </a:r>
                      <a:endParaRPr/>
                    </a:p>
                  </a:txBody>
                  <a:tcPr marT="91425" marB="91425" marR="91425" marL="91425"/>
                </a:tc>
                <a:tc vMerge="1"/>
              </a:tr>
            </a:tbl>
          </a:graphicData>
        </a:graphic>
      </p:graphicFrame>
      <p:graphicFrame>
        <p:nvGraphicFramePr>
          <p:cNvPr id="345" name="Google Shape;345;p47"/>
          <p:cNvGraphicFramePr/>
          <p:nvPr/>
        </p:nvGraphicFramePr>
        <p:xfrm>
          <a:off x="4030300" y="2769313"/>
          <a:ext cx="3000000" cy="3000000"/>
        </p:xfrm>
        <a:graphic>
          <a:graphicData uri="http://schemas.openxmlformats.org/drawingml/2006/table">
            <a:tbl>
              <a:tblPr>
                <a:noFill/>
                <a:tableStyleId>{87A8A473-9ADB-4CFB-9C3C-17051B5590BF}</a:tableStyleId>
              </a:tblPr>
              <a:tblGrid>
                <a:gridCol w="500325"/>
                <a:gridCol w="765925"/>
                <a:gridCol w="1825000"/>
                <a:gridCol w="879050"/>
                <a:gridCol w="768400"/>
              </a:tblGrid>
              <a:tr h="381000">
                <a:tc>
                  <a:txBody>
                    <a:bodyPr/>
                    <a:lstStyle/>
                    <a:p>
                      <a:pPr indent="0" lvl="0" marL="0" rtl="0" algn="l">
                        <a:spcBef>
                          <a:spcPts val="0"/>
                        </a:spcBef>
                        <a:spcAft>
                          <a:spcPts val="0"/>
                        </a:spcAft>
                        <a:buNone/>
                      </a:pPr>
                      <a:r>
                        <a:rPr b="1" lang="en-US" sz="1200"/>
                        <a:t>Line</a:t>
                      </a:r>
                      <a:endParaRPr b="1" sz="1200"/>
                    </a:p>
                  </a:txBody>
                  <a:tcPr marT="91425" marB="91425" marR="91425" marL="91425"/>
                </a:tc>
                <a:tc>
                  <a:txBody>
                    <a:bodyPr/>
                    <a:lstStyle/>
                    <a:p>
                      <a:pPr indent="0" lvl="0" marL="0" rtl="0" algn="l">
                        <a:spcBef>
                          <a:spcPts val="0"/>
                        </a:spcBef>
                        <a:spcAft>
                          <a:spcPts val="0"/>
                        </a:spcAft>
                        <a:buNone/>
                      </a:pPr>
                      <a:r>
                        <a:rPr b="1" lang="en-US" sz="1200"/>
                        <a:t>S</a:t>
                      </a:r>
                      <a:r>
                        <a:rPr b="1" lang="en-US" sz="1200"/>
                        <a:t>paces</a:t>
                      </a:r>
                      <a:endParaRPr b="1" sz="1200"/>
                    </a:p>
                  </a:txBody>
                  <a:tcPr marT="91425" marB="91425" marR="91425" marL="91425"/>
                </a:tc>
                <a:tc>
                  <a:txBody>
                    <a:bodyPr/>
                    <a:lstStyle/>
                    <a:p>
                      <a:pPr indent="0" lvl="0" marL="0" rtl="0" algn="l">
                        <a:spcBef>
                          <a:spcPts val="0"/>
                        </a:spcBef>
                        <a:spcAft>
                          <a:spcPts val="0"/>
                        </a:spcAft>
                        <a:buNone/>
                      </a:pPr>
                      <a:r>
                        <a:rPr b="1" lang="en-US" sz="1200"/>
                        <a:t>Math</a:t>
                      </a:r>
                      <a:endParaRPr b="1" sz="1200"/>
                    </a:p>
                  </a:txBody>
                  <a:tcPr marT="91425" marB="91425" marR="91425" marL="91425"/>
                </a:tc>
                <a:tc>
                  <a:txBody>
                    <a:bodyPr/>
                    <a:lstStyle/>
                    <a:p>
                      <a:pPr indent="0" lvl="0" marL="0" rtl="0" algn="l">
                        <a:spcBef>
                          <a:spcPts val="0"/>
                        </a:spcBef>
                        <a:spcAft>
                          <a:spcPts val="0"/>
                        </a:spcAft>
                        <a:buNone/>
                      </a:pPr>
                      <a:r>
                        <a:rPr b="1" lang="en-US" sz="1200"/>
                        <a:t>S</a:t>
                      </a:r>
                      <a:r>
                        <a:rPr b="1" lang="en-US" sz="1200"/>
                        <a:t>lashes</a:t>
                      </a:r>
                      <a:endParaRPr b="1" sz="1200"/>
                    </a:p>
                  </a:txBody>
                  <a:tcPr marT="91425" marB="91425" marR="91425" marL="91425"/>
                </a:tc>
                <a:tc>
                  <a:txBody>
                    <a:bodyPr/>
                    <a:lstStyle/>
                    <a:p>
                      <a:pPr indent="0" lvl="0" marL="0" rtl="0" algn="l">
                        <a:spcBef>
                          <a:spcPts val="0"/>
                        </a:spcBef>
                        <a:spcAft>
                          <a:spcPts val="0"/>
                        </a:spcAft>
                        <a:buNone/>
                      </a:pPr>
                      <a:r>
                        <a:rPr b="1" lang="en-US" sz="1200"/>
                        <a:t>Math</a:t>
                      </a:r>
                      <a:endParaRPr b="1" sz="1200"/>
                    </a:p>
                  </a:txBody>
                  <a:tcPr marT="91425" marB="91425" marR="91425" marL="91425"/>
                </a:tc>
              </a:tr>
              <a:tr h="381000">
                <a:tc>
                  <a:txBody>
                    <a:bodyPr/>
                    <a:lstStyle/>
                    <a:p>
                      <a:pPr indent="0" lvl="0" marL="0" rtl="0" algn="l">
                        <a:spcBef>
                          <a:spcPts val="0"/>
                        </a:spcBef>
                        <a:spcAft>
                          <a:spcPts val="0"/>
                        </a:spcAft>
                        <a:buNone/>
                      </a:pPr>
                      <a:r>
                        <a:rPr lang="en-US" sz="1200"/>
                        <a:t>1</a:t>
                      </a:r>
                      <a:endParaRPr sz="1200"/>
                    </a:p>
                  </a:txBody>
                  <a:tcPr marT="91425" marB="91425" marR="91425" marL="91425"/>
                </a:tc>
                <a:tc>
                  <a:txBody>
                    <a:bodyPr/>
                    <a:lstStyle/>
                    <a:p>
                      <a:pPr indent="0" lvl="0" marL="0" rtl="0" algn="l">
                        <a:spcBef>
                          <a:spcPts val="0"/>
                        </a:spcBef>
                        <a:spcAft>
                          <a:spcPts val="0"/>
                        </a:spcAft>
                        <a:buNone/>
                      </a:pPr>
                      <a:r>
                        <a:rPr lang="en-US" sz="1200"/>
                        <a:t>5</a:t>
                      </a:r>
                      <a:endParaRPr sz="1200"/>
                    </a:p>
                  </a:txBody>
                  <a:tcPr marT="91425" marB="91425" marR="91425" marL="91425"/>
                </a:tc>
                <a:tc rowSpan="5">
                  <a:txBody>
                    <a:bodyPr/>
                    <a:lstStyle/>
                    <a:p>
                      <a:pPr indent="0" lvl="0" marL="0" rtl="0" algn="l">
                        <a:spcBef>
                          <a:spcPts val="0"/>
                        </a:spcBef>
                        <a:spcAft>
                          <a:spcPts val="0"/>
                        </a:spcAft>
                        <a:buNone/>
                      </a:pPr>
                      <a:r>
                        <a:rPr lang="en-US" sz="1200">
                          <a:latin typeface="Courier New"/>
                          <a:ea typeface="Courier New"/>
                          <a:cs typeface="Courier New"/>
                          <a:sym typeface="Courier New"/>
                        </a:rPr>
                        <a:t>(SIZE * 2) - line</a:t>
                      </a:r>
                      <a:endParaRPr sz="1200">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lang="en-US" sz="1200"/>
                        <a:t>1</a:t>
                      </a:r>
                      <a:endParaRPr sz="1200"/>
                    </a:p>
                  </a:txBody>
                  <a:tcPr marT="91425" marB="91425" marR="91425" marL="91425"/>
                </a:tc>
                <a:tc rowSpan="5">
                  <a:txBody>
                    <a:bodyPr/>
                    <a:lstStyle/>
                    <a:p>
                      <a:pPr indent="0" lvl="0" marL="0" rtl="0" algn="l">
                        <a:spcBef>
                          <a:spcPts val="0"/>
                        </a:spcBef>
                        <a:spcAft>
                          <a:spcPts val="0"/>
                        </a:spcAft>
                        <a:buNone/>
                      </a:pPr>
                      <a:r>
                        <a:rPr lang="en-US" sz="1200">
                          <a:latin typeface="Courier New"/>
                          <a:ea typeface="Courier New"/>
                          <a:cs typeface="Courier New"/>
                          <a:sym typeface="Courier New"/>
                        </a:rPr>
                        <a:t>line</a:t>
                      </a:r>
                      <a:endParaRPr sz="1200">
                        <a:latin typeface="Courier New"/>
                        <a:ea typeface="Courier New"/>
                        <a:cs typeface="Courier New"/>
                        <a:sym typeface="Courier New"/>
                      </a:endParaRPr>
                    </a:p>
                  </a:txBody>
                  <a:tcPr marT="91425" marB="91425" marR="91425" marL="91425"/>
                </a:tc>
              </a:tr>
              <a:tr h="381000">
                <a:tc>
                  <a:txBody>
                    <a:bodyPr/>
                    <a:lstStyle/>
                    <a:p>
                      <a:pPr indent="0" lvl="0" marL="0" rtl="0" algn="l">
                        <a:spcBef>
                          <a:spcPts val="0"/>
                        </a:spcBef>
                        <a:spcAft>
                          <a:spcPts val="0"/>
                        </a:spcAft>
                        <a:buNone/>
                      </a:pPr>
                      <a:r>
                        <a:rPr lang="en-US" sz="1200"/>
                        <a:t>2</a:t>
                      </a:r>
                      <a:endParaRPr sz="1200"/>
                    </a:p>
                  </a:txBody>
                  <a:tcPr marT="91425" marB="91425" marR="91425" marL="91425"/>
                </a:tc>
                <a:tc>
                  <a:txBody>
                    <a:bodyPr/>
                    <a:lstStyle/>
                    <a:p>
                      <a:pPr indent="0" lvl="0" marL="0" rtl="0" algn="l">
                        <a:spcBef>
                          <a:spcPts val="0"/>
                        </a:spcBef>
                        <a:spcAft>
                          <a:spcPts val="0"/>
                        </a:spcAft>
                        <a:buNone/>
                      </a:pPr>
                      <a:r>
                        <a:rPr lang="en-US" sz="1200"/>
                        <a:t>4</a:t>
                      </a:r>
                      <a:endParaRPr sz="1200"/>
                    </a:p>
                  </a:txBody>
                  <a:tcPr marT="91425" marB="91425" marR="91425" marL="91425"/>
                </a:tc>
                <a:tc vMerge="1"/>
                <a:tc>
                  <a:txBody>
                    <a:bodyPr/>
                    <a:lstStyle/>
                    <a:p>
                      <a:pPr indent="0" lvl="0" marL="0" rtl="0" algn="l">
                        <a:spcBef>
                          <a:spcPts val="0"/>
                        </a:spcBef>
                        <a:spcAft>
                          <a:spcPts val="0"/>
                        </a:spcAft>
                        <a:buNone/>
                      </a:pPr>
                      <a:r>
                        <a:rPr lang="en-US" sz="1200"/>
                        <a:t>2</a:t>
                      </a:r>
                      <a:endParaRPr sz="1200"/>
                    </a:p>
                  </a:txBody>
                  <a:tcPr marT="91425" marB="91425" marR="91425" marL="91425"/>
                </a:tc>
                <a:tc vMerge="1"/>
              </a:tr>
              <a:tr h="381000">
                <a:tc>
                  <a:txBody>
                    <a:bodyPr/>
                    <a:lstStyle/>
                    <a:p>
                      <a:pPr indent="0" lvl="0" marL="0" rtl="0" algn="l">
                        <a:spcBef>
                          <a:spcPts val="0"/>
                        </a:spcBef>
                        <a:spcAft>
                          <a:spcPts val="0"/>
                        </a:spcAft>
                        <a:buNone/>
                      </a:pPr>
                      <a:r>
                        <a:rPr lang="en-US" sz="1200"/>
                        <a:t>3</a:t>
                      </a:r>
                      <a:endParaRPr sz="1200"/>
                    </a:p>
                  </a:txBody>
                  <a:tcPr marT="91425" marB="91425" marR="91425" marL="91425"/>
                </a:tc>
                <a:tc>
                  <a:txBody>
                    <a:bodyPr/>
                    <a:lstStyle/>
                    <a:p>
                      <a:pPr indent="0" lvl="0" marL="0" rtl="0" algn="l">
                        <a:spcBef>
                          <a:spcPts val="0"/>
                        </a:spcBef>
                        <a:spcAft>
                          <a:spcPts val="0"/>
                        </a:spcAft>
                        <a:buNone/>
                      </a:pPr>
                      <a:r>
                        <a:rPr lang="en-US" sz="1200"/>
                        <a:t>3</a:t>
                      </a:r>
                      <a:endParaRPr sz="1200"/>
                    </a:p>
                  </a:txBody>
                  <a:tcPr marT="91425" marB="91425" marR="91425" marL="91425"/>
                </a:tc>
                <a:tc vMerge="1"/>
                <a:tc>
                  <a:txBody>
                    <a:bodyPr/>
                    <a:lstStyle/>
                    <a:p>
                      <a:pPr indent="0" lvl="0" marL="0" rtl="0" algn="l">
                        <a:spcBef>
                          <a:spcPts val="0"/>
                        </a:spcBef>
                        <a:spcAft>
                          <a:spcPts val="0"/>
                        </a:spcAft>
                        <a:buNone/>
                      </a:pPr>
                      <a:r>
                        <a:rPr lang="en-US" sz="1200"/>
                        <a:t>3</a:t>
                      </a:r>
                      <a:endParaRPr sz="1200"/>
                    </a:p>
                  </a:txBody>
                  <a:tcPr marT="91425" marB="91425" marR="91425" marL="91425"/>
                </a:tc>
                <a:tc vMerge="1"/>
              </a:tr>
              <a:tr h="381000">
                <a:tc>
                  <a:txBody>
                    <a:bodyPr/>
                    <a:lstStyle/>
                    <a:p>
                      <a:pPr indent="0" lvl="0" marL="0" rtl="0" algn="l">
                        <a:spcBef>
                          <a:spcPts val="0"/>
                        </a:spcBef>
                        <a:spcAft>
                          <a:spcPts val="0"/>
                        </a:spcAft>
                        <a:buNone/>
                      </a:pPr>
                      <a:r>
                        <a:rPr lang="en-US" sz="1200"/>
                        <a:t>4</a:t>
                      </a:r>
                      <a:endParaRPr sz="1200"/>
                    </a:p>
                  </a:txBody>
                  <a:tcPr marT="91425" marB="91425" marR="91425" marL="91425"/>
                </a:tc>
                <a:tc>
                  <a:txBody>
                    <a:bodyPr/>
                    <a:lstStyle/>
                    <a:p>
                      <a:pPr indent="0" lvl="0" marL="0" rtl="0" algn="l">
                        <a:spcBef>
                          <a:spcPts val="0"/>
                        </a:spcBef>
                        <a:spcAft>
                          <a:spcPts val="0"/>
                        </a:spcAft>
                        <a:buNone/>
                      </a:pPr>
                      <a:r>
                        <a:rPr lang="en-US" sz="1200"/>
                        <a:t>2</a:t>
                      </a:r>
                      <a:endParaRPr sz="1200"/>
                    </a:p>
                  </a:txBody>
                  <a:tcPr marT="91425" marB="91425" marR="91425" marL="91425"/>
                </a:tc>
                <a:tc vMerge="1"/>
                <a:tc>
                  <a:txBody>
                    <a:bodyPr/>
                    <a:lstStyle/>
                    <a:p>
                      <a:pPr indent="0" lvl="0" marL="0" rtl="0" algn="l">
                        <a:spcBef>
                          <a:spcPts val="0"/>
                        </a:spcBef>
                        <a:spcAft>
                          <a:spcPts val="0"/>
                        </a:spcAft>
                        <a:buNone/>
                      </a:pPr>
                      <a:r>
                        <a:rPr lang="en-US" sz="1200"/>
                        <a:t>4</a:t>
                      </a:r>
                      <a:endParaRPr sz="1200"/>
                    </a:p>
                  </a:txBody>
                  <a:tcPr marT="91425" marB="91425" marR="91425" marL="91425"/>
                </a:tc>
                <a:tc vMerge="1"/>
              </a:tr>
              <a:tr h="381000">
                <a:tc>
                  <a:txBody>
                    <a:bodyPr/>
                    <a:lstStyle/>
                    <a:p>
                      <a:pPr indent="0" lvl="0" marL="0" rtl="0" algn="l">
                        <a:spcBef>
                          <a:spcPts val="0"/>
                        </a:spcBef>
                        <a:spcAft>
                          <a:spcPts val="0"/>
                        </a:spcAft>
                        <a:buNone/>
                      </a:pPr>
                      <a:r>
                        <a:rPr lang="en-US" sz="1200"/>
                        <a:t>5</a:t>
                      </a:r>
                      <a:endParaRPr sz="1200"/>
                    </a:p>
                  </a:txBody>
                  <a:tcPr marT="91425" marB="91425" marR="91425" marL="91425"/>
                </a:tc>
                <a:tc>
                  <a:txBody>
                    <a:bodyPr/>
                    <a:lstStyle/>
                    <a:p>
                      <a:pPr indent="0" lvl="0" marL="0" rtl="0" algn="l">
                        <a:spcBef>
                          <a:spcPts val="0"/>
                        </a:spcBef>
                        <a:spcAft>
                          <a:spcPts val="0"/>
                        </a:spcAft>
                        <a:buNone/>
                      </a:pPr>
                      <a:r>
                        <a:rPr lang="en-US" sz="1200"/>
                        <a:t>1</a:t>
                      </a:r>
                      <a:endParaRPr sz="1200"/>
                    </a:p>
                  </a:txBody>
                  <a:tcPr marT="91425" marB="91425" marR="91425" marL="91425"/>
                </a:tc>
                <a:tc vMerge="1"/>
                <a:tc>
                  <a:txBody>
                    <a:bodyPr/>
                    <a:lstStyle/>
                    <a:p>
                      <a:pPr indent="0" lvl="0" marL="0" rtl="0" algn="l">
                        <a:spcBef>
                          <a:spcPts val="0"/>
                        </a:spcBef>
                        <a:spcAft>
                          <a:spcPts val="0"/>
                        </a:spcAft>
                        <a:buNone/>
                      </a:pPr>
                      <a:r>
                        <a:rPr lang="en-US" sz="1200"/>
                        <a:t>5</a:t>
                      </a:r>
                      <a:endParaRPr sz="1200"/>
                    </a:p>
                  </a:txBody>
                  <a:tcPr marT="91425" marB="91425" marR="91425" marL="91425"/>
                </a:tc>
                <a:tc vMerge="1"/>
              </a:tr>
            </a:tbl>
          </a:graphicData>
        </a:graphic>
      </p:graphicFrame>
      <p:sp>
        <p:nvSpPr>
          <p:cNvPr id="346" name="Google Shape;346;p47"/>
          <p:cNvSpPr txBox="1"/>
          <p:nvPr/>
        </p:nvSpPr>
        <p:spPr>
          <a:xfrm>
            <a:off x="342775" y="640350"/>
            <a:ext cx="2666400" cy="47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600">
                <a:latin typeface="Calibri"/>
                <a:ea typeface="Calibri"/>
                <a:cs typeface="Calibri"/>
                <a:sym typeface="Calibri"/>
              </a:rPr>
              <a:t>Vertical (line/row) Math</a:t>
            </a:r>
            <a:endParaRPr sz="1600">
              <a:latin typeface="Calibri"/>
              <a:ea typeface="Calibri"/>
              <a:cs typeface="Calibri"/>
              <a:sym typeface="Calibri"/>
            </a:endParaRPr>
          </a:p>
        </p:txBody>
      </p:sp>
      <p:sp>
        <p:nvSpPr>
          <p:cNvPr id="347" name="Google Shape;347;p47"/>
          <p:cNvSpPr txBox="1"/>
          <p:nvPr/>
        </p:nvSpPr>
        <p:spPr>
          <a:xfrm>
            <a:off x="2770750" y="2354150"/>
            <a:ext cx="3957900" cy="476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1600">
                <a:latin typeface="Calibri"/>
                <a:ea typeface="Calibri"/>
                <a:cs typeface="Calibri"/>
                <a:sym typeface="Calibri"/>
              </a:rPr>
              <a:t>Horizontal</a:t>
            </a:r>
            <a:r>
              <a:rPr lang="en-US" sz="1600">
                <a:latin typeface="Calibri"/>
                <a:ea typeface="Calibri"/>
                <a:cs typeface="Calibri"/>
                <a:sym typeface="Calibri"/>
              </a:rPr>
              <a:t> (column) Math, SIZE = 3</a:t>
            </a:r>
            <a:endParaRPr sz="1600">
              <a:latin typeface="Calibri"/>
              <a:ea typeface="Calibri"/>
              <a:cs typeface="Calibri"/>
              <a:sym typeface="Calibri"/>
            </a:endParaRPr>
          </a:p>
        </p:txBody>
      </p:sp>
      <p:sp>
        <p:nvSpPr>
          <p:cNvPr id="348" name="Google Shape;348;p47"/>
          <p:cNvSpPr txBox="1"/>
          <p:nvPr/>
        </p:nvSpPr>
        <p:spPr>
          <a:xfrm>
            <a:off x="4881225" y="2054025"/>
            <a:ext cx="5015100" cy="20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600">
                <a:latin typeface="Calibri"/>
                <a:ea typeface="Calibri"/>
                <a:cs typeface="Calibri"/>
                <a:sym typeface="Calibri"/>
              </a:rPr>
              <a:t>SIZE = 3                 		SIZE = 4</a:t>
            </a:r>
            <a:endParaRPr sz="1600">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48"/>
          <p:cNvSpPr txBox="1"/>
          <p:nvPr>
            <p:ph type="title"/>
          </p:nvPr>
        </p:nvSpPr>
        <p:spPr>
          <a:xfrm>
            <a:off x="457200" y="463951"/>
            <a:ext cx="8229600" cy="613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Line Loop Table</a:t>
            </a:r>
            <a:endParaRPr/>
          </a:p>
        </p:txBody>
      </p:sp>
      <p:sp>
        <p:nvSpPr>
          <p:cNvPr id="355" name="Google Shape;355;p4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pic>
        <p:nvPicPr>
          <p:cNvPr id="356" name="Google Shape;356;p48"/>
          <p:cNvPicPr preferRelativeResize="0"/>
          <p:nvPr/>
        </p:nvPicPr>
        <p:blipFill rotWithShape="1">
          <a:blip r:embed="rId3">
            <a:alphaModFix/>
          </a:blip>
          <a:srcRect b="76322" l="0" r="0" t="18804"/>
          <a:stretch/>
        </p:blipFill>
        <p:spPr>
          <a:xfrm>
            <a:off x="1799100" y="1414175"/>
            <a:ext cx="2388745" cy="317600"/>
          </a:xfrm>
          <a:prstGeom prst="rect">
            <a:avLst/>
          </a:prstGeom>
          <a:noFill/>
          <a:ln>
            <a:noFill/>
          </a:ln>
        </p:spPr>
      </p:pic>
      <p:pic>
        <p:nvPicPr>
          <p:cNvPr id="357" name="Google Shape;357;p48"/>
          <p:cNvPicPr preferRelativeResize="0"/>
          <p:nvPr/>
        </p:nvPicPr>
        <p:blipFill rotWithShape="1">
          <a:blip r:embed="rId4">
            <a:alphaModFix/>
          </a:blip>
          <a:srcRect b="76369" l="0" r="0" t="20051"/>
          <a:stretch/>
        </p:blipFill>
        <p:spPr>
          <a:xfrm>
            <a:off x="4823149" y="1414175"/>
            <a:ext cx="2857250" cy="275824"/>
          </a:xfrm>
          <a:prstGeom prst="rect">
            <a:avLst/>
          </a:prstGeom>
          <a:noFill/>
          <a:ln>
            <a:noFill/>
          </a:ln>
        </p:spPr>
      </p:pic>
      <p:sp>
        <p:nvSpPr>
          <p:cNvPr id="358" name="Google Shape;358;p48"/>
          <p:cNvSpPr txBox="1"/>
          <p:nvPr>
            <p:ph idx="1" type="body"/>
          </p:nvPr>
        </p:nvSpPr>
        <p:spPr>
          <a:xfrm>
            <a:off x="266575" y="2554825"/>
            <a:ext cx="8229600" cy="1800600"/>
          </a:xfrm>
          <a:prstGeom prst="rect">
            <a:avLst/>
          </a:prstGeom>
        </p:spPr>
        <p:txBody>
          <a:bodyPr anchorCtr="0" anchor="t" bIns="45700" lIns="91425" spcFirstLastPara="1" rIns="91425" wrap="square" tIns="45700">
            <a:normAutofit/>
          </a:bodyPr>
          <a:lstStyle/>
          <a:p>
            <a:pPr indent="-368300" lvl="0" marL="457200" rtl="0" algn="l">
              <a:spcBef>
                <a:spcPts val="360"/>
              </a:spcBef>
              <a:spcAft>
                <a:spcPts val="0"/>
              </a:spcAft>
              <a:buSzPts val="2200"/>
              <a:buChar char="•"/>
            </a:pPr>
            <a:r>
              <a:rPr lang="en-US" sz="2200"/>
              <a:t>print “+”</a:t>
            </a:r>
            <a:endParaRPr sz="2200"/>
          </a:p>
          <a:p>
            <a:pPr indent="-368300" lvl="0" marL="457200" rtl="0" algn="l">
              <a:spcBef>
                <a:spcPts val="0"/>
              </a:spcBef>
              <a:spcAft>
                <a:spcPts val="0"/>
              </a:spcAft>
              <a:buSzPts val="2200"/>
              <a:buChar char="•"/>
            </a:pPr>
            <a:r>
              <a:rPr lang="en-US" sz="2200"/>
              <a:t>print many “=*”</a:t>
            </a:r>
            <a:endParaRPr sz="2200"/>
          </a:p>
          <a:p>
            <a:pPr indent="-368300" lvl="0" marL="457200" rtl="0" algn="l">
              <a:spcBef>
                <a:spcPts val="0"/>
              </a:spcBef>
              <a:spcAft>
                <a:spcPts val="0"/>
              </a:spcAft>
              <a:buSzPts val="2200"/>
              <a:buChar char="•"/>
            </a:pPr>
            <a:r>
              <a:rPr lang="en-US" sz="2200"/>
              <a:t>print “+”</a:t>
            </a:r>
            <a:endParaRPr sz="2200"/>
          </a:p>
        </p:txBody>
      </p:sp>
      <p:sp>
        <p:nvSpPr>
          <p:cNvPr id="359" name="Google Shape;359;p48"/>
          <p:cNvSpPr txBox="1"/>
          <p:nvPr/>
        </p:nvSpPr>
        <p:spPr>
          <a:xfrm>
            <a:off x="3557550" y="2100925"/>
            <a:ext cx="4826100" cy="476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1600">
                <a:latin typeface="Calibri"/>
                <a:ea typeface="Calibri"/>
                <a:cs typeface="Calibri"/>
                <a:sym typeface="Calibri"/>
              </a:rPr>
              <a:t>Horizontal (column) Math</a:t>
            </a:r>
            <a:endParaRPr sz="1600">
              <a:latin typeface="Calibri"/>
              <a:ea typeface="Calibri"/>
              <a:cs typeface="Calibri"/>
              <a:sym typeface="Calibri"/>
            </a:endParaRPr>
          </a:p>
        </p:txBody>
      </p:sp>
      <p:graphicFrame>
        <p:nvGraphicFramePr>
          <p:cNvPr id="360" name="Google Shape;360;p48"/>
          <p:cNvGraphicFramePr/>
          <p:nvPr/>
        </p:nvGraphicFramePr>
        <p:xfrm>
          <a:off x="4399050" y="2631025"/>
          <a:ext cx="3000000" cy="3000000"/>
        </p:xfrm>
        <a:graphic>
          <a:graphicData uri="http://schemas.openxmlformats.org/drawingml/2006/table">
            <a:tbl>
              <a:tblPr>
                <a:noFill/>
                <a:tableStyleId>{87A8A473-9ADB-4CFB-9C3C-17051B5590BF}</a:tableStyleId>
              </a:tblPr>
              <a:tblGrid>
                <a:gridCol w="576625"/>
                <a:gridCol w="781825"/>
                <a:gridCol w="1637450"/>
              </a:tblGrid>
              <a:tr h="381000">
                <a:tc>
                  <a:txBody>
                    <a:bodyPr/>
                    <a:lstStyle/>
                    <a:p>
                      <a:pPr indent="0" lvl="0" marL="0" rtl="0" algn="l">
                        <a:spcBef>
                          <a:spcPts val="0"/>
                        </a:spcBef>
                        <a:spcAft>
                          <a:spcPts val="0"/>
                        </a:spcAft>
                        <a:buNone/>
                      </a:pPr>
                      <a:r>
                        <a:rPr b="1" lang="en-US"/>
                        <a:t>Size</a:t>
                      </a:r>
                      <a:endParaRPr b="1"/>
                    </a:p>
                  </a:txBody>
                  <a:tcPr marT="91425" marB="91425" marR="91425" marL="91425"/>
                </a:tc>
                <a:tc>
                  <a:txBody>
                    <a:bodyPr/>
                    <a:lstStyle/>
                    <a:p>
                      <a:pPr indent="0" lvl="0" marL="0" rtl="0" algn="l">
                        <a:spcBef>
                          <a:spcPts val="0"/>
                        </a:spcBef>
                        <a:spcAft>
                          <a:spcPts val="0"/>
                        </a:spcAft>
                        <a:buNone/>
                      </a:pPr>
                      <a:r>
                        <a:rPr b="1" lang="en-US">
                          <a:latin typeface="Courier New"/>
                          <a:ea typeface="Courier New"/>
                          <a:cs typeface="Courier New"/>
                          <a:sym typeface="Courier New"/>
                        </a:rPr>
                        <a:t>=*</a:t>
                      </a:r>
                      <a:endParaRPr b="1">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b="1" lang="en-US"/>
                        <a:t>Math</a:t>
                      </a:r>
                      <a:endParaRPr b="1"/>
                    </a:p>
                  </a:txBody>
                  <a:tcPr marT="91425" marB="91425" marR="91425" marL="91425"/>
                </a:tc>
              </a:tr>
              <a:tr h="381000">
                <a:tc>
                  <a:txBody>
                    <a:bodyPr/>
                    <a:lstStyle/>
                    <a:p>
                      <a:pPr indent="0" lvl="0" marL="0" rtl="0" algn="l">
                        <a:spcBef>
                          <a:spcPts val="0"/>
                        </a:spcBef>
                        <a:spcAft>
                          <a:spcPts val="0"/>
                        </a:spcAft>
                        <a:buNone/>
                      </a:pPr>
                      <a:r>
                        <a:rPr lang="en-US"/>
                        <a:t>3</a:t>
                      </a:r>
                      <a:endParaRPr/>
                    </a:p>
                  </a:txBody>
                  <a:tcPr marT="91425" marB="91425" marR="91425" marL="91425"/>
                </a:tc>
                <a:tc>
                  <a:txBody>
                    <a:bodyPr/>
                    <a:lstStyle/>
                    <a:p>
                      <a:pPr indent="0" lvl="0" marL="0" rtl="0" algn="l">
                        <a:spcBef>
                          <a:spcPts val="0"/>
                        </a:spcBef>
                        <a:spcAft>
                          <a:spcPts val="0"/>
                        </a:spcAft>
                        <a:buNone/>
                      </a:pPr>
                      <a:r>
                        <a:rPr lang="en-US"/>
                        <a:t>6</a:t>
                      </a:r>
                      <a:endParaRPr/>
                    </a:p>
                  </a:txBody>
                  <a:tcPr marT="91425" marB="91425" marR="91425" marL="91425"/>
                </a:tc>
                <a:tc rowSpan="2">
                  <a:txBody>
                    <a:bodyPr/>
                    <a:lstStyle/>
                    <a:p>
                      <a:pPr indent="0" lvl="0" marL="0" rtl="0" algn="l">
                        <a:spcBef>
                          <a:spcPts val="0"/>
                        </a:spcBef>
                        <a:spcAft>
                          <a:spcPts val="0"/>
                        </a:spcAft>
                        <a:buNone/>
                      </a:pPr>
                      <a:r>
                        <a:rPr lang="en-US">
                          <a:latin typeface="Courier New"/>
                          <a:ea typeface="Courier New"/>
                          <a:cs typeface="Courier New"/>
                          <a:sym typeface="Courier New"/>
                        </a:rPr>
                        <a:t>SIZE * 2</a:t>
                      </a:r>
                      <a:endParaRPr>
                        <a:latin typeface="Courier New"/>
                        <a:ea typeface="Courier New"/>
                        <a:cs typeface="Courier New"/>
                        <a:sym typeface="Courier New"/>
                      </a:endParaRPr>
                    </a:p>
                  </a:txBody>
                  <a:tcPr marT="91425" marB="91425" marR="91425" marL="91425"/>
                </a:tc>
              </a:tr>
              <a:tr h="381000">
                <a:tc>
                  <a:txBody>
                    <a:bodyPr/>
                    <a:lstStyle/>
                    <a:p>
                      <a:pPr indent="0" lvl="0" marL="0" rtl="0" algn="l">
                        <a:spcBef>
                          <a:spcPts val="0"/>
                        </a:spcBef>
                        <a:spcAft>
                          <a:spcPts val="0"/>
                        </a:spcAft>
                        <a:buNone/>
                      </a:pPr>
                      <a:r>
                        <a:rPr lang="en-US"/>
                        <a:t>4</a:t>
                      </a:r>
                      <a:endParaRPr/>
                    </a:p>
                  </a:txBody>
                  <a:tcPr marT="91425" marB="91425" marR="91425" marL="91425"/>
                </a:tc>
                <a:tc>
                  <a:txBody>
                    <a:bodyPr/>
                    <a:lstStyle/>
                    <a:p>
                      <a:pPr indent="0" lvl="0" marL="0" rtl="0" algn="l">
                        <a:spcBef>
                          <a:spcPts val="0"/>
                        </a:spcBef>
                        <a:spcAft>
                          <a:spcPts val="0"/>
                        </a:spcAft>
                        <a:buNone/>
                      </a:pPr>
                      <a:r>
                        <a:rPr lang="en-US"/>
                        <a:t>8</a:t>
                      </a:r>
                      <a:endParaRPr/>
                    </a:p>
                  </a:txBody>
                  <a:tcPr marT="91425" marB="91425" marR="91425" marL="91425"/>
                </a:tc>
                <a:tc vMerge="1"/>
              </a:tr>
            </a:tbl>
          </a:graphicData>
        </a:graphic>
      </p:graphicFrame>
      <p:sp>
        <p:nvSpPr>
          <p:cNvPr id="361" name="Google Shape;361;p48"/>
          <p:cNvSpPr txBox="1"/>
          <p:nvPr/>
        </p:nvSpPr>
        <p:spPr>
          <a:xfrm>
            <a:off x="2064450" y="1145463"/>
            <a:ext cx="5015100" cy="20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600">
                <a:latin typeface="Calibri"/>
                <a:ea typeface="Calibri"/>
                <a:cs typeface="Calibri"/>
                <a:sym typeface="Calibri"/>
              </a:rPr>
              <a:t>SIZE = 3                  					SIZE = 4</a:t>
            </a:r>
            <a:endParaRPr sz="1600">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49"/>
          <p:cNvSpPr txBox="1"/>
          <p:nvPr>
            <p:ph type="title"/>
          </p:nvPr>
        </p:nvSpPr>
        <p:spPr>
          <a:xfrm>
            <a:off x="457200" y="447251"/>
            <a:ext cx="8229600" cy="613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TopBody Loop Tables</a:t>
            </a:r>
            <a:endParaRPr/>
          </a:p>
        </p:txBody>
      </p:sp>
      <p:sp>
        <p:nvSpPr>
          <p:cNvPr id="368" name="Google Shape;368;p49"/>
          <p:cNvSpPr txBox="1"/>
          <p:nvPr>
            <p:ph idx="1" type="body"/>
          </p:nvPr>
        </p:nvSpPr>
        <p:spPr>
          <a:xfrm>
            <a:off x="0" y="2769325"/>
            <a:ext cx="3212700" cy="2286000"/>
          </a:xfrm>
          <a:prstGeom prst="rect">
            <a:avLst/>
          </a:prstGeom>
        </p:spPr>
        <p:txBody>
          <a:bodyPr anchorCtr="0" anchor="t" bIns="45700" lIns="91425" spcFirstLastPara="1" rIns="91425" wrap="square" tIns="45700">
            <a:normAutofit lnSpcReduction="10000"/>
          </a:bodyPr>
          <a:lstStyle/>
          <a:p>
            <a:pPr indent="-368300" lvl="0" marL="457200" rtl="0" algn="l">
              <a:spcBef>
                <a:spcPts val="360"/>
              </a:spcBef>
              <a:spcAft>
                <a:spcPts val="0"/>
              </a:spcAft>
              <a:buSzPts val="2200"/>
              <a:buChar char="•"/>
            </a:pPr>
            <a:r>
              <a:rPr lang="en-US" sz="2200"/>
              <a:t>print “|”</a:t>
            </a:r>
            <a:endParaRPr sz="2200"/>
          </a:p>
          <a:p>
            <a:pPr indent="-368300" lvl="0" marL="457200" rtl="0" algn="l">
              <a:spcBef>
                <a:spcPts val="0"/>
              </a:spcBef>
              <a:spcAft>
                <a:spcPts val="0"/>
              </a:spcAft>
              <a:buSzPts val="2200"/>
              <a:buChar char="•"/>
            </a:pPr>
            <a:r>
              <a:rPr lang="en-US" sz="2200"/>
              <a:t>print side spaces</a:t>
            </a:r>
            <a:endParaRPr sz="2200"/>
          </a:p>
          <a:p>
            <a:pPr indent="-368300" lvl="0" marL="457200" rtl="0" algn="l">
              <a:spcBef>
                <a:spcPts val="0"/>
              </a:spcBef>
              <a:spcAft>
                <a:spcPts val="0"/>
              </a:spcAft>
              <a:buSzPts val="2200"/>
              <a:buChar char="•"/>
            </a:pPr>
            <a:r>
              <a:rPr lang="en-US" sz="2200"/>
              <a:t>print slash pairs</a:t>
            </a:r>
            <a:endParaRPr sz="2200"/>
          </a:p>
          <a:p>
            <a:pPr indent="-368300" lvl="0" marL="457200" rtl="0" algn="l">
              <a:spcBef>
                <a:spcPts val="0"/>
              </a:spcBef>
              <a:spcAft>
                <a:spcPts val="0"/>
              </a:spcAft>
              <a:buSzPts val="2200"/>
              <a:buChar char="•"/>
            </a:pPr>
            <a:r>
              <a:rPr lang="en-US" sz="2200"/>
              <a:t>print middle spaces</a:t>
            </a:r>
            <a:endParaRPr sz="2200"/>
          </a:p>
          <a:p>
            <a:pPr indent="-368300" lvl="0" marL="457200" rtl="0" algn="l">
              <a:spcBef>
                <a:spcPts val="0"/>
              </a:spcBef>
              <a:spcAft>
                <a:spcPts val="0"/>
              </a:spcAft>
              <a:buSzPts val="2200"/>
              <a:buChar char="•"/>
            </a:pPr>
            <a:r>
              <a:rPr lang="en-US" sz="2200"/>
              <a:t>print slash pairs</a:t>
            </a:r>
            <a:endParaRPr sz="2200"/>
          </a:p>
          <a:p>
            <a:pPr indent="-368300" lvl="0" marL="457200" rtl="0" algn="l">
              <a:spcBef>
                <a:spcPts val="0"/>
              </a:spcBef>
              <a:spcAft>
                <a:spcPts val="0"/>
              </a:spcAft>
              <a:buSzPts val="2200"/>
              <a:buChar char="•"/>
            </a:pPr>
            <a:r>
              <a:rPr lang="en-US" sz="2200"/>
              <a:t>print side spaces</a:t>
            </a:r>
            <a:endParaRPr sz="2200"/>
          </a:p>
          <a:p>
            <a:pPr indent="-368300" lvl="0" marL="457200" rtl="0" algn="l">
              <a:spcBef>
                <a:spcPts val="0"/>
              </a:spcBef>
              <a:spcAft>
                <a:spcPts val="0"/>
              </a:spcAft>
              <a:buSzPts val="2200"/>
              <a:buChar char="•"/>
            </a:pPr>
            <a:r>
              <a:rPr lang="en-US" sz="2200"/>
              <a:t>print “|”</a:t>
            </a:r>
            <a:endParaRPr sz="2200"/>
          </a:p>
        </p:txBody>
      </p:sp>
      <p:sp>
        <p:nvSpPr>
          <p:cNvPr id="369" name="Google Shape;369;p4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fld id="{00000000-1234-1234-1234-123412341234}" type="slidenum">
              <a:rPr lang="en-US"/>
              <a:t>‹#›</a:t>
            </a:fld>
            <a:endParaRPr/>
          </a:p>
        </p:txBody>
      </p:sp>
      <p:pic>
        <p:nvPicPr>
          <p:cNvPr id="370" name="Google Shape;370;p49"/>
          <p:cNvPicPr preferRelativeResize="0"/>
          <p:nvPr/>
        </p:nvPicPr>
        <p:blipFill rotWithShape="1">
          <a:blip r:embed="rId3">
            <a:alphaModFix/>
          </a:blip>
          <a:srcRect b="8120" l="-158220" r="158220" t="-8120"/>
          <a:stretch/>
        </p:blipFill>
        <p:spPr>
          <a:xfrm>
            <a:off x="313675" y="-1187"/>
            <a:ext cx="1885950" cy="5145881"/>
          </a:xfrm>
          <a:prstGeom prst="rect">
            <a:avLst/>
          </a:prstGeom>
          <a:noFill/>
          <a:ln>
            <a:noFill/>
          </a:ln>
        </p:spPr>
      </p:pic>
      <p:graphicFrame>
        <p:nvGraphicFramePr>
          <p:cNvPr id="371" name="Google Shape;371;p49"/>
          <p:cNvGraphicFramePr/>
          <p:nvPr/>
        </p:nvGraphicFramePr>
        <p:xfrm>
          <a:off x="178025" y="1060750"/>
          <a:ext cx="3000000" cy="3000000"/>
        </p:xfrm>
        <a:graphic>
          <a:graphicData uri="http://schemas.openxmlformats.org/drawingml/2006/table">
            <a:tbl>
              <a:tblPr>
                <a:noFill/>
                <a:tableStyleId>{87A8A473-9ADB-4CFB-9C3C-17051B5590BF}</a:tableStyleId>
              </a:tblPr>
              <a:tblGrid>
                <a:gridCol w="576625"/>
                <a:gridCol w="781825"/>
                <a:gridCol w="1199300"/>
              </a:tblGrid>
              <a:tr h="381000">
                <a:tc>
                  <a:txBody>
                    <a:bodyPr/>
                    <a:lstStyle/>
                    <a:p>
                      <a:pPr indent="0" lvl="0" marL="0" rtl="0" algn="l">
                        <a:spcBef>
                          <a:spcPts val="0"/>
                        </a:spcBef>
                        <a:spcAft>
                          <a:spcPts val="0"/>
                        </a:spcAft>
                        <a:buNone/>
                      </a:pPr>
                      <a:r>
                        <a:rPr b="1" lang="en-US"/>
                        <a:t>Size</a:t>
                      </a:r>
                      <a:endParaRPr b="1"/>
                    </a:p>
                  </a:txBody>
                  <a:tcPr marT="91425" marB="91425" marR="91425" marL="91425"/>
                </a:tc>
                <a:tc>
                  <a:txBody>
                    <a:bodyPr/>
                    <a:lstStyle/>
                    <a:p>
                      <a:pPr indent="0" lvl="0" marL="0" rtl="0" algn="l">
                        <a:spcBef>
                          <a:spcPts val="0"/>
                        </a:spcBef>
                        <a:spcAft>
                          <a:spcPts val="0"/>
                        </a:spcAft>
                        <a:buNone/>
                      </a:pPr>
                      <a:r>
                        <a:rPr b="1" lang="en-US"/>
                        <a:t>Lines</a:t>
                      </a:r>
                      <a:endParaRPr b="1"/>
                    </a:p>
                  </a:txBody>
                  <a:tcPr marT="91425" marB="91425" marR="91425" marL="91425"/>
                </a:tc>
                <a:tc>
                  <a:txBody>
                    <a:bodyPr/>
                    <a:lstStyle/>
                    <a:p>
                      <a:pPr indent="0" lvl="0" marL="0" rtl="0" algn="l">
                        <a:spcBef>
                          <a:spcPts val="0"/>
                        </a:spcBef>
                        <a:spcAft>
                          <a:spcPts val="0"/>
                        </a:spcAft>
                        <a:buNone/>
                      </a:pPr>
                      <a:r>
                        <a:rPr b="1" lang="en-US"/>
                        <a:t>Math</a:t>
                      </a:r>
                      <a:endParaRPr b="1"/>
                    </a:p>
                  </a:txBody>
                  <a:tcPr marT="91425" marB="91425" marR="91425" marL="91425"/>
                </a:tc>
              </a:tr>
              <a:tr h="381000">
                <a:tc>
                  <a:txBody>
                    <a:bodyPr/>
                    <a:lstStyle/>
                    <a:p>
                      <a:pPr indent="0" lvl="0" marL="0" rtl="0" algn="l">
                        <a:spcBef>
                          <a:spcPts val="0"/>
                        </a:spcBef>
                        <a:spcAft>
                          <a:spcPts val="0"/>
                        </a:spcAft>
                        <a:buNone/>
                      </a:pPr>
                      <a:r>
                        <a:rPr lang="en-US"/>
                        <a:t>3</a:t>
                      </a:r>
                      <a:endParaRPr/>
                    </a:p>
                  </a:txBody>
                  <a:tcPr marT="91425" marB="91425" marR="91425" marL="91425"/>
                </a:tc>
                <a:tc>
                  <a:txBody>
                    <a:bodyPr/>
                    <a:lstStyle/>
                    <a:p>
                      <a:pPr indent="0" lvl="0" marL="0" rtl="0" algn="l">
                        <a:spcBef>
                          <a:spcPts val="0"/>
                        </a:spcBef>
                        <a:spcAft>
                          <a:spcPts val="0"/>
                        </a:spcAft>
                        <a:buNone/>
                      </a:pPr>
                      <a:r>
                        <a:rPr lang="en-US"/>
                        <a:t>6</a:t>
                      </a:r>
                      <a:endParaRPr/>
                    </a:p>
                  </a:txBody>
                  <a:tcPr marT="91425" marB="91425" marR="91425" marL="91425"/>
                </a:tc>
                <a:tc rowSpan="2">
                  <a:txBody>
                    <a:bodyPr/>
                    <a:lstStyle/>
                    <a:p>
                      <a:pPr indent="0" lvl="0" marL="0" rtl="0" algn="l">
                        <a:spcBef>
                          <a:spcPts val="0"/>
                        </a:spcBef>
                        <a:spcAft>
                          <a:spcPts val="0"/>
                        </a:spcAft>
                        <a:buNone/>
                      </a:pPr>
                      <a:r>
                        <a:rPr lang="en-US">
                          <a:latin typeface="Courier New"/>
                          <a:ea typeface="Courier New"/>
                          <a:cs typeface="Courier New"/>
                          <a:sym typeface="Courier New"/>
                        </a:rPr>
                        <a:t>SIZE * 2</a:t>
                      </a:r>
                      <a:endParaRPr>
                        <a:latin typeface="Courier New"/>
                        <a:ea typeface="Courier New"/>
                        <a:cs typeface="Courier New"/>
                        <a:sym typeface="Courier New"/>
                      </a:endParaRPr>
                    </a:p>
                  </a:txBody>
                  <a:tcPr marT="91425" marB="91425" marR="91425" marL="91425"/>
                </a:tc>
              </a:tr>
              <a:tr h="381000">
                <a:tc>
                  <a:txBody>
                    <a:bodyPr/>
                    <a:lstStyle/>
                    <a:p>
                      <a:pPr indent="0" lvl="0" marL="0" rtl="0" algn="l">
                        <a:spcBef>
                          <a:spcPts val="0"/>
                        </a:spcBef>
                        <a:spcAft>
                          <a:spcPts val="0"/>
                        </a:spcAft>
                        <a:buNone/>
                      </a:pPr>
                      <a:r>
                        <a:rPr lang="en-US"/>
                        <a:t>4</a:t>
                      </a:r>
                      <a:endParaRPr/>
                    </a:p>
                  </a:txBody>
                  <a:tcPr marT="91425" marB="91425" marR="91425" marL="91425"/>
                </a:tc>
                <a:tc>
                  <a:txBody>
                    <a:bodyPr/>
                    <a:lstStyle/>
                    <a:p>
                      <a:pPr indent="0" lvl="0" marL="0" rtl="0" algn="l">
                        <a:spcBef>
                          <a:spcPts val="0"/>
                        </a:spcBef>
                        <a:spcAft>
                          <a:spcPts val="0"/>
                        </a:spcAft>
                        <a:buNone/>
                      </a:pPr>
                      <a:r>
                        <a:rPr lang="en-US"/>
                        <a:t>8</a:t>
                      </a:r>
                      <a:endParaRPr/>
                    </a:p>
                  </a:txBody>
                  <a:tcPr marT="91425" marB="91425" marR="91425" marL="91425"/>
                </a:tc>
                <a:tc vMerge="1"/>
              </a:tr>
              <a:tr h="381000">
                <a:tc>
                  <a:txBody>
                    <a:bodyPr/>
                    <a:lstStyle/>
                    <a:p>
                      <a:pPr indent="0" lvl="0" marL="0" rtl="0" algn="l">
                        <a:spcBef>
                          <a:spcPts val="0"/>
                        </a:spcBef>
                        <a:spcAft>
                          <a:spcPts val="0"/>
                        </a:spcAft>
                        <a:buNone/>
                      </a:pPr>
                      <a:r>
                        <a:rPr lang="en-US"/>
                        <a:t>5</a:t>
                      </a:r>
                      <a:endParaRPr/>
                    </a:p>
                  </a:txBody>
                  <a:tcPr marT="91425" marB="91425" marR="91425" marL="91425"/>
                </a:tc>
                <a:tc>
                  <a:txBody>
                    <a:bodyPr/>
                    <a:lstStyle/>
                    <a:p>
                      <a:pPr indent="0" lvl="0" marL="0" rtl="0" algn="l">
                        <a:spcBef>
                          <a:spcPts val="0"/>
                        </a:spcBef>
                        <a:spcAft>
                          <a:spcPts val="0"/>
                        </a:spcAft>
                        <a:buNone/>
                      </a:pPr>
                      <a:r>
                        <a:rPr lang="en-US"/>
                        <a:t>10</a:t>
                      </a:r>
                      <a:endParaRPr/>
                    </a:p>
                  </a:txBody>
                  <a:tcPr marT="91425" marB="91425" marR="91425" marL="91425"/>
                </a:tc>
                <a:tc>
                  <a:txBody>
                    <a:bodyPr/>
                    <a:lstStyle/>
                    <a:p>
                      <a:pPr indent="0" lvl="0" marL="0" rtl="0" algn="l">
                        <a:spcBef>
                          <a:spcPts val="0"/>
                        </a:spcBef>
                        <a:spcAft>
                          <a:spcPts val="0"/>
                        </a:spcAft>
                        <a:buNone/>
                      </a:pPr>
                      <a:r>
                        <a:t/>
                      </a:r>
                      <a:endParaRPr>
                        <a:latin typeface="Courier New"/>
                        <a:ea typeface="Courier New"/>
                        <a:cs typeface="Courier New"/>
                        <a:sym typeface="Courier New"/>
                      </a:endParaRPr>
                    </a:p>
                  </a:txBody>
                  <a:tcPr marT="91425" marB="91425" marR="91425" marL="91425"/>
                </a:tc>
              </a:tr>
            </a:tbl>
          </a:graphicData>
        </a:graphic>
      </p:graphicFrame>
      <p:graphicFrame>
        <p:nvGraphicFramePr>
          <p:cNvPr id="372" name="Google Shape;372;p49"/>
          <p:cNvGraphicFramePr/>
          <p:nvPr/>
        </p:nvGraphicFramePr>
        <p:xfrm>
          <a:off x="2876300" y="2452688"/>
          <a:ext cx="3000000" cy="3000000"/>
        </p:xfrm>
        <a:graphic>
          <a:graphicData uri="http://schemas.openxmlformats.org/drawingml/2006/table">
            <a:tbl>
              <a:tblPr>
                <a:noFill/>
                <a:tableStyleId>{87A8A473-9ADB-4CFB-9C3C-17051B5590BF}</a:tableStyleId>
              </a:tblPr>
              <a:tblGrid>
                <a:gridCol w="532050"/>
                <a:gridCol w="614450"/>
                <a:gridCol w="1137100"/>
                <a:gridCol w="532525"/>
                <a:gridCol w="1457875"/>
                <a:gridCol w="619675"/>
                <a:gridCol w="1067350"/>
              </a:tblGrid>
              <a:tr h="381000">
                <a:tc>
                  <a:txBody>
                    <a:bodyPr/>
                    <a:lstStyle/>
                    <a:p>
                      <a:pPr indent="0" lvl="0" marL="0" rtl="0" algn="l">
                        <a:spcBef>
                          <a:spcPts val="0"/>
                        </a:spcBef>
                        <a:spcAft>
                          <a:spcPts val="0"/>
                        </a:spcAft>
                        <a:buNone/>
                      </a:pPr>
                      <a:r>
                        <a:rPr b="1" lang="en-US" sz="900"/>
                        <a:t>Line</a:t>
                      </a:r>
                      <a:endParaRPr b="1" sz="900"/>
                    </a:p>
                  </a:txBody>
                  <a:tcPr marT="91425" marB="91425" marR="91425" marL="91425"/>
                </a:tc>
                <a:tc>
                  <a:txBody>
                    <a:bodyPr/>
                    <a:lstStyle/>
                    <a:p>
                      <a:pPr indent="0" lvl="0" marL="0" rtl="0" algn="l">
                        <a:spcBef>
                          <a:spcPts val="0"/>
                        </a:spcBef>
                        <a:spcAft>
                          <a:spcPts val="0"/>
                        </a:spcAft>
                        <a:buNone/>
                      </a:pPr>
                      <a:r>
                        <a:rPr b="1" lang="en-US" sz="900"/>
                        <a:t>Side Dots</a:t>
                      </a:r>
                      <a:endParaRPr b="1" sz="900"/>
                    </a:p>
                  </a:txBody>
                  <a:tcPr marT="91425" marB="91425" marR="91425" marL="91425"/>
                </a:tc>
                <a:tc>
                  <a:txBody>
                    <a:bodyPr/>
                    <a:lstStyle/>
                    <a:p>
                      <a:pPr indent="0" lvl="0" marL="0" rtl="0" algn="l">
                        <a:spcBef>
                          <a:spcPts val="0"/>
                        </a:spcBef>
                        <a:spcAft>
                          <a:spcPts val="0"/>
                        </a:spcAft>
                        <a:buNone/>
                      </a:pPr>
                      <a:r>
                        <a:rPr b="1" lang="en-US" sz="900"/>
                        <a:t>Math</a:t>
                      </a:r>
                      <a:endParaRPr b="1" sz="900"/>
                    </a:p>
                  </a:txBody>
                  <a:tcPr marT="91425" marB="91425" marR="91425" marL="91425"/>
                </a:tc>
                <a:tc>
                  <a:txBody>
                    <a:bodyPr/>
                    <a:lstStyle/>
                    <a:p>
                      <a:pPr indent="0" lvl="0" marL="0" rtl="0" algn="l">
                        <a:spcBef>
                          <a:spcPts val="0"/>
                        </a:spcBef>
                        <a:spcAft>
                          <a:spcPts val="0"/>
                        </a:spcAft>
                        <a:buNone/>
                      </a:pPr>
                      <a:r>
                        <a:rPr b="1" lang="en-US" sz="900"/>
                        <a:t>Slash Pairs</a:t>
                      </a:r>
                      <a:endParaRPr b="1" sz="900"/>
                    </a:p>
                  </a:txBody>
                  <a:tcPr marT="91425" marB="91425" marR="91425" marL="91425"/>
                </a:tc>
                <a:tc>
                  <a:txBody>
                    <a:bodyPr/>
                    <a:lstStyle/>
                    <a:p>
                      <a:pPr indent="0" lvl="0" marL="0" rtl="0" algn="l">
                        <a:spcBef>
                          <a:spcPts val="0"/>
                        </a:spcBef>
                        <a:spcAft>
                          <a:spcPts val="0"/>
                        </a:spcAft>
                        <a:buNone/>
                      </a:pPr>
                      <a:r>
                        <a:rPr b="1" lang="en-US" sz="900"/>
                        <a:t>Math</a:t>
                      </a:r>
                      <a:endParaRPr b="1" sz="900"/>
                    </a:p>
                  </a:txBody>
                  <a:tcPr marT="91425" marB="91425" marR="91425" marL="91425"/>
                </a:tc>
                <a:tc>
                  <a:txBody>
                    <a:bodyPr/>
                    <a:lstStyle/>
                    <a:p>
                      <a:pPr indent="0" lvl="0" marL="0" rtl="0" algn="l">
                        <a:spcBef>
                          <a:spcPts val="0"/>
                        </a:spcBef>
                        <a:spcAft>
                          <a:spcPts val="0"/>
                        </a:spcAft>
                        <a:buNone/>
                      </a:pPr>
                      <a:r>
                        <a:rPr b="1" lang="en-US" sz="900"/>
                        <a:t>Middle Dots</a:t>
                      </a:r>
                      <a:endParaRPr b="1" sz="900"/>
                    </a:p>
                  </a:txBody>
                  <a:tcPr marT="91425" marB="91425" marR="91425" marL="91425"/>
                </a:tc>
                <a:tc>
                  <a:txBody>
                    <a:bodyPr/>
                    <a:lstStyle/>
                    <a:p>
                      <a:pPr indent="0" lvl="0" marL="0" rtl="0" algn="l">
                        <a:spcBef>
                          <a:spcPts val="0"/>
                        </a:spcBef>
                        <a:spcAft>
                          <a:spcPts val="0"/>
                        </a:spcAft>
                        <a:buNone/>
                      </a:pPr>
                      <a:r>
                        <a:rPr b="1" lang="en-US" sz="900"/>
                        <a:t>Math</a:t>
                      </a:r>
                      <a:endParaRPr b="1" sz="900"/>
                    </a:p>
                  </a:txBody>
                  <a:tcPr marT="91425" marB="91425" marR="91425" marL="91425"/>
                </a:tc>
              </a:tr>
              <a:tr h="381000">
                <a:tc>
                  <a:txBody>
                    <a:bodyPr/>
                    <a:lstStyle/>
                    <a:p>
                      <a:pPr indent="0" lvl="0" marL="0" rtl="0" algn="l">
                        <a:spcBef>
                          <a:spcPts val="0"/>
                        </a:spcBef>
                        <a:spcAft>
                          <a:spcPts val="0"/>
                        </a:spcAft>
                        <a:buNone/>
                      </a:pPr>
                      <a:r>
                        <a:rPr lang="en-US" sz="1100"/>
                        <a:t>1</a:t>
                      </a:r>
                      <a:endParaRPr sz="1100"/>
                    </a:p>
                  </a:txBody>
                  <a:tcPr marT="91425" marB="91425" marR="91425" marL="91425"/>
                </a:tc>
                <a:tc>
                  <a:txBody>
                    <a:bodyPr/>
                    <a:lstStyle/>
                    <a:p>
                      <a:pPr indent="0" lvl="0" marL="0" rtl="0" algn="l">
                        <a:spcBef>
                          <a:spcPts val="0"/>
                        </a:spcBef>
                        <a:spcAft>
                          <a:spcPts val="0"/>
                        </a:spcAft>
                        <a:buNone/>
                      </a:pPr>
                      <a:r>
                        <a:rPr lang="en-US" sz="1100"/>
                        <a:t>2</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SIZE - line</a:t>
                      </a:r>
                      <a:endParaRPr sz="1100">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lang="en-US" sz="1100"/>
                        <a:t>1</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line</a:t>
                      </a:r>
                      <a:endParaRPr sz="1100">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lang="en-US" sz="1100"/>
                        <a:t>4</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(SIZE - line) * 2</a:t>
                      </a:r>
                      <a:endParaRPr sz="1100">
                        <a:latin typeface="Courier New"/>
                        <a:ea typeface="Courier New"/>
                        <a:cs typeface="Courier New"/>
                        <a:sym typeface="Courier New"/>
                      </a:endParaRPr>
                    </a:p>
                  </a:txBody>
                  <a:tcPr marT="91425" marB="91425" marR="91425" marL="91425"/>
                </a:tc>
              </a:tr>
              <a:tr h="381000">
                <a:tc>
                  <a:txBody>
                    <a:bodyPr/>
                    <a:lstStyle/>
                    <a:p>
                      <a:pPr indent="0" lvl="0" marL="0" rtl="0" algn="l">
                        <a:spcBef>
                          <a:spcPts val="0"/>
                        </a:spcBef>
                        <a:spcAft>
                          <a:spcPts val="0"/>
                        </a:spcAft>
                        <a:buNone/>
                      </a:pPr>
                      <a:r>
                        <a:rPr lang="en-US" sz="1100"/>
                        <a:t>2</a:t>
                      </a:r>
                      <a:endParaRPr sz="1100"/>
                    </a:p>
                  </a:txBody>
                  <a:tcPr marT="91425" marB="91425" marR="91425" marL="91425"/>
                </a:tc>
                <a:tc>
                  <a:txBody>
                    <a:bodyPr/>
                    <a:lstStyle/>
                    <a:p>
                      <a:pPr indent="0" lvl="0" marL="0" rtl="0" algn="l">
                        <a:spcBef>
                          <a:spcPts val="0"/>
                        </a:spcBef>
                        <a:spcAft>
                          <a:spcPts val="0"/>
                        </a:spcAft>
                        <a:buNone/>
                      </a:pPr>
                      <a:r>
                        <a:rPr lang="en-US" sz="1100"/>
                        <a:t>1</a:t>
                      </a:r>
                      <a:endParaRPr sz="1100"/>
                    </a:p>
                  </a:txBody>
                  <a:tcPr marT="91425" marB="91425" marR="91425" marL="91425"/>
                </a:tc>
                <a:tc vMerge="1"/>
                <a:tc>
                  <a:txBody>
                    <a:bodyPr/>
                    <a:lstStyle/>
                    <a:p>
                      <a:pPr indent="0" lvl="0" marL="0" rtl="0" algn="l">
                        <a:spcBef>
                          <a:spcPts val="0"/>
                        </a:spcBef>
                        <a:spcAft>
                          <a:spcPts val="0"/>
                        </a:spcAft>
                        <a:buNone/>
                      </a:pPr>
                      <a:r>
                        <a:rPr lang="en-US" sz="1100"/>
                        <a:t>2</a:t>
                      </a:r>
                      <a:endParaRPr sz="1100"/>
                    </a:p>
                  </a:txBody>
                  <a:tcPr marT="91425" marB="91425" marR="91425" marL="91425"/>
                </a:tc>
                <a:tc vMerge="1"/>
                <a:tc>
                  <a:txBody>
                    <a:bodyPr/>
                    <a:lstStyle/>
                    <a:p>
                      <a:pPr indent="0" lvl="0" marL="0" rtl="0" algn="l">
                        <a:spcBef>
                          <a:spcPts val="0"/>
                        </a:spcBef>
                        <a:spcAft>
                          <a:spcPts val="0"/>
                        </a:spcAft>
                        <a:buNone/>
                      </a:pPr>
                      <a:r>
                        <a:rPr lang="en-US" sz="1100"/>
                        <a:t>2</a:t>
                      </a:r>
                      <a:endParaRPr sz="1100"/>
                    </a:p>
                  </a:txBody>
                  <a:tcPr marT="91425" marB="91425" marR="91425" marL="91425"/>
                </a:tc>
                <a:tc vMerge="1"/>
              </a:tr>
              <a:tr h="381000">
                <a:tc>
                  <a:txBody>
                    <a:bodyPr/>
                    <a:lstStyle/>
                    <a:p>
                      <a:pPr indent="0" lvl="0" marL="0" rtl="0" algn="l">
                        <a:spcBef>
                          <a:spcPts val="0"/>
                        </a:spcBef>
                        <a:spcAft>
                          <a:spcPts val="0"/>
                        </a:spcAft>
                        <a:buNone/>
                      </a:pPr>
                      <a:r>
                        <a:rPr lang="en-US" sz="1100"/>
                        <a:t>3</a:t>
                      </a:r>
                      <a:endParaRPr sz="1100"/>
                    </a:p>
                  </a:txBody>
                  <a:tcPr marT="91425" marB="91425" marR="91425" marL="91425"/>
                </a:tc>
                <a:tc>
                  <a:txBody>
                    <a:bodyPr/>
                    <a:lstStyle/>
                    <a:p>
                      <a:pPr indent="0" lvl="0" marL="0" rtl="0" algn="l">
                        <a:spcBef>
                          <a:spcPts val="0"/>
                        </a:spcBef>
                        <a:spcAft>
                          <a:spcPts val="0"/>
                        </a:spcAft>
                        <a:buNone/>
                      </a:pPr>
                      <a:r>
                        <a:rPr lang="en-US" sz="1100"/>
                        <a:t>0</a:t>
                      </a:r>
                      <a:endParaRPr sz="1100"/>
                    </a:p>
                  </a:txBody>
                  <a:tcPr marT="91425" marB="91425" marR="91425" marL="91425"/>
                </a:tc>
                <a:tc vMerge="1"/>
                <a:tc>
                  <a:txBody>
                    <a:bodyPr/>
                    <a:lstStyle/>
                    <a:p>
                      <a:pPr indent="0" lvl="0" marL="0" rtl="0" algn="l">
                        <a:spcBef>
                          <a:spcPts val="0"/>
                        </a:spcBef>
                        <a:spcAft>
                          <a:spcPts val="0"/>
                        </a:spcAft>
                        <a:buNone/>
                      </a:pPr>
                      <a:r>
                        <a:rPr lang="en-US" sz="1100"/>
                        <a:t>3</a:t>
                      </a:r>
                      <a:endParaRPr sz="1100"/>
                    </a:p>
                  </a:txBody>
                  <a:tcPr marT="91425" marB="91425" marR="91425" marL="91425"/>
                </a:tc>
                <a:tc vMerge="1"/>
                <a:tc>
                  <a:txBody>
                    <a:bodyPr/>
                    <a:lstStyle/>
                    <a:p>
                      <a:pPr indent="0" lvl="0" marL="0" rtl="0" algn="l">
                        <a:spcBef>
                          <a:spcPts val="0"/>
                        </a:spcBef>
                        <a:spcAft>
                          <a:spcPts val="0"/>
                        </a:spcAft>
                        <a:buNone/>
                      </a:pPr>
                      <a:r>
                        <a:rPr lang="en-US" sz="1100"/>
                        <a:t>0</a:t>
                      </a:r>
                      <a:endParaRPr sz="1100"/>
                    </a:p>
                  </a:txBody>
                  <a:tcPr marT="91425" marB="91425" marR="91425" marL="91425"/>
                </a:tc>
                <a:tc vMerge="1"/>
              </a:tr>
              <a:tr h="381000">
                <a:tc>
                  <a:txBody>
                    <a:bodyPr/>
                    <a:lstStyle/>
                    <a:p>
                      <a:pPr indent="0" lvl="0" marL="0" rtl="0" algn="l">
                        <a:spcBef>
                          <a:spcPts val="0"/>
                        </a:spcBef>
                        <a:spcAft>
                          <a:spcPts val="0"/>
                        </a:spcAft>
                        <a:buNone/>
                      </a:pPr>
                      <a:r>
                        <a:rPr lang="en-US" sz="1100"/>
                        <a:t>1</a:t>
                      </a:r>
                      <a:endParaRPr sz="1100"/>
                    </a:p>
                  </a:txBody>
                  <a:tcPr marT="91425" marB="91425" marR="91425" marL="91425"/>
                </a:tc>
                <a:tc>
                  <a:txBody>
                    <a:bodyPr/>
                    <a:lstStyle/>
                    <a:p>
                      <a:pPr indent="0" lvl="0" marL="0" rtl="0" algn="l">
                        <a:spcBef>
                          <a:spcPts val="0"/>
                        </a:spcBef>
                        <a:spcAft>
                          <a:spcPts val="0"/>
                        </a:spcAft>
                        <a:buNone/>
                      </a:pPr>
                      <a:r>
                        <a:rPr lang="en-US" sz="1100"/>
                        <a:t>0</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line - 1</a:t>
                      </a:r>
                      <a:endParaRPr sz="1100">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lang="en-US" sz="1100"/>
                        <a:t>3</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SIZE - line + 1</a:t>
                      </a:r>
                      <a:endParaRPr sz="1100">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lang="en-US" sz="1100"/>
                        <a:t>0</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(line - 1) * 2</a:t>
                      </a:r>
                      <a:endParaRPr sz="1100">
                        <a:latin typeface="Courier New"/>
                        <a:ea typeface="Courier New"/>
                        <a:cs typeface="Courier New"/>
                        <a:sym typeface="Courier New"/>
                      </a:endParaRPr>
                    </a:p>
                  </a:txBody>
                  <a:tcPr marT="91425" marB="91425" marR="91425" marL="91425"/>
                </a:tc>
              </a:tr>
              <a:tr h="381000">
                <a:tc>
                  <a:txBody>
                    <a:bodyPr/>
                    <a:lstStyle/>
                    <a:p>
                      <a:pPr indent="0" lvl="0" marL="0" rtl="0" algn="l">
                        <a:spcBef>
                          <a:spcPts val="0"/>
                        </a:spcBef>
                        <a:spcAft>
                          <a:spcPts val="0"/>
                        </a:spcAft>
                        <a:buNone/>
                      </a:pPr>
                      <a:r>
                        <a:rPr lang="en-US" sz="1100"/>
                        <a:t>2</a:t>
                      </a:r>
                      <a:endParaRPr sz="1100"/>
                    </a:p>
                  </a:txBody>
                  <a:tcPr marT="91425" marB="91425" marR="91425" marL="91425"/>
                </a:tc>
                <a:tc>
                  <a:txBody>
                    <a:bodyPr/>
                    <a:lstStyle/>
                    <a:p>
                      <a:pPr indent="0" lvl="0" marL="0" rtl="0" algn="l">
                        <a:spcBef>
                          <a:spcPts val="0"/>
                        </a:spcBef>
                        <a:spcAft>
                          <a:spcPts val="0"/>
                        </a:spcAft>
                        <a:buNone/>
                      </a:pPr>
                      <a:r>
                        <a:rPr lang="en-US" sz="1100"/>
                        <a:t>1</a:t>
                      </a:r>
                      <a:endParaRPr sz="1100"/>
                    </a:p>
                  </a:txBody>
                  <a:tcPr marT="91425" marB="91425" marR="91425" marL="91425"/>
                </a:tc>
                <a:tc vMerge="1"/>
                <a:tc>
                  <a:txBody>
                    <a:bodyPr/>
                    <a:lstStyle/>
                    <a:p>
                      <a:pPr indent="0" lvl="0" marL="0" rtl="0" algn="l">
                        <a:spcBef>
                          <a:spcPts val="0"/>
                        </a:spcBef>
                        <a:spcAft>
                          <a:spcPts val="0"/>
                        </a:spcAft>
                        <a:buNone/>
                      </a:pPr>
                      <a:r>
                        <a:rPr lang="en-US" sz="1100"/>
                        <a:t>2</a:t>
                      </a:r>
                      <a:endParaRPr sz="1100"/>
                    </a:p>
                  </a:txBody>
                  <a:tcPr marT="91425" marB="91425" marR="91425" marL="91425"/>
                </a:tc>
                <a:tc vMerge="1"/>
                <a:tc>
                  <a:txBody>
                    <a:bodyPr/>
                    <a:lstStyle/>
                    <a:p>
                      <a:pPr indent="0" lvl="0" marL="0" rtl="0" algn="l">
                        <a:spcBef>
                          <a:spcPts val="0"/>
                        </a:spcBef>
                        <a:spcAft>
                          <a:spcPts val="0"/>
                        </a:spcAft>
                        <a:buNone/>
                      </a:pPr>
                      <a:r>
                        <a:rPr lang="en-US" sz="1100"/>
                        <a:t>2</a:t>
                      </a:r>
                      <a:endParaRPr sz="1100"/>
                    </a:p>
                  </a:txBody>
                  <a:tcPr marT="91425" marB="91425" marR="91425" marL="91425"/>
                </a:tc>
                <a:tc vMerge="1"/>
              </a:tr>
              <a:tr h="381000">
                <a:tc>
                  <a:txBody>
                    <a:bodyPr/>
                    <a:lstStyle/>
                    <a:p>
                      <a:pPr indent="0" lvl="0" marL="0" rtl="0" algn="l">
                        <a:spcBef>
                          <a:spcPts val="0"/>
                        </a:spcBef>
                        <a:spcAft>
                          <a:spcPts val="0"/>
                        </a:spcAft>
                        <a:buNone/>
                      </a:pPr>
                      <a:r>
                        <a:rPr lang="en-US" sz="1100"/>
                        <a:t>3</a:t>
                      </a:r>
                      <a:endParaRPr sz="1100"/>
                    </a:p>
                  </a:txBody>
                  <a:tcPr marT="91425" marB="91425" marR="91425" marL="91425"/>
                </a:tc>
                <a:tc>
                  <a:txBody>
                    <a:bodyPr/>
                    <a:lstStyle/>
                    <a:p>
                      <a:pPr indent="0" lvl="0" marL="0" rtl="0" algn="l">
                        <a:spcBef>
                          <a:spcPts val="0"/>
                        </a:spcBef>
                        <a:spcAft>
                          <a:spcPts val="0"/>
                        </a:spcAft>
                        <a:buNone/>
                      </a:pPr>
                      <a:r>
                        <a:rPr lang="en-US" sz="1100"/>
                        <a:t>2</a:t>
                      </a:r>
                      <a:endParaRPr sz="1100"/>
                    </a:p>
                  </a:txBody>
                  <a:tcPr marT="91425" marB="91425" marR="91425" marL="91425"/>
                </a:tc>
                <a:tc vMerge="1"/>
                <a:tc>
                  <a:txBody>
                    <a:bodyPr/>
                    <a:lstStyle/>
                    <a:p>
                      <a:pPr indent="0" lvl="0" marL="0" rtl="0" algn="l">
                        <a:spcBef>
                          <a:spcPts val="0"/>
                        </a:spcBef>
                        <a:spcAft>
                          <a:spcPts val="0"/>
                        </a:spcAft>
                        <a:buNone/>
                      </a:pPr>
                      <a:r>
                        <a:rPr lang="en-US" sz="1100"/>
                        <a:t>1</a:t>
                      </a:r>
                      <a:endParaRPr sz="1100"/>
                    </a:p>
                  </a:txBody>
                  <a:tcPr marT="91425" marB="91425" marR="91425" marL="91425"/>
                </a:tc>
                <a:tc vMerge="1"/>
                <a:tc>
                  <a:txBody>
                    <a:bodyPr/>
                    <a:lstStyle/>
                    <a:p>
                      <a:pPr indent="0" lvl="0" marL="0" rtl="0" algn="l">
                        <a:spcBef>
                          <a:spcPts val="0"/>
                        </a:spcBef>
                        <a:spcAft>
                          <a:spcPts val="0"/>
                        </a:spcAft>
                        <a:buNone/>
                      </a:pPr>
                      <a:r>
                        <a:rPr lang="en-US" sz="1100"/>
                        <a:t>4</a:t>
                      </a:r>
                      <a:endParaRPr sz="1100"/>
                    </a:p>
                  </a:txBody>
                  <a:tcPr marT="91425" marB="91425" marR="91425" marL="91425"/>
                </a:tc>
                <a:tc vMerge="1"/>
              </a:tr>
            </a:tbl>
          </a:graphicData>
        </a:graphic>
      </p:graphicFrame>
      <p:sp>
        <p:nvSpPr>
          <p:cNvPr id="373" name="Google Shape;373;p49"/>
          <p:cNvSpPr txBox="1"/>
          <p:nvPr/>
        </p:nvSpPr>
        <p:spPr>
          <a:xfrm>
            <a:off x="342775" y="640350"/>
            <a:ext cx="2666400" cy="47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600">
                <a:latin typeface="Calibri"/>
                <a:ea typeface="Calibri"/>
                <a:cs typeface="Calibri"/>
                <a:sym typeface="Calibri"/>
              </a:rPr>
              <a:t>Vertical (line/row) Math</a:t>
            </a:r>
            <a:endParaRPr sz="1600">
              <a:latin typeface="Calibri"/>
              <a:ea typeface="Calibri"/>
              <a:cs typeface="Calibri"/>
              <a:sym typeface="Calibri"/>
            </a:endParaRPr>
          </a:p>
        </p:txBody>
      </p:sp>
      <p:sp>
        <p:nvSpPr>
          <p:cNvPr id="374" name="Google Shape;374;p49"/>
          <p:cNvSpPr txBox="1"/>
          <p:nvPr/>
        </p:nvSpPr>
        <p:spPr>
          <a:xfrm>
            <a:off x="3416288" y="2037388"/>
            <a:ext cx="4826100" cy="476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1600">
                <a:latin typeface="Calibri"/>
                <a:ea typeface="Calibri"/>
                <a:cs typeface="Calibri"/>
                <a:sym typeface="Calibri"/>
              </a:rPr>
              <a:t>Horizontal (column) Math, SIZE = 3</a:t>
            </a:r>
            <a:endParaRPr sz="1600">
              <a:latin typeface="Calibri"/>
              <a:ea typeface="Calibri"/>
              <a:cs typeface="Calibri"/>
              <a:sym typeface="Calibri"/>
            </a:endParaRPr>
          </a:p>
        </p:txBody>
      </p:sp>
      <p:pic>
        <p:nvPicPr>
          <p:cNvPr id="375" name="Google Shape;375;p49"/>
          <p:cNvPicPr preferRelativeResize="0"/>
          <p:nvPr/>
        </p:nvPicPr>
        <p:blipFill rotWithShape="1">
          <a:blip r:embed="rId3">
            <a:alphaModFix/>
          </a:blip>
          <a:srcRect b="52419" l="0" r="0" t="22863"/>
          <a:stretch/>
        </p:blipFill>
        <p:spPr>
          <a:xfrm>
            <a:off x="4459400" y="900775"/>
            <a:ext cx="1615416" cy="1089450"/>
          </a:xfrm>
          <a:prstGeom prst="rect">
            <a:avLst/>
          </a:prstGeom>
          <a:noFill/>
          <a:ln>
            <a:noFill/>
          </a:ln>
        </p:spPr>
      </p:pic>
      <p:pic>
        <p:nvPicPr>
          <p:cNvPr id="376" name="Google Shape;376;p49"/>
          <p:cNvPicPr preferRelativeResize="0"/>
          <p:nvPr/>
        </p:nvPicPr>
        <p:blipFill rotWithShape="1">
          <a:blip r:embed="rId4">
            <a:alphaModFix/>
          </a:blip>
          <a:srcRect b="51773" l="0" r="0" t="22982"/>
          <a:stretch/>
        </p:blipFill>
        <p:spPr>
          <a:xfrm>
            <a:off x="6932325" y="640350"/>
            <a:ext cx="1905000" cy="1297001"/>
          </a:xfrm>
          <a:prstGeom prst="rect">
            <a:avLst/>
          </a:prstGeom>
          <a:noFill/>
          <a:ln>
            <a:noFill/>
          </a:ln>
        </p:spPr>
      </p:pic>
      <p:sp>
        <p:nvSpPr>
          <p:cNvPr id="377" name="Google Shape;377;p49"/>
          <p:cNvSpPr txBox="1"/>
          <p:nvPr/>
        </p:nvSpPr>
        <p:spPr>
          <a:xfrm>
            <a:off x="4922025" y="1816438"/>
            <a:ext cx="5015100" cy="20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600">
                <a:latin typeface="Calibri"/>
                <a:ea typeface="Calibri"/>
                <a:cs typeface="Calibri"/>
                <a:sym typeface="Calibri"/>
              </a:rPr>
              <a:t>SIZE = 3                  		SIZE = 4</a:t>
            </a:r>
            <a:endParaRPr sz="1600">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7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50"/>
          <p:cNvSpPr txBox="1"/>
          <p:nvPr>
            <p:ph type="title"/>
          </p:nvPr>
        </p:nvSpPr>
        <p:spPr>
          <a:xfrm>
            <a:off x="457200" y="447251"/>
            <a:ext cx="8229600" cy="613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LowerBody Loop Tables</a:t>
            </a:r>
            <a:endParaRPr/>
          </a:p>
        </p:txBody>
      </p:sp>
      <p:sp>
        <p:nvSpPr>
          <p:cNvPr id="384" name="Google Shape;384;p5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fld id="{00000000-1234-1234-1234-123412341234}" type="slidenum">
              <a:rPr lang="en-US"/>
              <a:t>‹#›</a:t>
            </a:fld>
            <a:endParaRPr/>
          </a:p>
        </p:txBody>
      </p:sp>
      <p:pic>
        <p:nvPicPr>
          <p:cNvPr id="385" name="Google Shape;385;p50"/>
          <p:cNvPicPr preferRelativeResize="0"/>
          <p:nvPr/>
        </p:nvPicPr>
        <p:blipFill rotWithShape="1">
          <a:blip r:embed="rId3">
            <a:alphaModFix/>
          </a:blip>
          <a:srcRect b="0" l="0" r="0" t="0"/>
          <a:stretch/>
        </p:blipFill>
        <p:spPr>
          <a:xfrm>
            <a:off x="3081950" y="1000650"/>
            <a:ext cx="1482825" cy="4045928"/>
          </a:xfrm>
          <a:prstGeom prst="rect">
            <a:avLst/>
          </a:prstGeom>
          <a:noFill/>
          <a:ln>
            <a:noFill/>
          </a:ln>
        </p:spPr>
      </p:pic>
      <p:pic>
        <p:nvPicPr>
          <p:cNvPr id="386" name="Google Shape;386;p50"/>
          <p:cNvPicPr preferRelativeResize="0"/>
          <p:nvPr/>
        </p:nvPicPr>
        <p:blipFill rotWithShape="1">
          <a:blip r:embed="rId4">
            <a:alphaModFix/>
          </a:blip>
          <a:srcRect b="0" l="0" r="0" t="0"/>
          <a:stretch/>
        </p:blipFill>
        <p:spPr>
          <a:xfrm>
            <a:off x="4882200" y="1000638"/>
            <a:ext cx="1482825" cy="3999111"/>
          </a:xfrm>
          <a:prstGeom prst="rect">
            <a:avLst/>
          </a:prstGeom>
          <a:noFill/>
          <a:ln>
            <a:noFill/>
          </a:ln>
        </p:spPr>
      </p:pic>
      <p:pic>
        <p:nvPicPr>
          <p:cNvPr id="387" name="Google Shape;387;p50"/>
          <p:cNvPicPr preferRelativeResize="0"/>
          <p:nvPr/>
        </p:nvPicPr>
        <p:blipFill rotWithShape="1">
          <a:blip r:embed="rId5">
            <a:alphaModFix/>
          </a:blip>
          <a:srcRect b="0" l="0" r="0" t="0"/>
          <a:stretch/>
        </p:blipFill>
        <p:spPr>
          <a:xfrm>
            <a:off x="6872950" y="1000650"/>
            <a:ext cx="1317430" cy="4025300"/>
          </a:xfrm>
          <a:prstGeom prst="rect">
            <a:avLst/>
          </a:prstGeom>
          <a:noFill/>
          <a:ln>
            <a:noFill/>
          </a:ln>
        </p:spPr>
      </p:pic>
      <p:sp>
        <p:nvSpPr>
          <p:cNvPr id="388" name="Google Shape;388;p50"/>
          <p:cNvSpPr txBox="1"/>
          <p:nvPr/>
        </p:nvSpPr>
        <p:spPr>
          <a:xfrm>
            <a:off x="399025" y="2053675"/>
            <a:ext cx="2413200" cy="2371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2700">
                <a:latin typeface="Calibri"/>
                <a:ea typeface="Calibri"/>
                <a:cs typeface="Calibri"/>
                <a:sym typeface="Calibri"/>
              </a:rPr>
              <a:t>Wait a second!</a:t>
            </a:r>
            <a:endParaRPr sz="2700">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3" name="Shape 393"/>
        <p:cNvGrpSpPr/>
        <p:nvPr/>
      </p:nvGrpSpPr>
      <p:grpSpPr>
        <a:xfrm>
          <a:off x="0" y="0"/>
          <a:ext cx="0" cy="0"/>
          <a:chOff x="0" y="0"/>
          <a:chExt cx="0" cy="0"/>
        </a:xfrm>
      </p:grpSpPr>
      <p:sp>
        <p:nvSpPr>
          <p:cNvPr id="394" name="Google Shape;394;p51"/>
          <p:cNvSpPr txBox="1"/>
          <p:nvPr>
            <p:ph type="title"/>
          </p:nvPr>
        </p:nvSpPr>
        <p:spPr>
          <a:xfrm>
            <a:off x="457200" y="447251"/>
            <a:ext cx="8229600" cy="613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    Lower</a:t>
            </a:r>
            <a:r>
              <a:rPr lang="en-US"/>
              <a:t>Body Loop Tables</a:t>
            </a:r>
            <a:endParaRPr/>
          </a:p>
        </p:txBody>
      </p:sp>
      <p:sp>
        <p:nvSpPr>
          <p:cNvPr id="395" name="Google Shape;395;p51"/>
          <p:cNvSpPr txBox="1"/>
          <p:nvPr>
            <p:ph idx="1" type="body"/>
          </p:nvPr>
        </p:nvSpPr>
        <p:spPr>
          <a:xfrm>
            <a:off x="0" y="2769325"/>
            <a:ext cx="3212700" cy="2286000"/>
          </a:xfrm>
          <a:prstGeom prst="rect">
            <a:avLst/>
          </a:prstGeom>
        </p:spPr>
        <p:txBody>
          <a:bodyPr anchorCtr="0" anchor="t" bIns="45700" lIns="91425" spcFirstLastPara="1" rIns="91425" wrap="square" tIns="45700">
            <a:normAutofit lnSpcReduction="10000"/>
          </a:bodyPr>
          <a:lstStyle/>
          <a:p>
            <a:pPr indent="-368300" lvl="0" marL="457200" rtl="0" algn="l">
              <a:spcBef>
                <a:spcPts val="360"/>
              </a:spcBef>
              <a:spcAft>
                <a:spcPts val="0"/>
              </a:spcAft>
              <a:buSzPts val="2200"/>
              <a:buChar char="•"/>
            </a:pPr>
            <a:r>
              <a:rPr lang="en-US" sz="2200"/>
              <a:t>print “|”</a:t>
            </a:r>
            <a:endParaRPr sz="2200"/>
          </a:p>
          <a:p>
            <a:pPr indent="-368300" lvl="0" marL="457200" rtl="0" algn="l">
              <a:spcBef>
                <a:spcPts val="0"/>
              </a:spcBef>
              <a:spcAft>
                <a:spcPts val="0"/>
              </a:spcAft>
              <a:buSzPts val="2200"/>
              <a:buChar char="•"/>
            </a:pPr>
            <a:r>
              <a:rPr lang="en-US" sz="2200"/>
              <a:t>print side spaces</a:t>
            </a:r>
            <a:endParaRPr sz="2200"/>
          </a:p>
          <a:p>
            <a:pPr indent="-368300" lvl="0" marL="457200" rtl="0" algn="l">
              <a:spcBef>
                <a:spcPts val="0"/>
              </a:spcBef>
              <a:spcAft>
                <a:spcPts val="0"/>
              </a:spcAft>
              <a:buSzPts val="2200"/>
              <a:buChar char="•"/>
            </a:pPr>
            <a:r>
              <a:rPr lang="en-US" sz="2200"/>
              <a:t>print slash pairs</a:t>
            </a:r>
            <a:endParaRPr sz="2200"/>
          </a:p>
          <a:p>
            <a:pPr indent="-368300" lvl="0" marL="457200" rtl="0" algn="l">
              <a:spcBef>
                <a:spcPts val="0"/>
              </a:spcBef>
              <a:spcAft>
                <a:spcPts val="0"/>
              </a:spcAft>
              <a:buSzPts val="2200"/>
              <a:buChar char="•"/>
            </a:pPr>
            <a:r>
              <a:rPr lang="en-US" sz="2200"/>
              <a:t>print middle spaces</a:t>
            </a:r>
            <a:endParaRPr sz="2200"/>
          </a:p>
          <a:p>
            <a:pPr indent="-368300" lvl="0" marL="457200" rtl="0" algn="l">
              <a:spcBef>
                <a:spcPts val="0"/>
              </a:spcBef>
              <a:spcAft>
                <a:spcPts val="0"/>
              </a:spcAft>
              <a:buSzPts val="2200"/>
              <a:buChar char="•"/>
            </a:pPr>
            <a:r>
              <a:rPr lang="en-US" sz="2200"/>
              <a:t>print slash pairs</a:t>
            </a:r>
            <a:endParaRPr sz="2200"/>
          </a:p>
          <a:p>
            <a:pPr indent="-368300" lvl="0" marL="457200" rtl="0" algn="l">
              <a:spcBef>
                <a:spcPts val="0"/>
              </a:spcBef>
              <a:spcAft>
                <a:spcPts val="0"/>
              </a:spcAft>
              <a:buSzPts val="2200"/>
              <a:buChar char="•"/>
            </a:pPr>
            <a:r>
              <a:rPr lang="en-US" sz="2200"/>
              <a:t>print side spaces</a:t>
            </a:r>
            <a:endParaRPr sz="2200"/>
          </a:p>
          <a:p>
            <a:pPr indent="-368300" lvl="0" marL="457200" rtl="0" algn="l">
              <a:spcBef>
                <a:spcPts val="0"/>
              </a:spcBef>
              <a:spcAft>
                <a:spcPts val="0"/>
              </a:spcAft>
              <a:buSzPts val="2200"/>
              <a:buChar char="•"/>
            </a:pPr>
            <a:r>
              <a:rPr lang="en-US" sz="2200"/>
              <a:t>print “|”</a:t>
            </a:r>
            <a:endParaRPr sz="2200"/>
          </a:p>
        </p:txBody>
      </p:sp>
      <p:sp>
        <p:nvSpPr>
          <p:cNvPr id="396" name="Google Shape;396;p5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fld id="{00000000-1234-1234-1234-123412341234}" type="slidenum">
              <a:rPr lang="en-US"/>
              <a:t>‹#›</a:t>
            </a:fld>
            <a:endParaRPr/>
          </a:p>
        </p:txBody>
      </p:sp>
      <p:pic>
        <p:nvPicPr>
          <p:cNvPr id="397" name="Google Shape;397;p51"/>
          <p:cNvPicPr preferRelativeResize="0"/>
          <p:nvPr/>
        </p:nvPicPr>
        <p:blipFill rotWithShape="1">
          <a:blip r:embed="rId3">
            <a:alphaModFix/>
          </a:blip>
          <a:srcRect b="8120" l="-158220" r="158220" t="-8120"/>
          <a:stretch/>
        </p:blipFill>
        <p:spPr>
          <a:xfrm>
            <a:off x="313675" y="-1187"/>
            <a:ext cx="1885950" cy="5145881"/>
          </a:xfrm>
          <a:prstGeom prst="rect">
            <a:avLst/>
          </a:prstGeom>
          <a:noFill/>
          <a:ln>
            <a:noFill/>
          </a:ln>
        </p:spPr>
      </p:pic>
      <p:graphicFrame>
        <p:nvGraphicFramePr>
          <p:cNvPr id="398" name="Google Shape;398;p51"/>
          <p:cNvGraphicFramePr/>
          <p:nvPr/>
        </p:nvGraphicFramePr>
        <p:xfrm>
          <a:off x="167775" y="1162425"/>
          <a:ext cx="3000000" cy="3000000"/>
        </p:xfrm>
        <a:graphic>
          <a:graphicData uri="http://schemas.openxmlformats.org/drawingml/2006/table">
            <a:tbl>
              <a:tblPr>
                <a:noFill/>
                <a:tableStyleId>{87A8A473-9ADB-4CFB-9C3C-17051B5590BF}</a:tableStyleId>
              </a:tblPr>
              <a:tblGrid>
                <a:gridCol w="576625"/>
                <a:gridCol w="781825"/>
                <a:gridCol w="1637450"/>
              </a:tblGrid>
              <a:tr h="381000">
                <a:tc>
                  <a:txBody>
                    <a:bodyPr/>
                    <a:lstStyle/>
                    <a:p>
                      <a:pPr indent="0" lvl="0" marL="0" rtl="0" algn="l">
                        <a:spcBef>
                          <a:spcPts val="0"/>
                        </a:spcBef>
                        <a:spcAft>
                          <a:spcPts val="0"/>
                        </a:spcAft>
                        <a:buNone/>
                      </a:pPr>
                      <a:r>
                        <a:rPr b="1" lang="en-US"/>
                        <a:t>Size</a:t>
                      </a:r>
                      <a:endParaRPr b="1"/>
                    </a:p>
                  </a:txBody>
                  <a:tcPr marT="91425" marB="91425" marR="91425" marL="91425"/>
                </a:tc>
                <a:tc>
                  <a:txBody>
                    <a:bodyPr/>
                    <a:lstStyle/>
                    <a:p>
                      <a:pPr indent="0" lvl="0" marL="0" rtl="0" algn="l">
                        <a:spcBef>
                          <a:spcPts val="0"/>
                        </a:spcBef>
                        <a:spcAft>
                          <a:spcPts val="0"/>
                        </a:spcAft>
                        <a:buNone/>
                      </a:pPr>
                      <a:r>
                        <a:rPr b="1" lang="en-US"/>
                        <a:t>Lines</a:t>
                      </a:r>
                      <a:endParaRPr b="1"/>
                    </a:p>
                  </a:txBody>
                  <a:tcPr marT="91425" marB="91425" marR="91425" marL="91425"/>
                </a:tc>
                <a:tc>
                  <a:txBody>
                    <a:bodyPr/>
                    <a:lstStyle/>
                    <a:p>
                      <a:pPr indent="0" lvl="0" marL="0" rtl="0" algn="l">
                        <a:spcBef>
                          <a:spcPts val="0"/>
                        </a:spcBef>
                        <a:spcAft>
                          <a:spcPts val="0"/>
                        </a:spcAft>
                        <a:buNone/>
                      </a:pPr>
                      <a:r>
                        <a:rPr b="1" lang="en-US"/>
                        <a:t>Math</a:t>
                      </a:r>
                      <a:endParaRPr b="1"/>
                    </a:p>
                  </a:txBody>
                  <a:tcPr marT="91425" marB="91425" marR="91425" marL="91425"/>
                </a:tc>
              </a:tr>
              <a:tr h="381000">
                <a:tc>
                  <a:txBody>
                    <a:bodyPr/>
                    <a:lstStyle/>
                    <a:p>
                      <a:pPr indent="0" lvl="0" marL="0" rtl="0" algn="l">
                        <a:spcBef>
                          <a:spcPts val="0"/>
                        </a:spcBef>
                        <a:spcAft>
                          <a:spcPts val="0"/>
                        </a:spcAft>
                        <a:buNone/>
                      </a:pPr>
                      <a:r>
                        <a:rPr lang="en-US"/>
                        <a:t>3</a:t>
                      </a:r>
                      <a:endParaRPr/>
                    </a:p>
                  </a:txBody>
                  <a:tcPr marT="91425" marB="91425" marR="91425" marL="91425"/>
                </a:tc>
                <a:tc>
                  <a:txBody>
                    <a:bodyPr/>
                    <a:lstStyle/>
                    <a:p>
                      <a:pPr indent="0" lvl="0" marL="0" rtl="0" algn="l">
                        <a:spcBef>
                          <a:spcPts val="0"/>
                        </a:spcBef>
                        <a:spcAft>
                          <a:spcPts val="0"/>
                        </a:spcAft>
                        <a:buNone/>
                      </a:pPr>
                      <a:r>
                        <a:rPr lang="en-US"/>
                        <a:t>6</a:t>
                      </a:r>
                      <a:endParaRPr/>
                    </a:p>
                  </a:txBody>
                  <a:tcPr marT="91425" marB="91425" marR="91425" marL="91425"/>
                </a:tc>
                <a:tc rowSpan="2">
                  <a:txBody>
                    <a:bodyPr/>
                    <a:lstStyle/>
                    <a:p>
                      <a:pPr indent="0" lvl="0" marL="0" rtl="0" algn="l">
                        <a:spcBef>
                          <a:spcPts val="0"/>
                        </a:spcBef>
                        <a:spcAft>
                          <a:spcPts val="0"/>
                        </a:spcAft>
                        <a:buNone/>
                      </a:pPr>
                      <a:r>
                        <a:rPr lang="en-US">
                          <a:latin typeface="Courier New"/>
                          <a:ea typeface="Courier New"/>
                          <a:cs typeface="Courier New"/>
                          <a:sym typeface="Courier New"/>
                        </a:rPr>
                        <a:t>SIZE * 2</a:t>
                      </a:r>
                      <a:endParaRPr>
                        <a:latin typeface="Courier New"/>
                        <a:ea typeface="Courier New"/>
                        <a:cs typeface="Courier New"/>
                        <a:sym typeface="Courier New"/>
                      </a:endParaRPr>
                    </a:p>
                  </a:txBody>
                  <a:tcPr marT="91425" marB="91425" marR="91425" marL="91425"/>
                </a:tc>
              </a:tr>
              <a:tr h="381000">
                <a:tc>
                  <a:txBody>
                    <a:bodyPr/>
                    <a:lstStyle/>
                    <a:p>
                      <a:pPr indent="0" lvl="0" marL="0" rtl="0" algn="l">
                        <a:spcBef>
                          <a:spcPts val="0"/>
                        </a:spcBef>
                        <a:spcAft>
                          <a:spcPts val="0"/>
                        </a:spcAft>
                        <a:buNone/>
                      </a:pPr>
                      <a:r>
                        <a:rPr lang="en-US"/>
                        <a:t>4</a:t>
                      </a:r>
                      <a:endParaRPr/>
                    </a:p>
                  </a:txBody>
                  <a:tcPr marT="91425" marB="91425" marR="91425" marL="91425"/>
                </a:tc>
                <a:tc>
                  <a:txBody>
                    <a:bodyPr/>
                    <a:lstStyle/>
                    <a:p>
                      <a:pPr indent="0" lvl="0" marL="0" rtl="0" algn="l">
                        <a:spcBef>
                          <a:spcPts val="0"/>
                        </a:spcBef>
                        <a:spcAft>
                          <a:spcPts val="0"/>
                        </a:spcAft>
                        <a:buNone/>
                      </a:pPr>
                      <a:r>
                        <a:rPr lang="en-US"/>
                        <a:t>8</a:t>
                      </a:r>
                      <a:endParaRPr/>
                    </a:p>
                  </a:txBody>
                  <a:tcPr marT="91425" marB="91425" marR="91425" marL="91425"/>
                </a:tc>
                <a:tc vMerge="1"/>
              </a:tr>
            </a:tbl>
          </a:graphicData>
        </a:graphic>
      </p:graphicFrame>
      <p:graphicFrame>
        <p:nvGraphicFramePr>
          <p:cNvPr id="399" name="Google Shape;399;p51"/>
          <p:cNvGraphicFramePr/>
          <p:nvPr/>
        </p:nvGraphicFramePr>
        <p:xfrm>
          <a:off x="2876300" y="2452688"/>
          <a:ext cx="3000000" cy="3000000"/>
        </p:xfrm>
        <a:graphic>
          <a:graphicData uri="http://schemas.openxmlformats.org/drawingml/2006/table">
            <a:tbl>
              <a:tblPr>
                <a:noFill/>
                <a:tableStyleId>{87A8A473-9ADB-4CFB-9C3C-17051B5590BF}</a:tableStyleId>
              </a:tblPr>
              <a:tblGrid>
                <a:gridCol w="532050"/>
                <a:gridCol w="614450"/>
                <a:gridCol w="1137100"/>
                <a:gridCol w="532525"/>
                <a:gridCol w="1457875"/>
                <a:gridCol w="553000"/>
                <a:gridCol w="1134025"/>
              </a:tblGrid>
              <a:tr h="381000">
                <a:tc>
                  <a:txBody>
                    <a:bodyPr/>
                    <a:lstStyle/>
                    <a:p>
                      <a:pPr indent="0" lvl="0" marL="0" rtl="0" algn="l">
                        <a:spcBef>
                          <a:spcPts val="0"/>
                        </a:spcBef>
                        <a:spcAft>
                          <a:spcPts val="0"/>
                        </a:spcAft>
                        <a:buNone/>
                      </a:pPr>
                      <a:r>
                        <a:rPr b="1" lang="en-US" sz="900"/>
                        <a:t>Line</a:t>
                      </a:r>
                      <a:endParaRPr b="1" sz="900"/>
                    </a:p>
                  </a:txBody>
                  <a:tcPr marT="91425" marB="91425" marR="91425" marL="91425"/>
                </a:tc>
                <a:tc>
                  <a:txBody>
                    <a:bodyPr/>
                    <a:lstStyle/>
                    <a:p>
                      <a:pPr indent="0" lvl="0" marL="0" rtl="0" algn="l">
                        <a:spcBef>
                          <a:spcPts val="0"/>
                        </a:spcBef>
                        <a:spcAft>
                          <a:spcPts val="0"/>
                        </a:spcAft>
                        <a:buNone/>
                      </a:pPr>
                      <a:r>
                        <a:rPr b="1" lang="en-US" sz="900"/>
                        <a:t>Side Dots</a:t>
                      </a:r>
                      <a:endParaRPr b="1" sz="900"/>
                    </a:p>
                  </a:txBody>
                  <a:tcPr marT="91425" marB="91425" marR="91425" marL="91425"/>
                </a:tc>
                <a:tc>
                  <a:txBody>
                    <a:bodyPr/>
                    <a:lstStyle/>
                    <a:p>
                      <a:pPr indent="0" lvl="0" marL="0" rtl="0" algn="l">
                        <a:spcBef>
                          <a:spcPts val="0"/>
                        </a:spcBef>
                        <a:spcAft>
                          <a:spcPts val="0"/>
                        </a:spcAft>
                        <a:buNone/>
                      </a:pPr>
                      <a:r>
                        <a:rPr b="1" lang="en-US" sz="900"/>
                        <a:t>Math</a:t>
                      </a:r>
                      <a:endParaRPr b="1" sz="900"/>
                    </a:p>
                  </a:txBody>
                  <a:tcPr marT="91425" marB="91425" marR="91425" marL="91425"/>
                </a:tc>
                <a:tc>
                  <a:txBody>
                    <a:bodyPr/>
                    <a:lstStyle/>
                    <a:p>
                      <a:pPr indent="0" lvl="0" marL="0" rtl="0" algn="l">
                        <a:spcBef>
                          <a:spcPts val="0"/>
                        </a:spcBef>
                        <a:spcAft>
                          <a:spcPts val="0"/>
                        </a:spcAft>
                        <a:buNone/>
                      </a:pPr>
                      <a:r>
                        <a:rPr b="1" lang="en-US" sz="900"/>
                        <a:t>Slash Pairs</a:t>
                      </a:r>
                      <a:endParaRPr b="1" sz="900"/>
                    </a:p>
                  </a:txBody>
                  <a:tcPr marT="91425" marB="91425" marR="91425" marL="91425"/>
                </a:tc>
                <a:tc>
                  <a:txBody>
                    <a:bodyPr/>
                    <a:lstStyle/>
                    <a:p>
                      <a:pPr indent="0" lvl="0" marL="0" rtl="0" algn="l">
                        <a:spcBef>
                          <a:spcPts val="0"/>
                        </a:spcBef>
                        <a:spcAft>
                          <a:spcPts val="0"/>
                        </a:spcAft>
                        <a:buNone/>
                      </a:pPr>
                      <a:r>
                        <a:rPr b="1" lang="en-US" sz="900"/>
                        <a:t>Math</a:t>
                      </a:r>
                      <a:endParaRPr b="1" sz="900"/>
                    </a:p>
                  </a:txBody>
                  <a:tcPr marT="91425" marB="91425" marR="91425" marL="91425"/>
                </a:tc>
                <a:tc>
                  <a:txBody>
                    <a:bodyPr/>
                    <a:lstStyle/>
                    <a:p>
                      <a:pPr indent="0" lvl="0" marL="0" rtl="0" algn="l">
                        <a:spcBef>
                          <a:spcPts val="0"/>
                        </a:spcBef>
                        <a:spcAft>
                          <a:spcPts val="0"/>
                        </a:spcAft>
                        <a:buNone/>
                      </a:pPr>
                      <a:r>
                        <a:rPr b="1" lang="en-US" sz="900"/>
                        <a:t>Middle Dots</a:t>
                      </a:r>
                      <a:endParaRPr b="1" sz="900"/>
                    </a:p>
                  </a:txBody>
                  <a:tcPr marT="91425" marB="91425" marR="91425" marL="91425"/>
                </a:tc>
                <a:tc>
                  <a:txBody>
                    <a:bodyPr/>
                    <a:lstStyle/>
                    <a:p>
                      <a:pPr indent="0" lvl="0" marL="0" rtl="0" algn="l">
                        <a:spcBef>
                          <a:spcPts val="0"/>
                        </a:spcBef>
                        <a:spcAft>
                          <a:spcPts val="0"/>
                        </a:spcAft>
                        <a:buNone/>
                      </a:pPr>
                      <a:r>
                        <a:rPr b="1" lang="en-US" sz="900"/>
                        <a:t>Math</a:t>
                      </a:r>
                      <a:endParaRPr b="1" sz="900"/>
                    </a:p>
                  </a:txBody>
                  <a:tcPr marT="91425" marB="91425" marR="91425" marL="91425"/>
                </a:tc>
              </a:tr>
              <a:tr h="381000">
                <a:tc>
                  <a:txBody>
                    <a:bodyPr/>
                    <a:lstStyle/>
                    <a:p>
                      <a:pPr indent="0" lvl="0" marL="0" rtl="0" algn="l">
                        <a:spcBef>
                          <a:spcPts val="0"/>
                        </a:spcBef>
                        <a:spcAft>
                          <a:spcPts val="0"/>
                        </a:spcAft>
                        <a:buNone/>
                      </a:pPr>
                      <a:r>
                        <a:rPr lang="en-US" sz="1100"/>
                        <a:t>1</a:t>
                      </a:r>
                      <a:endParaRPr sz="1100"/>
                    </a:p>
                  </a:txBody>
                  <a:tcPr marT="91425" marB="91425" marR="91425" marL="91425"/>
                </a:tc>
                <a:tc>
                  <a:txBody>
                    <a:bodyPr/>
                    <a:lstStyle/>
                    <a:p>
                      <a:pPr indent="0" lvl="0" marL="0" rtl="0" algn="l">
                        <a:spcBef>
                          <a:spcPts val="0"/>
                        </a:spcBef>
                        <a:spcAft>
                          <a:spcPts val="0"/>
                        </a:spcAft>
                        <a:buNone/>
                      </a:pPr>
                      <a:r>
                        <a:rPr lang="en-US" sz="1100"/>
                        <a:t>0</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line - 1</a:t>
                      </a:r>
                      <a:endParaRPr sz="1100">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lang="en-US" sz="1100"/>
                        <a:t>3</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SIZE - line + 1</a:t>
                      </a:r>
                      <a:endParaRPr sz="1100">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lang="en-US" sz="1100"/>
                        <a:t>0</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(line - 1)* 2</a:t>
                      </a:r>
                      <a:endParaRPr sz="1100">
                        <a:latin typeface="Courier New"/>
                        <a:ea typeface="Courier New"/>
                        <a:cs typeface="Courier New"/>
                        <a:sym typeface="Courier New"/>
                      </a:endParaRPr>
                    </a:p>
                  </a:txBody>
                  <a:tcPr marT="91425" marB="91425" marR="91425" marL="91425"/>
                </a:tc>
              </a:tr>
              <a:tr h="381000">
                <a:tc>
                  <a:txBody>
                    <a:bodyPr/>
                    <a:lstStyle/>
                    <a:p>
                      <a:pPr indent="0" lvl="0" marL="0" rtl="0" algn="l">
                        <a:spcBef>
                          <a:spcPts val="0"/>
                        </a:spcBef>
                        <a:spcAft>
                          <a:spcPts val="0"/>
                        </a:spcAft>
                        <a:buNone/>
                      </a:pPr>
                      <a:r>
                        <a:rPr lang="en-US" sz="1100"/>
                        <a:t>2</a:t>
                      </a:r>
                      <a:endParaRPr sz="1100"/>
                    </a:p>
                  </a:txBody>
                  <a:tcPr marT="91425" marB="91425" marR="91425" marL="91425"/>
                </a:tc>
                <a:tc>
                  <a:txBody>
                    <a:bodyPr/>
                    <a:lstStyle/>
                    <a:p>
                      <a:pPr indent="0" lvl="0" marL="0" rtl="0" algn="l">
                        <a:spcBef>
                          <a:spcPts val="0"/>
                        </a:spcBef>
                        <a:spcAft>
                          <a:spcPts val="0"/>
                        </a:spcAft>
                        <a:buNone/>
                      </a:pPr>
                      <a:r>
                        <a:rPr lang="en-US" sz="1100"/>
                        <a:t>1</a:t>
                      </a:r>
                      <a:endParaRPr sz="1100"/>
                    </a:p>
                  </a:txBody>
                  <a:tcPr marT="91425" marB="91425" marR="91425" marL="91425"/>
                </a:tc>
                <a:tc vMerge="1"/>
                <a:tc>
                  <a:txBody>
                    <a:bodyPr/>
                    <a:lstStyle/>
                    <a:p>
                      <a:pPr indent="0" lvl="0" marL="0" rtl="0" algn="l">
                        <a:spcBef>
                          <a:spcPts val="0"/>
                        </a:spcBef>
                        <a:spcAft>
                          <a:spcPts val="0"/>
                        </a:spcAft>
                        <a:buNone/>
                      </a:pPr>
                      <a:r>
                        <a:rPr lang="en-US" sz="1100"/>
                        <a:t>2</a:t>
                      </a:r>
                      <a:endParaRPr sz="1100"/>
                    </a:p>
                  </a:txBody>
                  <a:tcPr marT="91425" marB="91425" marR="91425" marL="91425"/>
                </a:tc>
                <a:tc vMerge="1"/>
                <a:tc>
                  <a:txBody>
                    <a:bodyPr/>
                    <a:lstStyle/>
                    <a:p>
                      <a:pPr indent="0" lvl="0" marL="0" rtl="0" algn="l">
                        <a:spcBef>
                          <a:spcPts val="0"/>
                        </a:spcBef>
                        <a:spcAft>
                          <a:spcPts val="0"/>
                        </a:spcAft>
                        <a:buNone/>
                      </a:pPr>
                      <a:r>
                        <a:rPr lang="en-US" sz="1100"/>
                        <a:t>2</a:t>
                      </a:r>
                      <a:endParaRPr sz="1100"/>
                    </a:p>
                  </a:txBody>
                  <a:tcPr marT="91425" marB="91425" marR="91425" marL="91425"/>
                </a:tc>
                <a:tc vMerge="1"/>
              </a:tr>
              <a:tr h="381000">
                <a:tc>
                  <a:txBody>
                    <a:bodyPr/>
                    <a:lstStyle/>
                    <a:p>
                      <a:pPr indent="0" lvl="0" marL="0" rtl="0" algn="l">
                        <a:spcBef>
                          <a:spcPts val="0"/>
                        </a:spcBef>
                        <a:spcAft>
                          <a:spcPts val="0"/>
                        </a:spcAft>
                        <a:buNone/>
                      </a:pPr>
                      <a:r>
                        <a:rPr lang="en-US" sz="1100"/>
                        <a:t>3</a:t>
                      </a:r>
                      <a:endParaRPr sz="1100"/>
                    </a:p>
                  </a:txBody>
                  <a:tcPr marT="91425" marB="91425" marR="91425" marL="91425"/>
                </a:tc>
                <a:tc>
                  <a:txBody>
                    <a:bodyPr/>
                    <a:lstStyle/>
                    <a:p>
                      <a:pPr indent="0" lvl="0" marL="0" rtl="0" algn="l">
                        <a:spcBef>
                          <a:spcPts val="0"/>
                        </a:spcBef>
                        <a:spcAft>
                          <a:spcPts val="0"/>
                        </a:spcAft>
                        <a:buNone/>
                      </a:pPr>
                      <a:r>
                        <a:rPr lang="en-US" sz="1100"/>
                        <a:t>2</a:t>
                      </a:r>
                      <a:endParaRPr sz="1100"/>
                    </a:p>
                  </a:txBody>
                  <a:tcPr marT="91425" marB="91425" marR="91425" marL="91425"/>
                </a:tc>
                <a:tc vMerge="1"/>
                <a:tc>
                  <a:txBody>
                    <a:bodyPr/>
                    <a:lstStyle/>
                    <a:p>
                      <a:pPr indent="0" lvl="0" marL="0" rtl="0" algn="l">
                        <a:spcBef>
                          <a:spcPts val="0"/>
                        </a:spcBef>
                        <a:spcAft>
                          <a:spcPts val="0"/>
                        </a:spcAft>
                        <a:buNone/>
                      </a:pPr>
                      <a:r>
                        <a:rPr lang="en-US" sz="1100"/>
                        <a:t>1</a:t>
                      </a:r>
                      <a:endParaRPr sz="1100"/>
                    </a:p>
                  </a:txBody>
                  <a:tcPr marT="91425" marB="91425" marR="91425" marL="91425"/>
                </a:tc>
                <a:tc vMerge="1"/>
                <a:tc>
                  <a:txBody>
                    <a:bodyPr/>
                    <a:lstStyle/>
                    <a:p>
                      <a:pPr indent="0" lvl="0" marL="0" rtl="0" algn="l">
                        <a:spcBef>
                          <a:spcPts val="0"/>
                        </a:spcBef>
                        <a:spcAft>
                          <a:spcPts val="0"/>
                        </a:spcAft>
                        <a:buNone/>
                      </a:pPr>
                      <a:r>
                        <a:rPr lang="en-US" sz="1100"/>
                        <a:t>4</a:t>
                      </a:r>
                      <a:endParaRPr sz="1100"/>
                    </a:p>
                  </a:txBody>
                  <a:tcPr marT="91425" marB="91425" marR="91425" marL="91425"/>
                </a:tc>
                <a:tc vMerge="1"/>
              </a:tr>
              <a:tr h="381000">
                <a:tc>
                  <a:txBody>
                    <a:bodyPr/>
                    <a:lstStyle/>
                    <a:p>
                      <a:pPr indent="0" lvl="0" marL="0" rtl="0" algn="l">
                        <a:spcBef>
                          <a:spcPts val="0"/>
                        </a:spcBef>
                        <a:spcAft>
                          <a:spcPts val="0"/>
                        </a:spcAft>
                        <a:buNone/>
                      </a:pPr>
                      <a:r>
                        <a:rPr lang="en-US" sz="1100"/>
                        <a:t>1</a:t>
                      </a:r>
                      <a:endParaRPr sz="1100"/>
                    </a:p>
                  </a:txBody>
                  <a:tcPr marT="91425" marB="91425" marR="91425" marL="91425"/>
                </a:tc>
                <a:tc>
                  <a:txBody>
                    <a:bodyPr/>
                    <a:lstStyle/>
                    <a:p>
                      <a:pPr indent="0" lvl="0" marL="0" rtl="0" algn="l">
                        <a:spcBef>
                          <a:spcPts val="0"/>
                        </a:spcBef>
                        <a:spcAft>
                          <a:spcPts val="0"/>
                        </a:spcAft>
                        <a:buNone/>
                      </a:pPr>
                      <a:r>
                        <a:rPr lang="en-US" sz="1100"/>
                        <a:t>2</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SIZE - line</a:t>
                      </a:r>
                      <a:endParaRPr sz="1100">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lang="en-US" sz="1100"/>
                        <a:t>1</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line</a:t>
                      </a:r>
                      <a:endParaRPr sz="1100">
                        <a:latin typeface="Courier New"/>
                        <a:ea typeface="Courier New"/>
                        <a:cs typeface="Courier New"/>
                        <a:sym typeface="Courier New"/>
                      </a:endParaRPr>
                    </a:p>
                  </a:txBody>
                  <a:tcPr marT="91425" marB="91425" marR="91425" marL="91425"/>
                </a:tc>
                <a:tc>
                  <a:txBody>
                    <a:bodyPr/>
                    <a:lstStyle/>
                    <a:p>
                      <a:pPr indent="0" lvl="0" marL="0" rtl="0" algn="l">
                        <a:spcBef>
                          <a:spcPts val="0"/>
                        </a:spcBef>
                        <a:spcAft>
                          <a:spcPts val="0"/>
                        </a:spcAft>
                        <a:buNone/>
                      </a:pPr>
                      <a:r>
                        <a:rPr lang="en-US" sz="1100"/>
                        <a:t>4</a:t>
                      </a:r>
                      <a:endParaRPr sz="1100"/>
                    </a:p>
                  </a:txBody>
                  <a:tcPr marT="91425" marB="91425" marR="91425" marL="91425"/>
                </a:tc>
                <a:tc rowSpan="3">
                  <a:txBody>
                    <a:bodyPr/>
                    <a:lstStyle/>
                    <a:p>
                      <a:pPr indent="0" lvl="0" marL="0" rtl="0" algn="l">
                        <a:spcBef>
                          <a:spcPts val="0"/>
                        </a:spcBef>
                        <a:spcAft>
                          <a:spcPts val="0"/>
                        </a:spcAft>
                        <a:buNone/>
                      </a:pPr>
                      <a:r>
                        <a:rPr lang="en-US" sz="1100">
                          <a:latin typeface="Courier New"/>
                          <a:ea typeface="Courier New"/>
                          <a:cs typeface="Courier New"/>
                          <a:sym typeface="Courier New"/>
                        </a:rPr>
                        <a:t>(SIZE - line) * 2</a:t>
                      </a:r>
                      <a:endParaRPr sz="1100">
                        <a:latin typeface="Courier New"/>
                        <a:ea typeface="Courier New"/>
                        <a:cs typeface="Courier New"/>
                        <a:sym typeface="Courier New"/>
                      </a:endParaRPr>
                    </a:p>
                  </a:txBody>
                  <a:tcPr marT="91425" marB="91425" marR="91425" marL="91425"/>
                </a:tc>
              </a:tr>
              <a:tr h="381000">
                <a:tc>
                  <a:txBody>
                    <a:bodyPr/>
                    <a:lstStyle/>
                    <a:p>
                      <a:pPr indent="0" lvl="0" marL="0" rtl="0" algn="l">
                        <a:spcBef>
                          <a:spcPts val="0"/>
                        </a:spcBef>
                        <a:spcAft>
                          <a:spcPts val="0"/>
                        </a:spcAft>
                        <a:buNone/>
                      </a:pPr>
                      <a:r>
                        <a:rPr lang="en-US" sz="1100"/>
                        <a:t>2</a:t>
                      </a:r>
                      <a:endParaRPr sz="1100"/>
                    </a:p>
                  </a:txBody>
                  <a:tcPr marT="91425" marB="91425" marR="91425" marL="91425"/>
                </a:tc>
                <a:tc>
                  <a:txBody>
                    <a:bodyPr/>
                    <a:lstStyle/>
                    <a:p>
                      <a:pPr indent="0" lvl="0" marL="0" rtl="0" algn="l">
                        <a:spcBef>
                          <a:spcPts val="0"/>
                        </a:spcBef>
                        <a:spcAft>
                          <a:spcPts val="0"/>
                        </a:spcAft>
                        <a:buNone/>
                      </a:pPr>
                      <a:r>
                        <a:rPr lang="en-US" sz="1100"/>
                        <a:t>1</a:t>
                      </a:r>
                      <a:endParaRPr sz="1100"/>
                    </a:p>
                  </a:txBody>
                  <a:tcPr marT="91425" marB="91425" marR="91425" marL="91425"/>
                </a:tc>
                <a:tc vMerge="1"/>
                <a:tc>
                  <a:txBody>
                    <a:bodyPr/>
                    <a:lstStyle/>
                    <a:p>
                      <a:pPr indent="0" lvl="0" marL="0" rtl="0" algn="l">
                        <a:spcBef>
                          <a:spcPts val="0"/>
                        </a:spcBef>
                        <a:spcAft>
                          <a:spcPts val="0"/>
                        </a:spcAft>
                        <a:buNone/>
                      </a:pPr>
                      <a:r>
                        <a:rPr lang="en-US" sz="1100"/>
                        <a:t>2</a:t>
                      </a:r>
                      <a:endParaRPr sz="1100"/>
                    </a:p>
                  </a:txBody>
                  <a:tcPr marT="91425" marB="91425" marR="91425" marL="91425"/>
                </a:tc>
                <a:tc vMerge="1"/>
                <a:tc>
                  <a:txBody>
                    <a:bodyPr/>
                    <a:lstStyle/>
                    <a:p>
                      <a:pPr indent="0" lvl="0" marL="0" rtl="0" algn="l">
                        <a:spcBef>
                          <a:spcPts val="0"/>
                        </a:spcBef>
                        <a:spcAft>
                          <a:spcPts val="0"/>
                        </a:spcAft>
                        <a:buNone/>
                      </a:pPr>
                      <a:r>
                        <a:rPr lang="en-US" sz="1100"/>
                        <a:t>2</a:t>
                      </a:r>
                      <a:endParaRPr sz="1100"/>
                    </a:p>
                  </a:txBody>
                  <a:tcPr marT="91425" marB="91425" marR="91425" marL="91425"/>
                </a:tc>
                <a:tc vMerge="1"/>
              </a:tr>
              <a:tr h="381000">
                <a:tc>
                  <a:txBody>
                    <a:bodyPr/>
                    <a:lstStyle/>
                    <a:p>
                      <a:pPr indent="0" lvl="0" marL="0" rtl="0" algn="l">
                        <a:spcBef>
                          <a:spcPts val="0"/>
                        </a:spcBef>
                        <a:spcAft>
                          <a:spcPts val="0"/>
                        </a:spcAft>
                        <a:buNone/>
                      </a:pPr>
                      <a:r>
                        <a:rPr lang="en-US" sz="1100"/>
                        <a:t>3</a:t>
                      </a:r>
                      <a:endParaRPr sz="1100"/>
                    </a:p>
                  </a:txBody>
                  <a:tcPr marT="91425" marB="91425" marR="91425" marL="91425"/>
                </a:tc>
                <a:tc>
                  <a:txBody>
                    <a:bodyPr/>
                    <a:lstStyle/>
                    <a:p>
                      <a:pPr indent="0" lvl="0" marL="0" rtl="0" algn="l">
                        <a:spcBef>
                          <a:spcPts val="0"/>
                        </a:spcBef>
                        <a:spcAft>
                          <a:spcPts val="0"/>
                        </a:spcAft>
                        <a:buNone/>
                      </a:pPr>
                      <a:r>
                        <a:rPr lang="en-US" sz="1100"/>
                        <a:t>0</a:t>
                      </a:r>
                      <a:endParaRPr sz="1100"/>
                    </a:p>
                  </a:txBody>
                  <a:tcPr marT="91425" marB="91425" marR="91425" marL="91425"/>
                </a:tc>
                <a:tc vMerge="1"/>
                <a:tc>
                  <a:txBody>
                    <a:bodyPr/>
                    <a:lstStyle/>
                    <a:p>
                      <a:pPr indent="0" lvl="0" marL="0" rtl="0" algn="l">
                        <a:spcBef>
                          <a:spcPts val="0"/>
                        </a:spcBef>
                        <a:spcAft>
                          <a:spcPts val="0"/>
                        </a:spcAft>
                        <a:buNone/>
                      </a:pPr>
                      <a:r>
                        <a:rPr lang="en-US" sz="1100"/>
                        <a:t>3</a:t>
                      </a:r>
                      <a:endParaRPr sz="1100"/>
                    </a:p>
                  </a:txBody>
                  <a:tcPr marT="91425" marB="91425" marR="91425" marL="91425"/>
                </a:tc>
                <a:tc vMerge="1"/>
                <a:tc>
                  <a:txBody>
                    <a:bodyPr/>
                    <a:lstStyle/>
                    <a:p>
                      <a:pPr indent="0" lvl="0" marL="0" rtl="0" algn="l">
                        <a:spcBef>
                          <a:spcPts val="0"/>
                        </a:spcBef>
                        <a:spcAft>
                          <a:spcPts val="0"/>
                        </a:spcAft>
                        <a:buNone/>
                      </a:pPr>
                      <a:r>
                        <a:rPr lang="en-US" sz="1100"/>
                        <a:t>0</a:t>
                      </a:r>
                      <a:endParaRPr sz="1100"/>
                    </a:p>
                  </a:txBody>
                  <a:tcPr marT="91425" marB="91425" marR="91425" marL="91425"/>
                </a:tc>
                <a:tc vMerge="1"/>
              </a:tr>
            </a:tbl>
          </a:graphicData>
        </a:graphic>
      </p:graphicFrame>
      <p:sp>
        <p:nvSpPr>
          <p:cNvPr id="400" name="Google Shape;400;p51"/>
          <p:cNvSpPr txBox="1"/>
          <p:nvPr/>
        </p:nvSpPr>
        <p:spPr>
          <a:xfrm>
            <a:off x="342775" y="640350"/>
            <a:ext cx="2666400" cy="47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600">
                <a:latin typeface="Calibri"/>
                <a:ea typeface="Calibri"/>
                <a:cs typeface="Calibri"/>
                <a:sym typeface="Calibri"/>
              </a:rPr>
              <a:t>Vertical (line/row) Math  </a:t>
            </a:r>
            <a:endParaRPr sz="1600">
              <a:latin typeface="Calibri"/>
              <a:ea typeface="Calibri"/>
              <a:cs typeface="Calibri"/>
              <a:sym typeface="Calibri"/>
            </a:endParaRPr>
          </a:p>
        </p:txBody>
      </p:sp>
      <p:sp>
        <p:nvSpPr>
          <p:cNvPr id="401" name="Google Shape;401;p51"/>
          <p:cNvSpPr txBox="1"/>
          <p:nvPr/>
        </p:nvSpPr>
        <p:spPr>
          <a:xfrm>
            <a:off x="3416288" y="2037388"/>
            <a:ext cx="4826100" cy="476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1600">
                <a:latin typeface="Calibri"/>
                <a:ea typeface="Calibri"/>
                <a:cs typeface="Calibri"/>
                <a:sym typeface="Calibri"/>
              </a:rPr>
              <a:t>Horizontal (column) Math, SIZE = 3</a:t>
            </a:r>
            <a:endParaRPr sz="1600">
              <a:latin typeface="Calibri"/>
              <a:ea typeface="Calibri"/>
              <a:cs typeface="Calibri"/>
              <a:sym typeface="Calibri"/>
            </a:endParaRPr>
          </a:p>
        </p:txBody>
      </p:sp>
      <p:sp>
        <p:nvSpPr>
          <p:cNvPr id="402" name="Google Shape;402;p51"/>
          <p:cNvSpPr txBox="1"/>
          <p:nvPr/>
        </p:nvSpPr>
        <p:spPr>
          <a:xfrm>
            <a:off x="4922025" y="1816438"/>
            <a:ext cx="5015100" cy="20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600">
                <a:latin typeface="Calibri"/>
                <a:ea typeface="Calibri"/>
                <a:cs typeface="Calibri"/>
                <a:sym typeface="Calibri"/>
              </a:rPr>
              <a:t>SIZE = 3                  		SIZE = 4</a:t>
            </a:r>
            <a:endParaRPr sz="1600">
              <a:latin typeface="Calibri"/>
              <a:ea typeface="Calibri"/>
              <a:cs typeface="Calibri"/>
              <a:sym typeface="Calibri"/>
            </a:endParaRPr>
          </a:p>
        </p:txBody>
      </p:sp>
      <p:pic>
        <p:nvPicPr>
          <p:cNvPr id="403" name="Google Shape;403;p51"/>
          <p:cNvPicPr preferRelativeResize="0"/>
          <p:nvPr/>
        </p:nvPicPr>
        <p:blipFill rotWithShape="1">
          <a:blip r:embed="rId3">
            <a:alphaModFix/>
          </a:blip>
          <a:srcRect b="25639" l="0" r="0" t="50000"/>
          <a:stretch/>
        </p:blipFill>
        <p:spPr>
          <a:xfrm>
            <a:off x="4683475" y="979875"/>
            <a:ext cx="1386225" cy="921400"/>
          </a:xfrm>
          <a:prstGeom prst="rect">
            <a:avLst/>
          </a:prstGeom>
          <a:noFill/>
          <a:ln>
            <a:noFill/>
          </a:ln>
        </p:spPr>
      </p:pic>
      <p:pic>
        <p:nvPicPr>
          <p:cNvPr id="404" name="Google Shape;404;p51"/>
          <p:cNvPicPr preferRelativeResize="0"/>
          <p:nvPr/>
        </p:nvPicPr>
        <p:blipFill rotWithShape="1">
          <a:blip r:embed="rId4">
            <a:alphaModFix/>
          </a:blip>
          <a:srcRect b="24304" l="0" r="0" t="49998"/>
          <a:stretch/>
        </p:blipFill>
        <p:spPr>
          <a:xfrm>
            <a:off x="6988525" y="581026"/>
            <a:ext cx="1905000" cy="13202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9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9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grpSp>
        <p:nvGrpSpPr>
          <p:cNvPr id="410" name="Google Shape;410;p52"/>
          <p:cNvGrpSpPr/>
          <p:nvPr/>
        </p:nvGrpSpPr>
        <p:grpSpPr>
          <a:xfrm>
            <a:off x="4913813" y="475575"/>
            <a:ext cx="4126512" cy="4583250"/>
            <a:chOff x="4913813" y="475575"/>
            <a:chExt cx="4126512" cy="4583250"/>
          </a:xfrm>
        </p:grpSpPr>
        <p:sp>
          <p:nvSpPr>
            <p:cNvPr id="411" name="Google Shape;411;p52"/>
            <p:cNvSpPr/>
            <p:nvPr/>
          </p:nvSpPr>
          <p:spPr>
            <a:xfrm>
              <a:off x="5713000" y="1197975"/>
              <a:ext cx="1242600" cy="1167000"/>
            </a:xfrm>
            <a:prstGeom prst="ellipse">
              <a:avLst/>
            </a:prstGeom>
            <a:solidFill>
              <a:srgbClr val="BF57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2" name="Google Shape;412;p52"/>
            <p:cNvSpPr/>
            <p:nvPr/>
          </p:nvSpPr>
          <p:spPr>
            <a:xfrm>
              <a:off x="6117700" y="3161925"/>
              <a:ext cx="737100" cy="653400"/>
            </a:xfrm>
            <a:prstGeom prst="ellipse">
              <a:avLst/>
            </a:prstGeom>
            <a:solidFill>
              <a:srgbClr val="BF5700">
                <a:alpha val="356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3" name="Google Shape;413;p52"/>
            <p:cNvSpPr/>
            <p:nvPr/>
          </p:nvSpPr>
          <p:spPr>
            <a:xfrm>
              <a:off x="7121100" y="1405675"/>
              <a:ext cx="737100" cy="653400"/>
            </a:xfrm>
            <a:prstGeom prst="ellipse">
              <a:avLst/>
            </a:prstGeom>
            <a:solidFill>
              <a:srgbClr val="BF5700">
                <a:alpha val="556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4" name="Google Shape;414;p52"/>
            <p:cNvSpPr/>
            <p:nvPr/>
          </p:nvSpPr>
          <p:spPr>
            <a:xfrm>
              <a:off x="7381625" y="2561275"/>
              <a:ext cx="737100" cy="653400"/>
            </a:xfrm>
            <a:prstGeom prst="ellipse">
              <a:avLst/>
            </a:prstGeom>
            <a:solidFill>
              <a:srgbClr val="BF5700">
                <a:alpha val="9608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5" name="Google Shape;415;p52"/>
            <p:cNvSpPr/>
            <p:nvPr/>
          </p:nvSpPr>
          <p:spPr>
            <a:xfrm>
              <a:off x="4913813" y="3600900"/>
              <a:ext cx="737100" cy="653400"/>
            </a:xfrm>
            <a:prstGeom prst="ellipse">
              <a:avLst/>
            </a:prstGeom>
            <a:solidFill>
              <a:srgbClr val="BF5700">
                <a:alpha val="98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6" name="Google Shape;416;p52"/>
            <p:cNvSpPr/>
            <p:nvPr/>
          </p:nvSpPr>
          <p:spPr>
            <a:xfrm>
              <a:off x="7561375" y="892075"/>
              <a:ext cx="1242600" cy="1167000"/>
            </a:xfrm>
            <a:prstGeom prst="ellipse">
              <a:avLst/>
            </a:prstGeom>
            <a:solidFill>
              <a:srgbClr val="BF57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7" name="Google Shape;417;p52"/>
            <p:cNvSpPr/>
            <p:nvPr/>
          </p:nvSpPr>
          <p:spPr>
            <a:xfrm>
              <a:off x="7069625" y="823675"/>
              <a:ext cx="1970700" cy="1817400"/>
            </a:xfrm>
            <a:prstGeom prst="ellipse">
              <a:avLst/>
            </a:prstGeom>
            <a:solidFill>
              <a:srgbClr val="BF5700"/>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lang="en-US" sz="2200">
                  <a:latin typeface="Comfortaa"/>
                  <a:ea typeface="Comfortaa"/>
                  <a:cs typeface="Comfortaa"/>
                  <a:sym typeface="Comfortaa"/>
                </a:rPr>
                <a:t>You Belong Here</a:t>
              </a:r>
              <a:endParaRPr b="1" i="0" sz="2200" u="none" cap="none" strike="noStrike">
                <a:solidFill>
                  <a:srgbClr val="000000"/>
                </a:solidFill>
                <a:latin typeface="Comfortaa"/>
                <a:ea typeface="Comfortaa"/>
                <a:cs typeface="Comfortaa"/>
                <a:sym typeface="Comfortaa"/>
              </a:endParaRPr>
            </a:p>
          </p:txBody>
        </p:sp>
        <p:sp>
          <p:nvSpPr>
            <p:cNvPr id="418" name="Google Shape;418;p52"/>
            <p:cNvSpPr/>
            <p:nvPr/>
          </p:nvSpPr>
          <p:spPr>
            <a:xfrm>
              <a:off x="6270100" y="475575"/>
              <a:ext cx="1141800" cy="1087800"/>
            </a:xfrm>
            <a:prstGeom prst="ellipse">
              <a:avLst/>
            </a:prstGeom>
            <a:solidFill>
              <a:srgbClr val="BF5700">
                <a:alpha val="3019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9" name="Google Shape;419;p52"/>
            <p:cNvSpPr/>
            <p:nvPr/>
          </p:nvSpPr>
          <p:spPr>
            <a:xfrm>
              <a:off x="6320575" y="4077550"/>
              <a:ext cx="737100" cy="653400"/>
            </a:xfrm>
            <a:prstGeom prst="ellipse">
              <a:avLst/>
            </a:prstGeom>
            <a:solidFill>
              <a:srgbClr val="BF5700">
                <a:alpha val="9608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0" name="Google Shape;420;p52"/>
            <p:cNvSpPr/>
            <p:nvPr/>
          </p:nvSpPr>
          <p:spPr>
            <a:xfrm>
              <a:off x="6868350" y="3214675"/>
              <a:ext cx="1242600" cy="1167000"/>
            </a:xfrm>
            <a:prstGeom prst="ellipse">
              <a:avLst/>
            </a:prstGeom>
            <a:solidFill>
              <a:srgbClr val="BF57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1" name="Google Shape;421;p52"/>
            <p:cNvSpPr/>
            <p:nvPr/>
          </p:nvSpPr>
          <p:spPr>
            <a:xfrm>
              <a:off x="5105275" y="2622125"/>
              <a:ext cx="737100" cy="653400"/>
            </a:xfrm>
            <a:prstGeom prst="ellipse">
              <a:avLst/>
            </a:prstGeom>
            <a:solidFill>
              <a:srgbClr val="BF5700">
                <a:alpha val="9608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2" name="Google Shape;422;p52"/>
            <p:cNvSpPr/>
            <p:nvPr/>
          </p:nvSpPr>
          <p:spPr>
            <a:xfrm>
              <a:off x="6270550" y="4405425"/>
              <a:ext cx="737100" cy="653400"/>
            </a:xfrm>
            <a:prstGeom prst="ellipse">
              <a:avLst/>
            </a:prstGeom>
            <a:solidFill>
              <a:srgbClr val="BF5700">
                <a:alpha val="98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3" name="Google Shape;423;p52"/>
            <p:cNvSpPr/>
            <p:nvPr/>
          </p:nvSpPr>
          <p:spPr>
            <a:xfrm>
              <a:off x="6955600" y="1968725"/>
              <a:ext cx="737100" cy="653400"/>
            </a:xfrm>
            <a:prstGeom prst="ellipse">
              <a:avLst/>
            </a:prstGeom>
            <a:solidFill>
              <a:srgbClr val="BF5700">
                <a:alpha val="356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24" name="Google Shape;424;p52"/>
          <p:cNvSpPr txBox="1"/>
          <p:nvPr>
            <p:ph type="title"/>
          </p:nvPr>
        </p:nvSpPr>
        <p:spPr>
          <a:xfrm>
            <a:off x="457200" y="463951"/>
            <a:ext cx="8229600" cy="61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rgbClr val="3F3F3F"/>
              </a:buClr>
              <a:buSzPct val="122222"/>
              <a:buFont typeface="Arial"/>
              <a:buNone/>
            </a:pPr>
            <a:r>
              <a:rPr lang="en-US"/>
              <a:t>Remember</a:t>
            </a:r>
            <a:endParaRPr/>
          </a:p>
        </p:txBody>
      </p:sp>
      <p:sp>
        <p:nvSpPr>
          <p:cNvPr id="425" name="Google Shape;425;p52"/>
          <p:cNvSpPr txBox="1"/>
          <p:nvPr>
            <p:ph idx="1" type="body"/>
          </p:nvPr>
        </p:nvSpPr>
        <p:spPr>
          <a:xfrm>
            <a:off x="457200" y="1243800"/>
            <a:ext cx="5097600" cy="3899700"/>
          </a:xfrm>
          <a:prstGeom prst="rect">
            <a:avLst/>
          </a:prstGeom>
          <a:noFill/>
          <a:ln>
            <a:noFill/>
          </a:ln>
        </p:spPr>
        <p:txBody>
          <a:bodyPr anchorCtr="0" anchor="t" bIns="45700" lIns="91425" spcFirstLastPara="1" rIns="91425" wrap="square" tIns="45700">
            <a:normAutofit/>
          </a:bodyPr>
          <a:lstStyle/>
          <a:p>
            <a:pPr indent="-254000" lvl="0" marL="342900" rtl="0" algn="l">
              <a:lnSpc>
                <a:spcPct val="100000"/>
              </a:lnSpc>
              <a:spcBef>
                <a:spcPts val="0"/>
              </a:spcBef>
              <a:spcAft>
                <a:spcPts val="0"/>
              </a:spcAft>
              <a:buClr>
                <a:schemeClr val="dk1"/>
              </a:buClr>
              <a:buSzPts val="1800"/>
              <a:buChar char="•"/>
            </a:pPr>
            <a:r>
              <a:rPr lang="en-US">
                <a:solidFill>
                  <a:schemeClr val="dk1"/>
                </a:solidFill>
              </a:rPr>
              <a:t>In-Class Quizzes start on Monday</a:t>
            </a:r>
            <a:r>
              <a:rPr lang="en-US">
                <a:solidFill>
                  <a:schemeClr val="dk1"/>
                </a:solidFill>
              </a:rPr>
              <a:t> </a:t>
            </a:r>
            <a:endParaRPr>
              <a:solidFill>
                <a:schemeClr val="dk1"/>
              </a:solidFill>
            </a:endParaRPr>
          </a:p>
        </p:txBody>
      </p:sp>
      <p:sp>
        <p:nvSpPr>
          <p:cNvPr id="426" name="Google Shape;426;p52"/>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1" name="Shape 431"/>
        <p:cNvGrpSpPr/>
        <p:nvPr/>
      </p:nvGrpSpPr>
      <p:grpSpPr>
        <a:xfrm>
          <a:off x="0" y="0"/>
          <a:ext cx="0" cy="0"/>
          <a:chOff x="0" y="0"/>
          <a:chExt cx="0" cy="0"/>
        </a:xfrm>
      </p:grpSpPr>
      <p:sp>
        <p:nvSpPr>
          <p:cNvPr id="432" name="Google Shape;432;p53"/>
          <p:cNvSpPr txBox="1"/>
          <p:nvPr>
            <p:ph type="title"/>
          </p:nvPr>
        </p:nvSpPr>
        <p:spPr>
          <a:xfrm>
            <a:off x="457200" y="463951"/>
            <a:ext cx="8229600" cy="613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Video Moment of Zen</a:t>
            </a:r>
            <a:endParaRPr/>
          </a:p>
        </p:txBody>
      </p:sp>
      <p:sp>
        <p:nvSpPr>
          <p:cNvPr id="433" name="Google Shape;433;p53"/>
          <p:cNvSpPr txBox="1"/>
          <p:nvPr>
            <p:ph idx="1" type="body"/>
          </p:nvPr>
        </p:nvSpPr>
        <p:spPr>
          <a:xfrm>
            <a:off x="457200" y="1138325"/>
            <a:ext cx="8229600" cy="3548100"/>
          </a:xfrm>
          <a:prstGeom prst="rect">
            <a:avLst/>
          </a:prstGeom>
        </p:spPr>
        <p:txBody>
          <a:bodyPr anchorCtr="0" anchor="t" bIns="45700" lIns="91425" spcFirstLastPara="1" rIns="91425" wrap="square" tIns="45700">
            <a:normAutofit/>
          </a:bodyPr>
          <a:lstStyle/>
          <a:p>
            <a:pPr indent="0" lvl="0" marL="0" rtl="0" algn="l">
              <a:spcBef>
                <a:spcPts val="360"/>
              </a:spcBef>
              <a:spcAft>
                <a:spcPts val="0"/>
              </a:spcAft>
              <a:buNone/>
            </a:pPr>
            <a:r>
              <a:rPr lang="en-US"/>
              <a:t>No Moment of Zen for Video Lecture: </a:t>
            </a:r>
            <a:r>
              <a:rPr lang="en-US" sz="2500"/>
              <a:t>https://www.youtube.com/watch?v=LgmxMuW6Fsc</a:t>
            </a:r>
            <a:endParaRPr sz="25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8"/>
          <p:cNvSpPr txBox="1"/>
          <p:nvPr>
            <p:ph type="title"/>
          </p:nvPr>
        </p:nvSpPr>
        <p:spPr>
          <a:xfrm>
            <a:off x="457200" y="463951"/>
            <a:ext cx="8229600" cy="61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rgbClr val="3F3F3F"/>
              </a:buClr>
              <a:buSzPct val="122222"/>
              <a:buFont typeface="Arial"/>
              <a:buNone/>
            </a:pPr>
            <a:r>
              <a:rPr lang="en-US"/>
              <a:t>Announcements</a:t>
            </a:r>
            <a:endParaRPr/>
          </a:p>
        </p:txBody>
      </p:sp>
      <p:sp>
        <p:nvSpPr>
          <p:cNvPr id="148" name="Google Shape;148;p28"/>
          <p:cNvSpPr txBox="1"/>
          <p:nvPr>
            <p:ph idx="1" type="body"/>
          </p:nvPr>
        </p:nvSpPr>
        <p:spPr>
          <a:xfrm>
            <a:off x="457200" y="1243750"/>
            <a:ext cx="8229600" cy="3843600"/>
          </a:xfrm>
          <a:prstGeom prst="rect">
            <a:avLst/>
          </a:prstGeom>
          <a:noFill/>
          <a:ln>
            <a:noFill/>
          </a:ln>
        </p:spPr>
        <p:txBody>
          <a:bodyPr anchorCtr="0" anchor="t" bIns="45700" lIns="91425" spcFirstLastPara="1" rIns="91425" wrap="square" tIns="45700">
            <a:normAutofit/>
          </a:bodyPr>
          <a:lstStyle/>
          <a:p>
            <a:pPr indent="-254000" lvl="0" marL="342900" rtl="0" algn="l">
              <a:lnSpc>
                <a:spcPct val="100000"/>
              </a:lnSpc>
              <a:spcBef>
                <a:spcPts val="0"/>
              </a:spcBef>
              <a:spcAft>
                <a:spcPts val="0"/>
              </a:spcAft>
              <a:buClr>
                <a:schemeClr val="dk1"/>
              </a:buClr>
              <a:buSzPts val="1800"/>
              <a:buChar char="•"/>
            </a:pPr>
            <a:r>
              <a:rPr lang="en-US">
                <a:solidFill>
                  <a:schemeClr val="dk1"/>
                </a:solidFill>
              </a:rPr>
              <a:t>TBD</a:t>
            </a:r>
            <a:endParaRPr>
              <a:solidFill>
                <a:schemeClr val="dk1"/>
              </a:solidFill>
            </a:endParaRPr>
          </a:p>
          <a:p>
            <a:pPr indent="0" lvl="0" marL="0" rtl="0" algn="l">
              <a:lnSpc>
                <a:spcPct val="100000"/>
              </a:lnSpc>
              <a:spcBef>
                <a:spcPts val="0"/>
              </a:spcBef>
              <a:spcAft>
                <a:spcPts val="0"/>
              </a:spcAft>
              <a:buSzPts val="1800"/>
              <a:buNone/>
            </a:pPr>
            <a:r>
              <a:t/>
            </a:r>
            <a:endParaRPr>
              <a:solidFill>
                <a:schemeClr val="dk1"/>
              </a:solidFill>
              <a:highlight>
                <a:srgbClr val="FFFF00"/>
              </a:highlight>
            </a:endParaRPr>
          </a:p>
        </p:txBody>
      </p:sp>
      <p:sp>
        <p:nvSpPr>
          <p:cNvPr id="149" name="Google Shape;149;p28"/>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4" name="Shape 154"/>
        <p:cNvGrpSpPr/>
        <p:nvPr/>
      </p:nvGrpSpPr>
      <p:grpSpPr>
        <a:xfrm>
          <a:off x="0" y="0"/>
          <a:ext cx="0" cy="0"/>
          <a:chOff x="0" y="0"/>
          <a:chExt cx="0" cy="0"/>
        </a:xfrm>
      </p:grpSpPr>
      <p:cxnSp>
        <p:nvCxnSpPr>
          <p:cNvPr id="155" name="Google Shape;155;p29"/>
          <p:cNvCxnSpPr/>
          <p:nvPr/>
        </p:nvCxnSpPr>
        <p:spPr>
          <a:xfrm flipH="1" rot="10800000">
            <a:off x="628650" y="3463950"/>
            <a:ext cx="7818000" cy="22200"/>
          </a:xfrm>
          <a:prstGeom prst="straightConnector1">
            <a:avLst/>
          </a:prstGeom>
          <a:noFill/>
          <a:ln cap="flat" cmpd="sng" w="19050">
            <a:solidFill>
              <a:srgbClr val="BF5700"/>
            </a:solidFill>
            <a:prstDash val="solid"/>
            <a:round/>
            <a:headEnd len="sm" w="sm" type="none"/>
            <a:tailEnd len="sm" w="sm" type="none"/>
          </a:ln>
        </p:spPr>
      </p:cxnSp>
      <p:sp>
        <p:nvSpPr>
          <p:cNvPr id="156" name="Google Shape;156;p29"/>
          <p:cNvSpPr txBox="1"/>
          <p:nvPr/>
        </p:nvSpPr>
        <p:spPr>
          <a:xfrm>
            <a:off x="502920" y="1657350"/>
            <a:ext cx="7886700" cy="1752600"/>
          </a:xfrm>
          <a:prstGeom prst="rect">
            <a:avLst/>
          </a:prstGeom>
          <a:noFill/>
          <a:ln>
            <a:noFill/>
          </a:ln>
        </p:spPr>
        <p:txBody>
          <a:bodyPr anchorCtr="0" anchor="b" bIns="45700" lIns="91425" spcFirstLastPara="1" rIns="91425" wrap="square" tIns="45700">
            <a:noAutofit/>
          </a:bodyPr>
          <a:lstStyle/>
          <a:p>
            <a:pPr indent="0" lvl="0" marL="0" marR="0" rtl="0" algn="ctr">
              <a:lnSpc>
                <a:spcPct val="142857"/>
              </a:lnSpc>
              <a:spcBef>
                <a:spcPts val="0"/>
              </a:spcBef>
              <a:spcAft>
                <a:spcPts val="0"/>
              </a:spcAft>
              <a:buClr>
                <a:srgbClr val="BF5700"/>
              </a:buClr>
              <a:buSzPts val="2800"/>
              <a:buFont typeface="Arial Black"/>
              <a:buNone/>
            </a:pPr>
            <a:r>
              <a:rPr b="1" lang="en-US" sz="4000">
                <a:solidFill>
                  <a:srgbClr val="BF5700"/>
                </a:solidFill>
                <a:latin typeface="Arial Black"/>
                <a:ea typeface="Arial Black"/>
                <a:cs typeface="Arial Black"/>
                <a:sym typeface="Arial Black"/>
              </a:rPr>
              <a:t>2.4 </a:t>
            </a:r>
            <a:endParaRPr b="1" sz="4000">
              <a:solidFill>
                <a:srgbClr val="BF5700"/>
              </a:solidFill>
              <a:latin typeface="Arial Black"/>
              <a:ea typeface="Arial Black"/>
              <a:cs typeface="Arial Black"/>
              <a:sym typeface="Arial Black"/>
            </a:endParaRPr>
          </a:p>
          <a:p>
            <a:pPr indent="0" lvl="0" marL="0" marR="0" rtl="0" algn="ctr">
              <a:lnSpc>
                <a:spcPct val="142857"/>
              </a:lnSpc>
              <a:spcBef>
                <a:spcPts val="0"/>
              </a:spcBef>
              <a:spcAft>
                <a:spcPts val="0"/>
              </a:spcAft>
              <a:buClr>
                <a:srgbClr val="BF5700"/>
              </a:buClr>
              <a:buSzPts val="2800"/>
              <a:buFont typeface="Arial Black"/>
              <a:buNone/>
            </a:pPr>
            <a:r>
              <a:rPr b="1" lang="en-US" sz="4000">
                <a:solidFill>
                  <a:srgbClr val="BF5700"/>
                </a:solidFill>
                <a:latin typeface="Arial Black"/>
                <a:ea typeface="Arial Black"/>
                <a:cs typeface="Arial Black"/>
                <a:sym typeface="Arial Black"/>
              </a:rPr>
              <a:t>Managing </a:t>
            </a:r>
            <a:endParaRPr b="1" sz="4000">
              <a:solidFill>
                <a:srgbClr val="BF5700"/>
              </a:solidFill>
              <a:latin typeface="Arial Black"/>
              <a:ea typeface="Arial Black"/>
              <a:cs typeface="Arial Black"/>
              <a:sym typeface="Arial Black"/>
            </a:endParaRPr>
          </a:p>
          <a:p>
            <a:pPr indent="0" lvl="0" marL="0" marR="0" rtl="0" algn="ctr">
              <a:lnSpc>
                <a:spcPct val="142857"/>
              </a:lnSpc>
              <a:spcBef>
                <a:spcPts val="0"/>
              </a:spcBef>
              <a:spcAft>
                <a:spcPts val="0"/>
              </a:spcAft>
              <a:buClr>
                <a:srgbClr val="BF5700"/>
              </a:buClr>
              <a:buSzPts val="2800"/>
              <a:buFont typeface="Arial Black"/>
              <a:buNone/>
            </a:pPr>
            <a:r>
              <a:rPr b="1" lang="en-US" sz="4000">
                <a:solidFill>
                  <a:srgbClr val="BF5700"/>
                </a:solidFill>
                <a:latin typeface="Arial Black"/>
                <a:ea typeface="Arial Black"/>
                <a:cs typeface="Arial Black"/>
                <a:sym typeface="Arial Black"/>
              </a:rPr>
              <a:t>Complexity </a:t>
            </a:r>
            <a:endParaRPr b="0" i="0" sz="40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30"/>
          <p:cNvSpPr txBox="1"/>
          <p:nvPr>
            <p:ph idx="4294967295" type="title"/>
          </p:nvPr>
        </p:nvSpPr>
        <p:spPr>
          <a:xfrm>
            <a:off x="643275" y="416575"/>
            <a:ext cx="7772400" cy="6378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lang="en-US" sz="3600">
                <a:solidFill>
                  <a:schemeClr val="dk1"/>
                </a:solidFill>
              </a:rPr>
              <a:t>Strategies for Managing Complexity</a:t>
            </a:r>
            <a:endParaRPr sz="3600">
              <a:solidFill>
                <a:schemeClr val="dk1"/>
              </a:solidFill>
            </a:endParaRPr>
          </a:p>
        </p:txBody>
      </p:sp>
      <p:sp>
        <p:nvSpPr>
          <p:cNvPr id="162" name="Google Shape;162;p30"/>
          <p:cNvSpPr txBox="1"/>
          <p:nvPr>
            <p:ph idx="4294967295" type="body"/>
          </p:nvPr>
        </p:nvSpPr>
        <p:spPr>
          <a:xfrm>
            <a:off x="407025" y="1197725"/>
            <a:ext cx="8093700" cy="1768200"/>
          </a:xfrm>
          <a:prstGeom prst="rect">
            <a:avLst/>
          </a:prstGeom>
          <a:noFill/>
          <a:ln>
            <a:noFill/>
          </a:ln>
        </p:spPr>
        <p:txBody>
          <a:bodyPr anchorCtr="0" anchor="t" bIns="45700" lIns="91425" spcFirstLastPara="1" rIns="91425" wrap="square" tIns="45700">
            <a:noAutofit/>
          </a:bodyPr>
          <a:lstStyle/>
          <a:p>
            <a:pPr indent="-393700" lvl="0" marL="457200" marR="0" rtl="0" algn="l">
              <a:lnSpc>
                <a:spcPct val="110000"/>
              </a:lnSpc>
              <a:spcBef>
                <a:spcPts val="0"/>
              </a:spcBef>
              <a:spcAft>
                <a:spcPts val="0"/>
              </a:spcAft>
              <a:buClr>
                <a:srgbClr val="000000"/>
              </a:buClr>
              <a:buSzPts val="2600"/>
              <a:buChar char="•"/>
            </a:pPr>
            <a:r>
              <a:rPr lang="en-US" sz="2600">
                <a:solidFill>
                  <a:srgbClr val="000000"/>
                </a:solidFill>
                <a:latin typeface="Arial"/>
                <a:ea typeface="Arial"/>
                <a:cs typeface="Arial"/>
                <a:sym typeface="Arial"/>
              </a:rPr>
              <a:t>Draw on paper.</a:t>
            </a:r>
            <a:endParaRPr sz="2600">
              <a:solidFill>
                <a:srgbClr val="000000"/>
              </a:solidFill>
              <a:latin typeface="Arial"/>
              <a:ea typeface="Arial"/>
              <a:cs typeface="Arial"/>
              <a:sym typeface="Arial"/>
            </a:endParaRPr>
          </a:p>
          <a:p>
            <a:pPr indent="-393700" lvl="0" marL="457200" marR="0" rtl="0" algn="l">
              <a:lnSpc>
                <a:spcPct val="110000"/>
              </a:lnSpc>
              <a:spcBef>
                <a:spcPts val="0"/>
              </a:spcBef>
              <a:spcAft>
                <a:spcPts val="0"/>
              </a:spcAft>
              <a:buClr>
                <a:srgbClr val="000000"/>
              </a:buClr>
              <a:buSzPts val="2600"/>
              <a:buChar char="•"/>
            </a:pPr>
            <a:r>
              <a:rPr lang="en-US" sz="2600">
                <a:solidFill>
                  <a:srgbClr val="000000"/>
                </a:solidFill>
                <a:latin typeface="Arial"/>
                <a:ea typeface="Arial"/>
                <a:cs typeface="Arial"/>
                <a:sym typeface="Arial"/>
              </a:rPr>
              <a:t>Design the program before you code using pseudocode: English descriptions of the text.</a:t>
            </a:r>
            <a:endParaRPr sz="2600">
              <a:solidFill>
                <a:srgbClr val="000000"/>
              </a:solidFill>
              <a:latin typeface="Arial"/>
              <a:ea typeface="Arial"/>
              <a:cs typeface="Arial"/>
              <a:sym typeface="Arial"/>
            </a:endParaRPr>
          </a:p>
          <a:p>
            <a:pPr indent="-393700" lvl="0" marL="457200" marR="0" rtl="0" algn="l">
              <a:lnSpc>
                <a:spcPct val="110000"/>
              </a:lnSpc>
              <a:spcBef>
                <a:spcPts val="0"/>
              </a:spcBef>
              <a:spcAft>
                <a:spcPts val="0"/>
              </a:spcAft>
              <a:buClr>
                <a:srgbClr val="000000"/>
              </a:buClr>
              <a:buSzPts val="2600"/>
              <a:buFont typeface="Arial"/>
              <a:buChar char="•"/>
            </a:pPr>
            <a:r>
              <a:rPr lang="en-US" sz="2600">
                <a:solidFill>
                  <a:srgbClr val="000000"/>
                </a:solidFill>
                <a:latin typeface="Arial"/>
                <a:ea typeface="Arial"/>
                <a:cs typeface="Arial"/>
                <a:sym typeface="Arial"/>
              </a:rPr>
              <a:t>Limit variable scope.</a:t>
            </a:r>
            <a:endParaRPr sz="2600">
              <a:solidFill>
                <a:srgbClr val="000000"/>
              </a:solidFill>
              <a:latin typeface="Arial"/>
              <a:ea typeface="Arial"/>
              <a:cs typeface="Arial"/>
              <a:sym typeface="Arial"/>
            </a:endParaRPr>
          </a:p>
          <a:p>
            <a:pPr indent="-393700" lvl="0" marL="457200" marR="0" rtl="0" algn="l">
              <a:lnSpc>
                <a:spcPct val="110000"/>
              </a:lnSpc>
              <a:spcBef>
                <a:spcPts val="0"/>
              </a:spcBef>
              <a:spcAft>
                <a:spcPts val="0"/>
              </a:spcAft>
              <a:buClr>
                <a:srgbClr val="000000"/>
              </a:buClr>
              <a:buSzPts val="2600"/>
              <a:buChar char="•"/>
            </a:pPr>
            <a:r>
              <a:rPr lang="en-US" sz="2600">
                <a:solidFill>
                  <a:srgbClr val="000000"/>
                </a:solidFill>
                <a:latin typeface="Arial"/>
                <a:ea typeface="Arial"/>
                <a:cs typeface="Arial"/>
                <a:sym typeface="Arial"/>
              </a:rPr>
              <a:t>Create Loop Tables to find patterns.</a:t>
            </a:r>
            <a:endParaRPr sz="2600">
              <a:solidFill>
                <a:srgbClr val="000000"/>
              </a:solidFill>
              <a:latin typeface="Arial"/>
              <a:ea typeface="Arial"/>
              <a:cs typeface="Arial"/>
              <a:sym typeface="Arial"/>
            </a:endParaRPr>
          </a:p>
        </p:txBody>
      </p:sp>
      <p:sp>
        <p:nvSpPr>
          <p:cNvPr id="163" name="Google Shape;163;p30"/>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1"/>
          <p:cNvSpPr txBox="1"/>
          <p:nvPr>
            <p:ph idx="4294967295" type="title"/>
          </p:nvPr>
        </p:nvSpPr>
        <p:spPr>
          <a:xfrm>
            <a:off x="609300" y="408075"/>
            <a:ext cx="7772400" cy="680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lang="en-US" sz="3600">
                <a:solidFill>
                  <a:schemeClr val="dk1"/>
                </a:solidFill>
              </a:rPr>
              <a:t>Decomposition Step 1</a:t>
            </a:r>
            <a:endParaRPr sz="3600">
              <a:solidFill>
                <a:schemeClr val="dk1"/>
              </a:solidFill>
            </a:endParaRPr>
          </a:p>
        </p:txBody>
      </p:sp>
      <p:sp>
        <p:nvSpPr>
          <p:cNvPr id="169" name="Google Shape;169;p31"/>
          <p:cNvSpPr txBox="1"/>
          <p:nvPr>
            <p:ph idx="4294967295" type="body"/>
          </p:nvPr>
        </p:nvSpPr>
        <p:spPr>
          <a:xfrm>
            <a:off x="609300" y="1139175"/>
            <a:ext cx="8077500" cy="1096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3200"/>
              <a:buNone/>
            </a:pPr>
            <a:r>
              <a:rPr lang="en-US" sz="2800">
                <a:solidFill>
                  <a:schemeClr val="dk1"/>
                </a:solidFill>
                <a:latin typeface="Arial"/>
                <a:ea typeface="Arial"/>
                <a:cs typeface="Arial"/>
                <a:sym typeface="Arial"/>
              </a:rPr>
              <a:t>Write pseudocode to draw this shape. Start with the top level of </a:t>
            </a:r>
            <a:r>
              <a:rPr lang="en-US" sz="2800">
                <a:solidFill>
                  <a:schemeClr val="dk1"/>
                </a:solidFill>
                <a:latin typeface="Arial"/>
                <a:ea typeface="Arial"/>
                <a:cs typeface="Arial"/>
                <a:sym typeface="Arial"/>
              </a:rPr>
              <a:t>decomposition</a:t>
            </a:r>
            <a:r>
              <a:rPr lang="en-US" sz="2800">
                <a:solidFill>
                  <a:schemeClr val="dk1"/>
                </a:solidFill>
                <a:latin typeface="Arial"/>
                <a:ea typeface="Arial"/>
                <a:cs typeface="Arial"/>
                <a:sym typeface="Arial"/>
              </a:rPr>
              <a:t>.</a:t>
            </a:r>
            <a:endParaRPr sz="2800"/>
          </a:p>
          <a:p>
            <a:pPr indent="0" lvl="0" marL="0" marR="0" rtl="0" algn="l">
              <a:lnSpc>
                <a:spcPct val="100000"/>
              </a:lnSpc>
              <a:spcBef>
                <a:spcPts val="640"/>
              </a:spcBef>
              <a:spcAft>
                <a:spcPts val="0"/>
              </a:spcAft>
              <a:buSzPts val="3200"/>
              <a:buNone/>
            </a:pPr>
            <a:r>
              <a:t/>
            </a:r>
            <a:endParaRPr/>
          </a:p>
        </p:txBody>
      </p:sp>
      <p:sp>
        <p:nvSpPr>
          <p:cNvPr id="170" name="Google Shape;170;p31"/>
          <p:cNvSpPr txBox="1"/>
          <p:nvPr/>
        </p:nvSpPr>
        <p:spPr>
          <a:xfrm>
            <a:off x="3225450" y="2189625"/>
            <a:ext cx="2540100" cy="2770500"/>
          </a:xfrm>
          <a:prstGeom prst="rect">
            <a:avLst/>
          </a:prstGeom>
          <a:noFill/>
          <a:ln>
            <a:noFill/>
          </a:ln>
        </p:spPr>
        <p:txBody>
          <a:bodyPr anchorCtr="0" anchor="t" bIns="45700" lIns="91425" spcFirstLastPara="1" rIns="91425" wrap="square" tIns="45700">
            <a:spAutoFit/>
          </a:bodyPr>
          <a:lstStyle/>
          <a:p>
            <a:pPr indent="0" lvl="1" marL="114300" marR="0" rtl="0" algn="l">
              <a:lnSpc>
                <a:spcPct val="90000"/>
              </a:lnSpc>
              <a:spcBef>
                <a:spcPts val="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p:txBody>
      </p:sp>
      <p:sp>
        <p:nvSpPr>
          <p:cNvPr id="171" name="Google Shape;171;p31"/>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2"/>
          <p:cNvSpPr txBox="1"/>
          <p:nvPr>
            <p:ph idx="4294967295" type="title"/>
          </p:nvPr>
        </p:nvSpPr>
        <p:spPr>
          <a:xfrm>
            <a:off x="609300" y="408075"/>
            <a:ext cx="7772400" cy="680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lang="en-US" sz="3600">
                <a:solidFill>
                  <a:schemeClr val="dk1"/>
                </a:solidFill>
              </a:rPr>
              <a:t>Result</a:t>
            </a:r>
            <a:endParaRPr sz="3600">
              <a:solidFill>
                <a:schemeClr val="dk1"/>
              </a:solidFill>
            </a:endParaRPr>
          </a:p>
        </p:txBody>
      </p:sp>
      <p:sp>
        <p:nvSpPr>
          <p:cNvPr id="177" name="Google Shape;177;p32"/>
          <p:cNvSpPr txBox="1"/>
          <p:nvPr>
            <p:ph idx="4294967295" type="body"/>
          </p:nvPr>
        </p:nvSpPr>
        <p:spPr>
          <a:xfrm>
            <a:off x="738075" y="1608825"/>
            <a:ext cx="3701100" cy="3012000"/>
          </a:xfrm>
          <a:prstGeom prst="rect">
            <a:avLst/>
          </a:prstGeom>
          <a:noFill/>
          <a:ln>
            <a:noFill/>
          </a:ln>
        </p:spPr>
        <p:txBody>
          <a:bodyPr anchorCtr="0" anchor="t" bIns="45700" lIns="91425" spcFirstLastPara="1" rIns="91425" wrap="square" tIns="45700">
            <a:noAutofit/>
          </a:bodyPr>
          <a:lstStyle/>
          <a:p>
            <a:pPr indent="-406400" lvl="0" marL="457200" marR="0" rtl="0" algn="l">
              <a:lnSpc>
                <a:spcPct val="100000"/>
              </a:lnSpc>
              <a:spcBef>
                <a:spcPts val="0"/>
              </a:spcBef>
              <a:spcAft>
                <a:spcPts val="0"/>
              </a:spcAft>
              <a:buClr>
                <a:schemeClr val="dk1"/>
              </a:buClr>
              <a:buSzPts val="2800"/>
              <a:buFont typeface="Arial"/>
              <a:buAutoNum type="arabicPeriod"/>
            </a:pPr>
            <a:r>
              <a:rPr lang="en-US" sz="2800">
                <a:solidFill>
                  <a:schemeClr val="dk1"/>
                </a:solidFill>
                <a:latin typeface="Arial"/>
                <a:ea typeface="Arial"/>
                <a:cs typeface="Arial"/>
                <a:sym typeface="Arial"/>
              </a:rPr>
              <a:t>draw line</a:t>
            </a:r>
            <a:endParaRPr sz="2800">
              <a:solidFill>
                <a:schemeClr val="dk1"/>
              </a:solidFill>
              <a:latin typeface="Arial"/>
              <a:ea typeface="Arial"/>
              <a:cs typeface="Arial"/>
              <a:sym typeface="Arial"/>
            </a:endParaRPr>
          </a:p>
          <a:p>
            <a:pPr indent="-406400" lvl="0" marL="457200" marR="0" rtl="0" algn="l">
              <a:lnSpc>
                <a:spcPct val="100000"/>
              </a:lnSpc>
              <a:spcBef>
                <a:spcPts val="0"/>
              </a:spcBef>
              <a:spcAft>
                <a:spcPts val="0"/>
              </a:spcAft>
              <a:buClr>
                <a:schemeClr val="dk1"/>
              </a:buClr>
              <a:buSzPts val="2800"/>
              <a:buFont typeface="Arial"/>
              <a:buAutoNum type="arabicPeriod"/>
            </a:pPr>
            <a:r>
              <a:rPr lang="en-US" sz="2800">
                <a:solidFill>
                  <a:schemeClr val="dk1"/>
                </a:solidFill>
                <a:latin typeface="Arial"/>
                <a:ea typeface="Arial"/>
                <a:cs typeface="Arial"/>
                <a:sym typeface="Arial"/>
              </a:rPr>
              <a:t>draw top half</a:t>
            </a:r>
            <a:endParaRPr sz="2800">
              <a:solidFill>
                <a:schemeClr val="dk1"/>
              </a:solidFill>
              <a:latin typeface="Arial"/>
              <a:ea typeface="Arial"/>
              <a:cs typeface="Arial"/>
              <a:sym typeface="Arial"/>
            </a:endParaRPr>
          </a:p>
          <a:p>
            <a:pPr indent="-406400" lvl="0" marL="457200" marR="0" rtl="0" algn="l">
              <a:lnSpc>
                <a:spcPct val="100000"/>
              </a:lnSpc>
              <a:spcBef>
                <a:spcPts val="0"/>
              </a:spcBef>
              <a:spcAft>
                <a:spcPts val="0"/>
              </a:spcAft>
              <a:buClr>
                <a:schemeClr val="dk1"/>
              </a:buClr>
              <a:buSzPts val="2800"/>
              <a:buFont typeface="Arial"/>
              <a:buAutoNum type="arabicPeriod"/>
            </a:pPr>
            <a:r>
              <a:rPr lang="en-US" sz="2800">
                <a:solidFill>
                  <a:schemeClr val="dk1"/>
                </a:solidFill>
                <a:latin typeface="Arial"/>
                <a:ea typeface="Arial"/>
                <a:cs typeface="Arial"/>
                <a:sym typeface="Arial"/>
              </a:rPr>
              <a:t>draw bottom half</a:t>
            </a:r>
            <a:endParaRPr sz="2800">
              <a:solidFill>
                <a:schemeClr val="dk1"/>
              </a:solidFill>
              <a:latin typeface="Arial"/>
              <a:ea typeface="Arial"/>
              <a:cs typeface="Arial"/>
              <a:sym typeface="Arial"/>
            </a:endParaRPr>
          </a:p>
          <a:p>
            <a:pPr indent="-406400" lvl="0" marL="457200" marR="0" rtl="0" algn="l">
              <a:lnSpc>
                <a:spcPct val="100000"/>
              </a:lnSpc>
              <a:spcBef>
                <a:spcPts val="0"/>
              </a:spcBef>
              <a:spcAft>
                <a:spcPts val="0"/>
              </a:spcAft>
              <a:buClr>
                <a:schemeClr val="dk1"/>
              </a:buClr>
              <a:buSzPts val="2800"/>
              <a:buFont typeface="Arial"/>
              <a:buAutoNum type="arabicPeriod"/>
            </a:pPr>
            <a:r>
              <a:rPr lang="en-US" sz="2800">
                <a:solidFill>
                  <a:schemeClr val="dk1"/>
                </a:solidFill>
                <a:latin typeface="Arial"/>
                <a:ea typeface="Arial"/>
                <a:cs typeface="Arial"/>
                <a:sym typeface="Arial"/>
              </a:rPr>
              <a:t>draw line</a:t>
            </a:r>
            <a:endParaRPr sz="2800">
              <a:solidFill>
                <a:schemeClr val="dk1"/>
              </a:solidFill>
              <a:latin typeface="Arial"/>
              <a:ea typeface="Arial"/>
              <a:cs typeface="Arial"/>
              <a:sym typeface="Arial"/>
            </a:endParaRPr>
          </a:p>
          <a:p>
            <a:pPr indent="0" lvl="0" marL="0" marR="0" rtl="0" algn="l">
              <a:lnSpc>
                <a:spcPct val="100000"/>
              </a:lnSpc>
              <a:spcBef>
                <a:spcPts val="640"/>
              </a:spcBef>
              <a:spcAft>
                <a:spcPts val="0"/>
              </a:spcAft>
              <a:buSzPts val="3200"/>
              <a:buNone/>
            </a:pPr>
            <a:r>
              <a:t/>
            </a:r>
            <a:endParaRPr/>
          </a:p>
        </p:txBody>
      </p:sp>
      <p:sp>
        <p:nvSpPr>
          <p:cNvPr id="178" name="Google Shape;178;p32"/>
          <p:cNvSpPr txBox="1"/>
          <p:nvPr/>
        </p:nvSpPr>
        <p:spPr>
          <a:xfrm>
            <a:off x="5581325" y="1501988"/>
            <a:ext cx="2540100" cy="2770500"/>
          </a:xfrm>
          <a:prstGeom prst="rect">
            <a:avLst/>
          </a:prstGeom>
          <a:noFill/>
          <a:ln>
            <a:noFill/>
          </a:ln>
        </p:spPr>
        <p:txBody>
          <a:bodyPr anchorCtr="0" anchor="t" bIns="45700" lIns="91425" spcFirstLastPara="1" rIns="91425" wrap="square" tIns="45700">
            <a:spAutoFit/>
          </a:bodyPr>
          <a:lstStyle/>
          <a:p>
            <a:pPr indent="0" lvl="1" marL="114300" marR="0" rtl="0" algn="l">
              <a:lnSpc>
                <a:spcPct val="90000"/>
              </a:lnSpc>
              <a:spcBef>
                <a:spcPts val="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p:txBody>
      </p:sp>
      <p:sp>
        <p:nvSpPr>
          <p:cNvPr id="179" name="Google Shape;179;p32"/>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
        <p:nvSpPr>
          <p:cNvPr id="180" name="Google Shape;180;p32"/>
          <p:cNvSpPr/>
          <p:nvPr/>
        </p:nvSpPr>
        <p:spPr>
          <a:xfrm>
            <a:off x="5037450" y="1439275"/>
            <a:ext cx="3530100" cy="342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1</a:t>
            </a:r>
            <a:endParaRPr b="0" i="0" sz="1400" u="none" cap="none" strike="noStrike">
              <a:solidFill>
                <a:srgbClr val="000000"/>
              </a:solidFill>
              <a:latin typeface="Arial"/>
              <a:ea typeface="Arial"/>
              <a:cs typeface="Arial"/>
              <a:sym typeface="Arial"/>
            </a:endParaRPr>
          </a:p>
        </p:txBody>
      </p:sp>
      <p:sp>
        <p:nvSpPr>
          <p:cNvPr id="181" name="Google Shape;181;p32"/>
          <p:cNvSpPr/>
          <p:nvPr/>
        </p:nvSpPr>
        <p:spPr>
          <a:xfrm>
            <a:off x="5086325" y="3970250"/>
            <a:ext cx="3530100" cy="342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4</a:t>
            </a:r>
            <a:endParaRPr b="0" i="0" sz="1400" u="none" cap="none" strike="noStrike">
              <a:solidFill>
                <a:srgbClr val="000000"/>
              </a:solidFill>
              <a:latin typeface="Arial"/>
              <a:ea typeface="Arial"/>
              <a:cs typeface="Arial"/>
              <a:sym typeface="Arial"/>
            </a:endParaRPr>
          </a:p>
        </p:txBody>
      </p:sp>
      <p:sp>
        <p:nvSpPr>
          <p:cNvPr id="182" name="Google Shape;182;p32"/>
          <p:cNvSpPr/>
          <p:nvPr/>
        </p:nvSpPr>
        <p:spPr>
          <a:xfrm>
            <a:off x="5319525" y="1801275"/>
            <a:ext cx="3530100" cy="10560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2</a:t>
            </a:r>
            <a:endParaRPr b="0" i="0" sz="1400" u="none" cap="none" strike="noStrike">
              <a:solidFill>
                <a:srgbClr val="000000"/>
              </a:solidFill>
              <a:latin typeface="Arial"/>
              <a:ea typeface="Arial"/>
              <a:cs typeface="Arial"/>
              <a:sym typeface="Arial"/>
            </a:endParaRPr>
          </a:p>
        </p:txBody>
      </p:sp>
      <p:sp>
        <p:nvSpPr>
          <p:cNvPr id="183" name="Google Shape;183;p32"/>
          <p:cNvSpPr/>
          <p:nvPr/>
        </p:nvSpPr>
        <p:spPr>
          <a:xfrm>
            <a:off x="4676525" y="2857202"/>
            <a:ext cx="3530100" cy="11130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3</a:t>
            </a:r>
            <a:endParaRPr b="0" i="0" sz="1400" u="none" cap="none" strike="noStrike">
              <a:solidFill>
                <a:srgbClr val="000000"/>
              </a:solidFill>
              <a:latin typeface="Arial"/>
              <a:ea typeface="Arial"/>
              <a:cs typeface="Arial"/>
              <a:sym typeface="Arial"/>
            </a:endParaRPr>
          </a:p>
        </p:txBody>
      </p:sp>
      <p:pic>
        <p:nvPicPr>
          <p:cNvPr id="184" name="Google Shape;184;p32"/>
          <p:cNvPicPr preferRelativeResize="0"/>
          <p:nvPr/>
        </p:nvPicPr>
        <p:blipFill>
          <a:blip r:embed="rId3">
            <a:alphaModFix/>
          </a:blip>
          <a:stretch>
            <a:fillRect/>
          </a:stretch>
        </p:blipFill>
        <p:spPr>
          <a:xfrm>
            <a:off x="154300" y="3546149"/>
            <a:ext cx="4522225" cy="11911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33"/>
          <p:cNvSpPr txBox="1"/>
          <p:nvPr>
            <p:ph idx="4294967295" type="title"/>
          </p:nvPr>
        </p:nvSpPr>
        <p:spPr>
          <a:xfrm>
            <a:off x="609300" y="408075"/>
            <a:ext cx="7772400" cy="680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4400"/>
              <a:buFont typeface="Arial"/>
              <a:buNone/>
            </a:pPr>
            <a:r>
              <a:rPr lang="en-US" sz="3600">
                <a:solidFill>
                  <a:schemeClr val="dk1"/>
                </a:solidFill>
              </a:rPr>
              <a:t>Decomposition Step 2</a:t>
            </a:r>
            <a:endParaRPr sz="3600">
              <a:solidFill>
                <a:schemeClr val="dk1"/>
              </a:solidFill>
            </a:endParaRPr>
          </a:p>
        </p:txBody>
      </p:sp>
      <p:sp>
        <p:nvSpPr>
          <p:cNvPr id="190" name="Google Shape;190;p33"/>
          <p:cNvSpPr txBox="1"/>
          <p:nvPr>
            <p:ph idx="4294967295" type="body"/>
          </p:nvPr>
        </p:nvSpPr>
        <p:spPr>
          <a:xfrm>
            <a:off x="416625" y="1139175"/>
            <a:ext cx="4155300" cy="3496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3200"/>
              <a:buNone/>
            </a:pPr>
            <a:r>
              <a:rPr lang="en-US" sz="2600">
                <a:solidFill>
                  <a:schemeClr val="dk1"/>
                </a:solidFill>
                <a:latin typeface="Arial"/>
                <a:ea typeface="Arial"/>
                <a:cs typeface="Arial"/>
                <a:sym typeface="Arial"/>
              </a:rPr>
              <a:t>Be a detective and gather information about #2, top half. Write enough detail so if you read it aloud to someone on the phone, they could recreate the characters.</a:t>
            </a:r>
            <a:endParaRPr sz="2600"/>
          </a:p>
          <a:p>
            <a:pPr indent="0" lvl="0" marL="0" marR="0" rtl="0" algn="l">
              <a:lnSpc>
                <a:spcPct val="100000"/>
              </a:lnSpc>
              <a:spcBef>
                <a:spcPts val="640"/>
              </a:spcBef>
              <a:spcAft>
                <a:spcPts val="0"/>
              </a:spcAft>
              <a:buSzPts val="3200"/>
              <a:buNone/>
            </a:pPr>
            <a:r>
              <a:t/>
            </a:r>
            <a:endParaRPr/>
          </a:p>
        </p:txBody>
      </p:sp>
      <p:sp>
        <p:nvSpPr>
          <p:cNvPr id="191" name="Google Shape;191;p33"/>
          <p:cNvSpPr txBox="1"/>
          <p:nvPr/>
        </p:nvSpPr>
        <p:spPr>
          <a:xfrm>
            <a:off x="72390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
        <p:nvSpPr>
          <p:cNvPr id="192" name="Google Shape;192;p33"/>
          <p:cNvSpPr txBox="1"/>
          <p:nvPr/>
        </p:nvSpPr>
        <p:spPr>
          <a:xfrm>
            <a:off x="5652200" y="1369163"/>
            <a:ext cx="2540100" cy="2770500"/>
          </a:xfrm>
          <a:prstGeom prst="rect">
            <a:avLst/>
          </a:prstGeom>
          <a:noFill/>
          <a:ln>
            <a:noFill/>
          </a:ln>
        </p:spPr>
        <p:txBody>
          <a:bodyPr anchorCtr="0" anchor="t" bIns="45700" lIns="91425" spcFirstLastPara="1" rIns="91425" wrap="square" tIns="45700">
            <a:spAutoFit/>
          </a:bodyPr>
          <a:lstStyle/>
          <a:p>
            <a:pPr indent="0" lvl="1" marL="114300" marR="0" rtl="0" algn="l">
              <a:lnSpc>
                <a:spcPct val="90000"/>
              </a:lnSpc>
              <a:spcBef>
                <a:spcPts val="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p:txBody>
      </p:sp>
      <p:sp>
        <p:nvSpPr>
          <p:cNvPr id="193" name="Google Shape;193;p33"/>
          <p:cNvSpPr/>
          <p:nvPr/>
        </p:nvSpPr>
        <p:spPr>
          <a:xfrm>
            <a:off x="5108325" y="1306450"/>
            <a:ext cx="3530100" cy="342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1</a:t>
            </a:r>
            <a:endParaRPr b="0" i="0" sz="1400" u="none" cap="none" strike="noStrike">
              <a:solidFill>
                <a:srgbClr val="000000"/>
              </a:solidFill>
              <a:latin typeface="Arial"/>
              <a:ea typeface="Arial"/>
              <a:cs typeface="Arial"/>
              <a:sym typeface="Arial"/>
            </a:endParaRPr>
          </a:p>
        </p:txBody>
      </p:sp>
      <p:sp>
        <p:nvSpPr>
          <p:cNvPr id="194" name="Google Shape;194;p33"/>
          <p:cNvSpPr/>
          <p:nvPr/>
        </p:nvSpPr>
        <p:spPr>
          <a:xfrm>
            <a:off x="5157200" y="3837425"/>
            <a:ext cx="3530100" cy="342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4</a:t>
            </a:r>
            <a:endParaRPr b="0" i="0" sz="1400" u="none" cap="none" strike="noStrike">
              <a:solidFill>
                <a:srgbClr val="000000"/>
              </a:solidFill>
              <a:latin typeface="Arial"/>
              <a:ea typeface="Arial"/>
              <a:cs typeface="Arial"/>
              <a:sym typeface="Arial"/>
            </a:endParaRPr>
          </a:p>
        </p:txBody>
      </p:sp>
      <p:sp>
        <p:nvSpPr>
          <p:cNvPr id="195" name="Google Shape;195;p33"/>
          <p:cNvSpPr/>
          <p:nvPr/>
        </p:nvSpPr>
        <p:spPr>
          <a:xfrm>
            <a:off x="5390400" y="1668450"/>
            <a:ext cx="3530100" cy="10560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2</a:t>
            </a:r>
            <a:endParaRPr b="0" i="0" sz="1400" u="none" cap="none" strike="noStrike">
              <a:solidFill>
                <a:srgbClr val="000000"/>
              </a:solidFill>
              <a:latin typeface="Arial"/>
              <a:ea typeface="Arial"/>
              <a:cs typeface="Arial"/>
              <a:sym typeface="Arial"/>
            </a:endParaRPr>
          </a:p>
        </p:txBody>
      </p:sp>
      <p:sp>
        <p:nvSpPr>
          <p:cNvPr id="196" name="Google Shape;196;p33"/>
          <p:cNvSpPr/>
          <p:nvPr/>
        </p:nvSpPr>
        <p:spPr>
          <a:xfrm>
            <a:off x="4747400" y="2724377"/>
            <a:ext cx="3530100" cy="11130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3</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34"/>
          <p:cNvSpPr txBox="1"/>
          <p:nvPr/>
        </p:nvSpPr>
        <p:spPr>
          <a:xfrm>
            <a:off x="6781800" y="4686300"/>
            <a:ext cx="1905000" cy="3429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800"/>
              <a:buFont typeface="Arial"/>
              <a:buNone/>
            </a:pPr>
            <a:fld id="{00000000-1234-1234-1234-123412341234}" type="slidenum">
              <a:rPr b="1" i="0" lang="en-US" sz="1800" u="none" cap="none" strike="noStrike">
                <a:solidFill>
                  <a:schemeClr val="dk1"/>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
        <p:nvSpPr>
          <p:cNvPr id="202" name="Google Shape;202;p34"/>
          <p:cNvSpPr txBox="1"/>
          <p:nvPr/>
        </p:nvSpPr>
        <p:spPr>
          <a:xfrm>
            <a:off x="5652200" y="1369163"/>
            <a:ext cx="2540100" cy="2770500"/>
          </a:xfrm>
          <a:prstGeom prst="rect">
            <a:avLst/>
          </a:prstGeom>
          <a:noFill/>
          <a:ln>
            <a:noFill/>
          </a:ln>
        </p:spPr>
        <p:txBody>
          <a:bodyPr anchorCtr="0" anchor="t" bIns="45700" lIns="91425" spcFirstLastPara="1" rIns="91425" wrap="square" tIns="45700">
            <a:spAutoFit/>
          </a:bodyPr>
          <a:lstStyle/>
          <a:p>
            <a:pPr indent="0" lvl="1" marL="114300" marR="0" rtl="0" algn="l">
              <a:lnSpc>
                <a:spcPct val="90000"/>
              </a:lnSpc>
              <a:spcBef>
                <a:spcPts val="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|&lt;&gt;............&lt;&gt;|</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      &lt;&gt;&lt;&gt;      |</a:t>
            </a:r>
            <a:endParaRPr b="0" i="0" sz="1600" u="none" cap="none" strike="noStrike">
              <a:solidFill>
                <a:srgbClr val="000000"/>
              </a:solidFill>
              <a:latin typeface="Arial"/>
              <a:ea typeface="Arial"/>
              <a:cs typeface="Arial"/>
              <a:sym typeface="Arial"/>
            </a:endParaRPr>
          </a:p>
          <a:p>
            <a:pPr indent="0" lvl="1" marL="114300" marR="0" rtl="0" algn="l">
              <a:lnSpc>
                <a:spcPct val="90000"/>
              </a:lnSpc>
              <a:spcBef>
                <a:spcPts val="400"/>
              </a:spcBef>
              <a:spcAft>
                <a:spcPts val="0"/>
              </a:spcAft>
              <a:buClr>
                <a:schemeClr val="dk1"/>
              </a:buClr>
              <a:buSzPts val="2000"/>
              <a:buFont typeface="Courier New"/>
              <a:buNone/>
            </a:pPr>
            <a:r>
              <a:rPr b="0" i="0" lang="en-US" sz="1600" u="none" cap="none" strike="noStrike">
                <a:solidFill>
                  <a:schemeClr val="dk1"/>
                </a:solidFill>
                <a:latin typeface="Courier New"/>
                <a:ea typeface="Courier New"/>
                <a:cs typeface="Courier New"/>
                <a:sym typeface="Courier New"/>
              </a:rPr>
              <a:t>#================#</a:t>
            </a:r>
            <a:endParaRPr b="0" i="0" sz="1600" u="none" cap="none" strike="noStrike">
              <a:solidFill>
                <a:srgbClr val="000000"/>
              </a:solidFill>
              <a:latin typeface="Arial"/>
              <a:ea typeface="Arial"/>
              <a:cs typeface="Arial"/>
              <a:sym typeface="Arial"/>
            </a:endParaRPr>
          </a:p>
        </p:txBody>
      </p:sp>
      <p:sp>
        <p:nvSpPr>
          <p:cNvPr id="203" name="Google Shape;203;p34"/>
          <p:cNvSpPr/>
          <p:nvPr/>
        </p:nvSpPr>
        <p:spPr>
          <a:xfrm>
            <a:off x="4859925" y="1672325"/>
            <a:ext cx="3530100" cy="2661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a</a:t>
            </a:r>
            <a:endParaRPr b="0" i="0" sz="1400" u="none" cap="none" strike="noStrike">
              <a:solidFill>
                <a:srgbClr val="000000"/>
              </a:solidFill>
              <a:latin typeface="Arial"/>
              <a:ea typeface="Arial"/>
              <a:cs typeface="Arial"/>
              <a:sym typeface="Arial"/>
            </a:endParaRPr>
          </a:p>
        </p:txBody>
      </p:sp>
      <p:sp>
        <p:nvSpPr>
          <p:cNvPr id="204" name="Google Shape;204;p34"/>
          <p:cNvSpPr/>
          <p:nvPr/>
        </p:nvSpPr>
        <p:spPr>
          <a:xfrm>
            <a:off x="5042625" y="1938425"/>
            <a:ext cx="3530100" cy="2661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b</a:t>
            </a:r>
            <a:endParaRPr b="0" i="0" sz="1400" u="none" cap="none" strike="noStrike">
              <a:solidFill>
                <a:srgbClr val="000000"/>
              </a:solidFill>
              <a:latin typeface="Arial"/>
              <a:ea typeface="Arial"/>
              <a:cs typeface="Arial"/>
              <a:sym typeface="Arial"/>
            </a:endParaRPr>
          </a:p>
        </p:txBody>
      </p:sp>
      <p:sp>
        <p:nvSpPr>
          <p:cNvPr id="205" name="Google Shape;205;p34"/>
          <p:cNvSpPr/>
          <p:nvPr/>
        </p:nvSpPr>
        <p:spPr>
          <a:xfrm>
            <a:off x="5195025" y="2204300"/>
            <a:ext cx="3530100" cy="2661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c</a:t>
            </a:r>
            <a:endParaRPr b="0" i="0" sz="1400" u="none" cap="none" strike="noStrike">
              <a:solidFill>
                <a:srgbClr val="000000"/>
              </a:solidFill>
              <a:latin typeface="Arial"/>
              <a:ea typeface="Arial"/>
              <a:cs typeface="Arial"/>
              <a:sym typeface="Arial"/>
            </a:endParaRPr>
          </a:p>
        </p:txBody>
      </p:sp>
      <p:sp>
        <p:nvSpPr>
          <p:cNvPr id="206" name="Google Shape;206;p34"/>
          <p:cNvSpPr/>
          <p:nvPr/>
        </p:nvSpPr>
        <p:spPr>
          <a:xfrm>
            <a:off x="5339850" y="2470400"/>
            <a:ext cx="3530100" cy="2661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d</a:t>
            </a:r>
            <a:endParaRPr b="0" i="0" sz="1400" u="none" cap="none" strike="noStrike">
              <a:solidFill>
                <a:srgbClr val="000000"/>
              </a:solidFill>
              <a:latin typeface="Arial"/>
              <a:ea typeface="Arial"/>
              <a:cs typeface="Arial"/>
              <a:sym typeface="Arial"/>
            </a:endParaRPr>
          </a:p>
        </p:txBody>
      </p:sp>
      <p:grpSp>
        <p:nvGrpSpPr>
          <p:cNvPr id="207" name="Google Shape;207;p34"/>
          <p:cNvGrpSpPr/>
          <p:nvPr/>
        </p:nvGrpSpPr>
        <p:grpSpPr>
          <a:xfrm>
            <a:off x="5953871" y="1575589"/>
            <a:ext cx="916805" cy="996114"/>
            <a:chOff x="4135950" y="3863300"/>
            <a:chExt cx="515175" cy="689400"/>
          </a:xfrm>
        </p:grpSpPr>
        <p:cxnSp>
          <p:nvCxnSpPr>
            <p:cNvPr id="208" name="Google Shape;208;p34"/>
            <p:cNvCxnSpPr/>
            <p:nvPr/>
          </p:nvCxnSpPr>
          <p:spPr>
            <a:xfrm flipH="1">
              <a:off x="4166325" y="3863300"/>
              <a:ext cx="484800" cy="689400"/>
            </a:xfrm>
            <a:prstGeom prst="straightConnector1">
              <a:avLst/>
            </a:prstGeom>
            <a:noFill/>
            <a:ln cap="flat" cmpd="sng" w="9525">
              <a:solidFill>
                <a:schemeClr val="dk2"/>
              </a:solidFill>
              <a:prstDash val="solid"/>
              <a:round/>
              <a:headEnd len="sm" w="sm" type="none"/>
              <a:tailEnd len="sm" w="sm" type="none"/>
            </a:ln>
          </p:spPr>
        </p:cxnSp>
        <p:cxnSp>
          <p:nvCxnSpPr>
            <p:cNvPr id="209" name="Google Shape;209;p34"/>
            <p:cNvCxnSpPr/>
            <p:nvPr/>
          </p:nvCxnSpPr>
          <p:spPr>
            <a:xfrm flipH="1">
              <a:off x="4135950" y="3870875"/>
              <a:ext cx="507600" cy="7500"/>
            </a:xfrm>
            <a:prstGeom prst="straightConnector1">
              <a:avLst/>
            </a:prstGeom>
            <a:noFill/>
            <a:ln cap="flat" cmpd="sng" w="9525">
              <a:solidFill>
                <a:schemeClr val="dk2"/>
              </a:solidFill>
              <a:prstDash val="solid"/>
              <a:round/>
              <a:headEnd len="sm" w="sm" type="none"/>
              <a:tailEnd len="sm" w="sm" type="none"/>
            </a:ln>
          </p:spPr>
        </p:cxnSp>
        <p:cxnSp>
          <p:nvCxnSpPr>
            <p:cNvPr id="210" name="Google Shape;210;p34"/>
            <p:cNvCxnSpPr/>
            <p:nvPr/>
          </p:nvCxnSpPr>
          <p:spPr>
            <a:xfrm>
              <a:off x="4158725" y="3886025"/>
              <a:ext cx="7500" cy="666600"/>
            </a:xfrm>
            <a:prstGeom prst="straightConnector1">
              <a:avLst/>
            </a:prstGeom>
            <a:noFill/>
            <a:ln cap="flat" cmpd="sng" w="9525">
              <a:solidFill>
                <a:schemeClr val="dk2"/>
              </a:solidFill>
              <a:prstDash val="solid"/>
              <a:round/>
              <a:headEnd len="sm" w="sm" type="none"/>
              <a:tailEnd len="sm" w="sm" type="none"/>
            </a:ln>
          </p:spPr>
        </p:cxnSp>
      </p:grpSp>
      <p:grpSp>
        <p:nvGrpSpPr>
          <p:cNvPr id="211" name="Google Shape;211;p34"/>
          <p:cNvGrpSpPr/>
          <p:nvPr/>
        </p:nvGrpSpPr>
        <p:grpSpPr>
          <a:xfrm>
            <a:off x="6165472" y="1893773"/>
            <a:ext cx="781042" cy="864025"/>
            <a:chOff x="4923900" y="4249625"/>
            <a:chExt cx="689175" cy="840900"/>
          </a:xfrm>
        </p:grpSpPr>
        <p:cxnSp>
          <p:nvCxnSpPr>
            <p:cNvPr id="212" name="Google Shape;212;p34"/>
            <p:cNvCxnSpPr/>
            <p:nvPr/>
          </p:nvCxnSpPr>
          <p:spPr>
            <a:xfrm>
              <a:off x="5590425" y="4249625"/>
              <a:ext cx="7500" cy="825600"/>
            </a:xfrm>
            <a:prstGeom prst="straightConnector1">
              <a:avLst/>
            </a:prstGeom>
            <a:noFill/>
            <a:ln cap="flat" cmpd="sng" w="9525">
              <a:solidFill>
                <a:schemeClr val="dk2"/>
              </a:solidFill>
              <a:prstDash val="solid"/>
              <a:round/>
              <a:headEnd len="sm" w="sm" type="none"/>
              <a:tailEnd len="sm" w="sm" type="none"/>
            </a:ln>
          </p:spPr>
        </p:cxnSp>
        <p:cxnSp>
          <p:nvCxnSpPr>
            <p:cNvPr id="213" name="Google Shape;213;p34"/>
            <p:cNvCxnSpPr/>
            <p:nvPr/>
          </p:nvCxnSpPr>
          <p:spPr>
            <a:xfrm flipH="1">
              <a:off x="4923900" y="4249625"/>
              <a:ext cx="674100" cy="840900"/>
            </a:xfrm>
            <a:prstGeom prst="straightConnector1">
              <a:avLst/>
            </a:prstGeom>
            <a:noFill/>
            <a:ln cap="flat" cmpd="sng" w="9525">
              <a:solidFill>
                <a:schemeClr val="dk2"/>
              </a:solidFill>
              <a:prstDash val="solid"/>
              <a:round/>
              <a:headEnd len="sm" w="sm" type="none"/>
              <a:tailEnd len="sm" w="sm" type="none"/>
            </a:ln>
          </p:spPr>
        </p:cxnSp>
        <p:cxnSp>
          <p:nvCxnSpPr>
            <p:cNvPr id="214" name="Google Shape;214;p34"/>
            <p:cNvCxnSpPr/>
            <p:nvPr/>
          </p:nvCxnSpPr>
          <p:spPr>
            <a:xfrm flipH="1" rot="10800000">
              <a:off x="4938975" y="5082975"/>
              <a:ext cx="674100" cy="7500"/>
            </a:xfrm>
            <a:prstGeom prst="straightConnector1">
              <a:avLst/>
            </a:prstGeom>
            <a:noFill/>
            <a:ln cap="flat" cmpd="sng" w="9525">
              <a:solidFill>
                <a:schemeClr val="dk2"/>
              </a:solidFill>
              <a:prstDash val="solid"/>
              <a:round/>
              <a:headEnd len="sm" w="sm" type="none"/>
              <a:tailEnd len="sm" w="sm" type="none"/>
            </a:ln>
          </p:spPr>
        </p:cxnSp>
      </p:grpSp>
      <p:sp>
        <p:nvSpPr>
          <p:cNvPr id="215" name="Google Shape;215;p34"/>
          <p:cNvSpPr txBox="1"/>
          <p:nvPr>
            <p:ph type="title"/>
          </p:nvPr>
        </p:nvSpPr>
        <p:spPr>
          <a:xfrm>
            <a:off x="457200" y="526851"/>
            <a:ext cx="8229600" cy="613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Result</a:t>
            </a:r>
            <a:endParaRPr/>
          </a:p>
        </p:txBody>
      </p:sp>
      <p:sp>
        <p:nvSpPr>
          <p:cNvPr id="216" name="Google Shape;216;p34"/>
          <p:cNvSpPr txBox="1"/>
          <p:nvPr>
            <p:ph idx="1" type="body"/>
          </p:nvPr>
        </p:nvSpPr>
        <p:spPr>
          <a:xfrm>
            <a:off x="457200" y="1771650"/>
            <a:ext cx="4206000" cy="2914800"/>
          </a:xfrm>
          <a:prstGeom prst="rect">
            <a:avLst/>
          </a:prstGeom>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100"/>
              <a:buFont typeface="Arial"/>
              <a:buNone/>
            </a:pPr>
            <a:r>
              <a:rPr lang="en-US" sz="1600">
                <a:solidFill>
                  <a:schemeClr val="dk1"/>
                </a:solidFill>
                <a:latin typeface="Arial"/>
                <a:ea typeface="Arial"/>
                <a:cs typeface="Arial"/>
                <a:sym typeface="Arial"/>
              </a:rPr>
              <a:t>print “</a:t>
            </a:r>
            <a:r>
              <a:rPr lang="en-US" sz="1600">
                <a:solidFill>
                  <a:schemeClr val="dk1"/>
                </a:solidFill>
                <a:latin typeface="Arial"/>
                <a:ea typeface="Arial"/>
                <a:cs typeface="Arial"/>
                <a:sym typeface="Arial"/>
              </a:rPr>
              <a:t>|”</a:t>
            </a:r>
            <a:endParaRPr sz="1600">
              <a:solidFill>
                <a:schemeClr val="dk1"/>
              </a:solidFill>
              <a:latin typeface="Arial"/>
              <a:ea typeface="Arial"/>
              <a:cs typeface="Arial"/>
              <a:sym typeface="Arial"/>
            </a:endParaRPr>
          </a:p>
          <a:p>
            <a:pPr indent="0" lvl="0" marL="0" rtl="0" algn="l">
              <a:lnSpc>
                <a:spcPct val="90000"/>
              </a:lnSpc>
              <a:spcBef>
                <a:spcPts val="360"/>
              </a:spcBef>
              <a:spcAft>
                <a:spcPts val="0"/>
              </a:spcAft>
              <a:buClr>
                <a:schemeClr val="dk1"/>
              </a:buClr>
              <a:buSzPts val="1100"/>
              <a:buFont typeface="Arial"/>
              <a:buNone/>
            </a:pPr>
            <a:r>
              <a:rPr lang="en-US" sz="1600">
                <a:solidFill>
                  <a:schemeClr val="dk1"/>
                </a:solidFill>
                <a:latin typeface="Arial"/>
                <a:ea typeface="Arial"/>
                <a:cs typeface="Arial"/>
                <a:sym typeface="Arial"/>
              </a:rPr>
              <a:t>print spaces (decreasing)</a:t>
            </a:r>
            <a:endParaRPr sz="1600">
              <a:solidFill>
                <a:schemeClr val="dk1"/>
              </a:solidFill>
              <a:latin typeface="Arial"/>
              <a:ea typeface="Arial"/>
              <a:cs typeface="Arial"/>
              <a:sym typeface="Arial"/>
            </a:endParaRPr>
          </a:p>
          <a:p>
            <a:pPr indent="0" lvl="0" marL="0" rtl="0" algn="l">
              <a:lnSpc>
                <a:spcPct val="90000"/>
              </a:lnSpc>
              <a:spcBef>
                <a:spcPts val="360"/>
              </a:spcBef>
              <a:spcAft>
                <a:spcPts val="0"/>
              </a:spcAft>
              <a:buClr>
                <a:schemeClr val="dk1"/>
              </a:buClr>
              <a:buSzPts val="1100"/>
              <a:buFont typeface="Arial"/>
              <a:buNone/>
            </a:pPr>
            <a:r>
              <a:rPr lang="en-US" sz="1600">
                <a:solidFill>
                  <a:schemeClr val="dk1"/>
                </a:solidFill>
                <a:latin typeface="Arial"/>
                <a:ea typeface="Arial"/>
                <a:cs typeface="Arial"/>
                <a:sym typeface="Arial"/>
              </a:rPr>
              <a:t>print “&lt;&gt;”</a:t>
            </a:r>
            <a:endParaRPr sz="1600">
              <a:solidFill>
                <a:schemeClr val="dk1"/>
              </a:solidFill>
              <a:latin typeface="Arial"/>
              <a:ea typeface="Arial"/>
              <a:cs typeface="Arial"/>
              <a:sym typeface="Arial"/>
            </a:endParaRPr>
          </a:p>
          <a:p>
            <a:pPr indent="0" lvl="0" marL="0" rtl="0" algn="l">
              <a:lnSpc>
                <a:spcPct val="90000"/>
              </a:lnSpc>
              <a:spcBef>
                <a:spcPts val="360"/>
              </a:spcBef>
              <a:spcAft>
                <a:spcPts val="0"/>
              </a:spcAft>
              <a:buClr>
                <a:schemeClr val="dk1"/>
              </a:buClr>
              <a:buSzPts val="1100"/>
              <a:buFont typeface="Arial"/>
              <a:buNone/>
            </a:pPr>
            <a:r>
              <a:rPr lang="en-US" sz="1600">
                <a:solidFill>
                  <a:schemeClr val="dk1"/>
                </a:solidFill>
                <a:latin typeface="Arial"/>
                <a:ea typeface="Arial"/>
                <a:cs typeface="Arial"/>
                <a:sym typeface="Arial"/>
              </a:rPr>
              <a:t>print dots (increasing)</a:t>
            </a:r>
            <a:endParaRPr sz="1600">
              <a:solidFill>
                <a:schemeClr val="dk1"/>
              </a:solidFill>
              <a:latin typeface="Arial"/>
              <a:ea typeface="Arial"/>
              <a:cs typeface="Arial"/>
              <a:sym typeface="Arial"/>
            </a:endParaRPr>
          </a:p>
          <a:p>
            <a:pPr indent="0" lvl="0" marL="0" rtl="0" algn="l">
              <a:lnSpc>
                <a:spcPct val="90000"/>
              </a:lnSpc>
              <a:spcBef>
                <a:spcPts val="360"/>
              </a:spcBef>
              <a:spcAft>
                <a:spcPts val="0"/>
              </a:spcAft>
              <a:buClr>
                <a:schemeClr val="dk1"/>
              </a:buClr>
              <a:buSzPts val="1100"/>
              <a:buFont typeface="Arial"/>
              <a:buNone/>
            </a:pPr>
            <a:r>
              <a:rPr lang="en-US" sz="1600">
                <a:solidFill>
                  <a:schemeClr val="dk1"/>
                </a:solidFill>
                <a:latin typeface="Arial"/>
                <a:ea typeface="Arial"/>
                <a:cs typeface="Arial"/>
                <a:sym typeface="Arial"/>
              </a:rPr>
              <a:t>print “&lt;&gt;”</a:t>
            </a:r>
            <a:endParaRPr sz="1600">
              <a:solidFill>
                <a:schemeClr val="dk1"/>
              </a:solidFill>
              <a:latin typeface="Arial"/>
              <a:ea typeface="Arial"/>
              <a:cs typeface="Arial"/>
              <a:sym typeface="Arial"/>
            </a:endParaRPr>
          </a:p>
          <a:p>
            <a:pPr indent="0" lvl="0" marL="0" rtl="0" algn="l">
              <a:lnSpc>
                <a:spcPct val="90000"/>
              </a:lnSpc>
              <a:spcBef>
                <a:spcPts val="360"/>
              </a:spcBef>
              <a:spcAft>
                <a:spcPts val="0"/>
              </a:spcAft>
              <a:buClr>
                <a:schemeClr val="dk1"/>
              </a:buClr>
              <a:buSzPts val="1100"/>
              <a:buFont typeface="Arial"/>
              <a:buNone/>
            </a:pPr>
            <a:r>
              <a:rPr lang="en-US" sz="1600">
                <a:solidFill>
                  <a:schemeClr val="dk1"/>
                </a:solidFill>
                <a:latin typeface="Arial"/>
                <a:ea typeface="Arial"/>
                <a:cs typeface="Arial"/>
                <a:sym typeface="Arial"/>
              </a:rPr>
              <a:t>print spaces (same # as above)</a:t>
            </a:r>
            <a:endParaRPr sz="1600">
              <a:solidFill>
                <a:schemeClr val="dk1"/>
              </a:solidFill>
              <a:latin typeface="Arial"/>
              <a:ea typeface="Arial"/>
              <a:cs typeface="Arial"/>
              <a:sym typeface="Arial"/>
            </a:endParaRPr>
          </a:p>
          <a:p>
            <a:pPr indent="0" lvl="0" marL="0" rtl="0" algn="l">
              <a:lnSpc>
                <a:spcPct val="90000"/>
              </a:lnSpc>
              <a:spcBef>
                <a:spcPts val="360"/>
              </a:spcBef>
              <a:spcAft>
                <a:spcPts val="0"/>
              </a:spcAft>
              <a:buClr>
                <a:schemeClr val="dk1"/>
              </a:buClr>
              <a:buSzPts val="1600"/>
              <a:buFont typeface="Arial"/>
              <a:buNone/>
            </a:pPr>
            <a:r>
              <a:rPr lang="en-US" sz="1600">
                <a:solidFill>
                  <a:schemeClr val="dk1"/>
                </a:solidFill>
                <a:latin typeface="Arial"/>
                <a:ea typeface="Arial"/>
                <a:cs typeface="Arial"/>
                <a:sym typeface="Arial"/>
              </a:rPr>
              <a:t>print “|”</a:t>
            </a:r>
            <a:endParaRPr>
              <a:latin typeface="Arial"/>
              <a:ea typeface="Arial"/>
              <a:cs typeface="Arial"/>
              <a:sym typeface="Arial"/>
            </a:endParaRPr>
          </a:p>
        </p:txBody>
      </p:sp>
      <p:sp>
        <p:nvSpPr>
          <p:cNvPr id="217" name="Google Shape;217;p3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16-9 White Backgroud">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6-9 White Backgroud">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6-9 White Backgroud">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