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17CF-9E49-48BE-93E2-65B56F245A58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A101-DA5D-4F17-BCE2-00E66504C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17CF-9E49-48BE-93E2-65B56F245A58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A101-DA5D-4F17-BCE2-00E66504C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17CF-9E49-48BE-93E2-65B56F245A58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A101-DA5D-4F17-BCE2-00E66504C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17CF-9E49-48BE-93E2-65B56F245A58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A101-DA5D-4F17-BCE2-00E66504C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17CF-9E49-48BE-93E2-65B56F245A58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A101-DA5D-4F17-BCE2-00E66504C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17CF-9E49-48BE-93E2-65B56F245A58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A101-DA5D-4F17-BCE2-00E66504C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17CF-9E49-48BE-93E2-65B56F245A58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A101-DA5D-4F17-BCE2-00E66504C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17CF-9E49-48BE-93E2-65B56F245A58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A101-DA5D-4F17-BCE2-00E66504C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17CF-9E49-48BE-93E2-65B56F245A58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A101-DA5D-4F17-BCE2-00E66504C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17CF-9E49-48BE-93E2-65B56F245A58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A101-DA5D-4F17-BCE2-00E66504C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17CF-9E49-48BE-93E2-65B56F245A58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A101-DA5D-4F17-BCE2-00E66504C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917CF-9E49-48BE-93E2-65B56F245A58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4A101-DA5D-4F17-BCE2-00E66504CD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lege-stud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4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ou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5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ouNew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5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Alan Kaylor Cline</dc:creator>
  <cp:lastModifiedBy>Alan Kaylor Cline</cp:lastModifiedBy>
  <cp:revision>2</cp:revision>
  <dcterms:created xsi:type="dcterms:W3CDTF">2012-05-03T12:24:25Z</dcterms:created>
  <dcterms:modified xsi:type="dcterms:W3CDTF">2012-05-03T12:36:31Z</dcterms:modified>
</cp:coreProperties>
</file>