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61" r:id="rId5"/>
    <p:sldId id="262" r:id="rId6"/>
    <p:sldId id="263" r:id="rId7"/>
    <p:sldId id="264" r:id="rId8"/>
    <p:sldId id="265" r:id="rId9"/>
    <p:sldId id="268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85" r:id="rId18"/>
    <p:sldId id="286" r:id="rId19"/>
    <p:sldId id="287" r:id="rId20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90" y="-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11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12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13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14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1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9.wmf"/><Relationship Id="rId1" Type="http://schemas.openxmlformats.org/officeDocument/2006/relationships/image" Target="../media/image15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1.wmf"/><Relationship Id="rId4" Type="http://schemas.openxmlformats.org/officeDocument/2006/relationships/image" Target="../media/image9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5" Type="http://schemas.openxmlformats.org/officeDocument/2006/relationships/image" Target="../media/image24.wmf"/><Relationship Id="rId4" Type="http://schemas.openxmlformats.org/officeDocument/2006/relationships/image" Target="../media/image9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9.wmf"/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8674-72A8-49A6-97AE-01505105E285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D486-B63F-419D-8345-E1C6E667B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36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8674-72A8-49A6-97AE-01505105E285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D486-B63F-419D-8345-E1C6E667B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8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8674-72A8-49A6-97AE-01505105E285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D486-B63F-419D-8345-E1C6E667B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95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8674-72A8-49A6-97AE-01505105E285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D486-B63F-419D-8345-E1C6E667B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66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8674-72A8-49A6-97AE-01505105E285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D486-B63F-419D-8345-E1C6E667B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41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8674-72A8-49A6-97AE-01505105E285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D486-B63F-419D-8345-E1C6E667B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3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8674-72A8-49A6-97AE-01505105E285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D486-B63F-419D-8345-E1C6E667B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07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8674-72A8-49A6-97AE-01505105E285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D486-B63F-419D-8345-E1C6E667B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19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8674-72A8-49A6-97AE-01505105E285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D486-B63F-419D-8345-E1C6E667B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73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8674-72A8-49A6-97AE-01505105E285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D486-B63F-419D-8345-E1C6E667B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97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8674-72A8-49A6-97AE-01505105E285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D486-B63F-419D-8345-E1C6E667B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1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08674-72A8-49A6-97AE-01505105E285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5D486-B63F-419D-8345-E1C6E667B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5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microsoft.com/office/2007/relationships/media" Target="../media/media9.wav"/><Relationship Id="rId7" Type="http://schemas.openxmlformats.org/officeDocument/2006/relationships/image" Target="../media/image10.wmf"/><Relationship Id="rId2" Type="http://schemas.openxmlformats.org/officeDocument/2006/relationships/tags" Target="../tags/tag8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.png"/><Relationship Id="rId4" Type="http://schemas.openxmlformats.org/officeDocument/2006/relationships/audio" Target="../media/media9.wav"/><Relationship Id="rId9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microsoft.com/office/2007/relationships/media" Target="../media/media10.wav"/><Relationship Id="rId7" Type="http://schemas.openxmlformats.org/officeDocument/2006/relationships/image" Target="../media/image11.wmf"/><Relationship Id="rId2" Type="http://schemas.openxmlformats.org/officeDocument/2006/relationships/tags" Target="../tags/tag9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1.bin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.png"/><Relationship Id="rId4" Type="http://schemas.openxmlformats.org/officeDocument/2006/relationships/audio" Target="../media/media10.wav"/><Relationship Id="rId9" Type="http://schemas.openxmlformats.org/officeDocument/2006/relationships/image" Target="../media/image9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microsoft.com/office/2007/relationships/media" Target="../media/media11.wav"/><Relationship Id="rId7" Type="http://schemas.openxmlformats.org/officeDocument/2006/relationships/image" Target="../media/image12.wmf"/><Relationship Id="rId2" Type="http://schemas.openxmlformats.org/officeDocument/2006/relationships/tags" Target="../tags/tag10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3.bin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.png"/><Relationship Id="rId4" Type="http://schemas.openxmlformats.org/officeDocument/2006/relationships/audio" Target="../media/media11.wav"/><Relationship Id="rId9" Type="http://schemas.openxmlformats.org/officeDocument/2006/relationships/image" Target="../media/image9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microsoft.com/office/2007/relationships/media" Target="../media/media12.wav"/><Relationship Id="rId7" Type="http://schemas.openxmlformats.org/officeDocument/2006/relationships/image" Target="../media/image13.wmf"/><Relationship Id="rId2" Type="http://schemas.openxmlformats.org/officeDocument/2006/relationships/tags" Target="../tags/tag1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5.bin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.png"/><Relationship Id="rId4" Type="http://schemas.openxmlformats.org/officeDocument/2006/relationships/audio" Target="../media/media12.wav"/><Relationship Id="rId9" Type="http://schemas.openxmlformats.org/officeDocument/2006/relationships/image" Target="../media/image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microsoft.com/office/2007/relationships/media" Target="../media/media13.wav"/><Relationship Id="rId7" Type="http://schemas.openxmlformats.org/officeDocument/2006/relationships/image" Target="../media/image14.wmf"/><Relationship Id="rId2" Type="http://schemas.openxmlformats.org/officeDocument/2006/relationships/tags" Target="../tags/tag1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7.bin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.png"/><Relationship Id="rId4" Type="http://schemas.openxmlformats.org/officeDocument/2006/relationships/audio" Target="../media/media13.wav"/><Relationship Id="rId9" Type="http://schemas.openxmlformats.org/officeDocument/2006/relationships/image" Target="../media/image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microsoft.com/office/2007/relationships/media" Target="../media/media14.wav"/><Relationship Id="rId7" Type="http://schemas.openxmlformats.org/officeDocument/2006/relationships/image" Target="../media/image15.wmf"/><Relationship Id="rId2" Type="http://schemas.openxmlformats.org/officeDocument/2006/relationships/tags" Target="../tags/tag13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9.bin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.png"/><Relationship Id="rId4" Type="http://schemas.openxmlformats.org/officeDocument/2006/relationships/audio" Target="../media/media14.wav"/><Relationship Id="rId9" Type="http://schemas.openxmlformats.org/officeDocument/2006/relationships/image" Target="../media/image9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17.wmf"/><Relationship Id="rId3" Type="http://schemas.microsoft.com/office/2007/relationships/media" Target="../media/media15.wav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24.bin"/><Relationship Id="rId2" Type="http://schemas.openxmlformats.org/officeDocument/2006/relationships/tags" Target="../tags/tag14.xml"/><Relationship Id="rId16" Type="http://schemas.openxmlformats.org/officeDocument/2006/relationships/image" Target="../media/image1.png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16.wm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8.wmf"/><Relationship Id="rId10" Type="http://schemas.openxmlformats.org/officeDocument/2006/relationships/oleObject" Target="../embeddings/oleObject23.bin"/><Relationship Id="rId4" Type="http://schemas.openxmlformats.org/officeDocument/2006/relationships/audio" Target="../media/media15.wav"/><Relationship Id="rId9" Type="http://schemas.openxmlformats.org/officeDocument/2006/relationships/image" Target="../media/image9.wmf"/><Relationship Id="rId14" Type="http://schemas.openxmlformats.org/officeDocument/2006/relationships/oleObject" Target="../embeddings/oleObject2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9.wmf"/><Relationship Id="rId3" Type="http://schemas.microsoft.com/office/2007/relationships/media" Target="../media/media16.wav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29.bin"/><Relationship Id="rId2" Type="http://schemas.openxmlformats.org/officeDocument/2006/relationships/tags" Target="../tags/tag15.xml"/><Relationship Id="rId16" Type="http://schemas.openxmlformats.org/officeDocument/2006/relationships/image" Target="../media/image1.png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15.wm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1.wmf"/><Relationship Id="rId10" Type="http://schemas.openxmlformats.org/officeDocument/2006/relationships/oleObject" Target="../embeddings/oleObject28.bin"/><Relationship Id="rId4" Type="http://schemas.openxmlformats.org/officeDocument/2006/relationships/audio" Target="../media/media16.wav"/><Relationship Id="rId9" Type="http://schemas.openxmlformats.org/officeDocument/2006/relationships/image" Target="../media/image20.wmf"/><Relationship Id="rId14" Type="http://schemas.openxmlformats.org/officeDocument/2006/relationships/oleObject" Target="../embeddings/oleObject30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9.wmf"/><Relationship Id="rId3" Type="http://schemas.microsoft.com/office/2007/relationships/media" Target="../media/media17.wav"/><Relationship Id="rId7" Type="http://schemas.openxmlformats.org/officeDocument/2006/relationships/image" Target="../media/image22.wmf"/><Relationship Id="rId12" Type="http://schemas.openxmlformats.org/officeDocument/2006/relationships/oleObject" Target="../embeddings/oleObject34.bin"/><Relationship Id="rId2" Type="http://schemas.openxmlformats.org/officeDocument/2006/relationships/tags" Target="../tags/tag16.xml"/><Relationship Id="rId16" Type="http://schemas.openxmlformats.org/officeDocument/2006/relationships/image" Target="../media/image1.png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15.wm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4.wmf"/><Relationship Id="rId10" Type="http://schemas.openxmlformats.org/officeDocument/2006/relationships/oleObject" Target="../embeddings/oleObject33.bin"/><Relationship Id="rId4" Type="http://schemas.openxmlformats.org/officeDocument/2006/relationships/audio" Target="../media/media17.wav"/><Relationship Id="rId9" Type="http://schemas.openxmlformats.org/officeDocument/2006/relationships/image" Target="../media/image23.wmf"/><Relationship Id="rId14" Type="http://schemas.openxmlformats.org/officeDocument/2006/relationships/oleObject" Target="../embeddings/oleObject3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18.wav"/><Relationship Id="rId7" Type="http://schemas.openxmlformats.org/officeDocument/2006/relationships/oleObject" Target="../embeddings/oleObject37.bin"/><Relationship Id="rId2" Type="http://schemas.microsoft.com/office/2007/relationships/media" Target="../media/media18.wav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5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25.wmf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3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1.png"/><Relationship Id="rId2" Type="http://schemas.microsoft.com/office/2007/relationships/media" Target="../media/media2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wav"/><Relationship Id="rId7" Type="http://schemas.openxmlformats.org/officeDocument/2006/relationships/image" Target="../media/image3.wmf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4.wav"/><Relationship Id="rId7" Type="http://schemas.openxmlformats.org/officeDocument/2006/relationships/image" Target="../media/image4.wmf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5.wav"/><Relationship Id="rId7" Type="http://schemas.openxmlformats.org/officeDocument/2006/relationships/image" Target="../media/image5.wmf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6.wav"/><Relationship Id="rId7" Type="http://schemas.openxmlformats.org/officeDocument/2006/relationships/image" Target="../media/image6.wmf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7.wav"/><Relationship Id="rId7" Type="http://schemas.openxmlformats.org/officeDocument/2006/relationships/image" Target="../media/image7.wmf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8.wav"/><Relationship Id="rId7" Type="http://schemas.openxmlformats.org/officeDocument/2006/relationships/image" Target="../media/image8.wmf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1470"/>
            <a:ext cx="7772400" cy="1204365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>The Gaussian Elimination with</a:t>
            </a:r>
            <a:br>
              <a:rPr lang="en-US" sz="4900" b="1" dirty="0" smtClean="0"/>
            </a:br>
            <a:r>
              <a:rPr lang="en-US" sz="4900" b="1" dirty="0" smtClean="0"/>
              <a:t>Partial Pivoting Algorithm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81625" y="3124200"/>
            <a:ext cx="43807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smtClean="0"/>
              <a:t>A Simple Example </a:t>
            </a:r>
            <a:endParaRPr lang="en-US" sz="44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889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36"/>
    </mc:Choice>
    <mc:Fallback>
      <p:transition spd="slow" advTm="9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50068" y="311842"/>
            <a:ext cx="25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187102" y="311842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ip</a:t>
            </a:r>
            <a:endParaRPr lang="en-US" sz="32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88141"/>
              </p:ext>
            </p:extLst>
          </p:nvPr>
        </p:nvGraphicFramePr>
        <p:xfrm>
          <a:off x="3429000" y="228600"/>
          <a:ext cx="4191000" cy="4622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" name="Equation" r:id="rId6" imgW="647700" imgH="711200" progId="Equation.DSMT4">
                  <p:embed/>
                </p:oleObj>
              </mc:Choice>
              <mc:Fallback>
                <p:oleObj name="Equation" r:id="rId6" imgW="647700" imgH="71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28600"/>
                        <a:ext cx="4191000" cy="46224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1510576"/>
              </p:ext>
            </p:extLst>
          </p:nvPr>
        </p:nvGraphicFramePr>
        <p:xfrm>
          <a:off x="304800" y="898238"/>
          <a:ext cx="2434234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8" name="Equation" r:id="rId8" imgW="1346200" imgH="1219200" progId="Equation.DSMT4">
                  <p:embed/>
                </p:oleObj>
              </mc:Choice>
              <mc:Fallback>
                <p:oleObj name="Equation" r:id="rId8" imgW="1346200" imgH="1219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898238"/>
                        <a:ext cx="2434234" cy="2209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14"/>
          <p:cNvSpPr/>
          <p:nvPr/>
        </p:nvSpPr>
        <p:spPr>
          <a:xfrm>
            <a:off x="2279631" y="1279071"/>
            <a:ext cx="533400" cy="533400"/>
          </a:xfrm>
          <a:prstGeom prst="ellipse">
            <a:avLst/>
          </a:prstGeom>
          <a:solidFill>
            <a:srgbClr val="FF00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334000" y="3581399"/>
            <a:ext cx="1828800" cy="914400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334000" y="604229"/>
            <a:ext cx="1828800" cy="914400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8030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93"/>
    </mc:Choice>
    <mc:Fallback>
      <p:transition spd="slow" advTm="34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189781"/>
              </p:ext>
            </p:extLst>
          </p:nvPr>
        </p:nvGraphicFramePr>
        <p:xfrm>
          <a:off x="3429000" y="457200"/>
          <a:ext cx="3799840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6" name="Equation" r:id="rId6" imgW="647700" imgH="711200" progId="Equation.DSMT4">
                  <p:embed/>
                </p:oleObj>
              </mc:Choice>
              <mc:Fallback>
                <p:oleObj name="Equation" r:id="rId6" imgW="647700" imgH="711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457200"/>
                        <a:ext cx="3799840" cy="4191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50068" y="311842"/>
            <a:ext cx="25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187102" y="311842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ip</a:t>
            </a:r>
            <a:endParaRPr lang="en-US" sz="32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413141"/>
              </p:ext>
            </p:extLst>
          </p:nvPr>
        </p:nvGraphicFramePr>
        <p:xfrm>
          <a:off x="304800" y="898238"/>
          <a:ext cx="2434234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7" name="Equation" r:id="rId8" imgW="1346200" imgH="1219200" progId="Equation.DSMT4">
                  <p:embed/>
                </p:oleObj>
              </mc:Choice>
              <mc:Fallback>
                <p:oleObj name="Equation" r:id="rId8" imgW="1346200" imgH="1219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898238"/>
                        <a:ext cx="2434234" cy="2209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05410" y="1600200"/>
            <a:ext cx="781050" cy="781050"/>
          </a:xfrm>
          <a:prstGeom prst="ellipse">
            <a:avLst/>
          </a:prstGeom>
          <a:solidFill>
            <a:schemeClr val="accent3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04622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50"/>
    </mc:Choice>
    <mc:Fallback>
      <p:transition spd="slow" advTm="19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266400"/>
              </p:ext>
            </p:extLst>
          </p:nvPr>
        </p:nvGraphicFramePr>
        <p:xfrm>
          <a:off x="3429000" y="457200"/>
          <a:ext cx="3765707" cy="4153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5" name="Equation" r:id="rId6" imgW="647700" imgH="711200" progId="Equation.DSMT4">
                  <p:embed/>
                </p:oleObj>
              </mc:Choice>
              <mc:Fallback>
                <p:oleObj name="Equation" r:id="rId6" imgW="647700" imgH="71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457200"/>
                        <a:ext cx="3765707" cy="41533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50068" y="311842"/>
            <a:ext cx="25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187102" y="311842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ip</a:t>
            </a:r>
            <a:endParaRPr lang="en-US" sz="32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3911428"/>
              </p:ext>
            </p:extLst>
          </p:nvPr>
        </p:nvGraphicFramePr>
        <p:xfrm>
          <a:off x="304800" y="898238"/>
          <a:ext cx="2434234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6" name="Equation" r:id="rId8" imgW="1346200" imgH="1219200" progId="Equation.DSMT4">
                  <p:embed/>
                </p:oleObj>
              </mc:Choice>
              <mc:Fallback>
                <p:oleObj name="Equation" r:id="rId8" imgW="1346200" imgH="1219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898238"/>
                        <a:ext cx="2434234" cy="2209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410200" y="1986643"/>
            <a:ext cx="1143000" cy="91440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61867" y="2325461"/>
            <a:ext cx="781050" cy="781050"/>
          </a:xfrm>
          <a:prstGeom prst="ellipse">
            <a:avLst/>
          </a:prstGeom>
          <a:solidFill>
            <a:schemeClr val="accent3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050077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46"/>
    </mc:Choice>
    <mc:Fallback>
      <p:transition spd="slow" advTm="15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822860"/>
              </p:ext>
            </p:extLst>
          </p:nvPr>
        </p:nvGraphicFramePr>
        <p:xfrm>
          <a:off x="3429000" y="457200"/>
          <a:ext cx="3778420" cy="41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9" name="Equation" r:id="rId6" imgW="647700" imgH="711200" progId="Equation.DSMT4">
                  <p:embed/>
                </p:oleObj>
              </mc:Choice>
              <mc:Fallback>
                <p:oleObj name="Equation" r:id="rId6" imgW="647700" imgH="71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457200"/>
                        <a:ext cx="3778420" cy="4167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50068" y="311842"/>
            <a:ext cx="25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187102" y="311842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ip</a:t>
            </a:r>
            <a:endParaRPr lang="en-US" sz="32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354801"/>
              </p:ext>
            </p:extLst>
          </p:nvPr>
        </p:nvGraphicFramePr>
        <p:xfrm>
          <a:off x="304800" y="898238"/>
          <a:ext cx="2434234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0" name="Equation" r:id="rId8" imgW="1346200" imgH="1219200" progId="Equation.DSMT4">
                  <p:embed/>
                </p:oleObj>
              </mc:Choice>
              <mc:Fallback>
                <p:oleObj name="Equation" r:id="rId8" imgW="1346200" imgH="1219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898238"/>
                        <a:ext cx="2434234" cy="2209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399314" y="3352800"/>
            <a:ext cx="1143000" cy="91440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224680" y="1676400"/>
            <a:ext cx="533400" cy="533400"/>
          </a:xfrm>
          <a:prstGeom prst="ellipse">
            <a:avLst/>
          </a:prstGeom>
          <a:solidFill>
            <a:srgbClr val="FF00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362332" y="3352800"/>
            <a:ext cx="1208314" cy="914400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353981" y="2057400"/>
            <a:ext cx="1208314" cy="914400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25755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68"/>
    </mc:Choice>
    <mc:Fallback>
      <p:transition spd="slow" advTm="26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5711926"/>
              </p:ext>
            </p:extLst>
          </p:nvPr>
        </p:nvGraphicFramePr>
        <p:xfrm>
          <a:off x="3429000" y="457200"/>
          <a:ext cx="3810000" cy="4202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3" name="Equation" r:id="rId6" imgW="647700" imgH="711200" progId="Equation.DSMT4">
                  <p:embed/>
                </p:oleObj>
              </mc:Choice>
              <mc:Fallback>
                <p:oleObj name="Equation" r:id="rId6" imgW="647700" imgH="71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457200"/>
                        <a:ext cx="3810000" cy="42022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50068" y="311842"/>
            <a:ext cx="25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187102" y="311842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ip</a:t>
            </a:r>
            <a:endParaRPr lang="en-US" sz="32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5088427"/>
              </p:ext>
            </p:extLst>
          </p:nvPr>
        </p:nvGraphicFramePr>
        <p:xfrm>
          <a:off x="304800" y="898238"/>
          <a:ext cx="2434234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4" name="Equation" r:id="rId8" imgW="1346200" imgH="1219200" progId="Equation.DSMT4">
                  <p:embed/>
                </p:oleObj>
              </mc:Choice>
              <mc:Fallback>
                <p:oleObj name="Equation" r:id="rId8" imgW="1346200" imgH="1219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898238"/>
                        <a:ext cx="2434234" cy="2209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60954" y="2325461"/>
            <a:ext cx="781050" cy="781050"/>
          </a:xfrm>
          <a:prstGeom prst="ellipse">
            <a:avLst/>
          </a:prstGeom>
          <a:solidFill>
            <a:schemeClr val="accent3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11890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93"/>
    </mc:Choice>
    <mc:Fallback>
      <p:transition spd="slow" advTm="10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9974883"/>
              </p:ext>
            </p:extLst>
          </p:nvPr>
        </p:nvGraphicFramePr>
        <p:xfrm>
          <a:off x="3429000" y="457200"/>
          <a:ext cx="3810000" cy="4202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7" name="Equation" r:id="rId6" imgW="647700" imgH="711200" progId="Equation.DSMT4">
                  <p:embed/>
                </p:oleObj>
              </mc:Choice>
              <mc:Fallback>
                <p:oleObj name="Equation" r:id="rId6" imgW="647700" imgH="71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457200"/>
                        <a:ext cx="3810000" cy="42022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50068" y="311842"/>
            <a:ext cx="25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187102" y="311842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ip</a:t>
            </a:r>
            <a:endParaRPr lang="en-US" sz="32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25061"/>
              </p:ext>
            </p:extLst>
          </p:nvPr>
        </p:nvGraphicFramePr>
        <p:xfrm>
          <a:off x="304800" y="898238"/>
          <a:ext cx="2434234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8" name="Equation" r:id="rId8" imgW="1346200" imgH="1219200" progId="Equation.DSMT4">
                  <p:embed/>
                </p:oleObj>
              </mc:Choice>
              <mc:Fallback>
                <p:oleObj name="Equation" r:id="rId8" imgW="1346200" imgH="1219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898238"/>
                        <a:ext cx="2434234" cy="2209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399314" y="3352800"/>
            <a:ext cx="1143000" cy="91440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89483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23"/>
    </mc:Choice>
    <mc:Fallback>
      <p:transition spd="slow" advTm="21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008624"/>
              </p:ext>
            </p:extLst>
          </p:nvPr>
        </p:nvGraphicFramePr>
        <p:xfrm>
          <a:off x="5334000" y="0"/>
          <a:ext cx="3810000" cy="4202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7" name="Equation" r:id="rId6" imgW="647700" imgH="711200" progId="Equation.DSMT4">
                  <p:embed/>
                </p:oleObj>
              </mc:Choice>
              <mc:Fallback>
                <p:oleObj name="Equation" r:id="rId6" imgW="647700" imgH="7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0"/>
                        <a:ext cx="3810000" cy="42022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50068" y="311842"/>
            <a:ext cx="25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187102" y="311842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ip</a:t>
            </a:r>
            <a:endParaRPr lang="en-US" sz="32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0156582"/>
              </p:ext>
            </p:extLst>
          </p:nvPr>
        </p:nvGraphicFramePr>
        <p:xfrm>
          <a:off x="304800" y="898238"/>
          <a:ext cx="2434234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8" name="Equation" r:id="rId8" imgW="1346200" imgH="1219200" progId="Equation.DSMT4">
                  <p:embed/>
                </p:oleObj>
              </mc:Choice>
              <mc:Fallback>
                <p:oleObj name="Equation" r:id="rId8" imgW="1346200" imgH="1219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898238"/>
                        <a:ext cx="2434234" cy="2209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068696"/>
              </p:ext>
            </p:extLst>
          </p:nvPr>
        </p:nvGraphicFramePr>
        <p:xfrm>
          <a:off x="358302" y="3733800"/>
          <a:ext cx="1828800" cy="1070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9" name="Equation" r:id="rId10" imgW="393529" imgH="228501" progId="Equation.DSMT4">
                  <p:embed/>
                </p:oleObj>
              </mc:Choice>
              <mc:Fallback>
                <p:oleObj name="Equation" r:id="rId10" imgW="393529" imgH="228501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302" y="3733800"/>
                        <a:ext cx="1828800" cy="10705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359770"/>
              </p:ext>
            </p:extLst>
          </p:nvPr>
        </p:nvGraphicFramePr>
        <p:xfrm>
          <a:off x="304800" y="4724400"/>
          <a:ext cx="3124199" cy="1856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0" name="Equation" r:id="rId12" imgW="660113" imgH="393529" progId="Equation.DSMT4">
                  <p:embed/>
                </p:oleObj>
              </mc:Choice>
              <mc:Fallback>
                <p:oleObj name="Equation" r:id="rId12" imgW="660113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724400"/>
                        <a:ext cx="3124199" cy="18564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7315200" y="2895600"/>
            <a:ext cx="1143000" cy="91440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524000" y="2325461"/>
            <a:ext cx="781050" cy="781050"/>
          </a:xfrm>
          <a:prstGeom prst="ellipse">
            <a:avLst/>
          </a:prstGeom>
          <a:solidFill>
            <a:schemeClr val="accent3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04800" y="3810000"/>
            <a:ext cx="2133600" cy="91440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15686" y="4800600"/>
            <a:ext cx="3276600" cy="1763486"/>
          </a:xfrm>
          <a:prstGeom prst="rec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684826"/>
              </p:ext>
            </p:extLst>
          </p:nvPr>
        </p:nvGraphicFramePr>
        <p:xfrm>
          <a:off x="3352800" y="1012598"/>
          <a:ext cx="577850" cy="170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1" name="Equation" r:id="rId14" imgW="241200" imgH="711000" progId="Equation.DSMT4">
                  <p:embed/>
                </p:oleObj>
              </mc:Choice>
              <mc:Fallback>
                <p:oleObj name="Equation" r:id="rId14" imgW="241200" imgH="71100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012598"/>
                        <a:ext cx="577850" cy="170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429000" y="311842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x</a:t>
            </a:r>
            <a:endParaRPr lang="en-US" sz="3200" dirty="0"/>
          </a:p>
        </p:txBody>
      </p:sp>
      <p:pic>
        <p:nvPicPr>
          <p:cNvPr id="30" name="Audio 2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28744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32"/>
    </mc:Choice>
    <mc:Fallback>
      <p:transition spd="slow" advTm="30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15686" y="4800600"/>
            <a:ext cx="4027714" cy="1763486"/>
          </a:xfrm>
          <a:prstGeom prst="rec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9897850"/>
              </p:ext>
            </p:extLst>
          </p:nvPr>
        </p:nvGraphicFramePr>
        <p:xfrm>
          <a:off x="318407" y="4724400"/>
          <a:ext cx="3905250" cy="185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4" name="Equation" r:id="rId6" imgW="825480" imgH="393480" progId="Equation.DSMT4">
                  <p:embed/>
                </p:oleObj>
              </mc:Choice>
              <mc:Fallback>
                <p:oleObj name="Equation" r:id="rId6" imgW="8254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07" y="4724400"/>
                        <a:ext cx="3905250" cy="18557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652589"/>
              </p:ext>
            </p:extLst>
          </p:nvPr>
        </p:nvGraphicFramePr>
        <p:xfrm>
          <a:off x="326572" y="3771239"/>
          <a:ext cx="4800600" cy="1029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5" name="Equation" r:id="rId8" imgW="1066800" imgH="228600" progId="Equation.DSMT4">
                  <p:embed/>
                </p:oleObj>
              </mc:Choice>
              <mc:Fallback>
                <p:oleObj name="Equation" r:id="rId8" imgW="1066800" imgH="22860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572" y="3771239"/>
                        <a:ext cx="4800600" cy="1029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304800" y="3810000"/>
            <a:ext cx="4876800" cy="91440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465084"/>
              </p:ext>
            </p:extLst>
          </p:nvPr>
        </p:nvGraphicFramePr>
        <p:xfrm>
          <a:off x="5334000" y="0"/>
          <a:ext cx="3810000" cy="4202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6" name="Equation" r:id="rId10" imgW="647700" imgH="711200" progId="Equation.DSMT4">
                  <p:embed/>
                </p:oleObj>
              </mc:Choice>
              <mc:Fallback>
                <p:oleObj name="Equation" r:id="rId10" imgW="647700" imgH="7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0"/>
                        <a:ext cx="3810000" cy="42022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50068" y="311842"/>
            <a:ext cx="25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187102" y="311842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ip</a:t>
            </a:r>
            <a:endParaRPr lang="en-US" sz="32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4087684"/>
              </p:ext>
            </p:extLst>
          </p:nvPr>
        </p:nvGraphicFramePr>
        <p:xfrm>
          <a:off x="304800" y="898238"/>
          <a:ext cx="2434234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7" name="Equation" r:id="rId12" imgW="1346200" imgH="1219200" progId="Equation.DSMT4">
                  <p:embed/>
                </p:oleObj>
              </mc:Choice>
              <mc:Fallback>
                <p:oleObj name="Equation" r:id="rId12" imgW="1346200" imgH="1219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898238"/>
                        <a:ext cx="2434234" cy="2209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391400" y="1600200"/>
            <a:ext cx="1143000" cy="91440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529443" y="1600200"/>
            <a:ext cx="781050" cy="781050"/>
          </a:xfrm>
          <a:prstGeom prst="ellipse">
            <a:avLst/>
          </a:prstGeom>
          <a:solidFill>
            <a:schemeClr val="accent3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109887"/>
              </p:ext>
            </p:extLst>
          </p:nvPr>
        </p:nvGraphicFramePr>
        <p:xfrm>
          <a:off x="3338513" y="1012825"/>
          <a:ext cx="608012" cy="170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8" name="Equation" r:id="rId14" imgW="253800" imgH="711000" progId="Equation.DSMT4">
                  <p:embed/>
                </p:oleObj>
              </mc:Choice>
              <mc:Fallback>
                <p:oleObj name="Equation" r:id="rId14" imgW="253800" imgH="71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8513" y="1012825"/>
                        <a:ext cx="608012" cy="170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429000" y="311842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x</a:t>
            </a:r>
            <a:endParaRPr lang="en-US" sz="3200" dirty="0"/>
          </a:p>
        </p:txBody>
      </p:sp>
      <p:sp>
        <p:nvSpPr>
          <p:cNvPr id="31" name="Rectangle 30"/>
          <p:cNvSpPr/>
          <p:nvPr/>
        </p:nvSpPr>
        <p:spPr>
          <a:xfrm>
            <a:off x="3429000" y="2114550"/>
            <a:ext cx="484414" cy="533400"/>
          </a:xfrm>
          <a:prstGeom prst="rec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900793" y="1621971"/>
            <a:ext cx="781050" cy="781050"/>
          </a:xfrm>
          <a:prstGeom prst="ellipse">
            <a:avLst/>
          </a:prstGeom>
          <a:solidFill>
            <a:schemeClr val="accent3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207328" y="3820886"/>
            <a:ext cx="974271" cy="91440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Audio 3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9940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24"/>
    </mc:Choice>
    <mc:Fallback>
      <p:transition spd="slow" advTm="33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6" grpId="0" animBg="1"/>
      <p:bldP spid="26" grpId="1" animBg="1"/>
      <p:bldP spid="24" grpId="0" animBg="1"/>
      <p:bldP spid="24" grpId="1" animBg="1"/>
      <p:bldP spid="25" grpId="0" animBg="1"/>
      <p:bldP spid="25" grpId="1" animBg="1"/>
      <p:bldP spid="31" grpId="0" animBg="1"/>
      <p:bldP spid="31" grpId="1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8608961"/>
              </p:ext>
            </p:extLst>
          </p:nvPr>
        </p:nvGraphicFramePr>
        <p:xfrm>
          <a:off x="304800" y="3810000"/>
          <a:ext cx="874395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7" name="Equation" r:id="rId6" imgW="1942920" imgH="228600" progId="Equation.DSMT4">
                  <p:embed/>
                </p:oleObj>
              </mc:Choice>
              <mc:Fallback>
                <p:oleObj name="Equation" r:id="rId6" imgW="19429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810000"/>
                        <a:ext cx="8743950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304800" y="3810000"/>
            <a:ext cx="8763000" cy="91440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15686" y="4800600"/>
            <a:ext cx="3113314" cy="1763486"/>
          </a:xfrm>
          <a:prstGeom prst="rec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933984"/>
              </p:ext>
            </p:extLst>
          </p:nvPr>
        </p:nvGraphicFramePr>
        <p:xfrm>
          <a:off x="315686" y="4754449"/>
          <a:ext cx="2884488" cy="185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8" name="Equation" r:id="rId8" imgW="609480" imgH="393480" progId="Equation.DSMT4">
                  <p:embed/>
                </p:oleObj>
              </mc:Choice>
              <mc:Fallback>
                <p:oleObj name="Equation" r:id="rId8" imgW="6094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686" y="4754449"/>
                        <a:ext cx="2884488" cy="18557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110415"/>
              </p:ext>
            </p:extLst>
          </p:nvPr>
        </p:nvGraphicFramePr>
        <p:xfrm>
          <a:off x="5334000" y="0"/>
          <a:ext cx="3810000" cy="4202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9" name="Equation" r:id="rId10" imgW="647700" imgH="711200" progId="Equation.DSMT4">
                  <p:embed/>
                </p:oleObj>
              </mc:Choice>
              <mc:Fallback>
                <p:oleObj name="Equation" r:id="rId10" imgW="647700" imgH="7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0"/>
                        <a:ext cx="3810000" cy="42022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50068" y="311842"/>
            <a:ext cx="25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187102" y="311842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ip</a:t>
            </a:r>
            <a:endParaRPr lang="en-US" sz="32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1128363"/>
              </p:ext>
            </p:extLst>
          </p:nvPr>
        </p:nvGraphicFramePr>
        <p:xfrm>
          <a:off x="304800" y="898238"/>
          <a:ext cx="2434234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0" name="Equation" r:id="rId12" imgW="1346200" imgH="1219200" progId="Equation.DSMT4">
                  <p:embed/>
                </p:oleObj>
              </mc:Choice>
              <mc:Fallback>
                <p:oleObj name="Equation" r:id="rId12" imgW="1346200" imgH="1219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898238"/>
                        <a:ext cx="2434234" cy="2209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086600" y="311842"/>
            <a:ext cx="1676400" cy="91440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533525" y="1055914"/>
            <a:ext cx="781050" cy="781050"/>
          </a:xfrm>
          <a:prstGeom prst="ellipse">
            <a:avLst/>
          </a:prstGeom>
          <a:solidFill>
            <a:schemeClr val="accent3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945960"/>
              </p:ext>
            </p:extLst>
          </p:nvPr>
        </p:nvGraphicFramePr>
        <p:xfrm>
          <a:off x="3232150" y="1012825"/>
          <a:ext cx="820738" cy="170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1" name="Equation" r:id="rId14" imgW="342720" imgH="711000" progId="Equation.DSMT4">
                  <p:embed/>
                </p:oleObj>
              </mc:Choice>
              <mc:Fallback>
                <p:oleObj name="Equation" r:id="rId14" imgW="342720" imgH="71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2150" y="1012825"/>
                        <a:ext cx="820738" cy="170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429000" y="311842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x</a:t>
            </a:r>
            <a:endParaRPr lang="en-US" sz="3200" dirty="0"/>
          </a:p>
        </p:txBody>
      </p:sp>
      <p:sp>
        <p:nvSpPr>
          <p:cNvPr id="31" name="Rectangle 30"/>
          <p:cNvSpPr/>
          <p:nvPr/>
        </p:nvSpPr>
        <p:spPr>
          <a:xfrm>
            <a:off x="3420836" y="1581150"/>
            <a:ext cx="484414" cy="533400"/>
          </a:xfrm>
          <a:prstGeom prst="rec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91803" y="1032782"/>
            <a:ext cx="781050" cy="781050"/>
          </a:xfrm>
          <a:prstGeom prst="ellipse">
            <a:avLst/>
          </a:prstGeom>
          <a:solidFill>
            <a:schemeClr val="accent3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900793" y="1066800"/>
            <a:ext cx="781050" cy="781050"/>
          </a:xfrm>
          <a:prstGeom prst="ellipse">
            <a:avLst/>
          </a:prstGeom>
          <a:solidFill>
            <a:schemeClr val="accent3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429000" y="2095500"/>
            <a:ext cx="484414" cy="533400"/>
          </a:xfrm>
          <a:prstGeom prst="rec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458200" y="3810000"/>
            <a:ext cx="609600" cy="91440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216051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18"/>
    </mc:Choice>
    <mc:Fallback>
      <p:transition spd="slow" advTm="36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7" grpId="0" animBg="1"/>
      <p:bldP spid="24" grpId="0" animBg="1"/>
      <p:bldP spid="24" grpId="1" animBg="1"/>
      <p:bldP spid="25" grpId="0" animBg="1"/>
      <p:bldP spid="25" grpId="1" animBg="1"/>
      <p:bldP spid="31" grpId="0" animBg="1"/>
      <p:bldP spid="31" grpId="1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037593"/>
              </p:ext>
            </p:extLst>
          </p:nvPr>
        </p:nvGraphicFramePr>
        <p:xfrm>
          <a:off x="5334000" y="0"/>
          <a:ext cx="3810000" cy="4202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5" name="Equation" r:id="rId5" imgW="647700" imgH="711200" progId="Equation.DSMT4">
                  <p:embed/>
                </p:oleObj>
              </mc:Choice>
              <mc:Fallback>
                <p:oleObj name="Equation" r:id="rId5" imgW="647700" imgH="7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0"/>
                        <a:ext cx="3810000" cy="42022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50068" y="311842"/>
            <a:ext cx="25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187102" y="311842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ip</a:t>
            </a:r>
            <a:endParaRPr lang="en-US" sz="32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683819"/>
              </p:ext>
            </p:extLst>
          </p:nvPr>
        </p:nvGraphicFramePr>
        <p:xfrm>
          <a:off x="304800" y="898238"/>
          <a:ext cx="2434234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6" name="Equation" r:id="rId7" imgW="1346200" imgH="1219200" progId="Equation.DSMT4">
                  <p:embed/>
                </p:oleObj>
              </mc:Choice>
              <mc:Fallback>
                <p:oleObj name="Equation" r:id="rId7" imgW="1346200" imgH="1219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898238"/>
                        <a:ext cx="2434234" cy="2209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573837"/>
              </p:ext>
            </p:extLst>
          </p:nvPr>
        </p:nvGraphicFramePr>
        <p:xfrm>
          <a:off x="3232150" y="1012825"/>
          <a:ext cx="820738" cy="170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7" name="Equation" r:id="rId9" imgW="342720" imgH="711000" progId="Equation.DSMT4">
                  <p:embed/>
                </p:oleObj>
              </mc:Choice>
              <mc:Fallback>
                <p:oleObj name="Equation" r:id="rId9" imgW="342720" imgH="71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2150" y="1012825"/>
                        <a:ext cx="820738" cy="170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429000" y="311842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x</a:t>
            </a:r>
            <a:endParaRPr lang="en-US" sz="3200" dirty="0"/>
          </a:p>
        </p:txBody>
      </p:sp>
      <p:sp>
        <p:nvSpPr>
          <p:cNvPr id="31" name="Rectangle 30"/>
          <p:cNvSpPr/>
          <p:nvPr/>
        </p:nvSpPr>
        <p:spPr>
          <a:xfrm>
            <a:off x="3385458" y="1047750"/>
            <a:ext cx="484414" cy="533400"/>
          </a:xfrm>
          <a:prstGeom prst="rec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3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9"/>
    </mc:Choice>
    <mc:Fallback>
      <p:transition spd="slow" advTm="5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1985336"/>
              </p:ext>
            </p:extLst>
          </p:nvPr>
        </p:nvGraphicFramePr>
        <p:xfrm>
          <a:off x="753269" y="1558601"/>
          <a:ext cx="7637462" cy="3740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5" imgW="1397000" imgH="685800" progId="Equation.DSMT4">
                  <p:embed/>
                </p:oleObj>
              </mc:Choice>
              <mc:Fallback>
                <p:oleObj name="Equation" r:id="rId5" imgW="1397000" imgH="6858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269" y="1558601"/>
                        <a:ext cx="7637462" cy="37407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57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68"/>
    </mc:Choice>
    <mc:Fallback>
      <p:transition spd="slow" advTm="12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2669428"/>
              </p:ext>
            </p:extLst>
          </p:nvPr>
        </p:nvGraphicFramePr>
        <p:xfrm>
          <a:off x="762000" y="1247702"/>
          <a:ext cx="7620000" cy="4362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6" imgW="1244600" imgH="711200" progId="Equation.DSMT4">
                  <p:embed/>
                </p:oleObj>
              </mc:Choice>
              <mc:Fallback>
                <p:oleObj name="Equation" r:id="rId6" imgW="1244600" imgH="71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247702"/>
                        <a:ext cx="7620000" cy="43625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76600" y="304800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A</a:t>
            </a:r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7239000" y="3048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/>
              <a:t>ip</a:t>
            </a:r>
            <a:endParaRPr lang="en-US" sz="5400" dirty="0"/>
          </a:p>
        </p:txBody>
      </p:sp>
      <p:sp>
        <p:nvSpPr>
          <p:cNvPr id="5" name="Rectangle 4"/>
          <p:cNvSpPr/>
          <p:nvPr/>
        </p:nvSpPr>
        <p:spPr>
          <a:xfrm>
            <a:off x="1295400" y="1600200"/>
            <a:ext cx="1219200" cy="3810000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371600" y="4201886"/>
            <a:ext cx="1066800" cy="1066800"/>
          </a:xfrm>
          <a:prstGeom prst="ellipse">
            <a:avLst/>
          </a:prstGeom>
          <a:solidFill>
            <a:srgbClr val="FF00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95400" y="1600200"/>
            <a:ext cx="5105400" cy="914400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95400" y="4354286"/>
            <a:ext cx="5105400" cy="914400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094832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63"/>
    </mc:Choice>
    <mc:Fallback>
      <p:transition spd="slow" advTm="35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76600" y="304800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A</a:t>
            </a:r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7239000" y="3048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/>
              <a:t>ip</a:t>
            </a:r>
            <a:endParaRPr lang="en-US" sz="5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2841019"/>
              </p:ext>
            </p:extLst>
          </p:nvPr>
        </p:nvGraphicFramePr>
        <p:xfrm>
          <a:off x="749808" y="1257300"/>
          <a:ext cx="7644384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Equation" r:id="rId6" imgW="1257300" imgH="711200" progId="Equation.DSMT4">
                  <p:embed/>
                </p:oleObj>
              </mc:Choice>
              <mc:Fallback>
                <p:oleObj name="Equation" r:id="rId6" imgW="1257300" imgH="71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808" y="1257300"/>
                        <a:ext cx="7644384" cy="4343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295400" y="1600200"/>
            <a:ext cx="5105400" cy="914400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95400" y="4354286"/>
            <a:ext cx="5105400" cy="914400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64829" y="1447800"/>
            <a:ext cx="1066800" cy="1066800"/>
          </a:xfrm>
          <a:prstGeom prst="ellipse">
            <a:avLst/>
          </a:prstGeom>
          <a:solidFill>
            <a:srgbClr val="FF00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6700" y="2743200"/>
            <a:ext cx="1295400" cy="381000"/>
          </a:xfrm>
          <a:prstGeom prst="straightConnector1">
            <a:avLst/>
          </a:prstGeom>
          <a:ln w="508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28600" y="1447800"/>
            <a:ext cx="1295400" cy="381000"/>
          </a:xfrm>
          <a:prstGeom prst="straightConnector1">
            <a:avLst/>
          </a:prstGeom>
          <a:ln w="508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58105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32"/>
    </mc:Choice>
    <mc:Fallback>
      <p:transition spd="slow" advTm="25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76600" y="304800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A</a:t>
            </a:r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7239000" y="3048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/>
              <a:t>ip</a:t>
            </a:r>
            <a:endParaRPr lang="en-US" sz="5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1632934"/>
              </p:ext>
            </p:extLst>
          </p:nvPr>
        </p:nvGraphicFramePr>
        <p:xfrm>
          <a:off x="762000" y="1216382"/>
          <a:ext cx="7620000" cy="5210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Equation" r:id="rId6" imgW="1295400" imgH="889000" progId="Equation.DSMT4">
                  <p:embed/>
                </p:oleObj>
              </mc:Choice>
              <mc:Fallback>
                <p:oleObj name="Equation" r:id="rId6" imgW="1295400" imgH="8890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216382"/>
                        <a:ext cx="7620000" cy="52107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/>
          <p:nvPr/>
        </p:nvSpPr>
        <p:spPr>
          <a:xfrm>
            <a:off x="914400" y="2667000"/>
            <a:ext cx="2209800" cy="2209800"/>
          </a:xfrm>
          <a:prstGeom prst="ellipse">
            <a:avLst/>
          </a:prstGeom>
          <a:solidFill>
            <a:schemeClr val="accent3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54829" y="3314700"/>
            <a:ext cx="3222171" cy="91440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66700" y="4904014"/>
            <a:ext cx="1295400" cy="381000"/>
          </a:xfrm>
          <a:prstGeom prst="straightConnector1">
            <a:avLst/>
          </a:prstGeom>
          <a:ln w="508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8600" y="1447800"/>
            <a:ext cx="1295400" cy="381000"/>
          </a:xfrm>
          <a:prstGeom prst="straightConnector1">
            <a:avLst/>
          </a:prstGeom>
          <a:ln w="508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030759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84"/>
    </mc:Choice>
    <mc:Fallback>
      <p:transition spd="slow" advTm="31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62400" y="304800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A</a:t>
            </a:r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6934200" y="321013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/>
              <a:t>ip</a:t>
            </a:r>
            <a:endParaRPr lang="en-US" sz="5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8062823"/>
              </p:ext>
            </p:extLst>
          </p:nvPr>
        </p:nvGraphicFramePr>
        <p:xfrm>
          <a:off x="1866900" y="1066800"/>
          <a:ext cx="6019800" cy="5665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Equation" r:id="rId6" imgW="1295400" imgH="1219200" progId="Equation.DSMT4">
                  <p:embed/>
                </p:oleObj>
              </mc:Choice>
              <mc:Fallback>
                <p:oleObj name="Equation" r:id="rId6" imgW="1295400" imgH="1219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6900" y="1066800"/>
                        <a:ext cx="6019800" cy="56656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/>
          <p:cNvSpPr/>
          <p:nvPr/>
        </p:nvSpPr>
        <p:spPr>
          <a:xfrm>
            <a:off x="1828800" y="4816929"/>
            <a:ext cx="1828800" cy="1828800"/>
          </a:xfrm>
          <a:prstGeom prst="ellipse">
            <a:avLst/>
          </a:prstGeom>
          <a:solidFill>
            <a:schemeClr val="accent3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0000" y="5274129"/>
            <a:ext cx="2667000" cy="91440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10000" y="3429000"/>
            <a:ext cx="2667000" cy="2759529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35829" y="3428999"/>
            <a:ext cx="1219200" cy="2759529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12029" y="5121728"/>
            <a:ext cx="1066800" cy="1066800"/>
          </a:xfrm>
          <a:prstGeom prst="ellipse">
            <a:avLst/>
          </a:prstGeom>
          <a:solidFill>
            <a:srgbClr val="FF00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505200" y="3428999"/>
            <a:ext cx="2895600" cy="914400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505200" y="5274128"/>
            <a:ext cx="2895600" cy="914400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3677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20"/>
    </mc:Choice>
    <mc:Fallback>
      <p:transition spd="slow" advTm="63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128814"/>
              </p:ext>
            </p:extLst>
          </p:nvPr>
        </p:nvGraphicFramePr>
        <p:xfrm>
          <a:off x="1828800" y="1066800"/>
          <a:ext cx="6057899" cy="5701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Equation" r:id="rId6" imgW="1295400" imgH="1219200" progId="Equation.DSMT4">
                  <p:embed/>
                </p:oleObj>
              </mc:Choice>
              <mc:Fallback>
                <p:oleObj name="Equation" r:id="rId6" imgW="1295400" imgH="1219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066800"/>
                        <a:ext cx="6057899" cy="5701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62400" y="304800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A</a:t>
            </a:r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6934200" y="321013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/>
              <a:t>ip</a:t>
            </a:r>
            <a:endParaRPr lang="en-US" sz="5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705600" y="3276600"/>
            <a:ext cx="1066800" cy="1066800"/>
          </a:xfrm>
          <a:prstGeom prst="ellipse">
            <a:avLst/>
          </a:prstGeom>
          <a:solidFill>
            <a:srgbClr val="FF00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505200" y="3428999"/>
            <a:ext cx="2895600" cy="914400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483429" y="5334000"/>
            <a:ext cx="2895600" cy="914400"/>
          </a:xfrm>
          <a:prstGeom prst="rect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99657" y="5143500"/>
            <a:ext cx="1295400" cy="381000"/>
          </a:xfrm>
          <a:prstGeom prst="straightConnector1">
            <a:avLst/>
          </a:prstGeom>
          <a:ln w="508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667000" y="3238499"/>
            <a:ext cx="1295400" cy="381000"/>
          </a:xfrm>
          <a:prstGeom prst="straightConnector1">
            <a:avLst/>
          </a:prstGeom>
          <a:ln w="508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84947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71"/>
    </mc:Choice>
    <mc:Fallback>
      <p:transition spd="slow" advTm="37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62400" y="304800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A</a:t>
            </a:r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6934200" y="321013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/>
              <a:t>ip</a:t>
            </a:r>
            <a:endParaRPr lang="en-US" sz="5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359892"/>
              </p:ext>
            </p:extLst>
          </p:nvPr>
        </p:nvGraphicFramePr>
        <p:xfrm>
          <a:off x="2057400" y="1066800"/>
          <a:ext cx="5638800" cy="5118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Equation" r:id="rId6" imgW="1346200" imgH="1219200" progId="Equation.DSMT4">
                  <p:embed/>
                </p:oleObj>
              </mc:Choice>
              <mc:Fallback>
                <p:oleObj name="Equation" r:id="rId6" imgW="1346200" imgH="12192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066800"/>
                        <a:ext cx="5638800" cy="5118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14"/>
          <p:cNvSpPr/>
          <p:nvPr/>
        </p:nvSpPr>
        <p:spPr>
          <a:xfrm>
            <a:off x="3526971" y="4438650"/>
            <a:ext cx="1714500" cy="1714500"/>
          </a:xfrm>
          <a:prstGeom prst="ellipse">
            <a:avLst/>
          </a:prstGeom>
          <a:solidFill>
            <a:schemeClr val="accent3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334000" y="4838700"/>
            <a:ext cx="936171" cy="91440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334000" y="4827814"/>
            <a:ext cx="936171" cy="914400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134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64"/>
    </mc:Choice>
    <mc:Fallback>
      <p:transition spd="slow" advTm="24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8" grpId="0" animBg="1"/>
      <p:bldP spid="18" grpId="1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819598"/>
              </p:ext>
            </p:extLst>
          </p:nvPr>
        </p:nvGraphicFramePr>
        <p:xfrm>
          <a:off x="1905000" y="1066800"/>
          <a:ext cx="6056085" cy="5497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Equation" r:id="rId3" imgW="1346200" imgH="1219200" progId="Equation.DSMT4">
                  <p:embed/>
                </p:oleObj>
              </mc:Choice>
              <mc:Fallback>
                <p:oleObj name="Equation" r:id="rId3" imgW="1346200" imgH="1219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066800"/>
                        <a:ext cx="6056085" cy="54977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62400" y="304800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A</a:t>
            </a:r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6934200" y="321013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/>
              <a:t>ip</a:t>
            </a:r>
            <a:endParaRPr lang="en-US" sz="5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58000" y="4267200"/>
            <a:ext cx="1066800" cy="1066800"/>
          </a:xfrm>
          <a:prstGeom prst="ellipse">
            <a:avLst/>
          </a:prstGeom>
          <a:solidFill>
            <a:srgbClr val="FF00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8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.1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1|0.9|1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6.6|6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7.2|3.6|1.2|5.7|4.1|3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7|4|1.3|7.1|0.8|3.1|3.9|5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16.5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|11.2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9.7|2.5|0.8|15.1|0.8|12.9|1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0.9|0.9|1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1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7.2|4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</TotalTime>
  <Words>45</Words>
  <Application>Microsoft Office PowerPoint</Application>
  <PresentationFormat>On-screen Show (4:3)</PresentationFormat>
  <Paragraphs>40</Paragraphs>
  <Slides>19</Slides>
  <Notes>0</Notes>
  <HiddenSlides>0</HiddenSlides>
  <MMClips>18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Equation</vt:lpstr>
      <vt:lpstr>MathType 6.0 Equation</vt:lpstr>
      <vt:lpstr>The Gaussian Elimination with Partial Pivoting Algorithm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</dc:creator>
  <cp:lastModifiedBy>Alan</cp:lastModifiedBy>
  <cp:revision>28</cp:revision>
  <cp:lastPrinted>2014-02-13T04:08:11Z</cp:lastPrinted>
  <dcterms:created xsi:type="dcterms:W3CDTF">2014-02-12T16:33:21Z</dcterms:created>
  <dcterms:modified xsi:type="dcterms:W3CDTF">2014-02-13T13:17:25Z</dcterms:modified>
</cp:coreProperties>
</file>