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10" r:id="rId12"/>
    <p:sldId id="309" r:id="rId13"/>
    <p:sldId id="308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30" r:id="rId25"/>
    <p:sldId id="321" r:id="rId26"/>
    <p:sldId id="322" r:id="rId27"/>
    <p:sldId id="323" r:id="rId28"/>
    <p:sldId id="324" r:id="rId29"/>
    <p:sldId id="326" r:id="rId30"/>
    <p:sldId id="328" r:id="rId31"/>
    <p:sldId id="327" r:id="rId32"/>
    <p:sldId id="32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4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7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3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1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6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F275E-1881-4514-BC5E-5CDAFADB2B87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DCB8-AB04-4EA2-A6A6-71E34A6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1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1" y="2828836"/>
            <a:ext cx="624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JPEG Approximations of Images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17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32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9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32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outer products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32" y="3370729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77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32" y="3370729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outer products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332" y="3370729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471" y="3382607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471" y="3382607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5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2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7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686800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700" y="203611"/>
            <a:ext cx="15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image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71600" y="1790700"/>
            <a:ext cx="67056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2070847"/>
            <a:ext cx="673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38600" y="685801"/>
            <a:ext cx="0" cy="5333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86250" y="685800"/>
            <a:ext cx="1905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1240716"/>
            <a:ext cx="257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Consider this 8 by 8 block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419600" y="1610048"/>
            <a:ext cx="1143000" cy="21875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96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905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5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52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52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1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52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8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0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1" y="2286000"/>
            <a:ext cx="6248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Best Outer Product Approximations of Images</a:t>
            </a:r>
          </a:p>
          <a:p>
            <a:pPr algn="ctr"/>
            <a:r>
              <a:rPr lang="en-US" sz="3600" dirty="0" smtClean="0"/>
              <a:t>(which require saving the outer products)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94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21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65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outer product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1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66471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21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6557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216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9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12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7229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12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" y="203611"/>
            <a:ext cx="1703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8 by 8 block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59" y="219869"/>
            <a:ext cx="8557683" cy="641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7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12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12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6" y="337991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12" y="298255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outer products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65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outer product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8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65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974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65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65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560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outer products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65" y="3352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456" y="29718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85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203611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outer products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9906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599" y="1903438"/>
            <a:ext cx="157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product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408" y="190277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9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21915</TotalTime>
  <Words>227</Words>
  <Application>Microsoft Office PowerPoint</Application>
  <PresentationFormat>On-screen Show (4:3)</PresentationFormat>
  <Paragraphs>118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Alan</cp:lastModifiedBy>
  <cp:revision>85</cp:revision>
  <dcterms:created xsi:type="dcterms:W3CDTF">2012-10-15T00:15:48Z</dcterms:created>
  <dcterms:modified xsi:type="dcterms:W3CDTF">2012-11-07T02:07:02Z</dcterms:modified>
</cp:coreProperties>
</file>