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  <p:sldId id="296" r:id="rId3"/>
    <p:sldId id="297" r:id="rId4"/>
    <p:sldId id="302" r:id="rId5"/>
    <p:sldId id="301" r:id="rId6"/>
    <p:sldId id="303" r:id="rId7"/>
    <p:sldId id="304" r:id="rId8"/>
    <p:sldId id="305" r:id="rId9"/>
    <p:sldId id="306" r:id="rId10"/>
    <p:sldId id="307" r:id="rId11"/>
    <p:sldId id="310" r:id="rId12"/>
    <p:sldId id="309" r:id="rId13"/>
    <p:sldId id="308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30" r:id="rId25"/>
    <p:sldId id="321" r:id="rId26"/>
    <p:sldId id="322" r:id="rId27"/>
    <p:sldId id="323" r:id="rId28"/>
    <p:sldId id="324" r:id="rId29"/>
    <p:sldId id="326" r:id="rId30"/>
    <p:sldId id="328" r:id="rId31"/>
    <p:sldId id="327" r:id="rId32"/>
    <p:sldId id="32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4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0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27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9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63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1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8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6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87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8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F275E-1881-4514-BC5E-5CDAFADB2B87}" type="datetimeFigureOut">
              <a:rPr lang="en-US" smtClean="0"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9DCB8-AB04-4EA2-A6A6-71E34A62E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1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emf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1" y="2828836"/>
            <a:ext cx="6248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JPEG Approximations of Images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0173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332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456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9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332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456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outer products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332" y="3370729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077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332" y="3370729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456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outer products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332" y="3370729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456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9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471" y="3382607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905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677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471" y="3382607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905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50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905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2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905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15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0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905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7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1450"/>
            <a:ext cx="8686800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6700" y="203611"/>
            <a:ext cx="154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image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371600" y="1790700"/>
            <a:ext cx="6705600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71600" y="2070847"/>
            <a:ext cx="6738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038600" y="685801"/>
            <a:ext cx="0" cy="5333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286250" y="685800"/>
            <a:ext cx="19050" cy="533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38600" y="1240716"/>
            <a:ext cx="257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Consider this 8 by 8 block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419600" y="1610048"/>
            <a:ext cx="1143000" cy="21875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966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905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17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5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526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21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526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1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526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866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0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1" y="2286000"/>
            <a:ext cx="62483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Best Outer Product Approximations of Images</a:t>
            </a:r>
          </a:p>
          <a:p>
            <a:pPr algn="ctr"/>
            <a:r>
              <a:rPr lang="en-US" sz="3600" dirty="0" smtClean="0"/>
              <a:t>(which require saving the outer products)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294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216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65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outer product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31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66471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216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50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6557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5216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797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12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0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7229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12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83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" y="203611"/>
            <a:ext cx="1703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8 by 8 block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59" y="219869"/>
            <a:ext cx="8557683" cy="641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877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12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9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12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291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196" y="337991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6112" y="2982558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outer products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65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outer product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3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78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365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974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3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365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456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3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365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9560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outer products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0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365" y="3352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0456" y="29718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87854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6700" y="203611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outer products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990600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4599" y="1903438"/>
            <a:ext cx="157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Outer product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66408" y="1902772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9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21915</TotalTime>
  <Words>227</Words>
  <Application>Microsoft Office PowerPoint</Application>
  <PresentationFormat>On-screen Show (4:3)</PresentationFormat>
  <Paragraphs>118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</dc:creator>
  <cp:lastModifiedBy>Alan</cp:lastModifiedBy>
  <cp:revision>85</cp:revision>
  <dcterms:created xsi:type="dcterms:W3CDTF">2012-10-15T00:15:48Z</dcterms:created>
  <dcterms:modified xsi:type="dcterms:W3CDTF">2012-11-07T02:07:02Z</dcterms:modified>
</cp:coreProperties>
</file>