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7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72" r:id="rId33"/>
    <p:sldId id="270" r:id="rId34"/>
    <p:sldId id="271" r:id="rId35"/>
    <p:sldId id="273" r:id="rId36"/>
    <p:sldId id="274" r:id="rId37"/>
    <p:sldId id="27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275E-1881-4514-BC5E-5CDAFADB2B8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1" y="2828836"/>
            <a:ext cx="624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Rank One Matrix Approximation Applied to Images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17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outer products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outer products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3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03611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outer products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outer products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84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outer products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5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outer products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8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outer products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outer products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6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44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-337464"/>
            <a:ext cx="8772525" cy="753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371600"/>
            <a:ext cx="452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 of image vs. number of outer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2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513" y="3105835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Image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64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513" y="3105835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Image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81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Outer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Outer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Outer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Outer Products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Outer Products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Outer Products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Outer Products</a:t>
            </a:r>
            <a:endParaRPr 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Outer Products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Outer Products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203611"/>
            <a:ext cx="165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outer product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6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Outer Products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Outer Products</a:t>
            </a:r>
            <a:endParaRPr 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3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Outer Products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Outer Products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" y="291306"/>
            <a:ext cx="9091248" cy="62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3931" y="291306"/>
            <a:ext cx="579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close to the original is this with k outer product terms?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7569" y="61399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3926" y="1720840"/>
            <a:ext cx="65361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Some of you prefer </a:t>
            </a:r>
          </a:p>
          <a:p>
            <a:pPr algn="ctr"/>
            <a:r>
              <a:rPr lang="en-US" sz="5400" dirty="0" smtClean="0"/>
              <a:t>to see numbers.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Here are the numbers: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052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" y="-76200"/>
            <a:ext cx="9220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10100101011001010101010110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1010101010101010101011010101010101010101010101010101011000000001010111010101000000000101001010111010101110101010100101010101010101010101101110101010000000001010010101110101011101010101001010101010101111010100001010101010101010100101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38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outer products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74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outer products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4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outer products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34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outer products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9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outer products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02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03611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outer products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7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19521</TotalTime>
  <Words>135</Words>
  <Application>Microsoft Office PowerPoint</Application>
  <PresentationFormat>On-screen Show (4:3)</PresentationFormat>
  <Paragraphs>41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 Kaylor Cline</cp:lastModifiedBy>
  <cp:revision>70</cp:revision>
  <dcterms:created xsi:type="dcterms:W3CDTF">2012-10-15T00:15:48Z</dcterms:created>
  <dcterms:modified xsi:type="dcterms:W3CDTF">2012-11-02T18:47:04Z</dcterms:modified>
</cp:coreProperties>
</file>