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17CF-9E49-48BE-93E2-65B56F245A5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A101-DA5D-4F17-BCE2-00E66504CD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81" y="0"/>
            <a:ext cx="581883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7600" y="76200"/>
            <a:ext cx="1981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86250" y="197738"/>
            <a:ext cx="72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4353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81" y="0"/>
            <a:ext cx="581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4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-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Ne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Kaylor Cline</dc:creator>
  <cp:lastModifiedBy>Alan Kaylor Cline</cp:lastModifiedBy>
  <cp:revision>3</cp:revision>
  <dcterms:created xsi:type="dcterms:W3CDTF">2012-05-03T12:24:25Z</dcterms:created>
  <dcterms:modified xsi:type="dcterms:W3CDTF">2012-12-06T18:15:33Z</dcterms:modified>
</cp:coreProperties>
</file>