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71" r:id="rId6"/>
    <p:sldId id="270" r:id="rId7"/>
    <p:sldId id="259" r:id="rId8"/>
    <p:sldId id="268" r:id="rId9"/>
    <p:sldId id="272" r:id="rId10"/>
    <p:sldId id="26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0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8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6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9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6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6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2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0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78030-98E7-4121-AF38-34D5F091DED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51073-FA74-414C-A6C7-8E48962C0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8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3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1" y="-510"/>
            <a:ext cx="8876378" cy="6859020"/>
          </a:xfrm>
        </p:spPr>
      </p:pic>
    </p:spTree>
    <p:extLst>
      <p:ext uri="{BB962C8B-B14F-4D97-AF65-F5344CB8AC3E}">
        <p14:creationId xmlns:p14="http://schemas.microsoft.com/office/powerpoint/2010/main" val="288641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9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5" y="-4077"/>
            <a:ext cx="8885611" cy="6866155"/>
          </a:xfrm>
        </p:spPr>
      </p:pic>
    </p:spTree>
    <p:extLst>
      <p:ext uri="{BB962C8B-B14F-4D97-AF65-F5344CB8AC3E}">
        <p14:creationId xmlns:p14="http://schemas.microsoft.com/office/powerpoint/2010/main" val="434410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</dc:creator>
  <cp:lastModifiedBy>Alan</cp:lastModifiedBy>
  <cp:revision>13</cp:revision>
  <dcterms:created xsi:type="dcterms:W3CDTF">2013-12-05T14:47:53Z</dcterms:created>
  <dcterms:modified xsi:type="dcterms:W3CDTF">2015-12-03T15:04:21Z</dcterms:modified>
</cp:coreProperties>
</file>