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9"/>
  </p:notesMasterIdLst>
  <p:sldIdLst>
    <p:sldId id="256" r:id="rId2"/>
    <p:sldId id="257" r:id="rId3"/>
    <p:sldId id="259" r:id="rId4"/>
    <p:sldId id="263" r:id="rId5"/>
    <p:sldId id="268" r:id="rId6"/>
    <p:sldId id="266" r:id="rId7"/>
    <p:sldId id="272" r:id="rId8"/>
    <p:sldId id="377" r:id="rId9"/>
    <p:sldId id="279" r:id="rId10"/>
    <p:sldId id="282" r:id="rId11"/>
    <p:sldId id="285" r:id="rId12"/>
    <p:sldId id="283" r:id="rId13"/>
    <p:sldId id="288" r:id="rId14"/>
    <p:sldId id="287" r:id="rId15"/>
    <p:sldId id="379" r:id="rId16"/>
    <p:sldId id="378" r:id="rId17"/>
    <p:sldId id="286" r:id="rId18"/>
    <p:sldId id="294" r:id="rId19"/>
    <p:sldId id="261" r:id="rId20"/>
    <p:sldId id="302" r:id="rId21"/>
    <p:sldId id="387" r:id="rId22"/>
    <p:sldId id="393" r:id="rId23"/>
    <p:sldId id="394" r:id="rId24"/>
    <p:sldId id="322" r:id="rId25"/>
    <p:sldId id="320" r:id="rId26"/>
    <p:sldId id="317" r:id="rId27"/>
    <p:sldId id="328" r:id="rId28"/>
    <p:sldId id="334" r:id="rId29"/>
    <p:sldId id="335" r:id="rId30"/>
    <p:sldId id="336" r:id="rId31"/>
    <p:sldId id="414" r:id="rId32"/>
    <p:sldId id="338" r:id="rId33"/>
    <p:sldId id="262" r:id="rId34"/>
    <p:sldId id="341" r:id="rId35"/>
    <p:sldId id="345" r:id="rId36"/>
    <p:sldId id="352" r:id="rId37"/>
    <p:sldId id="260" r:id="rId38"/>
    <p:sldId id="353" r:id="rId39"/>
    <p:sldId id="354" r:id="rId40"/>
    <p:sldId id="357" r:id="rId41"/>
    <p:sldId id="363" r:id="rId42"/>
    <p:sldId id="412" r:id="rId43"/>
    <p:sldId id="413" r:id="rId44"/>
    <p:sldId id="368" r:id="rId45"/>
    <p:sldId id="373" r:id="rId46"/>
    <p:sldId id="374" r:id="rId47"/>
    <p:sldId id="417" r:id="rId48"/>
  </p:sldIdLst>
  <p:sldSz cx="9144000" cy="6858000" type="screen4x3"/>
  <p:notesSz cx="6858000" cy="9144000"/>
  <p:embeddedFontLst>
    <p:embeddedFont>
      <p:font typeface="Corbel" panose="020B050302020402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Wingdings 2" panose="05020102010507070707" pitchFamily="18" charset="2"/>
      <p:regular r:id="rId58"/>
    </p:embeddedFont>
    <p:embeddedFont>
      <p:font typeface="LotechScriptSSK" panose="00000400000000000000" pitchFamily="2" charset="0"/>
      <p:regular r:id="rId59"/>
      <p:bold r:id="rId60"/>
    </p:embeddedFont>
    <p:embeddedFont>
      <p:font typeface="Calligraph421 BT" panose="03060702050402020204" pitchFamily="66" charset="0"/>
      <p:regular r:id="rId61"/>
    </p:embeddedFont>
    <p:embeddedFont>
      <p:font typeface="PT Fright Night" pitchFamily="2" charset="0"/>
      <p:regular r:id="rId62"/>
    </p:embeddedFont>
    <p:embeddedFont>
      <p:font typeface="Wingdings 3" panose="05040102010807070707" pitchFamily="18" charset="2"/>
      <p:regular r:id="rId6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9/14/2015</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9/14/2015</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9/14/2015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9/14/2015</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9/14/2015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9/14/2015</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9/14/2015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9/14/2015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9/14/2015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a:t>
            </a:r>
            <a:r>
              <a:rPr lang="en-US" altLang="en-US" dirty="0" smtClean="0"/>
              <a:t>UGS 303 – </a:t>
            </a:r>
            <a:r>
              <a:rPr lang="en-US" altLang="en-US" dirty="0" smtClean="0"/>
              <a:t>September </a:t>
            </a:r>
            <a:r>
              <a:rPr lang="en-US" altLang="en-US" dirty="0" smtClean="0"/>
              <a:t>14, 2015</a:t>
            </a:r>
            <a:endParaRPr lang="en-US" altLang="en-US" dirty="0" smtClean="0"/>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10</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11</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D603EEC-0229-4BBA-8366-C320DB6C846B}" type="slidenum">
              <a:rPr lang="en-US" smtClean="0"/>
              <a:pPr fontAlgn="base">
                <a:spcBef>
                  <a:spcPct val="0"/>
                </a:spcBef>
                <a:spcAft>
                  <a:spcPct val="0"/>
                </a:spcAft>
                <a:defRPr/>
              </a:pPr>
              <a:t>12</a:t>
            </a:fld>
            <a:endParaRPr lang="en-US" smtClean="0"/>
          </a:p>
        </p:txBody>
      </p:sp>
      <p:sp>
        <p:nvSpPr>
          <p:cNvPr id="33795" name="TextBox 2"/>
          <p:cNvSpPr txBox="1">
            <a:spLocks noChangeArrowheads="1"/>
          </p:cNvSpPr>
          <p:nvPr/>
        </p:nvSpPr>
        <p:spPr bwMode="auto">
          <a:xfrm>
            <a:off x="609600" y="228600"/>
            <a:ext cx="8161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166675A-F6DD-4341-AF92-B26127180A8E}" type="slidenum">
              <a:rPr lang="en-US" smtClean="0"/>
              <a:pPr fontAlgn="base">
                <a:spcBef>
                  <a:spcPct val="0"/>
                </a:spcBef>
                <a:spcAft>
                  <a:spcPct val="0"/>
                </a:spcAft>
                <a:defRPr/>
              </a:pPr>
              <a:t>13</a:t>
            </a:fld>
            <a:endParaRPr lang="en-US" smtClean="0"/>
          </a:p>
        </p:txBody>
      </p:sp>
      <p:sp>
        <p:nvSpPr>
          <p:cNvPr id="34819" name="TextBox 2"/>
          <p:cNvSpPr txBox="1">
            <a:spLocks noChangeArrowheads="1"/>
          </p:cNvSpPr>
          <p:nvPr/>
        </p:nvSpPr>
        <p:spPr bwMode="auto">
          <a:xfrm>
            <a:off x="609600" y="228600"/>
            <a:ext cx="81613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D75EA3D-843B-441D-9F85-2F675D290B3B}" type="slidenum">
              <a:rPr lang="en-US" smtClean="0"/>
              <a:pPr fontAlgn="base">
                <a:spcBef>
                  <a:spcPct val="0"/>
                </a:spcBef>
                <a:spcAft>
                  <a:spcPct val="0"/>
                </a:spcAft>
                <a:defRPr/>
              </a:pPr>
              <a:t>14</a:t>
            </a:fld>
            <a:endParaRPr lang="en-US" smtClean="0"/>
          </a:p>
        </p:txBody>
      </p:sp>
      <p:sp>
        <p:nvSpPr>
          <p:cNvPr id="35843" name="TextBox 2"/>
          <p:cNvSpPr txBox="1">
            <a:spLocks noChangeArrowheads="1"/>
          </p:cNvSpPr>
          <p:nvPr/>
        </p:nvSpPr>
        <p:spPr bwMode="auto">
          <a:xfrm>
            <a:off x="609600" y="228600"/>
            <a:ext cx="8161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6598D-8A3A-4B30-801A-743C6B7F4D0E}" type="slidenum">
              <a:rPr lang="en-US" altLang="en-US" sz="1200">
                <a:solidFill>
                  <a:schemeClr val="tx2"/>
                </a:solidFill>
                <a:latin typeface="Corbel" pitchFamily="34" charset="0"/>
              </a:rPr>
              <a:pPr eaLnBrk="1" hangingPunct="1"/>
              <a:t>15</a:t>
            </a:fld>
            <a:endParaRPr lang="en-US" altLang="en-US" sz="1200">
              <a:solidFill>
                <a:schemeClr val="tx2"/>
              </a:solidFill>
              <a:latin typeface="Corbel" pitchFamily="34" charset="0"/>
            </a:endParaRPr>
          </a:p>
        </p:txBody>
      </p:sp>
      <p:sp>
        <p:nvSpPr>
          <p:cNvPr id="36867" name="TextBox 2"/>
          <p:cNvSpPr txBox="1">
            <a:spLocks noChangeArrowheads="1"/>
          </p:cNvSpPr>
          <p:nvPr/>
        </p:nvSpPr>
        <p:spPr bwMode="auto">
          <a:xfrm>
            <a:off x="609600" y="228600"/>
            <a:ext cx="816133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a:t>
            </a:r>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689AE1-DE11-40E2-8CDE-3EF8DC72F43C}"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37891" name="TextBox 2"/>
          <p:cNvSpPr txBox="1">
            <a:spLocks noChangeArrowheads="1"/>
          </p:cNvSpPr>
          <p:nvPr/>
        </p:nvSpPr>
        <p:spPr bwMode="auto">
          <a:xfrm>
            <a:off x="609600" y="228600"/>
            <a:ext cx="81613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DBCC93-19A8-4FA1-A595-3EB9FBB48C97}" type="slidenum">
              <a:rPr lang="en-US" smtClean="0"/>
              <a:pPr fontAlgn="base">
                <a:spcBef>
                  <a:spcPct val="0"/>
                </a:spcBef>
                <a:spcAft>
                  <a:spcPct val="0"/>
                </a:spcAft>
                <a:defRPr/>
              </a:pPr>
              <a:t>17</a:t>
            </a:fld>
            <a:endParaRPr lang="en-US" smtClean="0"/>
          </a:p>
        </p:txBody>
      </p:sp>
      <p:sp>
        <p:nvSpPr>
          <p:cNvPr id="38915" name="TextBox 2"/>
          <p:cNvSpPr txBox="1">
            <a:spLocks noChangeArrowheads="1"/>
          </p:cNvSpPr>
          <p:nvPr/>
        </p:nvSpPr>
        <p:spPr bwMode="auto">
          <a:xfrm>
            <a:off x="609600" y="228600"/>
            <a:ext cx="81613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1600" b="1" i="1">
              <a:latin typeface="Corbel" pitchFamily="34" charset="0"/>
            </a:endParaRPr>
          </a:p>
          <a:p>
            <a:pPr algn="ctr" eaLnBrk="1" hangingPunct="1"/>
            <a:r>
              <a:rPr lang="en-US" altLang="en-US" sz="3200" b="1" i="1">
                <a:solidFill>
                  <a:srgbClr val="FF0000"/>
                </a:solidFill>
                <a:latin typeface="Corbel" pitchFamily="34" charset="0"/>
              </a:rPr>
              <a:t>But know when to recognize failure and what to do to recover if you’ve gone too far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18</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19</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20</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21</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22</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23</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24</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25</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26</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27</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28</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29</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3</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30</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31</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32</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33</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34</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35</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36</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37</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38</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a:t>
            </a:r>
            <a:r>
              <a:rPr lang="en-US" altLang="en-US" sz="7600" b="1" i="1" dirty="0">
                <a:solidFill>
                  <a:schemeClr val="accent1">
                    <a:lumMod val="20000"/>
                    <a:lumOff val="80000"/>
                  </a:schemeClr>
                </a:solidFill>
                <a:latin typeface="Corbel" pitchFamily="34" charset="0"/>
              </a:rPr>
              <a:t>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39</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4</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40</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41</a:t>
            </a:fld>
            <a:endParaRPr lang="en-US" smtClean="0"/>
          </a:p>
        </p:txBody>
      </p:sp>
      <p:sp>
        <p:nvSpPr>
          <p:cNvPr id="116739" name="TextBox 2"/>
          <p:cNvSpPr txBox="1">
            <a:spLocks noChangeArrowheads="1"/>
          </p:cNvSpPr>
          <p:nvPr/>
        </p:nvSpPr>
        <p:spPr bwMode="auto">
          <a:xfrm>
            <a:off x="228600" y="0"/>
            <a:ext cx="8686800" cy="97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 DS intramural 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42</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43</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44</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45</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46</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47</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5</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6</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7</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8</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9</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3920</TotalTime>
  <Words>1699</Words>
  <Application>Microsoft Office PowerPoint</Application>
  <PresentationFormat>On-screen Show (4:3)</PresentationFormat>
  <Paragraphs>395</Paragraphs>
  <Slides>47</Slides>
  <Notes>47</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Corbel</vt:lpstr>
      <vt:lpstr>Calibri</vt:lpstr>
      <vt:lpstr>Wingdings</vt:lpstr>
      <vt:lpstr>Wingdings 2</vt:lpstr>
      <vt:lpstr>LotechScriptSSK</vt:lpstr>
      <vt:lpstr>Calligraph421 BT</vt:lpstr>
      <vt:lpstr>PT Fright Night</vt:lpstr>
      <vt:lpstr>Wingdings 3</vt:lpstr>
      <vt:lpstr>Metro</vt:lpstr>
      <vt:lpstr>What  I  should  have been  told  as  a freshman</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Alan</cp:lastModifiedBy>
  <cp:revision>82</cp:revision>
  <dcterms:created xsi:type="dcterms:W3CDTF">2009-09-10T12:13:57Z</dcterms:created>
  <dcterms:modified xsi:type="dcterms:W3CDTF">2015-09-14T14:34:57Z</dcterms:modified>
</cp:coreProperties>
</file>