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319" r:id="rId3"/>
    <p:sldId id="256" r:id="rId4"/>
    <p:sldId id="321" r:id="rId5"/>
    <p:sldId id="323" r:id="rId6"/>
    <p:sldId id="324" r:id="rId7"/>
    <p:sldId id="313" r:id="rId8"/>
    <p:sldId id="322" r:id="rId9"/>
    <p:sldId id="316" r:id="rId10"/>
    <p:sldId id="318" r:id="rId11"/>
    <p:sldId id="326" r:id="rId12"/>
    <p:sldId id="329" r:id="rId13"/>
    <p:sldId id="330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FFC000"/>
    <a:srgbClr val="00B050"/>
    <a:srgbClr val="000000"/>
    <a:srgbClr val="403152"/>
    <a:srgbClr val="7F7F7F"/>
    <a:srgbClr val="4F81BD"/>
    <a:srgbClr val="A6A6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290" autoAdjust="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02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B6AB-EA74-425D-B077-A28DF70F50D0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D60C7-E8E9-4F8F-8C80-A27586A08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A5B926A-2079-49B1-884B-4B693A396356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0937730-44EC-4A72-958D-203E09730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like BIG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Puzzle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2362200" cy="2362200"/>
          </a:xfrm>
          <a:prstGeom prst="rect">
            <a:avLst/>
          </a:prstGeom>
          <a:noFill/>
        </p:spPr>
      </p:pic>
      <p:sp>
        <p:nvSpPr>
          <p:cNvPr id="83" name="TextBox 82"/>
          <p:cNvSpPr txBox="1"/>
          <p:nvPr/>
        </p:nvSpPr>
        <p:spPr>
          <a:xfrm>
            <a:off x="2895600" y="304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Perfect score!</a:t>
            </a:r>
            <a:endParaRPr lang="en-US" sz="5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066799"/>
          <a:ext cx="609600" cy="5638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</a:tr>
              <a:tr h="6237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42" idx="3"/>
            <a:endCxn id="49" idx="1"/>
          </p:cNvCxnSpPr>
          <p:nvPr/>
        </p:nvCxnSpPr>
        <p:spPr>
          <a:xfrm flipV="1">
            <a:off x="4038600" y="1257300"/>
            <a:ext cx="2895600" cy="27381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2" idx="3"/>
            <a:endCxn id="56" idx="2"/>
          </p:cNvCxnSpPr>
          <p:nvPr/>
        </p:nvCxnSpPr>
        <p:spPr>
          <a:xfrm flipV="1">
            <a:off x="4038600" y="3886200"/>
            <a:ext cx="2933700" cy="1092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2" idx="3"/>
            <a:endCxn id="59" idx="3"/>
          </p:cNvCxnSpPr>
          <p:nvPr/>
        </p:nvCxnSpPr>
        <p:spPr>
          <a:xfrm>
            <a:off x="4038600" y="3995410"/>
            <a:ext cx="2971800" cy="1833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09600" y="1295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09600" y="1905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09600" y="2514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09600" y="3124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09600" y="3733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09600" y="4953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905000" y="3124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038600" y="1905000"/>
            <a:ext cx="2933700" cy="14808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6" idx="1"/>
          </p:cNvCxnSpPr>
          <p:nvPr/>
        </p:nvCxnSpPr>
        <p:spPr>
          <a:xfrm>
            <a:off x="4038600" y="3385810"/>
            <a:ext cx="2895600" cy="4622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8" idx="1"/>
          </p:cNvCxnSpPr>
          <p:nvPr/>
        </p:nvCxnSpPr>
        <p:spPr>
          <a:xfrm>
            <a:off x="4038600" y="3385810"/>
            <a:ext cx="2895600" cy="17576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57400" y="1905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music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038600" y="1943100"/>
            <a:ext cx="2971800" cy="223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7" idx="1"/>
          </p:cNvCxnSpPr>
          <p:nvPr/>
        </p:nvCxnSpPr>
        <p:spPr>
          <a:xfrm>
            <a:off x="4038600" y="2166610"/>
            <a:ext cx="2895600" cy="23672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038600" y="2166610"/>
            <a:ext cx="2933700" cy="37007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24000" y="2514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kitchen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219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514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495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10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791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1" idx="2"/>
          </p:cNvCxnSpPr>
          <p:nvPr/>
        </p:nvCxnSpPr>
        <p:spPr>
          <a:xfrm flipV="1">
            <a:off x="4038600" y="1981200"/>
            <a:ext cx="2933700" cy="795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4" idx="1"/>
          </p:cNvCxnSpPr>
          <p:nvPr/>
        </p:nvCxnSpPr>
        <p:spPr>
          <a:xfrm flipV="1">
            <a:off x="4038600" y="2552700"/>
            <a:ext cx="2895600" cy="2235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0" idx="1"/>
          </p:cNvCxnSpPr>
          <p:nvPr/>
        </p:nvCxnSpPr>
        <p:spPr>
          <a:xfrm>
            <a:off x="4038600" y="2776210"/>
            <a:ext cx="2895600" cy="36626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676400" y="1295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038600" y="1295400"/>
            <a:ext cx="2933700" cy="2616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7" idx="1"/>
          </p:cNvCxnSpPr>
          <p:nvPr/>
        </p:nvCxnSpPr>
        <p:spPr>
          <a:xfrm>
            <a:off x="4038600" y="1557010"/>
            <a:ext cx="2895600" cy="29768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038600" y="1557010"/>
            <a:ext cx="2933700" cy="35483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752600" y="4343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nature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038600" y="2552700"/>
            <a:ext cx="2971800" cy="20523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5" idx="0"/>
          </p:cNvCxnSpPr>
          <p:nvPr/>
        </p:nvCxnSpPr>
        <p:spPr>
          <a:xfrm flipV="1">
            <a:off x="4038600" y="3200400"/>
            <a:ext cx="2933700" cy="14046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038600" y="4605010"/>
            <a:ext cx="2933700" cy="12623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133600" y="3733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50" name="Rectangle 49"/>
          <p:cNvSpPr/>
          <p:nvPr/>
        </p:nvSpPr>
        <p:spPr>
          <a:xfrm>
            <a:off x="6934200" y="6400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1752600" y="4953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math</a:t>
            </a:r>
            <a:endParaRPr lang="en-US" sz="2800" dirty="0"/>
          </a:p>
        </p:txBody>
      </p:sp>
      <p:cxnSp>
        <p:nvCxnSpPr>
          <p:cNvPr id="90" name="Straight Arrow Connector 89"/>
          <p:cNvCxnSpPr>
            <a:stCxn id="88" idx="3"/>
            <a:endCxn id="55" idx="2"/>
          </p:cNvCxnSpPr>
          <p:nvPr/>
        </p:nvCxnSpPr>
        <p:spPr>
          <a:xfrm flipV="1">
            <a:off x="3962400" y="3276600"/>
            <a:ext cx="3009900" cy="1938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8" idx="3"/>
            <a:endCxn id="57" idx="1"/>
          </p:cNvCxnSpPr>
          <p:nvPr/>
        </p:nvCxnSpPr>
        <p:spPr>
          <a:xfrm flipV="1">
            <a:off x="3962400" y="4533900"/>
            <a:ext cx="29718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8" idx="3"/>
            <a:endCxn id="58" idx="2"/>
          </p:cNvCxnSpPr>
          <p:nvPr/>
        </p:nvCxnSpPr>
        <p:spPr>
          <a:xfrm flipV="1">
            <a:off x="3962400" y="5181600"/>
            <a:ext cx="3009900" cy="33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447800" y="55727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physics</a:t>
            </a:r>
            <a:endParaRPr lang="en-US" sz="2800" dirty="0"/>
          </a:p>
        </p:txBody>
      </p:sp>
      <p:cxnSp>
        <p:nvCxnSpPr>
          <p:cNvPr id="103" name="Straight Arrow Connector 102"/>
          <p:cNvCxnSpPr>
            <a:stCxn id="101" idx="3"/>
            <a:endCxn id="56" idx="3"/>
          </p:cNvCxnSpPr>
          <p:nvPr/>
        </p:nvCxnSpPr>
        <p:spPr>
          <a:xfrm flipV="1">
            <a:off x="4038600" y="3848100"/>
            <a:ext cx="2971800" cy="19862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01" idx="3"/>
            <a:endCxn id="57" idx="0"/>
          </p:cNvCxnSpPr>
          <p:nvPr/>
        </p:nvCxnSpPr>
        <p:spPr>
          <a:xfrm flipV="1">
            <a:off x="4038600" y="4495800"/>
            <a:ext cx="2933700" cy="1338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1" idx="3"/>
            <a:endCxn id="50" idx="2"/>
          </p:cNvCxnSpPr>
          <p:nvPr/>
        </p:nvCxnSpPr>
        <p:spPr>
          <a:xfrm>
            <a:off x="4038600" y="5834390"/>
            <a:ext cx="2933700" cy="6426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609600" y="5562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4" name="Table 113"/>
          <p:cNvGraphicFramePr>
            <a:graphicFrameLocks noGrp="1"/>
          </p:cNvGraphicFramePr>
          <p:nvPr/>
        </p:nvGraphicFramePr>
        <p:xfrm>
          <a:off x="609600" y="4343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Puzzle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endCxn id="51" idx="0"/>
          </p:cNvCxnSpPr>
          <p:nvPr/>
        </p:nvCxnSpPr>
        <p:spPr>
          <a:xfrm flipV="1">
            <a:off x="4267200" y="2209800"/>
            <a:ext cx="2705100" cy="27101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5" idx="0"/>
          </p:cNvCxnSpPr>
          <p:nvPr/>
        </p:nvCxnSpPr>
        <p:spPr>
          <a:xfrm flipV="1">
            <a:off x="4267200" y="3505200"/>
            <a:ext cx="2705100" cy="14147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0"/>
          </p:cNvCxnSpPr>
          <p:nvPr/>
        </p:nvCxnSpPr>
        <p:spPr>
          <a:xfrm>
            <a:off x="4267200" y="4919990"/>
            <a:ext cx="2705100" cy="4902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49" idx="2"/>
          </p:cNvCxnSpPr>
          <p:nvPr/>
        </p:nvCxnSpPr>
        <p:spPr>
          <a:xfrm flipV="1">
            <a:off x="4191000" y="1600200"/>
            <a:ext cx="2781300" cy="26339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5" idx="0"/>
          </p:cNvCxnSpPr>
          <p:nvPr/>
        </p:nvCxnSpPr>
        <p:spPr>
          <a:xfrm flipV="1">
            <a:off x="4191000" y="3505200"/>
            <a:ext cx="2781300" cy="7289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3"/>
          </p:cNvCxnSpPr>
          <p:nvPr/>
        </p:nvCxnSpPr>
        <p:spPr>
          <a:xfrm>
            <a:off x="4191000" y="4234190"/>
            <a:ext cx="28194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28800" y="26009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famous person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7" idx="2"/>
          </p:cNvCxnSpPr>
          <p:nvPr/>
        </p:nvCxnSpPr>
        <p:spPr>
          <a:xfrm>
            <a:off x="4191000" y="2862590"/>
            <a:ext cx="2781300" cy="20142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1"/>
          </p:cNvCxnSpPr>
          <p:nvPr/>
        </p:nvCxnSpPr>
        <p:spPr>
          <a:xfrm>
            <a:off x="4191000" y="2862590"/>
            <a:ext cx="2743200" cy="3271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name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8" idx="2"/>
          </p:cNvCxnSpPr>
          <p:nvPr/>
        </p:nvCxnSpPr>
        <p:spPr>
          <a:xfrm>
            <a:off x="4191000" y="3538210"/>
            <a:ext cx="2781300" cy="19481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4" idx="2"/>
          </p:cNvCxnSpPr>
          <p:nvPr/>
        </p:nvCxnSpPr>
        <p:spPr>
          <a:xfrm flipV="1">
            <a:off x="4191000" y="2895600"/>
            <a:ext cx="2781300" cy="6426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7" idx="2"/>
          </p:cNvCxnSpPr>
          <p:nvPr/>
        </p:nvCxnSpPr>
        <p:spPr>
          <a:xfrm>
            <a:off x="4191000" y="3538210"/>
            <a:ext cx="2781300" cy="13385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590800" y="1905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math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6" idx="1"/>
          </p:cNvCxnSpPr>
          <p:nvPr/>
        </p:nvCxnSpPr>
        <p:spPr>
          <a:xfrm>
            <a:off x="4191000" y="2166610"/>
            <a:ext cx="2743200" cy="19862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2"/>
          </p:cNvCxnSpPr>
          <p:nvPr/>
        </p:nvCxnSpPr>
        <p:spPr>
          <a:xfrm>
            <a:off x="4191000" y="2166610"/>
            <a:ext cx="2781300" cy="33197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place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1"/>
          </p:cNvCxnSpPr>
          <p:nvPr/>
        </p:nvCxnSpPr>
        <p:spPr>
          <a:xfrm flipV="1">
            <a:off x="4191000" y="2857500"/>
            <a:ext cx="27432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2"/>
          </p:cNvCxnSpPr>
          <p:nvPr/>
        </p:nvCxnSpPr>
        <p:spPr>
          <a:xfrm flipV="1">
            <a:off x="4191000" y="4191000"/>
            <a:ext cx="2781300" cy="14147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7" idx="2"/>
          </p:cNvCxnSpPr>
          <p:nvPr/>
        </p:nvCxnSpPr>
        <p:spPr>
          <a:xfrm flipV="1">
            <a:off x="4191000" y="4876800"/>
            <a:ext cx="2781300" cy="7289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object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2362200" cy="23622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i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n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endCxn id="51" idx="0"/>
          </p:cNvCxnSpPr>
          <p:nvPr/>
        </p:nvCxnSpPr>
        <p:spPr>
          <a:xfrm flipV="1">
            <a:off x="4267200" y="2209800"/>
            <a:ext cx="2705100" cy="27101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5" idx="0"/>
          </p:cNvCxnSpPr>
          <p:nvPr/>
        </p:nvCxnSpPr>
        <p:spPr>
          <a:xfrm flipV="1">
            <a:off x="4267200" y="3505200"/>
            <a:ext cx="2705100" cy="14147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0"/>
          </p:cNvCxnSpPr>
          <p:nvPr/>
        </p:nvCxnSpPr>
        <p:spPr>
          <a:xfrm>
            <a:off x="4267200" y="4919990"/>
            <a:ext cx="2705100" cy="4902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49" idx="2"/>
          </p:cNvCxnSpPr>
          <p:nvPr/>
        </p:nvCxnSpPr>
        <p:spPr>
          <a:xfrm flipV="1">
            <a:off x="4191000" y="1600200"/>
            <a:ext cx="2781300" cy="26339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5" idx="0"/>
          </p:cNvCxnSpPr>
          <p:nvPr/>
        </p:nvCxnSpPr>
        <p:spPr>
          <a:xfrm flipV="1">
            <a:off x="4191000" y="3505200"/>
            <a:ext cx="2781300" cy="7289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3"/>
          </p:cNvCxnSpPr>
          <p:nvPr/>
        </p:nvCxnSpPr>
        <p:spPr>
          <a:xfrm>
            <a:off x="4191000" y="4234190"/>
            <a:ext cx="28194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28800" y="26009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famous person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7" idx="2"/>
          </p:cNvCxnSpPr>
          <p:nvPr/>
        </p:nvCxnSpPr>
        <p:spPr>
          <a:xfrm>
            <a:off x="4191000" y="2862590"/>
            <a:ext cx="2781300" cy="20142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1"/>
          </p:cNvCxnSpPr>
          <p:nvPr/>
        </p:nvCxnSpPr>
        <p:spPr>
          <a:xfrm>
            <a:off x="4191000" y="2862590"/>
            <a:ext cx="2743200" cy="3271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name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8" idx="2"/>
          </p:cNvCxnSpPr>
          <p:nvPr/>
        </p:nvCxnSpPr>
        <p:spPr>
          <a:xfrm>
            <a:off x="4191000" y="3538210"/>
            <a:ext cx="2781300" cy="19481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4" idx="2"/>
          </p:cNvCxnSpPr>
          <p:nvPr/>
        </p:nvCxnSpPr>
        <p:spPr>
          <a:xfrm flipV="1">
            <a:off x="4191000" y="2895600"/>
            <a:ext cx="2781300" cy="6426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7" idx="2"/>
          </p:cNvCxnSpPr>
          <p:nvPr/>
        </p:nvCxnSpPr>
        <p:spPr>
          <a:xfrm>
            <a:off x="4191000" y="3538210"/>
            <a:ext cx="2781300" cy="13385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590800" y="1905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math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6" idx="1"/>
          </p:cNvCxnSpPr>
          <p:nvPr/>
        </p:nvCxnSpPr>
        <p:spPr>
          <a:xfrm>
            <a:off x="4191000" y="2166610"/>
            <a:ext cx="2743200" cy="19862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2"/>
          </p:cNvCxnSpPr>
          <p:nvPr/>
        </p:nvCxnSpPr>
        <p:spPr>
          <a:xfrm>
            <a:off x="4191000" y="2166610"/>
            <a:ext cx="2781300" cy="33197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place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1"/>
          </p:cNvCxnSpPr>
          <p:nvPr/>
        </p:nvCxnSpPr>
        <p:spPr>
          <a:xfrm flipV="1">
            <a:off x="4191000" y="2857500"/>
            <a:ext cx="27432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2"/>
          </p:cNvCxnSpPr>
          <p:nvPr/>
        </p:nvCxnSpPr>
        <p:spPr>
          <a:xfrm flipV="1">
            <a:off x="4191000" y="4191000"/>
            <a:ext cx="2781300" cy="14147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7" idx="2"/>
          </p:cNvCxnSpPr>
          <p:nvPr/>
        </p:nvCxnSpPr>
        <p:spPr>
          <a:xfrm flipV="1">
            <a:off x="4191000" y="4876800"/>
            <a:ext cx="2781300" cy="7289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object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2895600" y="304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Perfect score!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23622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6" idx="3"/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95600" y="304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Perfect score!</a:t>
            </a:r>
            <a:endParaRPr lang="en-US" sz="5400" dirty="0"/>
          </a:p>
        </p:txBody>
      </p:sp>
      <p:sp>
        <p:nvSpPr>
          <p:cNvPr id="90" name="TextBox 8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18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Puzzle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600200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42" idx="3"/>
            <a:endCxn id="51" idx="2"/>
          </p:cNvCxnSpPr>
          <p:nvPr/>
        </p:nvCxnSpPr>
        <p:spPr>
          <a:xfrm flipV="1">
            <a:off x="4191000" y="1981200"/>
            <a:ext cx="2781300" cy="29387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2" idx="3"/>
            <a:endCxn id="57" idx="1"/>
          </p:cNvCxnSpPr>
          <p:nvPr/>
        </p:nvCxnSpPr>
        <p:spPr>
          <a:xfrm flipV="1">
            <a:off x="4191000" y="4533900"/>
            <a:ext cx="2743200" cy="3860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2" idx="3"/>
            <a:endCxn id="58" idx="2"/>
          </p:cNvCxnSpPr>
          <p:nvPr/>
        </p:nvCxnSpPr>
        <p:spPr>
          <a:xfrm>
            <a:off x="4191000" y="4919990"/>
            <a:ext cx="2781300" cy="2616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895600" y="39725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4" idx="2"/>
          </p:cNvCxnSpPr>
          <p:nvPr/>
        </p:nvCxnSpPr>
        <p:spPr>
          <a:xfrm flipV="1">
            <a:off x="4191000" y="2590800"/>
            <a:ext cx="2781300" cy="1643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5" idx="2"/>
          </p:cNvCxnSpPr>
          <p:nvPr/>
        </p:nvCxnSpPr>
        <p:spPr>
          <a:xfrm flipV="1">
            <a:off x="4191000" y="3276600"/>
            <a:ext cx="2781300" cy="9575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6" idx="3"/>
          </p:cNvCxnSpPr>
          <p:nvPr/>
        </p:nvCxnSpPr>
        <p:spPr>
          <a:xfrm flipV="1">
            <a:off x="4191000" y="3848100"/>
            <a:ext cx="2819400" cy="3860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game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4" idx="1"/>
          </p:cNvCxnSpPr>
          <p:nvPr/>
        </p:nvCxnSpPr>
        <p:spPr>
          <a:xfrm flipV="1">
            <a:off x="4191000" y="2552700"/>
            <a:ext cx="2743200" cy="3098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3759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0048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clothing</a:t>
            </a:r>
            <a:endParaRPr lang="en-US" sz="2800" dirty="0"/>
          </a:p>
        </p:txBody>
      </p:sp>
      <p:sp>
        <p:nvSpPr>
          <p:cNvPr id="51" name="Rectangle 50"/>
          <p:cNvSpPr/>
          <p:nvPr/>
        </p:nvSpPr>
        <p:spPr>
          <a:xfrm>
            <a:off x="69342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514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495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10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791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0"/>
          </p:cNvCxnSpPr>
          <p:nvPr/>
        </p:nvCxnSpPr>
        <p:spPr>
          <a:xfrm flipV="1">
            <a:off x="4191000" y="2514600"/>
            <a:ext cx="2781300" cy="10236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7" idx="0"/>
          </p:cNvCxnSpPr>
          <p:nvPr/>
        </p:nvCxnSpPr>
        <p:spPr>
          <a:xfrm>
            <a:off x="4191000" y="3538210"/>
            <a:ext cx="2781300" cy="9575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8" idx="0"/>
          </p:cNvCxnSpPr>
          <p:nvPr/>
        </p:nvCxnSpPr>
        <p:spPr>
          <a:xfrm>
            <a:off x="4191000" y="3538210"/>
            <a:ext cx="2781300" cy="15671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object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51" idx="2"/>
          </p:cNvCxnSpPr>
          <p:nvPr/>
        </p:nvCxnSpPr>
        <p:spPr>
          <a:xfrm flipV="1">
            <a:off x="4191000" y="1981200"/>
            <a:ext cx="2781300" cy="185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29387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9" idx="3"/>
          </p:cNvCxnSpPr>
          <p:nvPr/>
        </p:nvCxnSpPr>
        <p:spPr>
          <a:xfrm>
            <a:off x="4191000" y="2166610"/>
            <a:ext cx="2819400" cy="3662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895600" y="5344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7" idx="2"/>
          </p:cNvCxnSpPr>
          <p:nvPr/>
        </p:nvCxnSpPr>
        <p:spPr>
          <a:xfrm flipV="1">
            <a:off x="4191000" y="4572000"/>
            <a:ext cx="2781300" cy="10337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3848100"/>
            <a:ext cx="2819400" cy="17576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2616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600200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l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x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g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42" idx="3"/>
            <a:endCxn id="51" idx="2"/>
          </p:cNvCxnSpPr>
          <p:nvPr/>
        </p:nvCxnSpPr>
        <p:spPr>
          <a:xfrm flipV="1">
            <a:off x="4191000" y="1981200"/>
            <a:ext cx="2781300" cy="29387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2" idx="3"/>
            <a:endCxn id="57" idx="1"/>
          </p:cNvCxnSpPr>
          <p:nvPr/>
        </p:nvCxnSpPr>
        <p:spPr>
          <a:xfrm flipV="1">
            <a:off x="4191000" y="4533900"/>
            <a:ext cx="2743200" cy="3860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2" idx="3"/>
            <a:endCxn id="58" idx="2"/>
          </p:cNvCxnSpPr>
          <p:nvPr/>
        </p:nvCxnSpPr>
        <p:spPr>
          <a:xfrm>
            <a:off x="4191000" y="4919990"/>
            <a:ext cx="2781300" cy="2616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895600" y="39725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4" idx="2"/>
          </p:cNvCxnSpPr>
          <p:nvPr/>
        </p:nvCxnSpPr>
        <p:spPr>
          <a:xfrm flipV="1">
            <a:off x="4191000" y="2590800"/>
            <a:ext cx="2781300" cy="1643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5" idx="2"/>
          </p:cNvCxnSpPr>
          <p:nvPr/>
        </p:nvCxnSpPr>
        <p:spPr>
          <a:xfrm flipV="1">
            <a:off x="4191000" y="3276600"/>
            <a:ext cx="2781300" cy="9575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6" idx="3"/>
          </p:cNvCxnSpPr>
          <p:nvPr/>
        </p:nvCxnSpPr>
        <p:spPr>
          <a:xfrm flipV="1">
            <a:off x="4191000" y="3848100"/>
            <a:ext cx="2819400" cy="3860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game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4" idx="1"/>
          </p:cNvCxnSpPr>
          <p:nvPr/>
        </p:nvCxnSpPr>
        <p:spPr>
          <a:xfrm flipV="1">
            <a:off x="4191000" y="2552700"/>
            <a:ext cx="2743200" cy="3098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3759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0048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clothing</a:t>
            </a:r>
            <a:endParaRPr lang="en-US" sz="2800" dirty="0"/>
          </a:p>
        </p:txBody>
      </p:sp>
      <p:sp>
        <p:nvSpPr>
          <p:cNvPr id="51" name="Rectangle 50"/>
          <p:cNvSpPr/>
          <p:nvPr/>
        </p:nvSpPr>
        <p:spPr>
          <a:xfrm>
            <a:off x="69342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514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495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10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791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0"/>
          </p:cNvCxnSpPr>
          <p:nvPr/>
        </p:nvCxnSpPr>
        <p:spPr>
          <a:xfrm flipV="1">
            <a:off x="4191000" y="2514600"/>
            <a:ext cx="2781300" cy="10236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7" idx="0"/>
          </p:cNvCxnSpPr>
          <p:nvPr/>
        </p:nvCxnSpPr>
        <p:spPr>
          <a:xfrm>
            <a:off x="4191000" y="3538210"/>
            <a:ext cx="2781300" cy="9575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8" idx="0"/>
          </p:cNvCxnSpPr>
          <p:nvPr/>
        </p:nvCxnSpPr>
        <p:spPr>
          <a:xfrm>
            <a:off x="4191000" y="3538210"/>
            <a:ext cx="2781300" cy="15671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object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51" idx="2"/>
          </p:cNvCxnSpPr>
          <p:nvPr/>
        </p:nvCxnSpPr>
        <p:spPr>
          <a:xfrm flipV="1">
            <a:off x="4191000" y="1981200"/>
            <a:ext cx="2781300" cy="185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29387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9" idx="3"/>
          </p:cNvCxnSpPr>
          <p:nvPr/>
        </p:nvCxnSpPr>
        <p:spPr>
          <a:xfrm>
            <a:off x="4191000" y="2166610"/>
            <a:ext cx="2819400" cy="3662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895600" y="5344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7" idx="2"/>
          </p:cNvCxnSpPr>
          <p:nvPr/>
        </p:nvCxnSpPr>
        <p:spPr>
          <a:xfrm flipV="1">
            <a:off x="4191000" y="4572000"/>
            <a:ext cx="2781300" cy="10337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3848100"/>
            <a:ext cx="2819400" cy="17576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2616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15</a:t>
            </a:r>
            <a:endParaRPr lang="en-US" sz="3200" dirty="0"/>
          </a:p>
        </p:txBody>
      </p:sp>
      <p:sp>
        <p:nvSpPr>
          <p:cNvPr id="43" name="TextBox 42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2362200" cy="236220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600200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i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g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42" idx="3"/>
            <a:endCxn id="51" idx="2"/>
          </p:cNvCxnSpPr>
          <p:nvPr/>
        </p:nvCxnSpPr>
        <p:spPr>
          <a:xfrm flipV="1">
            <a:off x="4191000" y="1981200"/>
            <a:ext cx="2781300" cy="29387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2" idx="3"/>
            <a:endCxn id="57" idx="1"/>
          </p:cNvCxnSpPr>
          <p:nvPr/>
        </p:nvCxnSpPr>
        <p:spPr>
          <a:xfrm flipV="1">
            <a:off x="4191000" y="4533900"/>
            <a:ext cx="2743200" cy="3860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2" idx="3"/>
            <a:endCxn id="58" idx="2"/>
          </p:cNvCxnSpPr>
          <p:nvPr/>
        </p:nvCxnSpPr>
        <p:spPr>
          <a:xfrm>
            <a:off x="4191000" y="4919990"/>
            <a:ext cx="2781300" cy="2616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</a:t>
                      </a:r>
                      <a:endParaRPr lang="en-US" sz="2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895600" y="39725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4" idx="2"/>
          </p:cNvCxnSpPr>
          <p:nvPr/>
        </p:nvCxnSpPr>
        <p:spPr>
          <a:xfrm flipV="1">
            <a:off x="4191000" y="2590800"/>
            <a:ext cx="2781300" cy="1643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5" idx="2"/>
          </p:cNvCxnSpPr>
          <p:nvPr/>
        </p:nvCxnSpPr>
        <p:spPr>
          <a:xfrm flipV="1">
            <a:off x="4191000" y="3276600"/>
            <a:ext cx="2781300" cy="9575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6" idx="3"/>
          </p:cNvCxnSpPr>
          <p:nvPr/>
        </p:nvCxnSpPr>
        <p:spPr>
          <a:xfrm flipV="1">
            <a:off x="4191000" y="3848100"/>
            <a:ext cx="2819400" cy="3860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game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4" idx="1"/>
          </p:cNvCxnSpPr>
          <p:nvPr/>
        </p:nvCxnSpPr>
        <p:spPr>
          <a:xfrm flipV="1">
            <a:off x="4191000" y="2552700"/>
            <a:ext cx="2743200" cy="3098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3759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0048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clothing</a:t>
            </a:r>
            <a:endParaRPr lang="en-US" sz="2800" dirty="0"/>
          </a:p>
        </p:txBody>
      </p:sp>
      <p:sp>
        <p:nvSpPr>
          <p:cNvPr id="51" name="Rectangle 50"/>
          <p:cNvSpPr/>
          <p:nvPr/>
        </p:nvSpPr>
        <p:spPr>
          <a:xfrm>
            <a:off x="69342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514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495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10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791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0"/>
          </p:cNvCxnSpPr>
          <p:nvPr/>
        </p:nvCxnSpPr>
        <p:spPr>
          <a:xfrm flipV="1">
            <a:off x="4191000" y="2514600"/>
            <a:ext cx="2781300" cy="10236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7" idx="0"/>
          </p:cNvCxnSpPr>
          <p:nvPr/>
        </p:nvCxnSpPr>
        <p:spPr>
          <a:xfrm>
            <a:off x="4191000" y="3538210"/>
            <a:ext cx="2781300" cy="9575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8" idx="0"/>
          </p:cNvCxnSpPr>
          <p:nvPr/>
        </p:nvCxnSpPr>
        <p:spPr>
          <a:xfrm>
            <a:off x="4191000" y="3538210"/>
            <a:ext cx="2781300" cy="15671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object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51" idx="2"/>
          </p:cNvCxnSpPr>
          <p:nvPr/>
        </p:nvCxnSpPr>
        <p:spPr>
          <a:xfrm flipV="1">
            <a:off x="4191000" y="1981200"/>
            <a:ext cx="2781300" cy="185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29387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9" idx="3"/>
          </p:cNvCxnSpPr>
          <p:nvPr/>
        </p:nvCxnSpPr>
        <p:spPr>
          <a:xfrm>
            <a:off x="4191000" y="2166610"/>
            <a:ext cx="2819400" cy="3662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895600" y="53441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7" idx="2"/>
          </p:cNvCxnSpPr>
          <p:nvPr/>
        </p:nvCxnSpPr>
        <p:spPr>
          <a:xfrm flipV="1">
            <a:off x="4191000" y="4572000"/>
            <a:ext cx="2781300" cy="10337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3848100"/>
            <a:ext cx="2819400" cy="17576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2616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2895600" y="304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Perfect score!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Puzzle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066799"/>
          <a:ext cx="609600" cy="5638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687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62378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stCxn id="42" idx="3"/>
            <a:endCxn id="49" idx="1"/>
          </p:cNvCxnSpPr>
          <p:nvPr/>
        </p:nvCxnSpPr>
        <p:spPr>
          <a:xfrm flipV="1">
            <a:off x="4038600" y="1257300"/>
            <a:ext cx="2895600" cy="27381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2" idx="3"/>
            <a:endCxn id="56" idx="2"/>
          </p:cNvCxnSpPr>
          <p:nvPr/>
        </p:nvCxnSpPr>
        <p:spPr>
          <a:xfrm flipV="1">
            <a:off x="4038600" y="3886200"/>
            <a:ext cx="2933700" cy="1092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2" idx="3"/>
            <a:endCxn id="59" idx="3"/>
          </p:cNvCxnSpPr>
          <p:nvPr/>
        </p:nvCxnSpPr>
        <p:spPr>
          <a:xfrm>
            <a:off x="4038600" y="3995410"/>
            <a:ext cx="2971800" cy="1833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09600" y="1295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09600" y="1905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09600" y="2514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09600" y="3124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09600" y="3733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09600" y="4953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905000" y="3124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038600" y="1905000"/>
            <a:ext cx="2933700" cy="14808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6" idx="1"/>
          </p:cNvCxnSpPr>
          <p:nvPr/>
        </p:nvCxnSpPr>
        <p:spPr>
          <a:xfrm>
            <a:off x="4038600" y="3385810"/>
            <a:ext cx="2895600" cy="4622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8" idx="1"/>
          </p:cNvCxnSpPr>
          <p:nvPr/>
        </p:nvCxnSpPr>
        <p:spPr>
          <a:xfrm>
            <a:off x="4038600" y="3385810"/>
            <a:ext cx="2895600" cy="17576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57400" y="1905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music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038600" y="1943100"/>
            <a:ext cx="2971800" cy="223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7" idx="1"/>
          </p:cNvCxnSpPr>
          <p:nvPr/>
        </p:nvCxnSpPr>
        <p:spPr>
          <a:xfrm>
            <a:off x="4038600" y="2166610"/>
            <a:ext cx="2895600" cy="23672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038600" y="2166610"/>
            <a:ext cx="2933700" cy="37007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24000" y="2514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kitchen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219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514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495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10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791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1" idx="2"/>
          </p:cNvCxnSpPr>
          <p:nvPr/>
        </p:nvCxnSpPr>
        <p:spPr>
          <a:xfrm flipV="1">
            <a:off x="4038600" y="1981200"/>
            <a:ext cx="2933700" cy="795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4" idx="1"/>
          </p:cNvCxnSpPr>
          <p:nvPr/>
        </p:nvCxnSpPr>
        <p:spPr>
          <a:xfrm flipV="1">
            <a:off x="4038600" y="2552700"/>
            <a:ext cx="2895600" cy="2235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0" idx="1"/>
          </p:cNvCxnSpPr>
          <p:nvPr/>
        </p:nvCxnSpPr>
        <p:spPr>
          <a:xfrm>
            <a:off x="4038600" y="2776210"/>
            <a:ext cx="2895600" cy="36626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676400" y="1295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038600" y="1295400"/>
            <a:ext cx="2933700" cy="2616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7" idx="1"/>
          </p:cNvCxnSpPr>
          <p:nvPr/>
        </p:nvCxnSpPr>
        <p:spPr>
          <a:xfrm>
            <a:off x="4038600" y="1557010"/>
            <a:ext cx="2895600" cy="29768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038600" y="1557010"/>
            <a:ext cx="2933700" cy="35483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752600" y="4343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nature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038600" y="2552700"/>
            <a:ext cx="2971800" cy="20523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5" idx="0"/>
          </p:cNvCxnSpPr>
          <p:nvPr/>
        </p:nvCxnSpPr>
        <p:spPr>
          <a:xfrm flipV="1">
            <a:off x="4038600" y="3200400"/>
            <a:ext cx="2933700" cy="14046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038600" y="4605010"/>
            <a:ext cx="2933700" cy="12623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133600" y="3733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50" name="Rectangle 49"/>
          <p:cNvSpPr/>
          <p:nvPr/>
        </p:nvSpPr>
        <p:spPr>
          <a:xfrm>
            <a:off x="6934200" y="6400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1752600" y="4953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math</a:t>
            </a:r>
            <a:endParaRPr lang="en-US" sz="2800" dirty="0"/>
          </a:p>
        </p:txBody>
      </p:sp>
      <p:cxnSp>
        <p:nvCxnSpPr>
          <p:cNvPr id="90" name="Straight Arrow Connector 89"/>
          <p:cNvCxnSpPr>
            <a:stCxn id="88" idx="3"/>
            <a:endCxn id="55" idx="2"/>
          </p:cNvCxnSpPr>
          <p:nvPr/>
        </p:nvCxnSpPr>
        <p:spPr>
          <a:xfrm flipV="1">
            <a:off x="3962400" y="3276600"/>
            <a:ext cx="3009900" cy="1938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8" idx="3"/>
            <a:endCxn id="57" idx="1"/>
          </p:cNvCxnSpPr>
          <p:nvPr/>
        </p:nvCxnSpPr>
        <p:spPr>
          <a:xfrm flipV="1">
            <a:off x="3962400" y="4533900"/>
            <a:ext cx="29718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8" idx="3"/>
            <a:endCxn id="58" idx="2"/>
          </p:cNvCxnSpPr>
          <p:nvPr/>
        </p:nvCxnSpPr>
        <p:spPr>
          <a:xfrm flipV="1">
            <a:off x="3962400" y="5181600"/>
            <a:ext cx="3009900" cy="330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447800" y="55727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physics</a:t>
            </a:r>
            <a:endParaRPr lang="en-US" sz="2800" dirty="0"/>
          </a:p>
        </p:txBody>
      </p:sp>
      <p:cxnSp>
        <p:nvCxnSpPr>
          <p:cNvPr id="103" name="Straight Arrow Connector 102"/>
          <p:cNvCxnSpPr>
            <a:stCxn id="101" idx="3"/>
            <a:endCxn id="56" idx="3"/>
          </p:cNvCxnSpPr>
          <p:nvPr/>
        </p:nvCxnSpPr>
        <p:spPr>
          <a:xfrm flipV="1">
            <a:off x="4038600" y="3848100"/>
            <a:ext cx="2971800" cy="19862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01" idx="3"/>
            <a:endCxn id="57" idx="0"/>
          </p:cNvCxnSpPr>
          <p:nvPr/>
        </p:nvCxnSpPr>
        <p:spPr>
          <a:xfrm flipV="1">
            <a:off x="4038600" y="4495800"/>
            <a:ext cx="2933700" cy="1338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1" idx="3"/>
            <a:endCxn id="50" idx="2"/>
          </p:cNvCxnSpPr>
          <p:nvPr/>
        </p:nvCxnSpPr>
        <p:spPr>
          <a:xfrm>
            <a:off x="4038600" y="5834390"/>
            <a:ext cx="2933700" cy="6426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3" name="Table 112"/>
          <p:cNvGraphicFramePr>
            <a:graphicFrameLocks noGrp="1"/>
          </p:cNvGraphicFramePr>
          <p:nvPr/>
        </p:nvGraphicFramePr>
        <p:xfrm>
          <a:off x="609600" y="5562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4" name="Table 113"/>
          <p:cNvGraphicFramePr>
            <a:graphicFrameLocks noGrp="1"/>
          </p:cNvGraphicFramePr>
          <p:nvPr/>
        </p:nvGraphicFramePr>
        <p:xfrm>
          <a:off x="609600" y="4343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343</Words>
  <Application>Microsoft Office PowerPoint</Application>
  <PresentationFormat>On-screen Show (4:3)</PresentationFormat>
  <Paragraphs>242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Puzzle 1</vt:lpstr>
      <vt:lpstr>Slide 2</vt:lpstr>
      <vt:lpstr>Slide 3</vt:lpstr>
      <vt:lpstr>Puzzle 2</vt:lpstr>
      <vt:lpstr>Slide 5</vt:lpstr>
      <vt:lpstr>Slide 6</vt:lpstr>
      <vt:lpstr>Slide 7</vt:lpstr>
      <vt:lpstr>Puzzle 3</vt:lpstr>
      <vt:lpstr>Slide 9</vt:lpstr>
      <vt:lpstr>Slide 10</vt:lpstr>
      <vt:lpstr>Puzzle 4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Game!</dc:title>
  <dc:creator>Dana</dc:creator>
  <cp:lastModifiedBy>Dana</cp:lastModifiedBy>
  <cp:revision>218</cp:revision>
  <dcterms:created xsi:type="dcterms:W3CDTF">2006-08-16T00:00:00Z</dcterms:created>
  <dcterms:modified xsi:type="dcterms:W3CDTF">2013-11-26T21:02:21Z</dcterms:modified>
</cp:coreProperties>
</file>