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625" r:id="rId2"/>
    <p:sldId id="299" r:id="rId3"/>
    <p:sldId id="300" r:id="rId4"/>
    <p:sldId id="301" r:id="rId5"/>
    <p:sldId id="29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C8C45-C889-45B9-9D34-4F2267825B48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3D963-FBE5-46FA-A65F-05FD5372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0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32F347-D999-461E-B7CB-3C19F3747F5C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1038"/>
            <a:ext cx="6049962" cy="34036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Do we decide by listening to the boss?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http://www.aerospaceguide.net/spaceshuttle/challenger_disaster.html  </a:t>
            </a:r>
          </a:p>
        </p:txBody>
      </p:sp>
    </p:spTree>
    <p:extLst>
      <p:ext uri="{BB962C8B-B14F-4D97-AF65-F5344CB8AC3E}">
        <p14:creationId xmlns:p14="http://schemas.microsoft.com/office/powerpoint/2010/main" val="2448635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A764C-9A74-4385-8A7D-EBAE999A0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0113D-219D-4B53-B4B1-1C351676A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C76B9-FE59-41F7-A232-9CF7E1495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178C-AE99-42AF-B9CC-22B646E42BE8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20E06-7D30-4F8A-BD37-EEA413B6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3BDA6-2819-4F03-9652-F4B84D105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14FF-0449-4EF4-BFFA-3BD22EFE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2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7ECDE-59BF-4333-AA27-75E5AEDF6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65404D-F9DC-49A6-8B35-3A3994802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E1409-49CD-48D3-A71B-7CBA2F149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178C-AE99-42AF-B9CC-22B646E42BE8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5596C-4246-4100-B7F3-4BA3373C0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8BE7A-B024-4CEE-836F-220494E94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14FF-0449-4EF4-BFFA-3BD22EFE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3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6D9AD8-BEB9-427A-AAEC-21AD3D6668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26E39-A7A5-4255-9C17-C4B6098AD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A5981-8175-4311-8BA6-A46D1152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178C-AE99-42AF-B9CC-22B646E42BE8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29DB9-A6EC-4DEC-A84A-034C99EC2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3BE40-99B8-48B5-BFE6-80B57F119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14FF-0449-4EF4-BFFA-3BD22EFE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E62F1-B765-416D-9B06-F6BD58B73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DFB39-A53F-4A30-B572-4EC4FD189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E1871-A1AD-4A63-84F8-462D87511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178C-AE99-42AF-B9CC-22B646E42BE8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DCBE1-4CFC-4277-9F2A-7D21DB12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5F472-85F5-444A-867E-46DF7217B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14FF-0449-4EF4-BFFA-3BD22EFE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6A010-83C3-46E2-BB78-B722AD143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AC142-CA05-429D-A0EC-52068D31B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689AA-1236-4B41-90B2-1F5C5AD02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178C-AE99-42AF-B9CC-22B646E42BE8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EEBFA-A609-4AD8-AF58-3708095B5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6D757-3E86-4556-B085-345A9682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14FF-0449-4EF4-BFFA-3BD22EFE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0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2FEFE-ECBD-4136-82B2-74A7433E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B1356-A585-48E9-B36F-A0B2AF057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71D36-0E58-4C00-BA17-5AE5E9545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8F2E1-1D7B-4E1F-A9FD-679CCBE4A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178C-AE99-42AF-B9CC-22B646E42BE8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2F4B6-973F-4874-B1D5-D15EA05F8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3A6E3-14B2-4F35-9E3B-54D4D5970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14FF-0449-4EF4-BFFA-3BD22EFE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3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3E7F3-45F9-4A54-B125-AA20F6F1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19D12-FD0D-4081-B630-999A1DF42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6FE79-731A-4159-948C-24BB1579C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265A15-F457-4DEE-A610-3387F87410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1B5ADF-E81C-4261-AC7D-2AB9D5A43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96D222-A52D-4B7D-A076-238B881A1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178C-AE99-42AF-B9CC-22B646E42BE8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51089E-33A0-46D1-9F9B-06C36CAF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FD4900-4032-4827-921F-3ABDE058D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14FF-0449-4EF4-BFFA-3BD22EFE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99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24EC7-1E7B-487C-8802-332DB76B0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8AA315-8F3B-4929-BF02-57988DABE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178C-AE99-42AF-B9CC-22B646E42BE8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7845F-9CB7-43CC-B1DD-8CA44C31E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18960C-9076-4720-96E7-C638F6FA5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14FF-0449-4EF4-BFFA-3BD22EFE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0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A3DA75-8312-4414-9529-A28A86DDB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178C-AE99-42AF-B9CC-22B646E42BE8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D19F9A-7AD4-4F12-A98B-2501E2D14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A9310-7AFE-47BD-9AE2-CAA0926D7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14FF-0449-4EF4-BFFA-3BD22EFE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8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24621-B37A-4A2D-9A87-C65A5A9C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9026C-9EEE-426F-A0ED-BD20DE8BB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D167DE-5BA7-473B-BB1C-6D3C2896D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EC723-919B-4634-85B7-275D786D5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178C-AE99-42AF-B9CC-22B646E42BE8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C6614-D7F3-4D86-89CA-2E1892738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FC734-F805-4C63-BE99-561EF9F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14FF-0449-4EF4-BFFA-3BD22EFE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9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940B-3907-4186-94FD-3BBC21D8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F53188-3B80-4545-B4F7-B80B04F3A6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43088-9035-44E8-BCB3-14043E009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5DD5B-C774-47DE-924A-275B9ACB8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178C-AE99-42AF-B9CC-22B646E42BE8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361EA-60FD-48CC-972D-E1A4F2DD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669F6-7FB4-4932-BAF6-3239DC977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14FF-0449-4EF4-BFFA-3BD22EFE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3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E0EAD2-69B4-4B05-9963-DF155A892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F0C21-E7AC-4633-B4C4-99D311A36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40625-C6C9-4F14-90FB-A9A0621735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F178C-AE99-42AF-B9CC-22B646E42BE8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13486-34FE-482E-90D4-1B53D3DD0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60768-FD9D-40EE-BA05-447CD11F6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114FF-0449-4EF4-BFFA-3BD22EFE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6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1.png"/><Relationship Id="rId2" Type="http://schemas.microsoft.com/office/2007/relationships/media" Target="../media/media4.m4a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1B52F-F18A-4742-94BA-E51380739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79394"/>
            <a:ext cx="9144000" cy="89921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</a:rPr>
              <a:t>The Challenger Disaster</a:t>
            </a:r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B853286C-5547-461C-8802-39C7A9A899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7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301"/>
    </mc:Choice>
    <mc:Fallback>
      <p:transition spd="slow" advTm="18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411C162E-5910-4FC9-865A-3DB0E47C9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240" y="461789"/>
            <a:ext cx="7081520" cy="571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90EE51-B63C-4C33-8AEE-6D69FC69AE73}"/>
              </a:ext>
            </a:extLst>
          </p:cNvPr>
          <p:cNvSpPr/>
          <p:nvPr/>
        </p:nvSpPr>
        <p:spPr>
          <a:xfrm>
            <a:off x="5102809" y="6312654"/>
            <a:ext cx="19476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/>
              <a:t>January 28, 1986</a:t>
            </a:r>
            <a:endParaRPr lang="en-US" sz="2000" dirty="0"/>
          </a:p>
        </p:txBody>
      </p:sp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041FFB36-6D60-49BD-AF3F-33E2BE2A12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52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801"/>
    </mc:Choice>
    <mc:Fallback>
      <p:transition spd="slow" advTm="120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60118D8A-C570-45FD-9E70-607C6B5DE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165" y="1085374"/>
            <a:ext cx="6249670" cy="468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C1ECAA-B48B-4919-BC4A-A8B38A523334}"/>
              </a:ext>
            </a:extLst>
          </p:cNvPr>
          <p:cNvSpPr/>
          <p:nvPr/>
        </p:nvSpPr>
        <p:spPr>
          <a:xfrm>
            <a:off x="4828222" y="6028174"/>
            <a:ext cx="23900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The Challenger Crew </a:t>
            </a: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82DEAA8E-E4F6-4B3C-9BF5-012F61188E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5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92"/>
    </mc:Choice>
    <mc:Fallback>
      <p:transition spd="slow" advTm="12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pace shuttle solid rocket booster">
            <a:extLst>
              <a:ext uri="{FF2B5EF4-FFF2-40B4-BE49-F238E27FC236}">
                <a16:creationId xmlns:a16="http://schemas.microsoft.com/office/drawing/2014/main" id="{63E4403F-4244-443F-A64D-31B91B213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668" y="3210561"/>
            <a:ext cx="5911128" cy="311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pace shuttle solid rocket booster">
            <a:extLst>
              <a:ext uri="{FF2B5EF4-FFF2-40B4-BE49-F238E27FC236}">
                <a16:creationId xmlns:a16="http://schemas.microsoft.com/office/drawing/2014/main" id="{DEE9CD09-735A-4DE3-9737-369E3EFF0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04" y="529271"/>
            <a:ext cx="561975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4FDE91-3056-4D41-ACEA-0C41DEC44091}"/>
              </a:ext>
            </a:extLst>
          </p:cNvPr>
          <p:cNvSpPr txBox="1"/>
          <p:nvPr/>
        </p:nvSpPr>
        <p:spPr>
          <a:xfrm>
            <a:off x="1204718" y="4014541"/>
            <a:ext cx="3383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Solid Rocket Boosters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54EB511-D119-4639-BE1F-DBCDBE1347FE}"/>
              </a:ext>
            </a:extLst>
          </p:cNvPr>
          <p:cNvCxnSpPr>
            <a:cxnSpLocks/>
          </p:cNvCxnSpPr>
          <p:nvPr/>
        </p:nvCxnSpPr>
        <p:spPr>
          <a:xfrm>
            <a:off x="9601200" y="2865120"/>
            <a:ext cx="0" cy="16357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2F5B588-4A01-4926-865F-006117AAB277}"/>
              </a:ext>
            </a:extLst>
          </p:cNvPr>
          <p:cNvCxnSpPr/>
          <p:nvPr/>
        </p:nvCxnSpPr>
        <p:spPr>
          <a:xfrm>
            <a:off x="1524000" y="264160"/>
            <a:ext cx="20320" cy="40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BA76FF1-2E19-4910-9405-24778FA42349}"/>
              </a:ext>
            </a:extLst>
          </p:cNvPr>
          <p:cNvCxnSpPr>
            <a:cxnSpLocks/>
          </p:cNvCxnSpPr>
          <p:nvPr/>
        </p:nvCxnSpPr>
        <p:spPr>
          <a:xfrm>
            <a:off x="10810240" y="2865120"/>
            <a:ext cx="0" cy="16357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F3E6753-5068-484F-9B54-DEEAE1313A89}"/>
              </a:ext>
            </a:extLst>
          </p:cNvPr>
          <p:cNvCxnSpPr>
            <a:cxnSpLocks/>
          </p:cNvCxnSpPr>
          <p:nvPr/>
        </p:nvCxnSpPr>
        <p:spPr>
          <a:xfrm>
            <a:off x="7874592" y="2910840"/>
            <a:ext cx="0" cy="16357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E1EFBA0-62EC-4CA9-8EC7-A91F85E10D77}"/>
              </a:ext>
            </a:extLst>
          </p:cNvPr>
          <p:cNvCxnSpPr>
            <a:cxnSpLocks/>
          </p:cNvCxnSpPr>
          <p:nvPr/>
        </p:nvCxnSpPr>
        <p:spPr>
          <a:xfrm>
            <a:off x="6980512" y="2921000"/>
            <a:ext cx="0" cy="16357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255E912-A2E2-417A-8F50-87A55536880A}"/>
              </a:ext>
            </a:extLst>
          </p:cNvPr>
          <p:cNvCxnSpPr>
            <a:cxnSpLocks/>
          </p:cNvCxnSpPr>
          <p:nvPr/>
        </p:nvCxnSpPr>
        <p:spPr>
          <a:xfrm>
            <a:off x="6472512" y="2921000"/>
            <a:ext cx="0" cy="16357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8E22D68-A96B-40F5-97EF-D6495F5BC3C1}"/>
              </a:ext>
            </a:extLst>
          </p:cNvPr>
          <p:cNvCxnSpPr>
            <a:cxnSpLocks/>
          </p:cNvCxnSpPr>
          <p:nvPr/>
        </p:nvCxnSpPr>
        <p:spPr>
          <a:xfrm>
            <a:off x="8698144" y="2865120"/>
            <a:ext cx="0" cy="16357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7836831-CEC2-4E3D-AB9E-EF46FBC84AE9}"/>
              </a:ext>
            </a:extLst>
          </p:cNvPr>
          <p:cNvSpPr txBox="1"/>
          <p:nvPr/>
        </p:nvSpPr>
        <p:spPr>
          <a:xfrm>
            <a:off x="7376752" y="2110421"/>
            <a:ext cx="2440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Locations of the O Rings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7782A4B-A3EA-4786-B2A8-07CA4522A50B}"/>
              </a:ext>
            </a:extLst>
          </p:cNvPr>
          <p:cNvCxnSpPr>
            <a:cxnSpLocks/>
          </p:cNvCxnSpPr>
          <p:nvPr/>
        </p:nvCxnSpPr>
        <p:spPr>
          <a:xfrm flipH="1">
            <a:off x="4678769" y="1378007"/>
            <a:ext cx="1682842" cy="133906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512840-25A8-4F73-8A5B-D2B1D160489C}"/>
              </a:ext>
            </a:extLst>
          </p:cNvPr>
          <p:cNvCxnSpPr>
            <a:cxnSpLocks/>
          </p:cNvCxnSpPr>
          <p:nvPr/>
        </p:nvCxnSpPr>
        <p:spPr>
          <a:xfrm>
            <a:off x="653143" y="1136469"/>
            <a:ext cx="1388974" cy="141212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5" name="Audio 1044">
            <a:hlinkClick r:id="" action="ppaction://media"/>
            <a:extLst>
              <a:ext uri="{FF2B5EF4-FFF2-40B4-BE49-F238E27FC236}">
                <a16:creationId xmlns:a16="http://schemas.microsoft.com/office/drawing/2014/main" id="{0551C98D-CBCE-476E-8845-B6814DC37C2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168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262"/>
    </mc:Choice>
    <mc:Fallback>
      <p:transition spd="slow" advTm="124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5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514600" y="4343401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4199962" y="5238527"/>
            <a:ext cx="32819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dirty="0"/>
              <a:t>Roger </a:t>
            </a:r>
            <a:r>
              <a:rPr lang="en-US" dirty="0" err="1"/>
              <a:t>Boisjoly</a:t>
            </a:r>
            <a:endParaRPr lang="en-US" dirty="0"/>
          </a:p>
        </p:txBody>
      </p:sp>
      <p:pic>
        <p:nvPicPr>
          <p:cNvPr id="312322" name="Picture 2" descr="Roger Boisjoly sitting at his desk with a book and magnifying glass.">
            <a:extLst>
              <a:ext uri="{FF2B5EF4-FFF2-40B4-BE49-F238E27FC236}">
                <a16:creationId xmlns:a16="http://schemas.microsoft.com/office/drawing/2014/main" id="{27706D26-3957-4620-92E5-0B666573A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18" y="658505"/>
            <a:ext cx="3818013" cy="412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CF56FF68-553E-4AC0-9773-E74FE7BE7A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411"/>
    </mc:Choice>
    <mc:Fallback>
      <p:transition spd="slow" advTm="1134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3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46</Words>
  <Application>Microsoft Office PowerPoint</Application>
  <PresentationFormat>Widescreen</PresentationFormat>
  <Paragraphs>10</Paragraphs>
  <Slides>5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</vt:lpstr>
      <vt:lpstr>Office Theme</vt:lpstr>
      <vt:lpstr>The Challenger Disaster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Rich</dc:creator>
  <cp:lastModifiedBy>Alan Cline</cp:lastModifiedBy>
  <cp:revision>12</cp:revision>
  <dcterms:created xsi:type="dcterms:W3CDTF">2020-03-24T03:20:26Z</dcterms:created>
  <dcterms:modified xsi:type="dcterms:W3CDTF">2020-03-26T18:33:44Z</dcterms:modified>
</cp:coreProperties>
</file>