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630" r:id="rId3"/>
    <p:sldId id="629" r:id="rId4"/>
    <p:sldId id="59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Cline" initials="AC" lastIdx="1" clrIdx="0">
    <p:extLst>
      <p:ext uri="{19B8F6BF-5375-455C-9EA6-DF929625EA0E}">
        <p15:presenceInfo xmlns:p15="http://schemas.microsoft.com/office/powerpoint/2012/main" userId="6cd20b9a1cb588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932"/>
    <a:srgbClr val="42502A"/>
    <a:srgbClr val="697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75" autoAdjust="0"/>
  </p:normalViewPr>
  <p:slideViewPr>
    <p:cSldViewPr snapToGrid="0">
      <p:cViewPr varScale="1">
        <p:scale>
          <a:sx n="61" d="100"/>
          <a:sy n="61" d="100"/>
        </p:scale>
        <p:origin x="809"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1T12:09:35.152" idx="1">
    <p:pos x="1261" y="4572"/>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59FF6-2347-42DB-A5AD-E014DBF7B64C}"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4552A-840B-42EC-AA13-2398222FB622}" type="slidenum">
              <a:rPr lang="en-US" smtClean="0"/>
              <a:t>‹#›</a:t>
            </a:fld>
            <a:endParaRPr lang="en-US"/>
          </a:p>
        </p:txBody>
      </p:sp>
    </p:spTree>
    <p:extLst>
      <p:ext uri="{BB962C8B-B14F-4D97-AF65-F5344CB8AC3E}">
        <p14:creationId xmlns:p14="http://schemas.microsoft.com/office/powerpoint/2010/main" val="398542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052B4-AE03-4769-8567-08C6B6A29793}" type="slidenum">
              <a:rPr lang="en-US" altLang="en-US"/>
              <a:pPr>
                <a:spcBef>
                  <a:spcPct val="0"/>
                </a:spcBef>
              </a:pPr>
              <a:t>3</a:t>
            </a:fld>
            <a:endParaRPr lang="en-US" altLang="en-US"/>
          </a:p>
        </p:txBody>
      </p:sp>
      <p:sp>
        <p:nvSpPr>
          <p:cNvPr id="157699" name="Rectangle 2"/>
          <p:cNvSpPr>
            <a:spLocks noGrp="1" noRot="1" noChangeAspect="1" noChangeArrowheads="1" noTextEdit="1"/>
          </p:cNvSpPr>
          <p:nvPr>
            <p:ph type="sldImg"/>
          </p:nvPr>
        </p:nvSpPr>
        <p:spPr>
          <a:xfrm>
            <a:off x="404813" y="681038"/>
            <a:ext cx="6049962" cy="3403600"/>
          </a:xfrm>
          <a:ln/>
        </p:spPr>
      </p:sp>
      <p:sp>
        <p:nvSpPr>
          <p:cNvPr id="157700"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https://www.aoc.gov/art/historic-rotunda-paintings/baptism-Pocahontas    </a:t>
            </a:r>
          </a:p>
          <a:p>
            <a:pPr eaLnBrk="1" hangingPunct="1"/>
            <a:r>
              <a:rPr lang="en-US" altLang="en-US" dirty="0">
                <a:latin typeface="Arial" panose="020B0604020202020204" pitchFamily="34" charset="0"/>
              </a:rPr>
              <a:t>John Rolfe (c. 1585 – 1622) </a:t>
            </a:r>
          </a:p>
          <a:p>
            <a:pPr eaLnBrk="1" hangingPunct="1"/>
            <a:r>
              <a:rPr lang="en-US" altLang="en-US" dirty="0">
                <a:latin typeface="Arial" panose="020B0604020202020204" pitchFamily="34" charset="0"/>
              </a:rPr>
              <a:t>Rolfe developed new technology – a strain of tobacco that grew well in VA and that Europeans wanted.  It kept the VA colony alive.  But what were some unintended consequences?  (tobacco deaths today, slavery back then)  Do we need to worry about unintended consequences of today’s technologies?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3150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http://www.latimes.com/world/la-fg-obama-hiroshima-20160527-snap-story.html</a:t>
            </a:r>
          </a:p>
          <a:p>
            <a:endParaRPr lang="en-US" dirty="0"/>
          </a:p>
        </p:txBody>
      </p:sp>
      <p:sp>
        <p:nvSpPr>
          <p:cNvPr id="4" name="Slide Number Placeholder 3"/>
          <p:cNvSpPr>
            <a:spLocks noGrp="1"/>
          </p:cNvSpPr>
          <p:nvPr>
            <p:ph type="sldNum" sz="quarter" idx="10"/>
          </p:nvPr>
        </p:nvSpPr>
        <p:spPr/>
        <p:txBody>
          <a:bodyPr/>
          <a:lstStyle/>
          <a:p>
            <a:pPr>
              <a:defRPr/>
            </a:pPr>
            <a:fld id="{7F95C244-118B-4A96-B04B-CE7E3227E5C2}" type="slidenum">
              <a:rPr lang="en-US" altLang="en-US" smtClean="0"/>
              <a:pPr>
                <a:defRPr/>
              </a:pPr>
              <a:t>4</a:t>
            </a:fld>
            <a:endParaRPr lang="en-US" altLang="en-US"/>
          </a:p>
        </p:txBody>
      </p:sp>
    </p:spTree>
    <p:extLst>
      <p:ext uri="{BB962C8B-B14F-4D97-AF65-F5344CB8AC3E}">
        <p14:creationId xmlns:p14="http://schemas.microsoft.com/office/powerpoint/2010/main" val="246891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71AF-E8F7-443D-86BC-73AE66CA3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8D5357-28F6-40FC-9BC6-5E53A33E4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D5F0D3-B391-412A-8066-D61F2FFB0014}"/>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52D070EA-EA4A-4A7D-AEC8-564BAF9E8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8703D-3690-4724-B8AE-C724D17B971E}"/>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188436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D6C2-B7BF-48E6-811C-9A9EC1F6CE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7DF1B4-4CCC-4291-93B6-D208962FD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49BDD-1542-43E7-987D-8B7200F3D2BB}"/>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21694DAE-020C-4F4F-835D-F8133A39D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F0EF6-B534-4119-B5BA-A9E78ECC42CA}"/>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141447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17321B-E934-48AA-8149-146627639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8EF156-7DC9-46B4-B878-34D008C4A5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B9413-CA87-4EF6-848A-F04816915434}"/>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7D61DBB9-8E20-4106-B853-26D9591DD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1FA45-66E3-49F9-BE25-4CE5E5FA0746}"/>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11496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3F85-D737-4B16-BC53-F3C311F312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64C73-D0DE-454D-86AA-D9A5E875F7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AA7F5-A773-47F3-BFA8-443F132BF5CC}"/>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04ED7252-F1F0-4D79-8281-B036335AB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4A012-0FC5-4791-8FE0-A408E53A688E}"/>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19368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88DF-0B18-423A-8DFA-E8A46BEF18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35E51-F87C-48D6-809E-7DA4A247E1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882158-91EB-488D-82DD-0E2175C87D78}"/>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6E1AFE1C-754F-4B69-BC74-9C5437105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20C9F-604D-4F20-AF79-B5D11EE0D314}"/>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39847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DCA0-0285-4ADA-9F50-3EA92E3F8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9F126C-D6D9-405B-B40C-73CF705FC6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8A1FE-4672-4235-8708-3D3628CE35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7C30D-F3F4-497E-93D5-011EF33EC60F}"/>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6" name="Footer Placeholder 5">
            <a:extLst>
              <a:ext uri="{FF2B5EF4-FFF2-40B4-BE49-F238E27FC236}">
                <a16:creationId xmlns:a16="http://schemas.microsoft.com/office/drawing/2014/main" id="{9BBF7F0E-0740-432B-AB79-F0CDACE60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431F9-D740-4FD6-8429-977AE78AE9EB}"/>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19876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DD93-D43A-4BFF-9EE7-EAD96F7865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55817-9DE8-4647-8901-DC9BDCEEA5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5EE5E2-8419-47B1-93BC-14EA5C464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4EF267-083F-41A9-BF98-C812CDE82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7C6BC-E008-4405-BB23-577245948F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FE678B-872A-4FFF-92B4-D8256540173D}"/>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8" name="Footer Placeholder 7">
            <a:extLst>
              <a:ext uri="{FF2B5EF4-FFF2-40B4-BE49-F238E27FC236}">
                <a16:creationId xmlns:a16="http://schemas.microsoft.com/office/drawing/2014/main" id="{B29E9D83-E5FC-4BCB-A639-70522F402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FCE56E-7FAA-491E-AD0C-CE97FBFF7293}"/>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31624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3559-4E26-405E-AC53-3C177AB8B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08CBCF-4C44-4354-9065-51A0F7F8F041}"/>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4" name="Footer Placeholder 3">
            <a:extLst>
              <a:ext uri="{FF2B5EF4-FFF2-40B4-BE49-F238E27FC236}">
                <a16:creationId xmlns:a16="http://schemas.microsoft.com/office/drawing/2014/main" id="{B12FC630-9053-42A7-8F2E-682BCFC31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D2821E-7B27-443B-8348-DFF6B18D9D2B}"/>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306351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28CBD-5190-402B-82CE-EFA7943A4750}"/>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3" name="Footer Placeholder 2">
            <a:extLst>
              <a:ext uri="{FF2B5EF4-FFF2-40B4-BE49-F238E27FC236}">
                <a16:creationId xmlns:a16="http://schemas.microsoft.com/office/drawing/2014/main" id="{28751E6A-AE90-4FB6-99A3-20E51F074A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1B76CD-6BB6-445E-884B-46E254E80AE0}"/>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97001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BD5AF-0E73-41C0-85AB-75BDE8CB0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F66975-0040-42F1-A09E-19E0736058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32F852-CD88-472E-9CF2-4BACBAA93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58A2B-AB20-4522-A8AC-5B668F409678}"/>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6" name="Footer Placeholder 5">
            <a:extLst>
              <a:ext uri="{FF2B5EF4-FFF2-40B4-BE49-F238E27FC236}">
                <a16:creationId xmlns:a16="http://schemas.microsoft.com/office/drawing/2014/main" id="{C58FBFB2-9C98-459F-BF36-DBCDF18EF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A1061-212D-4FA0-B208-B3C57618929E}"/>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383741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4890-B193-4940-9F19-8671F00B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2B6AAB-8438-4DB4-818C-887ED2384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EBCEE4-913E-46F2-BEA7-C63C48D81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022000-69ED-4C29-A592-706E4AB85D30}"/>
              </a:ext>
            </a:extLst>
          </p:cNvPr>
          <p:cNvSpPr>
            <a:spLocks noGrp="1"/>
          </p:cNvSpPr>
          <p:nvPr>
            <p:ph type="dt" sz="half" idx="10"/>
          </p:nvPr>
        </p:nvSpPr>
        <p:spPr/>
        <p:txBody>
          <a:bodyPr/>
          <a:lstStyle/>
          <a:p>
            <a:fld id="{49CD9762-538B-4DF3-AFF5-BE52EEFB055F}" type="datetimeFigureOut">
              <a:rPr lang="en-US" smtClean="0"/>
              <a:t>4/6/2020</a:t>
            </a:fld>
            <a:endParaRPr lang="en-US"/>
          </a:p>
        </p:txBody>
      </p:sp>
      <p:sp>
        <p:nvSpPr>
          <p:cNvPr id="6" name="Footer Placeholder 5">
            <a:extLst>
              <a:ext uri="{FF2B5EF4-FFF2-40B4-BE49-F238E27FC236}">
                <a16:creationId xmlns:a16="http://schemas.microsoft.com/office/drawing/2014/main" id="{E986EFEA-A08D-45D0-9E50-687A9C107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7B3F2-0F57-428A-8475-E249F710E387}"/>
              </a:ext>
            </a:extLst>
          </p:cNvPr>
          <p:cNvSpPr>
            <a:spLocks noGrp="1"/>
          </p:cNvSpPr>
          <p:nvPr>
            <p:ph type="sldNum" sz="quarter" idx="12"/>
          </p:nvPr>
        </p:nvSpPr>
        <p:spPr/>
        <p:txBody>
          <a:bodyPr/>
          <a:lstStyle/>
          <a:p>
            <a:fld id="{6D00A1DC-DF73-4A6A-9DAF-8A03C3F12E21}" type="slidenum">
              <a:rPr lang="en-US" smtClean="0"/>
              <a:t>‹#›</a:t>
            </a:fld>
            <a:endParaRPr lang="en-US"/>
          </a:p>
        </p:txBody>
      </p:sp>
    </p:spTree>
    <p:extLst>
      <p:ext uri="{BB962C8B-B14F-4D97-AF65-F5344CB8AC3E}">
        <p14:creationId xmlns:p14="http://schemas.microsoft.com/office/powerpoint/2010/main" val="205058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B1E06-2AB2-402E-99C0-F3932A8A3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74437-667F-434F-A35A-6520E4A7DD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E4BFF-995C-4B68-903B-A0D147352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D9762-538B-4DF3-AFF5-BE52EEFB055F}" type="datetimeFigureOut">
              <a:rPr lang="en-US" smtClean="0"/>
              <a:t>4/6/2020</a:t>
            </a:fld>
            <a:endParaRPr lang="en-US"/>
          </a:p>
        </p:txBody>
      </p:sp>
      <p:sp>
        <p:nvSpPr>
          <p:cNvPr id="5" name="Footer Placeholder 4">
            <a:extLst>
              <a:ext uri="{FF2B5EF4-FFF2-40B4-BE49-F238E27FC236}">
                <a16:creationId xmlns:a16="http://schemas.microsoft.com/office/drawing/2014/main" id="{815B00E4-0B25-428E-9CDC-E3A4000AD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8DD71F-A932-4729-AB9D-EBF3AF208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A1DC-DF73-4A6A-9DAF-8A03C3F12E21}" type="slidenum">
              <a:rPr lang="en-US" smtClean="0"/>
              <a:t>‹#›</a:t>
            </a:fld>
            <a:endParaRPr lang="en-US"/>
          </a:p>
        </p:txBody>
      </p:sp>
    </p:spTree>
    <p:extLst>
      <p:ext uri="{BB962C8B-B14F-4D97-AF65-F5344CB8AC3E}">
        <p14:creationId xmlns:p14="http://schemas.microsoft.com/office/powerpoint/2010/main" val="1633609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4.mp4"/><Relationship Id="rId7" Type="http://schemas.openxmlformats.org/officeDocument/2006/relationships/notesSlide" Target="../notesSlides/notesSlide2.xml"/><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slideLayout" Target="../slideLayouts/slideLayout6.xml"/><Relationship Id="rId5" Type="http://schemas.openxmlformats.org/officeDocument/2006/relationships/audio" Target="../media/media5.m4a"/><Relationship Id="rId10" Type="http://schemas.openxmlformats.org/officeDocument/2006/relationships/comments" Target="../comments/comment1.xml"/><Relationship Id="rId4" Type="http://schemas.microsoft.com/office/2007/relationships/media" Target="../media/media5.m4a"/><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B52F-F18A-4742-94BA-E51380739A60}"/>
              </a:ext>
            </a:extLst>
          </p:cNvPr>
          <p:cNvSpPr>
            <a:spLocks noGrp="1"/>
          </p:cNvSpPr>
          <p:nvPr>
            <p:ph type="ctrTitle"/>
          </p:nvPr>
        </p:nvSpPr>
        <p:spPr/>
        <p:txBody>
          <a:bodyPr/>
          <a:lstStyle/>
          <a:p>
            <a:r>
              <a:rPr lang="en-US" dirty="0">
                <a:latin typeface="Century" panose="02040604050505020304" pitchFamily="18" charset="0"/>
              </a:rPr>
              <a:t>Introduction</a:t>
            </a:r>
          </a:p>
        </p:txBody>
      </p:sp>
      <p:sp>
        <p:nvSpPr>
          <p:cNvPr id="3" name="Subtitle 2">
            <a:extLst>
              <a:ext uri="{FF2B5EF4-FFF2-40B4-BE49-F238E27FC236}">
                <a16:creationId xmlns:a16="http://schemas.microsoft.com/office/drawing/2014/main" id="{4FF3ED1E-5498-4845-8B07-E1B9FC43EA84}"/>
              </a:ext>
            </a:extLst>
          </p:cNvPr>
          <p:cNvSpPr>
            <a:spLocks noGrp="1"/>
          </p:cNvSpPr>
          <p:nvPr>
            <p:ph type="subTitle" idx="1"/>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id="{E70C250C-50BE-470A-9BCC-0B5845055A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9379577"/>
      </p:ext>
    </p:extLst>
  </p:cSld>
  <p:clrMapOvr>
    <a:masterClrMapping/>
  </p:clrMapOvr>
  <mc:AlternateContent xmlns:mc="http://schemas.openxmlformats.org/markup-compatibility/2006" xmlns:p14="http://schemas.microsoft.com/office/powerpoint/2010/main">
    <mc:Choice Requires="p14">
      <p:transition spd="slow" p14:dur="2000" advTm="11010"/>
    </mc:Choice>
    <mc:Fallback xmlns="">
      <p:transition spd="slow" advTm="1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9CD664-112B-43A7-B0AB-2377EDBB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100" y="344805"/>
            <a:ext cx="6325292" cy="6236971"/>
          </a:xfrm>
          <a:prstGeom prst="rect">
            <a:avLst/>
          </a:prstGeom>
        </p:spPr>
      </p:pic>
      <p:sp>
        <p:nvSpPr>
          <p:cNvPr id="4" name="TextBox 3">
            <a:extLst>
              <a:ext uri="{FF2B5EF4-FFF2-40B4-BE49-F238E27FC236}">
                <a16:creationId xmlns:a16="http://schemas.microsoft.com/office/drawing/2014/main" id="{6C04A9EA-7C4F-493D-BEDF-B1FEE2E5F1A3}"/>
              </a:ext>
            </a:extLst>
          </p:cNvPr>
          <p:cNvSpPr txBox="1"/>
          <p:nvPr/>
        </p:nvSpPr>
        <p:spPr>
          <a:xfrm>
            <a:off x="953589" y="2063930"/>
            <a:ext cx="3905794" cy="1938992"/>
          </a:xfrm>
          <a:prstGeom prst="rect">
            <a:avLst/>
          </a:prstGeom>
          <a:noFill/>
        </p:spPr>
        <p:txBody>
          <a:bodyPr wrap="square" rtlCol="0">
            <a:spAutoFit/>
          </a:bodyPr>
          <a:lstStyle/>
          <a:p>
            <a:pPr algn="ctr"/>
            <a:r>
              <a:rPr lang="en-US" sz="4000" dirty="0"/>
              <a:t>The Ethical Computer Professional</a:t>
            </a:r>
          </a:p>
        </p:txBody>
      </p:sp>
      <p:sp>
        <p:nvSpPr>
          <p:cNvPr id="8" name="Oval 7">
            <a:extLst>
              <a:ext uri="{FF2B5EF4-FFF2-40B4-BE49-F238E27FC236}">
                <a16:creationId xmlns:a16="http://schemas.microsoft.com/office/drawing/2014/main" id="{3EEDC377-A039-47D0-A7BB-5F834210F6CA}"/>
              </a:ext>
            </a:extLst>
          </p:cNvPr>
          <p:cNvSpPr/>
          <p:nvPr/>
        </p:nvSpPr>
        <p:spPr>
          <a:xfrm>
            <a:off x="8801100" y="276224"/>
            <a:ext cx="2314575" cy="81915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C661D83F-3130-428A-A396-CB56755173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04328493"/>
      </p:ext>
    </p:extLst>
  </p:cSld>
  <p:clrMapOvr>
    <a:masterClrMapping/>
  </p:clrMapOvr>
  <mc:AlternateContent xmlns:mc="http://schemas.openxmlformats.org/markup-compatibility/2006" xmlns:p14="http://schemas.microsoft.com/office/powerpoint/2010/main">
    <mc:Choice Requires="p14">
      <p:transition spd="slow" p14:dur="2000" advTm="7484"/>
    </mc:Choice>
    <mc:Fallback xmlns="">
      <p:transition spd="slow" advTm="7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981200" y="274638"/>
            <a:ext cx="8229600" cy="639762"/>
          </a:xfrm>
        </p:spPr>
        <p:txBody>
          <a:bodyPr/>
          <a:lstStyle/>
          <a:p>
            <a:pPr algn="ctr" eaLnBrk="1" hangingPunct="1"/>
            <a:r>
              <a:rPr lang="en-US" altLang="en-US" sz="3200" b="1" dirty="0"/>
              <a:t>Who is this person and why should we care?</a:t>
            </a:r>
          </a:p>
        </p:txBody>
      </p:sp>
      <p:pic>
        <p:nvPicPr>
          <p:cNvPr id="7" name="Picture 2" descr="baptism_pocahontas">
            <a:extLst>
              <a:ext uri="{FF2B5EF4-FFF2-40B4-BE49-F238E27FC236}">
                <a16:creationId xmlns:a16="http://schemas.microsoft.com/office/drawing/2014/main" id="{489CE98A-2FF4-44E7-A25C-3ED7BCA7A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965" y="1129106"/>
            <a:ext cx="7014071" cy="459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a:extLst>
              <a:ext uri="{FF2B5EF4-FFF2-40B4-BE49-F238E27FC236}">
                <a16:creationId xmlns:a16="http://schemas.microsoft.com/office/drawing/2014/main" id="{8FC29E3E-9D47-48A7-9013-CD641CE0E793}"/>
              </a:ext>
            </a:extLst>
          </p:cNvPr>
          <p:cNvSpPr>
            <a:spLocks noChangeShapeType="1"/>
          </p:cNvSpPr>
          <p:nvPr/>
        </p:nvSpPr>
        <p:spPr bwMode="auto">
          <a:xfrm>
            <a:off x="5533534" y="949751"/>
            <a:ext cx="838200" cy="1932797"/>
          </a:xfrm>
          <a:prstGeom prst="line">
            <a:avLst/>
          </a:prstGeom>
          <a:noFill/>
          <a:ln w="762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a:extLst>
              <a:ext uri="{FF2B5EF4-FFF2-40B4-BE49-F238E27FC236}">
                <a16:creationId xmlns:a16="http://schemas.microsoft.com/office/drawing/2014/main" id="{553ACDE9-509B-4418-AC32-CE62EE61FCA1}"/>
              </a:ext>
            </a:extLst>
          </p:cNvPr>
          <p:cNvSpPr>
            <a:spLocks noChangeArrowheads="1"/>
          </p:cNvSpPr>
          <p:nvPr/>
        </p:nvSpPr>
        <p:spPr bwMode="auto">
          <a:xfrm>
            <a:off x="5952634" y="2882548"/>
            <a:ext cx="1143000" cy="2743200"/>
          </a:xfrm>
          <a:prstGeom prst="ellipse">
            <a:avLst/>
          </a:prstGeom>
          <a:noFill/>
          <a:ln w="38100">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a:extLst>
              <a:ext uri="{FF2B5EF4-FFF2-40B4-BE49-F238E27FC236}">
                <a16:creationId xmlns:a16="http://schemas.microsoft.com/office/drawing/2014/main" id="{89110088-3492-4E5B-AB84-022B0CABECD1}"/>
              </a:ext>
            </a:extLst>
          </p:cNvPr>
          <p:cNvSpPr txBox="1"/>
          <p:nvPr/>
        </p:nvSpPr>
        <p:spPr>
          <a:xfrm>
            <a:off x="4788951" y="5921313"/>
            <a:ext cx="3884786" cy="523220"/>
          </a:xfrm>
          <a:prstGeom prst="rect">
            <a:avLst/>
          </a:prstGeom>
          <a:noFill/>
        </p:spPr>
        <p:txBody>
          <a:bodyPr wrap="square" rtlCol="0">
            <a:spAutoFit/>
          </a:bodyPr>
          <a:lstStyle/>
          <a:p>
            <a:r>
              <a:rPr lang="en-US" sz="2800" b="1" dirty="0"/>
              <a:t>John Rolfe</a:t>
            </a:r>
            <a:r>
              <a:rPr lang="en-US" sz="2800" dirty="0"/>
              <a:t> (1585–1622)</a:t>
            </a:r>
          </a:p>
        </p:txBody>
      </p:sp>
      <p:pic>
        <p:nvPicPr>
          <p:cNvPr id="16" name="Audio 15">
            <a:hlinkClick r:id="" action="ppaction://media"/>
            <a:extLst>
              <a:ext uri="{FF2B5EF4-FFF2-40B4-BE49-F238E27FC236}">
                <a16:creationId xmlns:a16="http://schemas.microsoft.com/office/drawing/2014/main" id="{57E41389-A821-48D9-A901-72D7F344B4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57777542"/>
      </p:ext>
    </p:extLst>
  </p:cSld>
  <p:clrMapOvr>
    <a:masterClrMapping/>
  </p:clrMapOvr>
  <mc:AlternateContent xmlns:mc="http://schemas.openxmlformats.org/markup-compatibility/2006" xmlns:p14="http://schemas.microsoft.com/office/powerpoint/2010/main">
    <mc:Choice Requires="p14">
      <p:transition spd="slow" p14:dur="2000" advTm="218237"/>
    </mc:Choice>
    <mc:Fallback xmlns="">
      <p:transition spd="slow" advTm="21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6674"/>
                                        </p:tgtEl>
                                        <p:attrNameLst>
                                          <p:attrName>style.visibility</p:attrName>
                                        </p:attrNameLst>
                                      </p:cBhvr>
                                      <p:to>
                                        <p:strVal val="visible"/>
                                      </p:to>
                                    </p:set>
                                    <p:animEffect transition="in" filter="fade">
                                      <p:cBhvr>
                                        <p:cTn id="11" dur="500"/>
                                        <p:tgtEl>
                                          <p:spTgt spid="15667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156674" grpId="0"/>
      <p:bldP spid="8" grpId="0" animBg="1"/>
      <p:bldP spid="9"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44468"/>
          </a:xfrm>
        </p:spPr>
        <p:txBody>
          <a:bodyPr/>
          <a:lstStyle/>
          <a:p>
            <a:r>
              <a:rPr lang="en-US" sz="3200" b="1" dirty="0"/>
              <a:t>President Obama at Hiroshima</a:t>
            </a:r>
          </a:p>
        </p:txBody>
      </p:sp>
      <p:sp>
        <p:nvSpPr>
          <p:cNvPr id="3" name="TextBox 2"/>
          <p:cNvSpPr txBox="1"/>
          <p:nvPr/>
        </p:nvSpPr>
        <p:spPr>
          <a:xfrm>
            <a:off x="902922" y="1436127"/>
            <a:ext cx="3886200" cy="3785652"/>
          </a:xfrm>
          <a:prstGeom prst="rect">
            <a:avLst/>
          </a:prstGeom>
          <a:noFill/>
        </p:spPr>
        <p:txBody>
          <a:bodyPr wrap="square" rtlCol="0">
            <a:spAutoFit/>
          </a:bodyPr>
          <a:lstStyle/>
          <a:p>
            <a:r>
              <a:rPr lang="en-US" sz="2400" dirty="0"/>
              <a:t>"Technological progress without an equivalent progress in human institutions can doom us. The scientific revolution that led to the splitting of an atom requires a moral revolution as well. That is why we come to this place."</a:t>
            </a:r>
          </a:p>
        </p:txBody>
      </p:sp>
      <p:pic>
        <p:nvPicPr>
          <p:cNvPr id="4" name="Hiroshima_Obama">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172173" y="1436127"/>
            <a:ext cx="6637867" cy="3733800"/>
          </a:xfrm>
          <a:prstGeom prst="rect">
            <a:avLst/>
          </a:prstGeom>
        </p:spPr>
      </p:pic>
      <p:pic>
        <p:nvPicPr>
          <p:cNvPr id="31" name="Audio 30">
            <a:hlinkClick r:id="" action="ppaction://media"/>
            <a:extLst>
              <a:ext uri="{FF2B5EF4-FFF2-40B4-BE49-F238E27FC236}">
                <a16:creationId xmlns:a16="http://schemas.microsoft.com/office/drawing/2014/main" id="{EA5BF754-4198-424C-A40F-66DBED2002EF}"/>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12735060"/>
      </p:ext>
    </p:extLst>
  </p:cSld>
  <p:clrMapOvr>
    <a:masterClrMapping/>
  </p:clrMapOvr>
  <mc:AlternateContent xmlns:mc="http://schemas.openxmlformats.org/markup-compatibility/2006" xmlns:p14="http://schemas.microsoft.com/office/powerpoint/2010/main">
    <mc:Choice Requires="p14">
      <p:transition spd="slow" p14:dur="2000" advTm="28501"/>
    </mc:Choice>
    <mc:Fallback xmlns="">
      <p:transition spd="slow" advTm="2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3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10.3|19.2"/>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5038</TotalTime>
  <Words>156</Words>
  <Application>Microsoft Office PowerPoint</Application>
  <PresentationFormat>Widescreen</PresentationFormat>
  <Paragraphs>12</Paragraphs>
  <Slides>4</Slides>
  <Notes>2</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Century</vt:lpstr>
      <vt:lpstr>Office Theme</vt:lpstr>
      <vt:lpstr>Introduction</vt:lpstr>
      <vt:lpstr>PowerPoint Presentation</vt:lpstr>
      <vt:lpstr>Who is this person and why should we care?</vt:lpstr>
      <vt:lpstr>President Obama at Hiroshima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Cline</dc:creator>
  <cp:lastModifiedBy>Elaine Rich</cp:lastModifiedBy>
  <cp:revision>24</cp:revision>
  <dcterms:created xsi:type="dcterms:W3CDTF">2020-03-20T19:21:28Z</dcterms:created>
  <dcterms:modified xsi:type="dcterms:W3CDTF">2020-04-06T15:33:27Z</dcterms:modified>
</cp:coreProperties>
</file>