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Equation1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Microsoft_Equation2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Microsoft_Equation3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Microsoft_Equation4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Microsoft_Equation5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Microsoft_Equation6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Microsoft_Equation7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Microsoft_Equation8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Microsoft_Equation9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Microsoft_Equation10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Microsoft_Equation11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Microsoft_Equation12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Microsoft_Equation13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Microsoft_Equation14.bin" ContentType="application/vnd.openxmlformats-officedocument.oleObject"/>
  <Override PartName="/ppt/embeddings/oleObject9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6" r:id="rId3"/>
    <p:sldId id="275" r:id="rId4"/>
    <p:sldId id="274" r:id="rId5"/>
    <p:sldId id="280" r:id="rId6"/>
    <p:sldId id="262" r:id="rId7"/>
    <p:sldId id="278" r:id="rId8"/>
    <p:sldId id="273" r:id="rId9"/>
    <p:sldId id="281" r:id="rId10"/>
    <p:sldId id="277" r:id="rId11"/>
    <p:sldId id="282" r:id="rId12"/>
    <p:sldId id="285" r:id="rId13"/>
    <p:sldId id="283" r:id="rId14"/>
    <p:sldId id="28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71F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9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-1752" y="-120"/>
      </p:cViewPr>
      <p:guideLst>
        <p:guide orient="horz" pos="2648"/>
        <p:guide pos="32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10.emf"/><Relationship Id="rId6" Type="http://schemas.openxmlformats.org/officeDocument/2006/relationships/image" Target="../media/image12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10.emf"/><Relationship Id="rId6" Type="http://schemas.openxmlformats.org/officeDocument/2006/relationships/image" Target="../media/image13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10.emf"/><Relationship Id="rId6" Type="http://schemas.openxmlformats.org/officeDocument/2006/relationships/image" Target="../media/image14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10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15.emf"/><Relationship Id="rId9" Type="http://schemas.openxmlformats.org/officeDocument/2006/relationships/image" Target="../media/image14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emf"/><Relationship Id="rId5" Type="http://schemas.openxmlformats.org/officeDocument/2006/relationships/image" Target="../media/image6.emf"/><Relationship Id="rId6" Type="http://schemas.openxmlformats.org/officeDocument/2006/relationships/image" Target="../media/image10.emf"/><Relationship Id="rId7" Type="http://schemas.openxmlformats.org/officeDocument/2006/relationships/image" Target="../media/image8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" Type="http://schemas.openxmlformats.org/officeDocument/2006/relationships/image" Target="../media/image15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10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image" Target="../media/image8.emf"/><Relationship Id="rId21" Type="http://schemas.openxmlformats.org/officeDocument/2006/relationships/oleObject" Target="../embeddings/Microsoft_Equation6.bin"/><Relationship Id="rId22" Type="http://schemas.openxmlformats.org/officeDocument/2006/relationships/image" Target="../media/image9.emf"/><Relationship Id="rId10" Type="http://schemas.openxmlformats.org/officeDocument/2006/relationships/image" Target="../media/image2.png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54.bin"/><Relationship Id="rId18" Type="http://schemas.openxmlformats.org/officeDocument/2006/relationships/image" Target="../media/image7.emf"/><Relationship Id="rId19" Type="http://schemas.openxmlformats.org/officeDocument/2006/relationships/oleObject" Target="../embeddings/oleObject5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image" Target="../media/image8.emf"/><Relationship Id="rId21" Type="http://schemas.openxmlformats.org/officeDocument/2006/relationships/oleObject" Target="../embeddings/Microsoft_Equation8.bin"/><Relationship Id="rId22" Type="http://schemas.openxmlformats.org/officeDocument/2006/relationships/image" Target="../media/image9.emf"/><Relationship Id="rId10" Type="http://schemas.openxmlformats.org/officeDocument/2006/relationships/image" Target="../media/image2.png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10.emf"/><Relationship Id="rId15" Type="http://schemas.openxmlformats.org/officeDocument/2006/relationships/oleObject" Target="../embeddings/Microsoft_Equation7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61.bin"/><Relationship Id="rId18" Type="http://schemas.openxmlformats.org/officeDocument/2006/relationships/image" Target="../media/image7.emf"/><Relationship Id="rId19" Type="http://schemas.openxmlformats.org/officeDocument/2006/relationships/oleObject" Target="../embeddings/oleObject62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image" Target="../media/image8.emf"/><Relationship Id="rId21" Type="http://schemas.openxmlformats.org/officeDocument/2006/relationships/oleObject" Target="../embeddings/Microsoft_Equation10.bin"/><Relationship Id="rId22" Type="http://schemas.openxmlformats.org/officeDocument/2006/relationships/image" Target="../media/image9.emf"/><Relationship Id="rId10" Type="http://schemas.openxmlformats.org/officeDocument/2006/relationships/image" Target="../media/image2.png"/><Relationship Id="rId11" Type="http://schemas.openxmlformats.org/officeDocument/2006/relationships/oleObject" Target="../embeddings/oleObject66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7.bin"/><Relationship Id="rId14" Type="http://schemas.openxmlformats.org/officeDocument/2006/relationships/image" Target="../media/image10.emf"/><Relationship Id="rId15" Type="http://schemas.openxmlformats.org/officeDocument/2006/relationships/oleObject" Target="../embeddings/Microsoft_Equation9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68.bin"/><Relationship Id="rId18" Type="http://schemas.openxmlformats.org/officeDocument/2006/relationships/image" Target="../media/image7.emf"/><Relationship Id="rId19" Type="http://schemas.openxmlformats.org/officeDocument/2006/relationships/oleObject" Target="../embeddings/oleObject6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image" Target="../media/image8.emf"/><Relationship Id="rId21" Type="http://schemas.openxmlformats.org/officeDocument/2006/relationships/oleObject" Target="../embeddings/Microsoft_Equation12.bin"/><Relationship Id="rId22" Type="http://schemas.openxmlformats.org/officeDocument/2006/relationships/image" Target="../media/image9.emf"/><Relationship Id="rId10" Type="http://schemas.openxmlformats.org/officeDocument/2006/relationships/image" Target="../media/image2.png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10.emf"/><Relationship Id="rId15" Type="http://schemas.openxmlformats.org/officeDocument/2006/relationships/oleObject" Target="../embeddings/Microsoft_Equation11.bin"/><Relationship Id="rId16" Type="http://schemas.openxmlformats.org/officeDocument/2006/relationships/image" Target="../media/image14.e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7.emf"/><Relationship Id="rId19" Type="http://schemas.openxmlformats.org/officeDocument/2006/relationships/oleObject" Target="../embeddings/oleObject7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image" Target="../media/image15.emf"/><Relationship Id="rId21" Type="http://schemas.openxmlformats.org/officeDocument/2006/relationships/oleObject" Target="../embeddings/Microsoft_Equation13.bin"/><Relationship Id="rId22" Type="http://schemas.openxmlformats.org/officeDocument/2006/relationships/image" Target="../media/image14.emf"/><Relationship Id="rId10" Type="http://schemas.openxmlformats.org/officeDocument/2006/relationships/image" Target="../media/image2.png"/><Relationship Id="rId11" Type="http://schemas.openxmlformats.org/officeDocument/2006/relationships/oleObject" Target="../embeddings/oleObject80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83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8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7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8.bin"/><Relationship Id="rId20" Type="http://schemas.openxmlformats.org/officeDocument/2006/relationships/image" Target="../media/image16.emf"/><Relationship Id="rId21" Type="http://schemas.openxmlformats.org/officeDocument/2006/relationships/oleObject" Target="../embeddings/oleObject92.bin"/><Relationship Id="rId22" Type="http://schemas.openxmlformats.org/officeDocument/2006/relationships/image" Target="../media/image17.emf"/><Relationship Id="rId10" Type="http://schemas.openxmlformats.org/officeDocument/2006/relationships/image" Target="../media/image3.emf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oleObject" Target="../embeddings/oleObject89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90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91.bin"/><Relationship Id="rId18" Type="http://schemas.openxmlformats.org/officeDocument/2006/relationships/image" Target="../media/image8.emf"/><Relationship Id="rId19" Type="http://schemas.openxmlformats.org/officeDocument/2006/relationships/oleObject" Target="../embeddings/Microsoft_Equation1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86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.emf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3.emf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8.emf"/><Relationship Id="rId17" Type="http://schemas.openxmlformats.org/officeDocument/2006/relationships/oleObject" Target="../embeddings/Microsoft_Equation1.bin"/><Relationship Id="rId18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3.emf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image" Target="../media/image9.emf"/><Relationship Id="rId10" Type="http://schemas.openxmlformats.org/officeDocument/2006/relationships/image" Target="../media/image2.png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8.emf"/><Relationship Id="rId19" Type="http://schemas.openxmlformats.org/officeDocument/2006/relationships/oleObject" Target="../embeddings/Microsoft_Equation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image" Target="../media/image8.emf"/><Relationship Id="rId21" Type="http://schemas.openxmlformats.org/officeDocument/2006/relationships/oleObject" Target="../embeddings/Microsoft_Equation3.bin"/><Relationship Id="rId22" Type="http://schemas.openxmlformats.org/officeDocument/2006/relationships/image" Target="../media/image9.emf"/><Relationship Id="rId10" Type="http://schemas.openxmlformats.org/officeDocument/2006/relationships/image" Target="../media/image2.png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7.emf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image" Target="../media/image8.emf"/><Relationship Id="rId21" Type="http://schemas.openxmlformats.org/officeDocument/2006/relationships/oleObject" Target="../embeddings/Microsoft_Equation4.bin"/><Relationship Id="rId22" Type="http://schemas.openxmlformats.org/officeDocument/2006/relationships/image" Target="../media/image9.emf"/><Relationship Id="rId10" Type="http://schemas.openxmlformats.org/officeDocument/2006/relationships/image" Target="../media/image2.png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7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image" Target="../media/image8.emf"/><Relationship Id="rId21" Type="http://schemas.openxmlformats.org/officeDocument/2006/relationships/oleObject" Target="../embeddings/Microsoft_Equation5.bin"/><Relationship Id="rId22" Type="http://schemas.openxmlformats.org/officeDocument/2006/relationships/image" Target="../media/image9.emf"/><Relationship Id="rId10" Type="http://schemas.openxmlformats.org/officeDocument/2006/relationships/image" Target="../media/image2.png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7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9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4259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11764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9143001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123929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61340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13" imgW="330200" imgH="215900" progId="Equation.3">
                  <p:embed/>
                </p:oleObj>
              </mc:Choice>
              <mc:Fallback>
                <p:oleObj name="Equation" r:id="rId13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32453"/>
              </p:ext>
            </p:extLst>
          </p:nvPr>
        </p:nvGraphicFramePr>
        <p:xfrm>
          <a:off x="982663" y="5894388"/>
          <a:ext cx="57308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15" imgW="2603500" imgH="317500" progId="Equation.3">
                  <p:embed/>
                </p:oleObj>
              </mc:Choice>
              <mc:Fallback>
                <p:oleObj name="Equation" r:id="rId15" imgW="2603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2663" y="5894388"/>
                        <a:ext cx="5730875" cy="698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1600971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5" name="Equation" r:id="rId17" imgW="127000" imgH="215900" progId="Equation.3">
                    <p:embed/>
                  </p:oleObj>
                </mc:Choice>
                <mc:Fallback>
                  <p:oleObj name="Equation" r:id="rId17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7747494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" name="Equation" r:id="rId19" imgW="444500" imgH="215900" progId="Equation.3">
                    <p:embed/>
                  </p:oleObj>
                </mc:Choice>
                <mc:Fallback>
                  <p:oleObj name="Equation" r:id="rId19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6050869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7" name="Equation" r:id="rId21" imgW="127000" imgH="177800" progId="Equation.3">
                    <p:embed/>
                  </p:oleObj>
                </mc:Choice>
                <mc:Fallback>
                  <p:oleObj name="Equation" r:id="rId2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2519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31175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286187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037968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400437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06749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13" imgW="330200" imgH="215900" progId="Equation.3">
                  <p:embed/>
                </p:oleObj>
              </mc:Choice>
              <mc:Fallback>
                <p:oleObj name="Equation" r:id="rId13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96464"/>
              </p:ext>
            </p:extLst>
          </p:nvPr>
        </p:nvGraphicFramePr>
        <p:xfrm>
          <a:off x="2716213" y="6019800"/>
          <a:ext cx="22637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15" imgW="1028700" imgH="203200" progId="Equation.3">
                  <p:embed/>
                </p:oleObj>
              </mc:Choice>
              <mc:Fallback>
                <p:oleObj name="Equation" r:id="rId15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16213" y="6019800"/>
                        <a:ext cx="2263775" cy="447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2562157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7" name="Equation" r:id="rId17" imgW="127000" imgH="215900" progId="Equation.3">
                    <p:embed/>
                  </p:oleObj>
                </mc:Choice>
                <mc:Fallback>
                  <p:oleObj name="Equation" r:id="rId17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782602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8" name="Equation" r:id="rId19" imgW="444500" imgH="215900" progId="Equation.3">
                    <p:embed/>
                  </p:oleObj>
                </mc:Choice>
                <mc:Fallback>
                  <p:oleObj name="Equation" r:id="rId19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7470775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9" name="Equation" r:id="rId21" imgW="127000" imgH="177800" progId="Equation.3">
                    <p:embed/>
                  </p:oleObj>
                </mc:Choice>
                <mc:Fallback>
                  <p:oleObj name="Equation" r:id="rId2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6330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63615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611547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151936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5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543348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118798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Equation" r:id="rId13" imgW="330200" imgH="215900" progId="Equation.3">
                  <p:embed/>
                </p:oleObj>
              </mc:Choice>
              <mc:Fallback>
                <p:oleObj name="Equation" r:id="rId13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82490"/>
              </p:ext>
            </p:extLst>
          </p:nvPr>
        </p:nvGraphicFramePr>
        <p:xfrm>
          <a:off x="2952750" y="6019800"/>
          <a:ext cx="1789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15" imgW="812800" imgH="203200" progId="Equation.3">
                  <p:embed/>
                </p:oleObj>
              </mc:Choice>
              <mc:Fallback>
                <p:oleObj name="Equation" r:id="rId15" imgW="812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52750" y="6019800"/>
                        <a:ext cx="1789113" cy="447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6631956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9" name="Equation" r:id="rId17" imgW="127000" imgH="215900" progId="Equation.3">
                    <p:embed/>
                  </p:oleObj>
                </mc:Choice>
                <mc:Fallback>
                  <p:oleObj name="Equation" r:id="rId17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046954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0" name="Equation" r:id="rId19" imgW="444500" imgH="215900" progId="Equation.3">
                    <p:embed/>
                  </p:oleObj>
                </mc:Choice>
                <mc:Fallback>
                  <p:oleObj name="Equation" r:id="rId19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4412440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1" name="Equation" r:id="rId21" imgW="127000" imgH="177800" progId="Equation.3">
                    <p:embed/>
                  </p:oleObj>
                </mc:Choice>
                <mc:Fallback>
                  <p:oleObj name="Equation" r:id="rId2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5482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517003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134656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3569670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7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86465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41259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13" imgW="330200" imgH="215900" progId="Equation.3">
                  <p:embed/>
                </p:oleObj>
              </mc:Choice>
              <mc:Fallback>
                <p:oleObj name="Equation" r:id="rId13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94688"/>
              </p:ext>
            </p:extLst>
          </p:nvPr>
        </p:nvGraphicFramePr>
        <p:xfrm>
          <a:off x="3363238" y="5894388"/>
          <a:ext cx="23209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15" imgW="1054100" imgH="317500" progId="Equation.3">
                  <p:embed/>
                </p:oleObj>
              </mc:Choice>
              <mc:Fallback>
                <p:oleObj name="Equation" r:id="rId15" imgW="1054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63238" y="5894388"/>
                        <a:ext cx="2320925" cy="700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0208175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1" name="Equation" r:id="rId17" imgW="127000" imgH="215900" progId="Equation.3">
                    <p:embed/>
                  </p:oleObj>
                </mc:Choice>
                <mc:Fallback>
                  <p:oleObj name="Equation" r:id="rId17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8374302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2" name="Equation" r:id="rId19" imgW="444500" imgH="215900" progId="Equation.3">
                    <p:embed/>
                  </p:oleObj>
                </mc:Choice>
                <mc:Fallback>
                  <p:oleObj name="Equation" r:id="rId19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146244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3" name="Equation" r:id="rId21" imgW="127000" imgH="177800" progId="Equation.3">
                    <p:embed/>
                  </p:oleObj>
                </mc:Choice>
                <mc:Fallback>
                  <p:oleObj name="Equation" r:id="rId2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77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90991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462509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3679153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1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81265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4710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13" imgW="330200" imgH="215900" progId="Equation.3">
                  <p:embed/>
                </p:oleObj>
              </mc:Choice>
              <mc:Fallback>
                <p:oleObj name="Equation" r:id="rId13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262256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4" name="Equation" r:id="rId15" imgW="127000" imgH="215900" progId="Equation.3">
                    <p:embed/>
                  </p:oleObj>
                </mc:Choice>
                <mc:Fallback>
                  <p:oleObj name="Equation" r:id="rId15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866719" y="1736725"/>
            <a:ext cx="3940481" cy="574675"/>
            <a:chOff x="2866719" y="1736725"/>
            <a:chExt cx="3940481" cy="57467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391556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5" name="Equation" r:id="rId17" imgW="444500" imgH="215900" progId="Equation.3">
                    <p:embed/>
                  </p:oleObj>
                </mc:Choice>
                <mc:Fallback>
                  <p:oleObj name="Equation" r:id="rId17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71416"/>
              </p:ext>
            </p:extLst>
          </p:nvPr>
        </p:nvGraphicFramePr>
        <p:xfrm>
          <a:off x="1697279" y="1446736"/>
          <a:ext cx="19700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19" imgW="1054100" imgH="317500" progId="Equation.3">
                  <p:embed/>
                </p:oleObj>
              </mc:Choice>
              <mc:Fallback>
                <p:oleObj name="Equation" r:id="rId19" imgW="1054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97279" y="1446736"/>
                        <a:ext cx="1970088" cy="59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854760"/>
              </p:ext>
            </p:extLst>
          </p:nvPr>
        </p:nvGraphicFramePr>
        <p:xfrm>
          <a:off x="3363238" y="5894388"/>
          <a:ext cx="23209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21" imgW="1054100" imgH="317500" progId="Equation.3">
                  <p:embed/>
                </p:oleObj>
              </mc:Choice>
              <mc:Fallback>
                <p:oleObj name="Equation" r:id="rId21" imgW="1054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63238" y="5894388"/>
                        <a:ext cx="2320925" cy="700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72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79314"/>
              </p:ext>
            </p:extLst>
          </p:nvPr>
        </p:nvGraphicFramePr>
        <p:xfrm>
          <a:off x="1697279" y="1446736"/>
          <a:ext cx="19700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3" imgW="1054100" imgH="317500" progId="Equation.3">
                  <p:embed/>
                </p:oleObj>
              </mc:Choice>
              <mc:Fallback>
                <p:oleObj name="Equation" r:id="rId3" imgW="1054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7279" y="1446736"/>
                        <a:ext cx="1970088" cy="59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58113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5" imgW="495300" imgH="177800" progId="Equation.3">
                  <p:embed/>
                </p:oleObj>
              </mc:Choice>
              <mc:Fallback>
                <p:oleObj name="Equation" r:id="rId5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60102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7" imgW="736600" imgH="177800" progId="Equation.3">
                  <p:embed/>
                </p:oleObj>
              </mc:Choice>
              <mc:Fallback>
                <p:oleObj name="Equation" r:id="rId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182944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0" name="Equation" r:id="rId9" imgW="152400" imgH="152400" progId="Equation.3">
                    <p:embed/>
                  </p:oleObj>
                </mc:Choice>
                <mc:Fallback>
                  <p:oleObj name="Equation" r:id="rId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04070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13" imgW="127000" imgH="177800" progId="Equation.3">
                  <p:embed/>
                </p:oleObj>
              </mc:Choice>
              <mc:Fallback>
                <p:oleObj name="Equation" r:id="rId13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25147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15" imgW="330200" imgH="215900" progId="Equation.3">
                  <p:embed/>
                </p:oleObj>
              </mc:Choice>
              <mc:Fallback>
                <p:oleObj name="Equation" r:id="rId15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866719" y="2026417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324341"/>
              </p:ext>
            </p:extLst>
          </p:nvPr>
        </p:nvGraphicFramePr>
        <p:xfrm>
          <a:off x="4156075" y="1736725"/>
          <a:ext cx="8302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17" imgW="444500" imgH="215900" progId="Equation.3">
                  <p:embed/>
                </p:oleObj>
              </mc:Choice>
              <mc:Fallback>
                <p:oleObj name="Equation" r:id="rId17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56075" y="1736725"/>
                        <a:ext cx="830263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6553145" y="1835001"/>
            <a:ext cx="2590855" cy="5093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99457"/>
              </p:ext>
            </p:extLst>
          </p:nvPr>
        </p:nvGraphicFramePr>
        <p:xfrm>
          <a:off x="3140075" y="5894388"/>
          <a:ext cx="2768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19" imgW="1257300" imgH="317500" progId="Equation.3">
                  <p:embed/>
                </p:oleObj>
              </mc:Choice>
              <mc:Fallback>
                <p:oleObj name="Equation" r:id="rId19" imgW="12573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40075" y="5894388"/>
                        <a:ext cx="2768600" cy="700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6584950" y="1743075"/>
            <a:ext cx="2571750" cy="698500"/>
            <a:chOff x="6824839" y="1841853"/>
            <a:chExt cx="2571750" cy="698500"/>
          </a:xfrm>
        </p:grpSpPr>
        <p:sp>
          <p:nvSpPr>
            <p:cNvPr id="61" name="Oval 6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5238118"/>
                </p:ext>
              </p:extLst>
            </p:nvPr>
          </p:nvGraphicFramePr>
          <p:xfrm>
            <a:off x="6824839" y="1841853"/>
            <a:ext cx="257175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5" name="Equation" r:id="rId21" imgW="1168400" imgH="317500" progId="Equation.3">
                    <p:embed/>
                  </p:oleObj>
                </mc:Choice>
                <mc:Fallback>
                  <p:oleObj name="Equation" r:id="rId21" imgW="1168400" imgH="317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24839" y="1841853"/>
                          <a:ext cx="2571750" cy="698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4" name="Straight Connector 43"/>
          <p:cNvCxnSpPr/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56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813201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Equation" r:id="rId3" imgW="152400" imgH="152400" progId="Equation.3">
                    <p:embed/>
                  </p:oleObj>
                </mc:Choice>
                <mc:Fallback>
                  <p:oleObj name="Equation" r:id="rId3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69370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39476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1992304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7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79860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6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703924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34353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5408670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1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322040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61" name="Oval 6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1610134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3" name="Equation" r:id="rId13" imgW="127000" imgH="215900" progId="Equation.3">
                    <p:embed/>
                  </p:oleObj>
                </mc:Choice>
                <mc:Fallback>
                  <p:oleObj name="Equation" r:id="rId13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6305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32791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57962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2807677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09385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61" name="Oval 6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055836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" name="Equation" r:id="rId13" imgW="127000" imgH="215900" progId="Equation.3">
                    <p:embed/>
                  </p:oleObj>
                </mc:Choice>
                <mc:Fallback>
                  <p:oleObj name="Equation" r:id="rId13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2281736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4" name="Equation" r:id="rId15" imgW="444500" imgH="215900" progId="Equation.3">
                    <p:embed/>
                  </p:oleObj>
                </mc:Choice>
                <mc:Fallback>
                  <p:oleObj name="Equation" r:id="rId15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519484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5" name="Equation" r:id="rId17" imgW="127000" imgH="177800" progId="Equation.3">
                    <p:embed/>
                  </p:oleObj>
                </mc:Choice>
                <mc:Fallback>
                  <p:oleObj name="Equation" r:id="rId17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710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85519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05674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7738498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557561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1626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13" imgW="330200" imgH="215900" progId="Equation.3">
                  <p:embed/>
                </p:oleObj>
              </mc:Choice>
              <mc:Fallback>
                <p:oleObj name="Equation" r:id="rId13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81" name="Oval 8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9584255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Equation" r:id="rId15" imgW="127000" imgH="215900" progId="Equation.3">
                    <p:embed/>
                  </p:oleObj>
                </mc:Choice>
                <mc:Fallback>
                  <p:oleObj name="Equation" r:id="rId15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2281736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Equation" r:id="rId17" imgW="444500" imgH="215900" progId="Equation.3">
                    <p:embed/>
                  </p:oleObj>
                </mc:Choice>
                <mc:Fallback>
                  <p:oleObj name="Equation" r:id="rId17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519484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Equation" r:id="rId19" imgW="127000" imgH="177800" progId="Equation.3">
                    <p:embed/>
                  </p:oleObj>
                </mc:Choice>
                <mc:Fallback>
                  <p:oleObj name="Equation" r:id="rId19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4296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55194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69680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4079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5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97641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181392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13" imgW="330200" imgH="215900" progId="Equation.3">
                  <p:embed/>
                </p:oleObj>
              </mc:Choice>
              <mc:Fallback>
                <p:oleObj name="Equation" r:id="rId13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019094"/>
              </p:ext>
            </p:extLst>
          </p:nvPr>
        </p:nvGraphicFramePr>
        <p:xfrm>
          <a:off x="982663" y="5894388"/>
          <a:ext cx="57308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15" imgW="2603500" imgH="317500" progId="Equation.3">
                  <p:embed/>
                </p:oleObj>
              </mc:Choice>
              <mc:Fallback>
                <p:oleObj name="Equation" r:id="rId15" imgW="2603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2663" y="5894388"/>
                        <a:ext cx="5730875" cy="698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715839" y="5982564"/>
            <a:ext cx="3999443" cy="5093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30656" y="5932315"/>
            <a:ext cx="1050135" cy="6065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6" name="Oval 35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1600971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9" name="Equation" r:id="rId17" imgW="127000" imgH="215900" progId="Equation.3">
                    <p:embed/>
                  </p:oleObj>
                </mc:Choice>
                <mc:Fallback>
                  <p:oleObj name="Equation" r:id="rId17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2281736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0" name="Equation" r:id="rId19" imgW="444500" imgH="215900" progId="Equation.3">
                    <p:embed/>
                  </p:oleObj>
                </mc:Choice>
                <mc:Fallback>
                  <p:oleObj name="Equation" r:id="rId19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519484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1" name="Equation" r:id="rId21" imgW="127000" imgH="177800" progId="Equation.3">
                    <p:embed/>
                  </p:oleObj>
                </mc:Choice>
                <mc:Fallback>
                  <p:oleObj name="Equation" r:id="rId2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395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970328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62123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9590317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6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53658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247208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13" imgW="330200" imgH="215900" progId="Equation.3">
                  <p:embed/>
                </p:oleObj>
              </mc:Choice>
              <mc:Fallback>
                <p:oleObj name="Equation" r:id="rId13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192504"/>
              </p:ext>
            </p:extLst>
          </p:nvPr>
        </p:nvGraphicFramePr>
        <p:xfrm>
          <a:off x="982663" y="5894388"/>
          <a:ext cx="57308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15" imgW="2603500" imgH="317500" progId="Equation.3">
                  <p:embed/>
                </p:oleObj>
              </mc:Choice>
              <mc:Fallback>
                <p:oleObj name="Equation" r:id="rId15" imgW="2603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2663" y="5894388"/>
                        <a:ext cx="5730875" cy="698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877979" y="5982564"/>
            <a:ext cx="3837303" cy="5093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5" name="Oval 34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1600971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0" name="Equation" r:id="rId17" imgW="127000" imgH="215900" progId="Equation.3">
                    <p:embed/>
                  </p:oleObj>
                </mc:Choice>
                <mc:Fallback>
                  <p:oleObj name="Equation" r:id="rId17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7747494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1" name="Equation" r:id="rId19" imgW="444500" imgH="215900" progId="Equation.3">
                    <p:embed/>
                  </p:oleObj>
                </mc:Choice>
                <mc:Fallback>
                  <p:oleObj name="Equation" r:id="rId19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6050869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2" name="Equation" r:id="rId21" imgW="127000" imgH="177800" progId="Equation.3">
                    <p:embed/>
                  </p:oleObj>
                </mc:Choice>
                <mc:Fallback>
                  <p:oleObj name="Equation" r:id="rId2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386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04457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978055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67238" y="49168"/>
            <a:ext cx="1209524" cy="449805"/>
            <a:chOff x="3967238" y="49168"/>
            <a:chExt cx="1209524" cy="44980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67238" y="496323"/>
              <a:ext cx="1209524" cy="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3297850"/>
                </p:ext>
              </p:extLst>
            </p:nvPr>
          </p:nvGraphicFramePr>
          <p:xfrm>
            <a:off x="4341018" y="49168"/>
            <a:ext cx="434182" cy="4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1018" y="49168"/>
                          <a:ext cx="434182" cy="4366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190500"/>
            <a:ext cx="736600" cy="5588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300" y="215900"/>
            <a:ext cx="762000" cy="533400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82708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13409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13" imgW="330200" imgH="215900" progId="Equation.3">
                  <p:embed/>
                </p:oleObj>
              </mc:Choice>
              <mc:Fallback>
                <p:oleObj name="Equation" r:id="rId13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00106"/>
              </p:ext>
            </p:extLst>
          </p:nvPr>
        </p:nvGraphicFramePr>
        <p:xfrm>
          <a:off x="982663" y="5894388"/>
          <a:ext cx="57308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15" imgW="2603500" imgH="317500" progId="Equation.3">
                  <p:embed/>
                </p:oleObj>
              </mc:Choice>
              <mc:Fallback>
                <p:oleObj name="Equation" r:id="rId15" imgW="2603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2663" y="5894388"/>
                        <a:ext cx="5730875" cy="698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4702051" y="5982564"/>
            <a:ext cx="2013232" cy="5093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5" name="Oval 34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105939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3" name="Equation" r:id="rId17" imgW="127000" imgH="215900" progId="Equation.3">
                    <p:embed/>
                  </p:oleObj>
                </mc:Choice>
                <mc:Fallback>
                  <p:oleObj name="Equation" r:id="rId17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7747494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4" name="Equation" r:id="rId19" imgW="444500" imgH="215900" progId="Equation.3">
                    <p:embed/>
                  </p:oleObj>
                </mc:Choice>
                <mc:Fallback>
                  <p:oleObj name="Equation" r:id="rId19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6050869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5" name="Equation" r:id="rId21" imgW="127000" imgH="177800" progId="Equation.3">
                    <p:embed/>
                  </p:oleObj>
                </mc:Choice>
                <mc:Fallback>
                  <p:oleObj name="Equation" r:id="rId2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765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104</Words>
  <Application>Microsoft Macintosh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Van de Geijn</dc:creator>
  <cp:lastModifiedBy>Robert van de Geijn</cp:lastModifiedBy>
  <cp:revision>27</cp:revision>
  <cp:lastPrinted>2013-11-14T13:36:52Z</cp:lastPrinted>
  <dcterms:created xsi:type="dcterms:W3CDTF">2013-08-21T04:22:04Z</dcterms:created>
  <dcterms:modified xsi:type="dcterms:W3CDTF">2019-07-13T18:17:39Z</dcterms:modified>
</cp:coreProperties>
</file>