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Microsoft_Equation1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Microsoft_Equation2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Microsoft_Equation3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Microsoft_Equation4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Microsoft_Equation5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Microsoft_Equation6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Microsoft_Equation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Microsoft_Equation8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Microsoft_Equation9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Microsoft_Equation10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Microsoft_Equation11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Microsoft_Equation12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Microsoft_Equation13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Microsoft_Equation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6" r:id="rId3"/>
    <p:sldId id="274" r:id="rId4"/>
    <p:sldId id="273" r:id="rId5"/>
    <p:sldId id="272" r:id="rId6"/>
    <p:sldId id="265" r:id="rId7"/>
    <p:sldId id="275" r:id="rId8"/>
    <p:sldId id="266" r:id="rId9"/>
    <p:sldId id="285" r:id="rId10"/>
    <p:sldId id="286" r:id="rId11"/>
    <p:sldId id="287" r:id="rId12"/>
    <p:sldId id="288" r:id="rId13"/>
    <p:sldId id="289" r:id="rId14"/>
    <p:sldId id="290" r:id="rId15"/>
    <p:sldId id="278" r:id="rId16"/>
    <p:sldId id="279" r:id="rId17"/>
    <p:sldId id="280" r:id="rId18"/>
    <p:sldId id="281" r:id="rId19"/>
    <p:sldId id="282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71F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9463" autoAdjust="0"/>
    <p:restoredTop sz="94660"/>
  </p:normalViewPr>
  <p:slideViewPr>
    <p:cSldViewPr snapToGrid="0" showGuides="1">
      <p:cViewPr>
        <p:scale>
          <a:sx n="134" d="100"/>
          <a:sy n="134" d="100"/>
        </p:scale>
        <p:origin x="-1104" y="1352"/>
      </p:cViewPr>
      <p:guideLst>
        <p:guide orient="horz" pos="2648"/>
        <p:guide pos="32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0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0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0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0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0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1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2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3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4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5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12.emf"/><Relationship Id="rId6" Type="http://schemas.openxmlformats.org/officeDocument/2006/relationships/image" Target="../media/image5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6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6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12.emf"/><Relationship Id="rId7" Type="http://schemas.openxmlformats.org/officeDocument/2006/relationships/image" Target="../media/image5.emf"/><Relationship Id="rId1" Type="http://schemas.openxmlformats.org/officeDocument/2006/relationships/image" Target="../media/image13.emf"/><Relationship Id="rId2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12.emf"/><Relationship Id="rId8" Type="http://schemas.openxmlformats.org/officeDocument/2006/relationships/image" Target="../media/image5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.emf"/><Relationship Id="rId6" Type="http://schemas.openxmlformats.org/officeDocument/2006/relationships/image" Target="../media/image2.emf"/><Relationship Id="rId7" Type="http://schemas.openxmlformats.org/officeDocument/2006/relationships/image" Target="../media/image3.emf"/><Relationship Id="rId8" Type="http://schemas.openxmlformats.org/officeDocument/2006/relationships/image" Target="../media/image4.emf"/><Relationship Id="rId9" Type="http://schemas.openxmlformats.org/officeDocument/2006/relationships/image" Target="../media/image17.emf"/><Relationship Id="rId10" Type="http://schemas.openxmlformats.org/officeDocument/2006/relationships/image" Target="../media/image12.emf"/><Relationship Id="rId11" Type="http://schemas.openxmlformats.org/officeDocument/2006/relationships/image" Target="../media/image5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5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0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9.emf"/><Relationship Id="rId13" Type="http://schemas.openxmlformats.org/officeDocument/2006/relationships/image" Target="../media/image5.emf"/><Relationship Id="rId14" Type="http://schemas.openxmlformats.org/officeDocument/2006/relationships/image" Target="../media/image20.emf"/><Relationship Id="rId1" Type="http://schemas.openxmlformats.org/officeDocument/2006/relationships/image" Target="../media/image14.emf"/><Relationship Id="rId2" Type="http://schemas.openxmlformats.org/officeDocument/2006/relationships/image" Target="../media/image13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0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6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oleObject" Target="../embeddings/oleObject5.bin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5.emf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107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108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109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11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98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99.bin"/><Relationship Id="rId30" Type="http://schemas.openxmlformats.org/officeDocument/2006/relationships/oleObject" Target="../embeddings/oleObject111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3.bin"/><Relationship Id="rId9" Type="http://schemas.openxmlformats.org/officeDocument/2006/relationships/oleObject" Target="../embeddings/oleObject101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00.bin"/><Relationship Id="rId8" Type="http://schemas.openxmlformats.org/officeDocument/2006/relationships/image" Target="../media/image15.emf"/><Relationship Id="rId33" Type="http://schemas.openxmlformats.org/officeDocument/2006/relationships/image" Target="../media/image20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02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03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104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105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106.bin"/><Relationship Id="rId37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121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122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123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12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13.bin"/><Relationship Id="rId30" Type="http://schemas.openxmlformats.org/officeDocument/2006/relationships/oleObject" Target="../embeddings/oleObject125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4.bin"/><Relationship Id="rId9" Type="http://schemas.openxmlformats.org/officeDocument/2006/relationships/oleObject" Target="../embeddings/oleObject115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14.bin"/><Relationship Id="rId8" Type="http://schemas.openxmlformats.org/officeDocument/2006/relationships/image" Target="../media/image15.emf"/><Relationship Id="rId33" Type="http://schemas.openxmlformats.org/officeDocument/2006/relationships/image" Target="../media/image20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16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17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118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119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120.bin"/><Relationship Id="rId37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135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136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137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13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2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7.bin"/><Relationship Id="rId30" Type="http://schemas.openxmlformats.org/officeDocument/2006/relationships/oleObject" Target="../embeddings/oleObject139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5.bin"/><Relationship Id="rId9" Type="http://schemas.openxmlformats.org/officeDocument/2006/relationships/oleObject" Target="../embeddings/oleObject129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28.bin"/><Relationship Id="rId8" Type="http://schemas.openxmlformats.org/officeDocument/2006/relationships/image" Target="../media/image15.emf"/><Relationship Id="rId33" Type="http://schemas.openxmlformats.org/officeDocument/2006/relationships/image" Target="../media/image20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30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31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132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133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134.bin"/><Relationship Id="rId37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149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150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151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152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40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41.bin"/><Relationship Id="rId30" Type="http://schemas.openxmlformats.org/officeDocument/2006/relationships/oleObject" Target="../embeddings/oleObject153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6.bin"/><Relationship Id="rId9" Type="http://schemas.openxmlformats.org/officeDocument/2006/relationships/oleObject" Target="../embeddings/oleObject143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42.bin"/><Relationship Id="rId8" Type="http://schemas.openxmlformats.org/officeDocument/2006/relationships/image" Target="../media/image15.emf"/><Relationship Id="rId33" Type="http://schemas.openxmlformats.org/officeDocument/2006/relationships/image" Target="../media/image20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44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45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146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147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148.bin"/><Relationship Id="rId37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163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164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165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16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5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55.bin"/><Relationship Id="rId30" Type="http://schemas.openxmlformats.org/officeDocument/2006/relationships/oleObject" Target="../embeddings/oleObject167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7.bin"/><Relationship Id="rId9" Type="http://schemas.openxmlformats.org/officeDocument/2006/relationships/oleObject" Target="../embeddings/oleObject157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56.bin"/><Relationship Id="rId8" Type="http://schemas.openxmlformats.org/officeDocument/2006/relationships/image" Target="../media/image15.emf"/><Relationship Id="rId33" Type="http://schemas.openxmlformats.org/officeDocument/2006/relationships/image" Target="../media/image20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58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59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160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161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162.bin"/><Relationship Id="rId37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177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178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179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180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68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69.bin"/><Relationship Id="rId30" Type="http://schemas.openxmlformats.org/officeDocument/2006/relationships/oleObject" Target="../embeddings/oleObject181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8.bin"/><Relationship Id="rId9" Type="http://schemas.openxmlformats.org/officeDocument/2006/relationships/oleObject" Target="../embeddings/oleObject171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70.bin"/><Relationship Id="rId8" Type="http://schemas.openxmlformats.org/officeDocument/2006/relationships/image" Target="../media/image15.emf"/><Relationship Id="rId33" Type="http://schemas.openxmlformats.org/officeDocument/2006/relationships/image" Target="../media/image21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72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73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174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175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176.bin"/><Relationship Id="rId37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191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192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193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19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82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83.bin"/><Relationship Id="rId30" Type="http://schemas.openxmlformats.org/officeDocument/2006/relationships/oleObject" Target="../embeddings/oleObject195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9.bin"/><Relationship Id="rId9" Type="http://schemas.openxmlformats.org/officeDocument/2006/relationships/oleObject" Target="../embeddings/oleObject185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84.bin"/><Relationship Id="rId8" Type="http://schemas.openxmlformats.org/officeDocument/2006/relationships/image" Target="../media/image15.emf"/><Relationship Id="rId33" Type="http://schemas.openxmlformats.org/officeDocument/2006/relationships/image" Target="../media/image22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86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87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188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189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190.bin"/><Relationship Id="rId37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205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206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207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208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9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97.bin"/><Relationship Id="rId30" Type="http://schemas.openxmlformats.org/officeDocument/2006/relationships/oleObject" Target="../embeddings/oleObject209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10.bin"/><Relationship Id="rId9" Type="http://schemas.openxmlformats.org/officeDocument/2006/relationships/oleObject" Target="../embeddings/oleObject199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98.bin"/><Relationship Id="rId8" Type="http://schemas.openxmlformats.org/officeDocument/2006/relationships/image" Target="../media/image15.emf"/><Relationship Id="rId33" Type="http://schemas.openxmlformats.org/officeDocument/2006/relationships/image" Target="../media/image23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200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201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202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203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204.bin"/><Relationship Id="rId37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219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220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221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222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10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11.bin"/><Relationship Id="rId30" Type="http://schemas.openxmlformats.org/officeDocument/2006/relationships/oleObject" Target="../embeddings/oleObject223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11.bin"/><Relationship Id="rId9" Type="http://schemas.openxmlformats.org/officeDocument/2006/relationships/oleObject" Target="../embeddings/oleObject213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212.bin"/><Relationship Id="rId8" Type="http://schemas.openxmlformats.org/officeDocument/2006/relationships/image" Target="../media/image15.emf"/><Relationship Id="rId33" Type="http://schemas.openxmlformats.org/officeDocument/2006/relationships/image" Target="../media/image24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214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215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216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217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218.bin"/><Relationship Id="rId37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233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234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235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236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2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25.bin"/><Relationship Id="rId30" Type="http://schemas.openxmlformats.org/officeDocument/2006/relationships/oleObject" Target="../embeddings/oleObject237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12.bin"/><Relationship Id="rId9" Type="http://schemas.openxmlformats.org/officeDocument/2006/relationships/oleObject" Target="../embeddings/oleObject227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226.bin"/><Relationship Id="rId8" Type="http://schemas.openxmlformats.org/officeDocument/2006/relationships/image" Target="../media/image15.emf"/><Relationship Id="rId33" Type="http://schemas.openxmlformats.org/officeDocument/2006/relationships/image" Target="../media/image25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228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229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230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231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232.bin"/><Relationship Id="rId37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10" Type="http://schemas.openxmlformats.org/officeDocument/2006/relationships/image" Target="../media/image4.emf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2.bin"/><Relationship Id="rId16" Type="http://schemas.openxmlformats.org/officeDocument/2006/relationships/oleObject" Target="../embeddings/oleObject13.bin"/><Relationship Id="rId17" Type="http://schemas.openxmlformats.org/officeDocument/2006/relationships/image" Target="../media/image5.emf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247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248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249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250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38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39.bin"/><Relationship Id="rId30" Type="http://schemas.openxmlformats.org/officeDocument/2006/relationships/oleObject" Target="../embeddings/oleObject251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13.bin"/><Relationship Id="rId9" Type="http://schemas.openxmlformats.org/officeDocument/2006/relationships/oleObject" Target="../embeddings/oleObject241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240.bin"/><Relationship Id="rId8" Type="http://schemas.openxmlformats.org/officeDocument/2006/relationships/image" Target="../media/image15.emf"/><Relationship Id="rId33" Type="http://schemas.openxmlformats.org/officeDocument/2006/relationships/image" Target="../media/image26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242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243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244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245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246.bin"/><Relationship Id="rId37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261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262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263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264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52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53.bin"/><Relationship Id="rId30" Type="http://schemas.openxmlformats.org/officeDocument/2006/relationships/oleObject" Target="../embeddings/oleObject265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14.bin"/><Relationship Id="rId9" Type="http://schemas.openxmlformats.org/officeDocument/2006/relationships/oleObject" Target="../embeddings/oleObject255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254.bin"/><Relationship Id="rId8" Type="http://schemas.openxmlformats.org/officeDocument/2006/relationships/image" Target="../media/image15.emf"/><Relationship Id="rId33" Type="http://schemas.openxmlformats.org/officeDocument/2006/relationships/image" Target="../media/image26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256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257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258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259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260.bin"/><Relationship Id="rId37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10" Type="http://schemas.openxmlformats.org/officeDocument/2006/relationships/image" Target="../media/image3.e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4.emf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20.bin"/><Relationship Id="rId18" Type="http://schemas.openxmlformats.org/officeDocument/2006/relationships/oleObject" Target="../embeddings/oleObject21.bin"/><Relationship Id="rId19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20" Type="http://schemas.openxmlformats.org/officeDocument/2006/relationships/oleObject" Target="../embeddings/oleObject30.bin"/><Relationship Id="rId21" Type="http://schemas.openxmlformats.org/officeDocument/2006/relationships/image" Target="../media/image5.emf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10" Type="http://schemas.openxmlformats.org/officeDocument/2006/relationships/image" Target="../media/image2.e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4.emf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image" Target="../media/image17.emf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oleObject" Target="../embeddings/oleObject40.bin"/><Relationship Id="rId24" Type="http://schemas.openxmlformats.org/officeDocument/2006/relationships/image" Target="../media/image12.emf"/><Relationship Id="rId25" Type="http://schemas.openxmlformats.org/officeDocument/2006/relationships/oleObject" Target="../embeddings/oleObject41.bin"/><Relationship Id="rId26" Type="http://schemas.openxmlformats.org/officeDocument/2006/relationships/oleObject" Target="../embeddings/oleObject42.bin"/><Relationship Id="rId27" Type="http://schemas.openxmlformats.org/officeDocument/2006/relationships/image" Target="../media/image5.emf"/><Relationship Id="rId28" Type="http://schemas.openxmlformats.org/officeDocument/2006/relationships/image" Target="../media/image8.png"/><Relationship Id="rId29" Type="http://schemas.openxmlformats.org/officeDocument/2006/relationships/image" Target="../media/image9.png"/><Relationship Id="rId30" Type="http://schemas.openxmlformats.org/officeDocument/2006/relationships/image" Target="../media/image10.png"/><Relationship Id="rId31" Type="http://schemas.openxmlformats.org/officeDocument/2006/relationships/image" Target="../media/image11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1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2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3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.e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52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53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54.bin"/><Relationship Id="rId28" Type="http://schemas.openxmlformats.org/officeDocument/2006/relationships/oleObject" Target="../embeddings/oleObject55.bin"/><Relationship Id="rId29" Type="http://schemas.openxmlformats.org/officeDocument/2006/relationships/image" Target="../media/image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44.bin"/><Relationship Id="rId30" Type="http://schemas.openxmlformats.org/officeDocument/2006/relationships/image" Target="../media/image8.png"/><Relationship Id="rId31" Type="http://schemas.openxmlformats.org/officeDocument/2006/relationships/image" Target="../media/image9.png"/><Relationship Id="rId32" Type="http://schemas.openxmlformats.org/officeDocument/2006/relationships/image" Target="../media/image10.png"/><Relationship Id="rId9" Type="http://schemas.openxmlformats.org/officeDocument/2006/relationships/oleObject" Target="../embeddings/oleObject46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15.emf"/><Relationship Id="rId33" Type="http://schemas.openxmlformats.org/officeDocument/2006/relationships/image" Target="../media/image11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50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51.bin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65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66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67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6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57.bin"/><Relationship Id="rId30" Type="http://schemas.openxmlformats.org/officeDocument/2006/relationships/oleObject" Target="../embeddings/oleObject69.bin"/><Relationship Id="rId31" Type="http://schemas.openxmlformats.org/officeDocument/2006/relationships/image" Target="../media/image5.emf"/><Relationship Id="rId32" Type="http://schemas.openxmlformats.org/officeDocument/2006/relationships/image" Target="../media/image8.png"/><Relationship Id="rId9" Type="http://schemas.openxmlformats.org/officeDocument/2006/relationships/oleObject" Target="../embeddings/oleObject59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15.emf"/><Relationship Id="rId33" Type="http://schemas.openxmlformats.org/officeDocument/2006/relationships/image" Target="../media/image9.png"/><Relationship Id="rId34" Type="http://schemas.openxmlformats.org/officeDocument/2006/relationships/image" Target="../media/image10.png"/><Relationship Id="rId35" Type="http://schemas.openxmlformats.org/officeDocument/2006/relationships/image" Target="../media/image11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60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63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64.bin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79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80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81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8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71.bin"/><Relationship Id="rId30" Type="http://schemas.openxmlformats.org/officeDocument/2006/relationships/oleObject" Target="../embeddings/oleObject83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1.bin"/><Relationship Id="rId9" Type="http://schemas.openxmlformats.org/officeDocument/2006/relationships/oleObject" Target="../embeddings/oleObject73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15.emf"/><Relationship Id="rId33" Type="http://schemas.openxmlformats.org/officeDocument/2006/relationships/image" Target="../media/image20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74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75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76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77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78.bin"/><Relationship Id="rId37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.emf"/><Relationship Id="rId21" Type="http://schemas.openxmlformats.org/officeDocument/2006/relationships/oleObject" Target="../embeddings/oleObject93.bin"/><Relationship Id="rId22" Type="http://schemas.openxmlformats.org/officeDocument/2006/relationships/image" Target="../media/image17.emf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oleObject" Target="../embeddings/oleObject94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95.bin"/><Relationship Id="rId28" Type="http://schemas.openxmlformats.org/officeDocument/2006/relationships/image" Target="../media/image19.emf"/><Relationship Id="rId29" Type="http://schemas.openxmlformats.org/officeDocument/2006/relationships/oleObject" Target="../embeddings/oleObject9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8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85.bin"/><Relationship Id="rId30" Type="http://schemas.openxmlformats.org/officeDocument/2006/relationships/oleObject" Target="../embeddings/oleObject97.bin"/><Relationship Id="rId31" Type="http://schemas.openxmlformats.org/officeDocument/2006/relationships/image" Target="../media/image5.emf"/><Relationship Id="rId32" Type="http://schemas.openxmlformats.org/officeDocument/2006/relationships/oleObject" Target="../embeddings/Microsoft_Equation2.bin"/><Relationship Id="rId9" Type="http://schemas.openxmlformats.org/officeDocument/2006/relationships/oleObject" Target="../embeddings/oleObject87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15.emf"/><Relationship Id="rId33" Type="http://schemas.openxmlformats.org/officeDocument/2006/relationships/image" Target="../media/image20.emf"/><Relationship Id="rId34" Type="http://schemas.openxmlformats.org/officeDocument/2006/relationships/image" Target="../media/image8.png"/><Relationship Id="rId35" Type="http://schemas.openxmlformats.org/officeDocument/2006/relationships/image" Target="../media/image9.png"/><Relationship Id="rId36" Type="http://schemas.openxmlformats.org/officeDocument/2006/relationships/image" Target="../media/image10.png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88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89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90.bin"/><Relationship Id="rId16" Type="http://schemas.openxmlformats.org/officeDocument/2006/relationships/image" Target="../media/image2.emf"/><Relationship Id="rId17" Type="http://schemas.openxmlformats.org/officeDocument/2006/relationships/oleObject" Target="../embeddings/oleObject91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92.bin"/><Relationship Id="rId3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024298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615432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5" imgW="698500" imgH="177800" progId="Equation.3">
                  <p:embed/>
                </p:oleObj>
              </mc:Choice>
              <mc:Fallback>
                <p:oleObj name="Equation" r:id="rId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96778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Equation" r:id="rId7" imgW="736600" imgH="177800" progId="Equation.3">
                  <p:embed/>
                </p:oleObj>
              </mc:Choice>
              <mc:Fallback>
                <p:oleObj name="Equation" r:id="rId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5455807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4" name="Equation" r:id="rId9" imgW="152400" imgH="152400" progId="Equation.3">
                    <p:embed/>
                  </p:oleObj>
                </mc:Choice>
                <mc:Fallback>
                  <p:oleObj name="Equation" r:id="rId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21169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682818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Equation" r:id="rId14" imgW="127000" imgH="177800" progId="Equation.3">
                  <p:embed/>
                </p:oleObj>
              </mc:Choice>
              <mc:Fallback>
                <p:oleObj name="Equation" r:id="rId14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Picture 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837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07784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170019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789582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302576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981606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927780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76584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9628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9483822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3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06740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317812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76508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660122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939634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339324"/>
              </p:ext>
            </p:extLst>
          </p:nvPr>
        </p:nvGraphicFramePr>
        <p:xfrm>
          <a:off x="61913" y="6184900"/>
          <a:ext cx="90154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Equation" r:id="rId32" imgW="5016500" imgH="317500" progId="Equation.3">
                  <p:embed/>
                </p:oleObj>
              </mc:Choice>
              <mc:Fallback>
                <p:oleObj name="Equation" r:id="rId32" imgW="5016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913" y="6184900"/>
                        <a:ext cx="9015412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82842" y="6226575"/>
            <a:ext cx="7468745" cy="492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5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068431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541969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36658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009323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639203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296729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26481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355454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1554378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7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947560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95175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77829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97577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667247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460883"/>
              </p:ext>
            </p:extLst>
          </p:nvPr>
        </p:nvGraphicFramePr>
        <p:xfrm>
          <a:off x="61913" y="6184900"/>
          <a:ext cx="90154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Equation" r:id="rId32" imgW="5016500" imgH="317500" progId="Equation.3">
                  <p:embed/>
                </p:oleObj>
              </mc:Choice>
              <mc:Fallback>
                <p:oleObj name="Equation" r:id="rId32" imgW="5016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913" y="6184900"/>
                        <a:ext cx="9015412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156208" y="6226575"/>
            <a:ext cx="5895379" cy="492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8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768959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705396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92149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55500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467180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12572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247807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135989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8114594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1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559595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594673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90157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93213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301762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32954"/>
              </p:ext>
            </p:extLst>
          </p:nvPr>
        </p:nvGraphicFramePr>
        <p:xfrm>
          <a:off x="61913" y="6184900"/>
          <a:ext cx="90154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32" imgW="5016500" imgH="317500" progId="Equation.3">
                  <p:embed/>
                </p:oleObj>
              </mc:Choice>
              <mc:Fallback>
                <p:oleObj name="Equation" r:id="rId32" imgW="5016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913" y="6184900"/>
                        <a:ext cx="9015412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805398" y="6226575"/>
            <a:ext cx="4246189" cy="492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339771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702583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744626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563155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58883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757579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268413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133165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0689266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5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09279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777423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195510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41375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03925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297554"/>
              </p:ext>
            </p:extLst>
          </p:nvPr>
        </p:nvGraphicFramePr>
        <p:xfrm>
          <a:off x="61913" y="6184900"/>
          <a:ext cx="90154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Equation" r:id="rId32" imgW="5016500" imgH="317500" progId="Equation.3">
                  <p:embed/>
                </p:oleObj>
              </mc:Choice>
              <mc:Fallback>
                <p:oleObj name="Equation" r:id="rId32" imgW="5016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913" y="6184900"/>
                        <a:ext cx="9015412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231794" y="6226575"/>
            <a:ext cx="1819794" cy="492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56870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162912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536664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71669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092606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758869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456461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89354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4479338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9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16804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173996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96003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474766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23300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577550"/>
              </p:ext>
            </p:extLst>
          </p:nvPr>
        </p:nvGraphicFramePr>
        <p:xfrm>
          <a:off x="61913" y="6184900"/>
          <a:ext cx="90154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Equation" r:id="rId32" imgW="5016500" imgH="317500" progId="Equation.3">
                  <p:embed/>
                </p:oleObj>
              </mc:Choice>
              <mc:Fallback>
                <p:oleObj name="Equation" r:id="rId32" imgW="5016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913" y="6184900"/>
                        <a:ext cx="9015412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984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88810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33738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756048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69966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367869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829566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481063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31559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2286926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6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071733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03876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681403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167815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299032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2250"/>
              </p:ext>
            </p:extLst>
          </p:nvPr>
        </p:nvGraphicFramePr>
        <p:xfrm>
          <a:off x="3541713" y="6264275"/>
          <a:ext cx="20542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Equation" r:id="rId32" imgW="1143000" imgH="228600" progId="Equation.3">
                  <p:embed/>
                </p:oleObj>
              </mc:Choice>
              <mc:Fallback>
                <p:oleObj name="Equation" r:id="rId32" imgW="1143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541713" y="6264275"/>
                        <a:ext cx="2054225" cy="411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3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03417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76589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455343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14904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727895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336024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44108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214899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599297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0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455263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88980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242184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20784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725301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98099"/>
              </p:ext>
            </p:extLst>
          </p:nvPr>
        </p:nvGraphicFramePr>
        <p:xfrm>
          <a:off x="3735388" y="6264275"/>
          <a:ext cx="16652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Equation" r:id="rId32" imgW="927100" imgH="228600" progId="Equation.3">
                  <p:embed/>
                </p:oleObj>
              </mc:Choice>
              <mc:Fallback>
                <p:oleObj name="Equation" r:id="rId32" imgW="927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735388" y="6264275"/>
                        <a:ext cx="1665287" cy="411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648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156902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80579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27600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93746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353660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139317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941648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594177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0031895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4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51886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41366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5276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575351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91712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76275"/>
              </p:ext>
            </p:extLst>
          </p:nvPr>
        </p:nvGraphicFramePr>
        <p:xfrm>
          <a:off x="3348038" y="6253163"/>
          <a:ext cx="24415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Equation" r:id="rId32" imgW="1358900" imgH="241300" progId="Equation.3">
                  <p:embed/>
                </p:oleObj>
              </mc:Choice>
              <mc:Fallback>
                <p:oleObj name="Equation" r:id="rId32" imgW="1358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348038" y="6253163"/>
                        <a:ext cx="2441575" cy="434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577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197668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49355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097748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321492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91964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611433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10461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64760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6991550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8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048020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493897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991089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17609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755887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60179"/>
              </p:ext>
            </p:extLst>
          </p:nvPr>
        </p:nvGraphicFramePr>
        <p:xfrm>
          <a:off x="3097213" y="6264275"/>
          <a:ext cx="29432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Equation" r:id="rId32" imgW="1638300" imgH="228600" progId="Equation.3">
                  <p:embed/>
                </p:oleObj>
              </mc:Choice>
              <mc:Fallback>
                <p:oleObj name="Equation" r:id="rId32" imgW="1638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097213" y="6264275"/>
                        <a:ext cx="2943225" cy="411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092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298413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57840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435773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130212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11061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138190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572399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690865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857373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2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893123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05504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964651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19363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30412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864688"/>
              </p:ext>
            </p:extLst>
          </p:nvPr>
        </p:nvGraphicFramePr>
        <p:xfrm>
          <a:off x="3849688" y="6264275"/>
          <a:ext cx="14366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Equation" r:id="rId32" imgW="800100" imgH="228600" progId="Equation.3">
                  <p:embed/>
                </p:oleObj>
              </mc:Choice>
              <mc:Fallback>
                <p:oleObj name="Equation" r:id="rId32" imgW="80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849688" y="6264275"/>
                        <a:ext cx="1436687" cy="411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958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294369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001666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5" imgW="698500" imgH="177800" progId="Equation.3">
                  <p:embed/>
                </p:oleObj>
              </mc:Choice>
              <mc:Fallback>
                <p:oleObj name="Equation" r:id="rId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857553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Equation" r:id="rId7" imgW="736600" imgH="177800" progId="Equation.3">
                  <p:embed/>
                </p:oleObj>
              </mc:Choice>
              <mc:Fallback>
                <p:oleObj name="Equation" r:id="rId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4055843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8" name="Equation" r:id="rId9" imgW="152400" imgH="152400" progId="Equation.3">
                    <p:embed/>
                  </p:oleObj>
                </mc:Choice>
                <mc:Fallback>
                  <p:oleObj name="Equation" r:id="rId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61342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Equation" r:id="rId13" imgW="127000" imgH="177800" progId="Equation.3">
                  <p:embed/>
                </p:oleObj>
              </mc:Choice>
              <mc:Fallback>
                <p:oleObj name="Equation" r:id="rId13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650304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Equation" r:id="rId15" imgW="495300" imgH="177800" progId="Equation.3">
                  <p:embed/>
                </p:oleObj>
              </mc:Choice>
              <mc:Fallback>
                <p:oleObj name="Equation" r:id="rId15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90266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16" imgW="127000" imgH="177800" progId="Equation.3">
                  <p:embed/>
                </p:oleObj>
              </mc:Choice>
              <mc:Fallback>
                <p:oleObj name="Equation" r:id="rId16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882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691127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625420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78897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414504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477533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28693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960677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26946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4406479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3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317261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992554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07134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378597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90144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60935"/>
              </p:ext>
            </p:extLst>
          </p:nvPr>
        </p:nvGraphicFramePr>
        <p:xfrm>
          <a:off x="3382963" y="6264275"/>
          <a:ext cx="23701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Equation" r:id="rId32" imgW="1320800" imgH="228600" progId="Equation.3">
                  <p:embed/>
                </p:oleObj>
              </mc:Choice>
              <mc:Fallback>
                <p:oleObj name="Equation" r:id="rId32" imgW="1320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382963" y="6264275"/>
                        <a:ext cx="2370137" cy="411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78" name="Rectangle 77"/>
          <p:cNvSpPr/>
          <p:nvPr/>
        </p:nvSpPr>
        <p:spPr>
          <a:xfrm>
            <a:off x="3383683" y="6311871"/>
            <a:ext cx="758247" cy="3601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673456" y="6331589"/>
            <a:ext cx="188811" cy="3601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90210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877646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302572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19771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71268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774151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05599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579030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3754580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7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567009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982469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58521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33109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122258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70410"/>
              </p:ext>
            </p:extLst>
          </p:nvPr>
        </p:nvGraphicFramePr>
        <p:xfrm>
          <a:off x="3382963" y="6264275"/>
          <a:ext cx="23701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Equation" r:id="rId32" imgW="1320800" imgH="228600" progId="Equation.3">
                  <p:embed/>
                </p:oleObj>
              </mc:Choice>
              <mc:Fallback>
                <p:oleObj name="Equation" r:id="rId32" imgW="1320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382963" y="6264275"/>
                        <a:ext cx="2370137" cy="411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756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699238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Equation" r:id="rId3" imgW="127000" imgH="215900" progId="Equation.3">
                  <p:embed/>
                </p:oleObj>
              </mc:Choice>
              <mc:Fallback>
                <p:oleObj name="Equation" r:id="rId3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51465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Equation" r:id="rId5" imgW="495300" imgH="177800" progId="Equation.3">
                  <p:embed/>
                </p:oleObj>
              </mc:Choice>
              <mc:Fallback>
                <p:oleObj name="Equation" r:id="rId5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857273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Equation" r:id="rId7" imgW="698500" imgH="177800" progId="Equation.3">
                  <p:embed/>
                </p:oleObj>
              </mc:Choice>
              <mc:Fallback>
                <p:oleObj name="Equation" r:id="rId7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230437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9" imgW="736600" imgH="177800" progId="Equation.3">
                  <p:embed/>
                </p:oleObj>
              </mc:Choice>
              <mc:Fallback>
                <p:oleObj name="Equation" r:id="rId9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1646132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5" name="Equation" r:id="rId11" imgW="152400" imgH="152400" progId="Equation.3">
                    <p:embed/>
                  </p:oleObj>
                </mc:Choice>
                <mc:Fallback>
                  <p:oleObj name="Equation" r:id="rId11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49639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15" imgW="127000" imgH="177800" progId="Equation.3">
                  <p:embed/>
                </p:oleObj>
              </mc:Choice>
              <mc:Fallback>
                <p:oleObj name="Equation" r:id="rId1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036770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17" imgW="495300" imgH="177800" progId="Equation.3">
                  <p:embed/>
                </p:oleObj>
              </mc:Choice>
              <mc:Fallback>
                <p:oleObj name="Equation" r:id="rId17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01415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18" imgW="127000" imgH="177800" progId="Equation.3">
                  <p:embed/>
                </p:oleObj>
              </mc:Choice>
              <mc:Fallback>
                <p:oleObj name="Equation" r:id="rId18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33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408551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090328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184702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Equation" r:id="rId7" imgW="495300" imgH="177800" progId="Equation.3">
                  <p:embed/>
                </p:oleObj>
              </mc:Choice>
              <mc:Fallback>
                <p:oleObj name="Equation" r:id="rId7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86854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Equation" r:id="rId9" imgW="698500" imgH="177800" progId="Equation.3">
                  <p:embed/>
                </p:oleObj>
              </mc:Choice>
              <mc:Fallback>
                <p:oleObj name="Equation" r:id="rId9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536771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11" imgW="736600" imgH="177800" progId="Equation.3">
                  <p:embed/>
                </p:oleObj>
              </mc:Choice>
              <mc:Fallback>
                <p:oleObj name="Equation" r:id="rId11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712474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6" name="Equation" r:id="rId13" imgW="152400" imgH="152400" progId="Equation.3">
                    <p:embed/>
                  </p:oleObj>
                </mc:Choice>
                <mc:Fallback>
                  <p:oleObj name="Equation" r:id="rId13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066190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17" imgW="127000" imgH="177800" progId="Equation.3">
                  <p:embed/>
                </p:oleObj>
              </mc:Choice>
              <mc:Fallback>
                <p:oleObj name="Equation" r:id="rId17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914542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name="Equation" r:id="rId19" imgW="495300" imgH="177800" progId="Equation.3">
                  <p:embed/>
                </p:oleObj>
              </mc:Choice>
              <mc:Fallback>
                <p:oleObj name="Equation" r:id="rId1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3597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Equation" r:id="rId20" imgW="127000" imgH="177800" progId="Equation.3">
                  <p:embed/>
                </p:oleObj>
              </mc:Choice>
              <mc:Fallback>
                <p:oleObj name="Equation" r:id="rId2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631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645249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864173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964191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553970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678280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Equation" r:id="rId11" imgW="495300" imgH="177800" progId="Equation.3">
                  <p:embed/>
                </p:oleObj>
              </mc:Choice>
              <mc:Fallback>
                <p:oleObj name="Equation" r:id="rId11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687096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Equation" r:id="rId13" imgW="698500" imgH="177800" progId="Equation.3">
                  <p:embed/>
                </p:oleObj>
              </mc:Choice>
              <mc:Fallback>
                <p:oleObj name="Equation" r:id="rId13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900325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Equation" r:id="rId15" imgW="736600" imgH="177800" progId="Equation.3">
                  <p:embed/>
                </p:oleObj>
              </mc:Choice>
              <mc:Fallback>
                <p:oleObj name="Equation" r:id="rId1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7811955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6" name="Equation" r:id="rId17" imgW="152400" imgH="152400" progId="Equation.3">
                    <p:embed/>
                  </p:oleObj>
                </mc:Choice>
                <mc:Fallback>
                  <p:oleObj name="Equation" r:id="rId1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916040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7" name="Equation" r:id="rId19" imgW="647700" imgH="215900" progId="Equation.3">
                  <p:embed/>
                </p:oleObj>
              </mc:Choice>
              <mc:Fallback>
                <p:oleObj name="Equation" r:id="rId19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207294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Equation" r:id="rId23" imgW="127000" imgH="177800" progId="Equation.3">
                  <p:embed/>
                </p:oleObj>
              </mc:Choice>
              <mc:Fallback>
                <p:oleObj name="Equation" r:id="rId23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659505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25" imgW="495300" imgH="177800" progId="Equation.3">
                  <p:embed/>
                </p:oleObj>
              </mc:Choice>
              <mc:Fallback>
                <p:oleObj name="Equation" r:id="rId25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04893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26" imgW="127000" imgH="177800" progId="Equation.3">
                  <p:embed/>
                </p:oleObj>
              </mc:Choice>
              <mc:Fallback>
                <p:oleObj name="Equation" r:id="rId26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093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33619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581818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614206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496128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8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482383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39155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62550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98764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790782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3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07060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016733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629610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Equation" r:id="rId27" imgW="495300" imgH="177800" progId="Equation.3">
                  <p:embed/>
                </p:oleObj>
              </mc:Choice>
              <mc:Fallback>
                <p:oleObj name="Equation" r:id="rId27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325114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Equation" r:id="rId28" imgW="127000" imgH="177800" progId="Equation.3">
                  <p:embed/>
                </p:oleObj>
              </mc:Choice>
              <mc:Fallback>
                <p:oleObj name="Equation" r:id="rId28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7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761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518217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818365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29767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037763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587322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3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160394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4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753686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41151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1097606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7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881305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82701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399215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866334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1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56983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2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5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227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905437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118455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39272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89042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495943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16153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20144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6140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8079449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18493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342267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73433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400037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31055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414"/>
              </p:ext>
            </p:extLst>
          </p:nvPr>
        </p:nvGraphicFramePr>
        <p:xfrm>
          <a:off x="61913" y="6184900"/>
          <a:ext cx="90154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32" imgW="5016500" imgH="317500" progId="Equation.3">
                  <p:embed/>
                </p:oleObj>
              </mc:Choice>
              <mc:Fallback>
                <p:oleObj name="Equation" r:id="rId32" imgW="5016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913" y="6184900"/>
                        <a:ext cx="9015412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07018" y="6226575"/>
            <a:ext cx="7544570" cy="492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0" y="6189430"/>
            <a:ext cx="976245" cy="5307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030581">
            <a:off x="1266767" y="1093470"/>
            <a:ext cx="2842381" cy="1657048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17116" y="3309788"/>
            <a:ext cx="314477" cy="371769"/>
            <a:chOff x="3117116" y="3309788"/>
            <a:chExt cx="314477" cy="371769"/>
          </a:xfrm>
        </p:grpSpPr>
        <p:cxnSp>
          <p:nvCxnSpPr>
            <p:cNvPr id="6" name="Straight Connector 5"/>
            <p:cNvCxnSpPr/>
            <p:nvPr/>
          </p:nvCxnSpPr>
          <p:spPr>
            <a:xfrm rot="3030581">
              <a:off x="3137809" y="34670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9230581">
              <a:off x="3117116" y="36815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 rot="19230581">
            <a:off x="971643" y="4260350"/>
            <a:ext cx="2842381" cy="1657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8667" y="1173238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067" y="5425923"/>
            <a:ext cx="146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Null space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85925" y="2039257"/>
            <a:ext cx="1192840" cy="1549116"/>
            <a:chOff x="2885925" y="2039257"/>
            <a:chExt cx="1192840" cy="1549116"/>
          </a:xfrm>
        </p:grpSpPr>
        <p:sp>
          <p:nvSpPr>
            <p:cNvPr id="17" name="Oval 16"/>
            <p:cNvSpPr/>
            <p:nvPr/>
          </p:nvSpPr>
          <p:spPr>
            <a:xfrm>
              <a:off x="2885925" y="203925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94782" y="2148114"/>
              <a:ext cx="1083983" cy="1440259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3299" y="3598115"/>
            <a:ext cx="1751857" cy="1317390"/>
            <a:chOff x="2283299" y="3598115"/>
            <a:chExt cx="1751857" cy="1317390"/>
          </a:xfrm>
        </p:grpSpPr>
        <p:sp>
          <p:nvSpPr>
            <p:cNvPr id="18" name="Oval 17"/>
            <p:cNvSpPr/>
            <p:nvPr/>
          </p:nvSpPr>
          <p:spPr>
            <a:xfrm>
              <a:off x="2283299" y="4806648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19" idx="3"/>
            </p:cNvCxnSpPr>
            <p:nvPr/>
          </p:nvCxnSpPr>
          <p:spPr>
            <a:xfrm flipV="1">
              <a:off x="2376214" y="3598115"/>
              <a:ext cx="1658942" cy="1224475"/>
            </a:xfrm>
            <a:prstGeom prst="line">
              <a:avLst/>
            </a:prstGeom>
            <a:ln w="38100" cmpd="sng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6"/>
          </p:cNvCxnSpPr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6834"/>
              </p:ext>
            </p:extLst>
          </p:nvPr>
        </p:nvGraphicFramePr>
        <p:xfrm>
          <a:off x="4321175" y="2676971"/>
          <a:ext cx="830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Equation" r:id="rId3" imgW="444500" imgH="215900" progId="Equation.3">
                  <p:embed/>
                </p:oleObj>
              </mc:Choice>
              <mc:Fallback>
                <p:oleObj name="Equation" r:id="rId3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2676971"/>
                        <a:ext cx="83026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777567" y="224124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 flipV="1">
            <a:off x="4128071" y="2295677"/>
            <a:ext cx="2649496" cy="1263952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693286"/>
              </p:ext>
            </p:extLst>
          </p:nvPr>
        </p:nvGraphicFramePr>
        <p:xfrm>
          <a:off x="6909742" y="1921201"/>
          <a:ext cx="279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742" y="1921201"/>
                        <a:ext cx="2794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037589"/>
              </p:ext>
            </p:extLst>
          </p:nvPr>
        </p:nvGraphicFramePr>
        <p:xfrm>
          <a:off x="2983442" y="1693334"/>
          <a:ext cx="325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3442" y="1693334"/>
                        <a:ext cx="3254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563094"/>
              </p:ext>
            </p:extLst>
          </p:nvPr>
        </p:nvGraphicFramePr>
        <p:xfrm>
          <a:off x="2466975" y="4783138"/>
          <a:ext cx="3508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6975" y="4783138"/>
                        <a:ext cx="3508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596077"/>
              </p:ext>
            </p:extLst>
          </p:nvPr>
        </p:nvGraphicFramePr>
        <p:xfrm>
          <a:off x="4110038" y="1712913"/>
          <a:ext cx="923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038" y="1712913"/>
                        <a:ext cx="9239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774414"/>
              </p:ext>
            </p:extLst>
          </p:nvPr>
        </p:nvGraphicFramePr>
        <p:xfrm>
          <a:off x="769938" y="2012950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13" imgW="495300" imgH="177800" progId="Equation.3">
                  <p:embed/>
                </p:oleObj>
              </mc:Choice>
              <mc:Fallback>
                <p:oleObj name="Equation" r:id="rId1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938" y="2012950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43682"/>
              </p:ext>
            </p:extLst>
          </p:nvPr>
        </p:nvGraphicFramePr>
        <p:xfrm>
          <a:off x="365125" y="4203700"/>
          <a:ext cx="1303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15" imgW="698500" imgH="177800" progId="Equation.3">
                  <p:embed/>
                </p:oleObj>
              </mc:Choice>
              <mc:Fallback>
                <p:oleObj name="Equation" r:id="rId15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5" y="4203700"/>
                        <a:ext cx="13033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837389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17" imgW="736600" imgH="177800" progId="Equation.3">
                  <p:embed/>
                </p:oleObj>
              </mc:Choice>
              <mc:Fallback>
                <p:oleObj name="Equation" r:id="rId1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0705760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9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>
          <a:xfrm>
            <a:off x="4019214" y="3505200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361536"/>
              </p:ext>
            </p:extLst>
          </p:nvPr>
        </p:nvGraphicFramePr>
        <p:xfrm>
          <a:off x="4134644" y="3555166"/>
          <a:ext cx="1274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21" imgW="647700" imgH="215900" progId="Equation.3">
                  <p:embed/>
                </p:oleObj>
              </mc:Choice>
              <mc:Fallback>
                <p:oleObj name="Equation" r:id="rId2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4644" y="3555166"/>
                        <a:ext cx="12747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97200" y="3378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36977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25" imgW="127000" imgH="177800" progId="Equation.3">
                  <p:embed/>
                </p:oleObj>
              </mc:Choice>
              <mc:Fallback>
                <p:oleObj name="Equation" r:id="rId2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87138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27" imgW="330200" imgH="215900" progId="Equation.3">
                  <p:embed/>
                </p:oleObj>
              </mc:Choice>
              <mc:Fallback>
                <p:oleObj name="Equation" r:id="rId27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820219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Equation" r:id="rId29" imgW="495300" imgH="177800" progId="Equation.3">
                  <p:embed/>
                </p:oleObj>
              </mc:Choice>
              <mc:Fallback>
                <p:oleObj name="Equation" r:id="rId29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712998"/>
              </p:ext>
            </p:extLst>
          </p:nvPr>
        </p:nvGraphicFramePr>
        <p:xfrm>
          <a:off x="4130400" y="3552003"/>
          <a:ext cx="250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Equation" r:id="rId30" imgW="127000" imgH="177800" progId="Equation.3">
                  <p:embed/>
                </p:oleObj>
              </mc:Choice>
              <mc:Fallback>
                <p:oleObj name="Equation" r:id="rId30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30400" y="3552003"/>
                        <a:ext cx="2508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084"/>
              </p:ext>
            </p:extLst>
          </p:nvPr>
        </p:nvGraphicFramePr>
        <p:xfrm>
          <a:off x="61913" y="6184900"/>
          <a:ext cx="90154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Equation" r:id="rId32" imgW="5016500" imgH="317500" progId="Equation.3">
                  <p:embed/>
                </p:oleObj>
              </mc:Choice>
              <mc:Fallback>
                <p:oleObj name="Equation" r:id="rId32" imgW="5016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913" y="6184900"/>
                        <a:ext cx="9015412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9588" y="1285591"/>
            <a:ext cx="1684236" cy="2921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2601" y="116790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821" y="5543940"/>
            <a:ext cx="1701800" cy="34941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82842" y="6226575"/>
            <a:ext cx="7468745" cy="492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0" y="6189430"/>
            <a:ext cx="464427" cy="5307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5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131</Words>
  <Application>Microsoft Macintosh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Van de Geijn</dc:creator>
  <cp:lastModifiedBy>Robert van de Geijn</cp:lastModifiedBy>
  <cp:revision>28</cp:revision>
  <cp:lastPrinted>2013-11-14T13:36:52Z</cp:lastPrinted>
  <dcterms:created xsi:type="dcterms:W3CDTF">2013-08-21T04:22:04Z</dcterms:created>
  <dcterms:modified xsi:type="dcterms:W3CDTF">2019-07-13T17:17:52Z</dcterms:modified>
</cp:coreProperties>
</file>