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Microsoft_Equation1.bin" ContentType="application/vnd.openxmlformats-officedocument.oleObject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Microsoft_Equation2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Microsoft_Equation3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Microsoft_Equation4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Microsoft_Equation7.bin" ContentType="application/vnd.openxmlformats-officedocument.oleObject"/>
  <Override PartName="/ppt/embeddings/Microsoft_Equation8.bin" ContentType="application/vnd.openxmlformats-officedocument.oleObject"/>
  <Override PartName="/ppt/embeddings/Microsoft_Equation9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Microsoft_Equation10.bin" ContentType="application/vnd.openxmlformats-officedocument.oleObject"/>
  <Override PartName="/ppt/embeddings/Microsoft_Equation11.bin" ContentType="application/vnd.openxmlformats-officedocument.oleObject"/>
  <Override PartName="/ppt/embeddings/Microsoft_Equation12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Microsoft_Equation13.bin" ContentType="application/vnd.openxmlformats-officedocument.oleObject"/>
  <Override PartName="/ppt/embeddings/Microsoft_Equation14.bin" ContentType="application/vnd.openxmlformats-officedocument.oleObject"/>
  <Override PartName="/ppt/embeddings/Microsoft_Equation15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Microsoft_Equation16.bin" ContentType="application/vnd.openxmlformats-officedocument.oleObject"/>
  <Override PartName="/ppt/embeddings/oleObject37.bin" ContentType="application/vnd.openxmlformats-officedocument.oleObject"/>
  <Override PartName="/ppt/embeddings/Microsoft_Equation17.bin" ContentType="application/vnd.openxmlformats-officedocument.oleObject"/>
  <Override PartName="/ppt/embeddings/Microsoft_Equation18.bin" ContentType="application/vnd.openxmlformats-officedocument.oleObject"/>
  <Override PartName="/ppt/embeddings/Microsoft_Equation19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Microsoft_Equation20.bin" ContentType="application/vnd.openxmlformats-officedocument.oleObject"/>
  <Override PartName="/ppt/embeddings/Microsoft_Equation21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Microsoft_Equation22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Microsoft_Equation23.bin" ContentType="application/vnd.openxmlformats-officedocument.oleObject"/>
  <Override PartName="/ppt/embeddings/Microsoft_Equation24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Microsoft_Equation25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Microsoft_Equation26.bin" ContentType="application/vnd.openxmlformats-officedocument.oleObject"/>
  <Override PartName="/ppt/embeddings/Microsoft_Equation27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Microsoft_Equation28.bin" ContentType="application/vnd.openxmlformats-officedocument.oleObject"/>
  <Override PartName="/ppt/embeddings/Microsoft_Equation29.bin" ContentType="application/vnd.openxmlformats-officedocument.oleObject"/>
  <Override PartName="/ppt/embeddings/Microsoft_Equation30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Microsoft_Equation31.bin" ContentType="application/vnd.openxmlformats-officedocument.oleObject"/>
  <Override PartName="/ppt/embeddings/Microsoft_Equation32.bin" ContentType="application/vnd.openxmlformats-officedocument.oleObject"/>
  <Override PartName="/ppt/embeddings/Microsoft_Equation33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Microsoft_Equation34.bin" ContentType="application/vnd.openxmlformats-officedocument.oleObject"/>
  <Override PartName="/ppt/embeddings/Microsoft_Equation35.bin" ContentType="application/vnd.openxmlformats-officedocument.oleObject"/>
  <Override PartName="/ppt/embeddings/Microsoft_Equation36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Microsoft_Equation37.bin" ContentType="application/vnd.openxmlformats-officedocument.oleObject"/>
  <Override PartName="/ppt/embeddings/Microsoft_Equation38.bin" ContentType="application/vnd.openxmlformats-officedocument.oleObject"/>
  <Override PartName="/ppt/embeddings/Microsoft_Equation39.bin" ContentType="application/vnd.openxmlformats-officedocument.oleObject"/>
  <Override PartName="/ppt/embeddings/Microsoft_Equation4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76" r:id="rId3"/>
    <p:sldId id="275" r:id="rId4"/>
    <p:sldId id="274" r:id="rId5"/>
    <p:sldId id="286" r:id="rId6"/>
    <p:sldId id="280" r:id="rId7"/>
    <p:sldId id="262" r:id="rId8"/>
    <p:sldId id="288" r:id="rId9"/>
    <p:sldId id="289" r:id="rId10"/>
    <p:sldId id="290" r:id="rId11"/>
    <p:sldId id="291" r:id="rId12"/>
    <p:sldId id="287" r:id="rId13"/>
    <p:sldId id="282" r:id="rId14"/>
    <p:sldId id="285" r:id="rId15"/>
    <p:sldId id="283" r:id="rId16"/>
    <p:sldId id="284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71F5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19" autoAdjust="0"/>
    <p:restoredTop sz="94660"/>
  </p:normalViewPr>
  <p:slideViewPr>
    <p:cSldViewPr snapToGrid="0" showGuides="1">
      <p:cViewPr>
        <p:scale>
          <a:sx n="68" d="100"/>
          <a:sy n="68" d="100"/>
        </p:scale>
        <p:origin x="-2496" y="-688"/>
      </p:cViewPr>
      <p:guideLst>
        <p:guide orient="horz" pos="2648"/>
        <p:guide pos="32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13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9" Type="http://schemas.openxmlformats.org/officeDocument/2006/relationships/image" Target="../media/image3.emf"/><Relationship Id="rId1" Type="http://schemas.openxmlformats.org/officeDocument/2006/relationships/image" Target="../media/image14.emf"/><Relationship Id="rId2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9" Type="http://schemas.openxmlformats.org/officeDocument/2006/relationships/image" Target="../media/image3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3.emf"/><Relationship Id="rId5" Type="http://schemas.openxmlformats.org/officeDocument/2006/relationships/image" Target="../media/image15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9" Type="http://schemas.openxmlformats.org/officeDocument/2006/relationships/image" Target="../media/image3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3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3.emf"/><Relationship Id="rId9" Type="http://schemas.openxmlformats.org/officeDocument/2006/relationships/image" Target="../media/image16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3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17.emf"/><Relationship Id="rId9" Type="http://schemas.openxmlformats.org/officeDocument/2006/relationships/image" Target="../media/image18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3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9.emf"/><Relationship Id="rId8" Type="http://schemas.openxmlformats.org/officeDocument/2006/relationships/image" Target="../media/image3.emf"/><Relationship Id="rId9" Type="http://schemas.openxmlformats.org/officeDocument/2006/relationships/image" Target="../media/image18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3.emf"/><Relationship Id="rId5" Type="http://schemas.openxmlformats.org/officeDocument/2006/relationships/image" Target="../media/image11.emf"/><Relationship Id="rId6" Type="http://schemas.openxmlformats.org/officeDocument/2006/relationships/image" Target="../media/image20.emf"/><Relationship Id="rId7" Type="http://schemas.openxmlformats.org/officeDocument/2006/relationships/image" Target="../media/image21.emf"/><Relationship Id="rId8" Type="http://schemas.openxmlformats.org/officeDocument/2006/relationships/image" Target="../media/image3.emf"/><Relationship Id="rId9" Type="http://schemas.openxmlformats.org/officeDocument/2006/relationships/image" Target="../media/image19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0.emf"/><Relationship Id="rId5" Type="http://schemas.openxmlformats.org/officeDocument/2006/relationships/image" Target="../media/image3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3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3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3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13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9" Type="http://schemas.openxmlformats.org/officeDocument/2006/relationships/image" Target="../media/image3.emf"/><Relationship Id="rId1" Type="http://schemas.openxmlformats.org/officeDocument/2006/relationships/image" Target="../media/image14.emf"/><Relationship Id="rId2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13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9" Type="http://schemas.openxmlformats.org/officeDocument/2006/relationships/image" Target="../media/image3.emf"/><Relationship Id="rId1" Type="http://schemas.openxmlformats.org/officeDocument/2006/relationships/image" Target="../media/image14.emf"/><Relationship Id="rId2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13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9" Type="http://schemas.openxmlformats.org/officeDocument/2006/relationships/image" Target="../media/image3.emf"/><Relationship Id="rId1" Type="http://schemas.openxmlformats.org/officeDocument/2006/relationships/image" Target="../media/image14.emf"/><Relationship Id="rId2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7EFC-1077-6840-9494-7FD9075253B6}" type="datetimeFigureOut">
              <a:rPr lang="en-US" smtClean="0"/>
              <a:t>7/13/19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187E-4AF6-DA4C-AD2D-B63420AE6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40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7EFC-1077-6840-9494-7FD9075253B6}" type="datetimeFigureOut">
              <a:rPr lang="en-US" smtClean="0"/>
              <a:t>7/13/19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187E-4AF6-DA4C-AD2D-B63420AE6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21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7EFC-1077-6840-9494-7FD9075253B6}" type="datetimeFigureOut">
              <a:rPr lang="en-US" smtClean="0"/>
              <a:t>7/13/19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187E-4AF6-DA4C-AD2D-B63420AE6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1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7EFC-1077-6840-9494-7FD9075253B6}" type="datetimeFigureOut">
              <a:rPr lang="en-US" smtClean="0"/>
              <a:t>7/13/19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187E-4AF6-DA4C-AD2D-B63420AE6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23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7EFC-1077-6840-9494-7FD9075253B6}" type="datetimeFigureOut">
              <a:rPr lang="en-US" smtClean="0"/>
              <a:t>7/13/19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187E-4AF6-DA4C-AD2D-B63420AE6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05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7EFC-1077-6840-9494-7FD9075253B6}" type="datetimeFigureOut">
              <a:rPr lang="en-US" smtClean="0"/>
              <a:t>7/13/19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187E-4AF6-DA4C-AD2D-B63420AE6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06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7EFC-1077-6840-9494-7FD9075253B6}" type="datetimeFigureOut">
              <a:rPr lang="en-US" smtClean="0"/>
              <a:t>7/13/19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187E-4AF6-DA4C-AD2D-B63420AE6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8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7EFC-1077-6840-9494-7FD9075253B6}" type="datetimeFigureOut">
              <a:rPr lang="en-US" smtClean="0"/>
              <a:t>7/13/19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187E-4AF6-DA4C-AD2D-B63420AE6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5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7EFC-1077-6840-9494-7FD9075253B6}" type="datetimeFigureOut">
              <a:rPr lang="en-US" smtClean="0"/>
              <a:t>7/13/19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187E-4AF6-DA4C-AD2D-B63420AE6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17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7EFC-1077-6840-9494-7FD9075253B6}" type="datetimeFigureOut">
              <a:rPr lang="en-US" smtClean="0"/>
              <a:t>7/13/19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187E-4AF6-DA4C-AD2D-B63420AE6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61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7EFC-1077-6840-9494-7FD9075253B6}" type="datetimeFigureOut">
              <a:rPr lang="en-US" smtClean="0"/>
              <a:t>7/13/19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187E-4AF6-DA4C-AD2D-B63420AE6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54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77EFC-1077-6840-9494-7FD9075253B6}" type="datetimeFigureOut">
              <a:rPr lang="en-US" smtClean="0"/>
              <a:t>7/13/19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9187E-4AF6-DA4C-AD2D-B63420AE6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5.bin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oleObject" Target="../embeddings/Microsoft_Equation18.bin"/><Relationship Id="rId23" Type="http://schemas.openxmlformats.org/officeDocument/2006/relationships/image" Target="../media/image3.emf"/><Relationship Id="rId24" Type="http://schemas.openxmlformats.org/officeDocument/2006/relationships/image" Target="../media/image1.png"/><Relationship Id="rId25" Type="http://schemas.openxmlformats.org/officeDocument/2006/relationships/image" Target="../media/image2.png"/><Relationship Id="rId10" Type="http://schemas.openxmlformats.org/officeDocument/2006/relationships/image" Target="../media/image6.emf"/><Relationship Id="rId11" Type="http://schemas.openxmlformats.org/officeDocument/2006/relationships/oleObject" Target="../embeddings/oleObject36.bin"/><Relationship Id="rId12" Type="http://schemas.openxmlformats.org/officeDocument/2006/relationships/image" Target="../media/image13.emf"/><Relationship Id="rId13" Type="http://schemas.openxmlformats.org/officeDocument/2006/relationships/oleObject" Target="../embeddings/Microsoft_Equation16.bin"/><Relationship Id="rId14" Type="http://schemas.openxmlformats.org/officeDocument/2006/relationships/image" Target="../media/image10.emf"/><Relationship Id="rId15" Type="http://schemas.openxmlformats.org/officeDocument/2006/relationships/oleObject" Target="../embeddings/oleObject37.bin"/><Relationship Id="rId16" Type="http://schemas.openxmlformats.org/officeDocument/2006/relationships/image" Target="../media/image11.emf"/><Relationship Id="rId17" Type="http://schemas.openxmlformats.org/officeDocument/2006/relationships/oleObject" Target="../embeddings/Microsoft_Equation17.bin"/><Relationship Id="rId18" Type="http://schemas.openxmlformats.org/officeDocument/2006/relationships/image" Target="../media/image12.emf"/><Relationship Id="rId19" Type="http://schemas.openxmlformats.org/officeDocument/2006/relationships/image" Target="../media/image7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15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4.bin"/><Relationship Id="rId8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0.bin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oleObject" Target="../embeddings/Microsoft_Equation21.bin"/><Relationship Id="rId23" Type="http://schemas.openxmlformats.org/officeDocument/2006/relationships/image" Target="../media/image3.emf"/><Relationship Id="rId24" Type="http://schemas.openxmlformats.org/officeDocument/2006/relationships/image" Target="../media/image1.png"/><Relationship Id="rId25" Type="http://schemas.openxmlformats.org/officeDocument/2006/relationships/image" Target="../media/image2.png"/><Relationship Id="rId10" Type="http://schemas.openxmlformats.org/officeDocument/2006/relationships/image" Target="../media/image6.emf"/><Relationship Id="rId11" Type="http://schemas.openxmlformats.org/officeDocument/2006/relationships/oleObject" Target="../embeddings/oleObject41.bin"/><Relationship Id="rId12" Type="http://schemas.openxmlformats.org/officeDocument/2006/relationships/image" Target="../media/image13.emf"/><Relationship Id="rId13" Type="http://schemas.openxmlformats.org/officeDocument/2006/relationships/oleObject" Target="../embeddings/oleObject42.bin"/><Relationship Id="rId14" Type="http://schemas.openxmlformats.org/officeDocument/2006/relationships/image" Target="../media/image10.emf"/><Relationship Id="rId15" Type="http://schemas.openxmlformats.org/officeDocument/2006/relationships/oleObject" Target="../embeddings/oleObject43.bin"/><Relationship Id="rId16" Type="http://schemas.openxmlformats.org/officeDocument/2006/relationships/image" Target="../media/image11.emf"/><Relationship Id="rId17" Type="http://schemas.openxmlformats.org/officeDocument/2006/relationships/oleObject" Target="../embeddings/Microsoft_Equation20.bin"/><Relationship Id="rId18" Type="http://schemas.openxmlformats.org/officeDocument/2006/relationships/image" Target="../media/image12.emf"/><Relationship Id="rId19" Type="http://schemas.openxmlformats.org/officeDocument/2006/relationships/image" Target="../media/image7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19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9.bin"/><Relationship Id="rId8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7.bin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oleObject" Target="../embeddings/Microsoft_Equation24.bin"/><Relationship Id="rId23" Type="http://schemas.openxmlformats.org/officeDocument/2006/relationships/image" Target="../media/image3.emf"/><Relationship Id="rId24" Type="http://schemas.openxmlformats.org/officeDocument/2006/relationships/image" Target="../media/image1.png"/><Relationship Id="rId25" Type="http://schemas.openxmlformats.org/officeDocument/2006/relationships/image" Target="../media/image2.png"/><Relationship Id="rId10" Type="http://schemas.openxmlformats.org/officeDocument/2006/relationships/image" Target="../media/image13.emf"/><Relationship Id="rId11" Type="http://schemas.openxmlformats.org/officeDocument/2006/relationships/oleObject" Target="../embeddings/Microsoft_Equation22.bin"/><Relationship Id="rId12" Type="http://schemas.openxmlformats.org/officeDocument/2006/relationships/image" Target="../media/image14.emf"/><Relationship Id="rId13" Type="http://schemas.openxmlformats.org/officeDocument/2006/relationships/oleObject" Target="../embeddings/oleObject48.bin"/><Relationship Id="rId14" Type="http://schemas.openxmlformats.org/officeDocument/2006/relationships/image" Target="../media/image10.emf"/><Relationship Id="rId15" Type="http://schemas.openxmlformats.org/officeDocument/2006/relationships/oleObject" Target="../embeddings/oleObject49.bin"/><Relationship Id="rId16" Type="http://schemas.openxmlformats.org/officeDocument/2006/relationships/image" Target="../media/image11.emf"/><Relationship Id="rId17" Type="http://schemas.openxmlformats.org/officeDocument/2006/relationships/oleObject" Target="../embeddings/Microsoft_Equation23.bin"/><Relationship Id="rId18" Type="http://schemas.openxmlformats.org/officeDocument/2006/relationships/image" Target="../media/image12.emf"/><Relationship Id="rId19" Type="http://schemas.openxmlformats.org/officeDocument/2006/relationships/image" Target="../media/image7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44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45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46.bin"/><Relationship Id="rId8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3.bin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oleObject" Target="../embeddings/Microsoft_Equation27.bin"/><Relationship Id="rId23" Type="http://schemas.openxmlformats.org/officeDocument/2006/relationships/image" Target="../media/image3.emf"/><Relationship Id="rId24" Type="http://schemas.openxmlformats.org/officeDocument/2006/relationships/image" Target="../media/image1.png"/><Relationship Id="rId25" Type="http://schemas.openxmlformats.org/officeDocument/2006/relationships/image" Target="../media/image2.png"/><Relationship Id="rId10" Type="http://schemas.openxmlformats.org/officeDocument/2006/relationships/image" Target="../media/image13.emf"/><Relationship Id="rId11" Type="http://schemas.openxmlformats.org/officeDocument/2006/relationships/oleObject" Target="../embeddings/Microsoft_Equation25.bin"/><Relationship Id="rId12" Type="http://schemas.openxmlformats.org/officeDocument/2006/relationships/image" Target="../media/image15.emf"/><Relationship Id="rId13" Type="http://schemas.openxmlformats.org/officeDocument/2006/relationships/oleObject" Target="../embeddings/oleObject54.bin"/><Relationship Id="rId14" Type="http://schemas.openxmlformats.org/officeDocument/2006/relationships/image" Target="../media/image10.emf"/><Relationship Id="rId15" Type="http://schemas.openxmlformats.org/officeDocument/2006/relationships/oleObject" Target="../embeddings/oleObject55.bin"/><Relationship Id="rId16" Type="http://schemas.openxmlformats.org/officeDocument/2006/relationships/image" Target="../media/image11.emf"/><Relationship Id="rId17" Type="http://schemas.openxmlformats.org/officeDocument/2006/relationships/oleObject" Target="../embeddings/Microsoft_Equation26.bin"/><Relationship Id="rId18" Type="http://schemas.openxmlformats.org/officeDocument/2006/relationships/image" Target="../media/image12.emf"/><Relationship Id="rId19" Type="http://schemas.openxmlformats.org/officeDocument/2006/relationships/image" Target="../media/image7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50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51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52.bin"/><Relationship Id="rId8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9.bin"/><Relationship Id="rId20" Type="http://schemas.openxmlformats.org/officeDocument/2006/relationships/oleObject" Target="../embeddings/Microsoft_Equation29.bin"/><Relationship Id="rId21" Type="http://schemas.openxmlformats.org/officeDocument/2006/relationships/image" Target="../media/image3.emf"/><Relationship Id="rId22" Type="http://schemas.openxmlformats.org/officeDocument/2006/relationships/image" Target="../media/image1.png"/><Relationship Id="rId23" Type="http://schemas.openxmlformats.org/officeDocument/2006/relationships/image" Target="../media/image2.png"/><Relationship Id="rId24" Type="http://schemas.openxmlformats.org/officeDocument/2006/relationships/oleObject" Target="../embeddings/Microsoft_Equation30.bin"/><Relationship Id="rId25" Type="http://schemas.openxmlformats.org/officeDocument/2006/relationships/image" Target="../media/image16.emf"/><Relationship Id="rId10" Type="http://schemas.openxmlformats.org/officeDocument/2006/relationships/image" Target="../media/image13.emf"/><Relationship Id="rId11" Type="http://schemas.openxmlformats.org/officeDocument/2006/relationships/oleObject" Target="../embeddings/oleObject60.bin"/><Relationship Id="rId12" Type="http://schemas.openxmlformats.org/officeDocument/2006/relationships/image" Target="../media/image10.emf"/><Relationship Id="rId13" Type="http://schemas.openxmlformats.org/officeDocument/2006/relationships/oleObject" Target="../embeddings/oleObject61.bin"/><Relationship Id="rId14" Type="http://schemas.openxmlformats.org/officeDocument/2006/relationships/image" Target="../media/image11.emf"/><Relationship Id="rId15" Type="http://schemas.openxmlformats.org/officeDocument/2006/relationships/oleObject" Target="../embeddings/Microsoft_Equation28.bin"/><Relationship Id="rId16" Type="http://schemas.openxmlformats.org/officeDocument/2006/relationships/image" Target="../media/image12.emf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56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57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58.bin"/><Relationship Id="rId8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5.bin"/><Relationship Id="rId20" Type="http://schemas.openxmlformats.org/officeDocument/2006/relationships/oleObject" Target="../embeddings/Microsoft_Equation32.bin"/><Relationship Id="rId21" Type="http://schemas.openxmlformats.org/officeDocument/2006/relationships/image" Target="../media/image17.emf"/><Relationship Id="rId22" Type="http://schemas.openxmlformats.org/officeDocument/2006/relationships/image" Target="../media/image1.png"/><Relationship Id="rId23" Type="http://schemas.openxmlformats.org/officeDocument/2006/relationships/image" Target="../media/image2.png"/><Relationship Id="rId24" Type="http://schemas.openxmlformats.org/officeDocument/2006/relationships/oleObject" Target="../embeddings/Microsoft_Equation33.bin"/><Relationship Id="rId25" Type="http://schemas.openxmlformats.org/officeDocument/2006/relationships/image" Target="../media/image18.emf"/><Relationship Id="rId10" Type="http://schemas.openxmlformats.org/officeDocument/2006/relationships/image" Target="../media/image13.emf"/><Relationship Id="rId11" Type="http://schemas.openxmlformats.org/officeDocument/2006/relationships/oleObject" Target="../embeddings/oleObject66.bin"/><Relationship Id="rId12" Type="http://schemas.openxmlformats.org/officeDocument/2006/relationships/image" Target="../media/image10.emf"/><Relationship Id="rId13" Type="http://schemas.openxmlformats.org/officeDocument/2006/relationships/oleObject" Target="../embeddings/oleObject67.bin"/><Relationship Id="rId14" Type="http://schemas.openxmlformats.org/officeDocument/2006/relationships/image" Target="../media/image11.emf"/><Relationship Id="rId15" Type="http://schemas.openxmlformats.org/officeDocument/2006/relationships/oleObject" Target="../embeddings/Microsoft_Equation31.bin"/><Relationship Id="rId16" Type="http://schemas.openxmlformats.org/officeDocument/2006/relationships/image" Target="../media/image12.emf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62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63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64.bin"/><Relationship Id="rId8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1.bin"/><Relationship Id="rId20" Type="http://schemas.openxmlformats.org/officeDocument/2006/relationships/oleObject" Target="../embeddings/Microsoft_Equation35.bin"/><Relationship Id="rId21" Type="http://schemas.openxmlformats.org/officeDocument/2006/relationships/image" Target="../media/image3.emf"/><Relationship Id="rId22" Type="http://schemas.openxmlformats.org/officeDocument/2006/relationships/image" Target="../media/image1.png"/><Relationship Id="rId23" Type="http://schemas.openxmlformats.org/officeDocument/2006/relationships/image" Target="../media/image2.png"/><Relationship Id="rId24" Type="http://schemas.openxmlformats.org/officeDocument/2006/relationships/oleObject" Target="../embeddings/Microsoft_Equation36.bin"/><Relationship Id="rId25" Type="http://schemas.openxmlformats.org/officeDocument/2006/relationships/image" Target="../media/image18.emf"/><Relationship Id="rId10" Type="http://schemas.openxmlformats.org/officeDocument/2006/relationships/image" Target="../media/image13.emf"/><Relationship Id="rId11" Type="http://schemas.openxmlformats.org/officeDocument/2006/relationships/oleObject" Target="../embeddings/oleObject72.bin"/><Relationship Id="rId12" Type="http://schemas.openxmlformats.org/officeDocument/2006/relationships/image" Target="../media/image10.emf"/><Relationship Id="rId13" Type="http://schemas.openxmlformats.org/officeDocument/2006/relationships/oleObject" Target="../embeddings/oleObject73.bin"/><Relationship Id="rId14" Type="http://schemas.openxmlformats.org/officeDocument/2006/relationships/image" Target="../media/image11.emf"/><Relationship Id="rId15" Type="http://schemas.openxmlformats.org/officeDocument/2006/relationships/oleObject" Target="../embeddings/Microsoft_Equation34.bin"/><Relationship Id="rId16" Type="http://schemas.openxmlformats.org/officeDocument/2006/relationships/image" Target="../media/image19.emf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68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69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70.bin"/><Relationship Id="rId8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7.bin"/><Relationship Id="rId20" Type="http://schemas.openxmlformats.org/officeDocument/2006/relationships/oleObject" Target="../embeddings/Microsoft_Equation39.bin"/><Relationship Id="rId21" Type="http://schemas.openxmlformats.org/officeDocument/2006/relationships/image" Target="../media/image3.emf"/><Relationship Id="rId22" Type="http://schemas.openxmlformats.org/officeDocument/2006/relationships/image" Target="../media/image1.png"/><Relationship Id="rId23" Type="http://schemas.openxmlformats.org/officeDocument/2006/relationships/image" Target="../media/image2.png"/><Relationship Id="rId24" Type="http://schemas.openxmlformats.org/officeDocument/2006/relationships/oleObject" Target="../embeddings/Microsoft_Equation40.bin"/><Relationship Id="rId25" Type="http://schemas.openxmlformats.org/officeDocument/2006/relationships/image" Target="../media/image19.emf"/><Relationship Id="rId10" Type="http://schemas.openxmlformats.org/officeDocument/2006/relationships/image" Target="../media/image13.emf"/><Relationship Id="rId11" Type="http://schemas.openxmlformats.org/officeDocument/2006/relationships/oleObject" Target="../embeddings/oleObject78.bin"/><Relationship Id="rId12" Type="http://schemas.openxmlformats.org/officeDocument/2006/relationships/image" Target="../media/image11.emf"/><Relationship Id="rId13" Type="http://schemas.openxmlformats.org/officeDocument/2006/relationships/oleObject" Target="../embeddings/Microsoft_Equation37.bin"/><Relationship Id="rId14" Type="http://schemas.openxmlformats.org/officeDocument/2006/relationships/image" Target="../media/image20.emf"/><Relationship Id="rId15" Type="http://schemas.openxmlformats.org/officeDocument/2006/relationships/oleObject" Target="../embeddings/Microsoft_Equation38.bin"/><Relationship Id="rId16" Type="http://schemas.openxmlformats.org/officeDocument/2006/relationships/image" Target="../media/image21.emf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74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75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76.bin"/><Relationship Id="rId8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3.emf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oleObject" Target="../embeddings/Microsoft_Equation2.bin"/><Relationship Id="rId13" Type="http://schemas.openxmlformats.org/officeDocument/2006/relationships/image" Target="../media/image3.emf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6.emf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emf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4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5.emf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oleObject" Target="../embeddings/Microsoft_Equation3.bin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oleObject" Target="../embeddings/Microsoft_Equation4.bin"/><Relationship Id="rId15" Type="http://schemas.openxmlformats.org/officeDocument/2006/relationships/image" Target="../media/image3.emf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6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6.e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.bin"/><Relationship Id="rId20" Type="http://schemas.openxmlformats.org/officeDocument/2006/relationships/image" Target="../media/image1.png"/><Relationship Id="rId21" Type="http://schemas.openxmlformats.org/officeDocument/2006/relationships/image" Target="../media/image2.png"/><Relationship Id="rId10" Type="http://schemas.openxmlformats.org/officeDocument/2006/relationships/image" Target="../media/image10.emf"/><Relationship Id="rId11" Type="http://schemas.openxmlformats.org/officeDocument/2006/relationships/oleObject" Target="../embeddings/oleObject14.bin"/><Relationship Id="rId12" Type="http://schemas.openxmlformats.org/officeDocument/2006/relationships/image" Target="../media/image11.emf"/><Relationship Id="rId13" Type="http://schemas.openxmlformats.org/officeDocument/2006/relationships/oleObject" Target="../embeddings/Microsoft_Equation5.bin"/><Relationship Id="rId14" Type="http://schemas.openxmlformats.org/officeDocument/2006/relationships/image" Target="../media/image12.emf"/><Relationship Id="rId15" Type="http://schemas.openxmlformats.org/officeDocument/2006/relationships/image" Target="../media/image7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oleObject" Target="../embeddings/Microsoft_Equation6.bin"/><Relationship Id="rId19" Type="http://schemas.openxmlformats.org/officeDocument/2006/relationships/image" Target="../media/image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8.bin"/><Relationship Id="rId20" Type="http://schemas.openxmlformats.org/officeDocument/2006/relationships/oleObject" Target="../embeddings/Microsoft_Equation8.bin"/><Relationship Id="rId21" Type="http://schemas.openxmlformats.org/officeDocument/2006/relationships/image" Target="../media/image3.emf"/><Relationship Id="rId22" Type="http://schemas.openxmlformats.org/officeDocument/2006/relationships/image" Target="../media/image1.png"/><Relationship Id="rId23" Type="http://schemas.openxmlformats.org/officeDocument/2006/relationships/image" Target="../media/image2.png"/><Relationship Id="rId10" Type="http://schemas.openxmlformats.org/officeDocument/2006/relationships/image" Target="../media/image13.emf"/><Relationship Id="rId11" Type="http://schemas.openxmlformats.org/officeDocument/2006/relationships/oleObject" Target="../embeddings/oleObject19.bin"/><Relationship Id="rId12" Type="http://schemas.openxmlformats.org/officeDocument/2006/relationships/image" Target="../media/image10.emf"/><Relationship Id="rId13" Type="http://schemas.openxmlformats.org/officeDocument/2006/relationships/oleObject" Target="../embeddings/oleObject20.bin"/><Relationship Id="rId14" Type="http://schemas.openxmlformats.org/officeDocument/2006/relationships/image" Target="../media/image11.emf"/><Relationship Id="rId15" Type="http://schemas.openxmlformats.org/officeDocument/2006/relationships/oleObject" Target="../embeddings/Microsoft_Equation7.bin"/><Relationship Id="rId16" Type="http://schemas.openxmlformats.org/officeDocument/2006/relationships/image" Target="../media/image12.emf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5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3.bin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oleObject" Target="../embeddings/Microsoft_Equation11.bin"/><Relationship Id="rId23" Type="http://schemas.openxmlformats.org/officeDocument/2006/relationships/image" Target="../media/image3.emf"/><Relationship Id="rId24" Type="http://schemas.openxmlformats.org/officeDocument/2006/relationships/image" Target="../media/image1.png"/><Relationship Id="rId25" Type="http://schemas.openxmlformats.org/officeDocument/2006/relationships/image" Target="../media/image2.png"/><Relationship Id="rId10" Type="http://schemas.openxmlformats.org/officeDocument/2006/relationships/image" Target="../media/image6.emf"/><Relationship Id="rId11" Type="http://schemas.openxmlformats.org/officeDocument/2006/relationships/oleObject" Target="../embeddings/oleObject24.bin"/><Relationship Id="rId12" Type="http://schemas.openxmlformats.org/officeDocument/2006/relationships/image" Target="../media/image13.emf"/><Relationship Id="rId13" Type="http://schemas.openxmlformats.org/officeDocument/2006/relationships/oleObject" Target="../embeddings/oleObject25.bin"/><Relationship Id="rId14" Type="http://schemas.openxmlformats.org/officeDocument/2006/relationships/image" Target="../media/image10.emf"/><Relationship Id="rId15" Type="http://schemas.openxmlformats.org/officeDocument/2006/relationships/oleObject" Target="../embeddings/oleObject26.bin"/><Relationship Id="rId16" Type="http://schemas.openxmlformats.org/officeDocument/2006/relationships/image" Target="../media/image11.emf"/><Relationship Id="rId17" Type="http://schemas.openxmlformats.org/officeDocument/2006/relationships/oleObject" Target="../embeddings/Microsoft_Equation10.bin"/><Relationship Id="rId18" Type="http://schemas.openxmlformats.org/officeDocument/2006/relationships/image" Target="../media/image12.emf"/><Relationship Id="rId19" Type="http://schemas.openxmlformats.org/officeDocument/2006/relationships/image" Target="../media/image7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9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9.bin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oleObject" Target="../embeddings/Microsoft_Equation14.bin"/><Relationship Id="rId23" Type="http://schemas.openxmlformats.org/officeDocument/2006/relationships/image" Target="../media/image3.emf"/><Relationship Id="rId24" Type="http://schemas.openxmlformats.org/officeDocument/2006/relationships/image" Target="../media/image1.png"/><Relationship Id="rId25" Type="http://schemas.openxmlformats.org/officeDocument/2006/relationships/image" Target="../media/image2.png"/><Relationship Id="rId10" Type="http://schemas.openxmlformats.org/officeDocument/2006/relationships/image" Target="../media/image6.emf"/><Relationship Id="rId11" Type="http://schemas.openxmlformats.org/officeDocument/2006/relationships/oleObject" Target="../embeddings/oleObject30.bin"/><Relationship Id="rId12" Type="http://schemas.openxmlformats.org/officeDocument/2006/relationships/image" Target="../media/image13.emf"/><Relationship Id="rId13" Type="http://schemas.openxmlformats.org/officeDocument/2006/relationships/oleObject" Target="../embeddings/oleObject31.bin"/><Relationship Id="rId14" Type="http://schemas.openxmlformats.org/officeDocument/2006/relationships/image" Target="../media/image10.emf"/><Relationship Id="rId15" Type="http://schemas.openxmlformats.org/officeDocument/2006/relationships/oleObject" Target="../embeddings/oleObject32.bin"/><Relationship Id="rId16" Type="http://schemas.openxmlformats.org/officeDocument/2006/relationships/image" Target="../media/image11.emf"/><Relationship Id="rId17" Type="http://schemas.openxmlformats.org/officeDocument/2006/relationships/oleObject" Target="../embeddings/Microsoft_Equation13.bin"/><Relationship Id="rId18" Type="http://schemas.openxmlformats.org/officeDocument/2006/relationships/image" Target="../media/image12.emf"/><Relationship Id="rId19" Type="http://schemas.openxmlformats.org/officeDocument/2006/relationships/image" Target="../media/image7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12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672634" y="204010"/>
            <a:ext cx="3499851" cy="572310"/>
            <a:chOff x="2672634" y="204010"/>
            <a:chExt cx="3499851" cy="57231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72634" y="204010"/>
              <a:ext cx="736600" cy="5588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0485" y="242920"/>
              <a:ext cx="762000" cy="533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7396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-1162294" y="1162291"/>
            <a:ext cx="6858002" cy="4533413"/>
          </a:xfrm>
          <a:prstGeom prst="rect">
            <a:avLst/>
          </a:prstGeom>
          <a:solidFill>
            <a:srgbClr val="0000FF">
              <a:alpha val="2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700320"/>
              </p:ext>
            </p:extLst>
          </p:nvPr>
        </p:nvGraphicFramePr>
        <p:xfrm>
          <a:off x="0" y="6006431"/>
          <a:ext cx="88900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4" name="Equation" r:id="rId3" imgW="4038600" imgH="317500" progId="Equation.3">
                  <p:embed/>
                </p:oleObj>
              </mc:Choice>
              <mc:Fallback>
                <p:oleObj name="Equation" r:id="rId3" imgW="40386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6006431"/>
                        <a:ext cx="8890000" cy="6985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>
          <a:xfrm>
            <a:off x="3753779" y="6019913"/>
            <a:ext cx="5191794" cy="66535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9724" y="538156"/>
            <a:ext cx="151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Row space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 rot="2369419" flipH="1">
            <a:off x="5759543" y="4349250"/>
            <a:ext cx="2842381" cy="1657048"/>
          </a:xfrm>
          <a:prstGeom prst="rect">
            <a:avLst/>
          </a:prstGeom>
          <a:solidFill>
            <a:srgbClr val="71F51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rot="18569419" flipH="1">
            <a:off x="5464419" y="1182370"/>
            <a:ext cx="2842381" cy="165704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rot="21019605" flipH="1">
            <a:off x="6751574" y="3347888"/>
            <a:ext cx="314477" cy="371769"/>
            <a:chOff x="6141974" y="3398688"/>
            <a:chExt cx="314477" cy="371769"/>
          </a:xfrm>
        </p:grpSpPr>
        <p:cxnSp>
          <p:nvCxnSpPr>
            <p:cNvPr id="40" name="Straight Connector 39"/>
            <p:cNvCxnSpPr/>
            <p:nvPr/>
          </p:nvCxnSpPr>
          <p:spPr>
            <a:xfrm rot="18569419" flipH="1">
              <a:off x="6121281" y="35559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2369419" flipH="1">
              <a:off x="6141974" y="37704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833050"/>
              </p:ext>
            </p:extLst>
          </p:nvPr>
        </p:nvGraphicFramePr>
        <p:xfrm>
          <a:off x="7864212" y="547076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5" name="Equation" r:id="rId5" imgW="495300" imgH="177800" progId="Equation.3">
                  <p:embed/>
                </p:oleObj>
              </mc:Choice>
              <mc:Fallback>
                <p:oleObj name="Equation" r:id="rId5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64212" y="547076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208876"/>
              </p:ext>
            </p:extLst>
          </p:nvPr>
        </p:nvGraphicFramePr>
        <p:xfrm>
          <a:off x="7618413" y="4203700"/>
          <a:ext cx="1374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6" name="Equation" r:id="rId7" imgW="736600" imgH="177800" progId="Equation.3">
                  <p:embed/>
                </p:oleObj>
              </mc:Choice>
              <mc:Fallback>
                <p:oleObj name="Equation" r:id="rId7" imgW="736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18413" y="4203700"/>
                        <a:ext cx="1374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629400" y="341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609149"/>
              </p:ext>
            </p:extLst>
          </p:nvPr>
        </p:nvGraphicFramePr>
        <p:xfrm>
          <a:off x="7736582" y="3002898"/>
          <a:ext cx="279400" cy="39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7" name="Equation" r:id="rId9" imgW="127000" imgH="177800" progId="Equation.3">
                  <p:embed/>
                </p:oleObj>
              </mc:Choice>
              <mc:Fallback>
                <p:oleObj name="Equation" r:id="rId9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736582" y="3002898"/>
                        <a:ext cx="279400" cy="39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Oval 67"/>
          <p:cNvSpPr/>
          <p:nvPr/>
        </p:nvSpPr>
        <p:spPr>
          <a:xfrm>
            <a:off x="7642273" y="3058085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endCxn id="68" idx="1"/>
          </p:cNvCxnSpPr>
          <p:nvPr/>
        </p:nvCxnSpPr>
        <p:spPr>
          <a:xfrm>
            <a:off x="6793509" y="2257190"/>
            <a:ext cx="864706" cy="81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153414"/>
              </p:ext>
            </p:extLst>
          </p:nvPr>
        </p:nvGraphicFramePr>
        <p:xfrm>
          <a:off x="6679458" y="4400303"/>
          <a:ext cx="72707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8" name="Equation" r:id="rId11" imgW="330200" imgH="215900" progId="Equation.3">
                  <p:embed/>
                </p:oleObj>
              </mc:Choice>
              <mc:Fallback>
                <p:oleObj name="Equation" r:id="rId11" imgW="330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79458" y="4400303"/>
                        <a:ext cx="727075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Oval 72"/>
          <p:cNvSpPr/>
          <p:nvPr/>
        </p:nvSpPr>
        <p:spPr>
          <a:xfrm>
            <a:off x="6635157" y="444896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endCxn id="68" idx="3"/>
          </p:cNvCxnSpPr>
          <p:nvPr/>
        </p:nvCxnSpPr>
        <p:spPr>
          <a:xfrm flipV="1">
            <a:off x="6658986" y="3151000"/>
            <a:ext cx="999229" cy="1384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6566937" y="1794666"/>
            <a:ext cx="304498" cy="569114"/>
            <a:chOff x="6806826" y="1893444"/>
            <a:chExt cx="304498" cy="569114"/>
          </a:xfrm>
        </p:grpSpPr>
        <p:sp>
          <p:nvSpPr>
            <p:cNvPr id="31" name="Oval 30"/>
            <p:cNvSpPr/>
            <p:nvPr/>
          </p:nvSpPr>
          <p:spPr>
            <a:xfrm>
              <a:off x="7002467" y="2353701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9935756"/>
                </p:ext>
              </p:extLst>
            </p:nvPr>
          </p:nvGraphicFramePr>
          <p:xfrm>
            <a:off x="6806826" y="1893444"/>
            <a:ext cx="279400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89" name="Equation" r:id="rId13" imgW="127000" imgH="215900" progId="Equation.3">
                    <p:embed/>
                  </p:oleObj>
                </mc:Choice>
                <mc:Fallback>
                  <p:oleObj name="Equation" r:id="rId13" imgW="1270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806826" y="1893444"/>
                          <a:ext cx="279400" cy="4746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Group 33"/>
          <p:cNvGrpSpPr/>
          <p:nvPr/>
        </p:nvGrpSpPr>
        <p:grpSpPr>
          <a:xfrm>
            <a:off x="2563813" y="1576388"/>
            <a:ext cx="4243387" cy="735012"/>
            <a:chOff x="2563813" y="1576388"/>
            <a:chExt cx="4243387" cy="735012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994782" y="2093686"/>
              <a:ext cx="3812418" cy="217714"/>
            </a:xfrm>
            <a:prstGeom prst="line">
              <a:avLst/>
            </a:prstGeom>
            <a:ln w="57150" cmpd="sng">
              <a:prstDash val="solid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2866719" y="2026417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62025598"/>
                </p:ext>
              </p:extLst>
            </p:nvPr>
          </p:nvGraphicFramePr>
          <p:xfrm>
            <a:off x="4156075" y="1736725"/>
            <a:ext cx="830263" cy="404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90" name="Equation" r:id="rId15" imgW="444500" imgH="215900" progId="Equation.3">
                    <p:embed/>
                  </p:oleObj>
                </mc:Choice>
                <mc:Fallback>
                  <p:oleObj name="Equation" r:id="rId15" imgW="4445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4156075" y="1736725"/>
                          <a:ext cx="830263" cy="4048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0134788"/>
                </p:ext>
              </p:extLst>
            </p:nvPr>
          </p:nvGraphicFramePr>
          <p:xfrm>
            <a:off x="2563813" y="1576388"/>
            <a:ext cx="236537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91" name="Equation" r:id="rId17" imgW="127000" imgH="177800" progId="Equation.3">
                    <p:embed/>
                  </p:oleObj>
                </mc:Choice>
                <mc:Fallback>
                  <p:oleObj name="Equation" r:id="rId17" imgW="127000" imgH="177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563813" y="1576388"/>
                          <a:ext cx="236537" cy="3333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48019" y="1262471"/>
            <a:ext cx="1765300" cy="35447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17521" y="5231292"/>
            <a:ext cx="1993900" cy="38266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grpSp>
        <p:nvGrpSpPr>
          <p:cNvPr id="47" name="Group 46"/>
          <p:cNvGrpSpPr/>
          <p:nvPr/>
        </p:nvGrpSpPr>
        <p:grpSpPr>
          <a:xfrm>
            <a:off x="410262" y="650622"/>
            <a:ext cx="1684236" cy="292100"/>
            <a:chOff x="410262" y="650622"/>
            <a:chExt cx="1684236" cy="292100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10262" y="650622"/>
              <a:ext cx="1684236" cy="292100"/>
            </a:xfrm>
            <a:prstGeom prst="rect">
              <a:avLst/>
            </a:prstGeom>
            <a:ln w="28575" cmpd="sng">
              <a:solidFill>
                <a:schemeClr val="tx1"/>
              </a:solidFill>
            </a:ln>
          </p:spPr>
        </p:pic>
        <p:sp>
          <p:nvSpPr>
            <p:cNvPr id="49" name="Rectangle 48"/>
            <p:cNvSpPr/>
            <p:nvPr/>
          </p:nvSpPr>
          <p:spPr>
            <a:xfrm>
              <a:off x="1886580" y="755479"/>
              <a:ext cx="134756" cy="16743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672634" y="-50800"/>
            <a:ext cx="3499851" cy="827120"/>
            <a:chOff x="2672634" y="-50800"/>
            <a:chExt cx="3499851" cy="827120"/>
          </a:xfrm>
        </p:grpSpPr>
        <p:graphicFrame>
          <p:nvGraphicFramePr>
            <p:cNvPr id="59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1633686"/>
                </p:ext>
              </p:extLst>
            </p:nvPr>
          </p:nvGraphicFramePr>
          <p:xfrm>
            <a:off x="3384550" y="-50800"/>
            <a:ext cx="2058988" cy="561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92" name="Equation" r:id="rId22" imgW="838200" imgH="228600" progId="Equation.3">
                    <p:embed/>
                  </p:oleObj>
                </mc:Choice>
                <mc:Fallback>
                  <p:oleObj name="Equation" r:id="rId22" imgW="8382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3384550" y="-50800"/>
                          <a:ext cx="2058988" cy="5619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0" name="Straight Arrow Connector 59"/>
            <p:cNvCxnSpPr/>
            <p:nvPr/>
          </p:nvCxnSpPr>
          <p:spPr>
            <a:xfrm>
              <a:off x="3418444" y="499869"/>
              <a:ext cx="19321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672634" y="204010"/>
              <a:ext cx="736600" cy="558800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5410485" y="242920"/>
              <a:ext cx="762000" cy="533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3753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-1162294" y="1162291"/>
            <a:ext cx="6858002" cy="4533413"/>
          </a:xfrm>
          <a:prstGeom prst="rect">
            <a:avLst/>
          </a:prstGeom>
          <a:solidFill>
            <a:srgbClr val="0000FF">
              <a:alpha val="2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992047"/>
              </p:ext>
            </p:extLst>
          </p:nvPr>
        </p:nvGraphicFramePr>
        <p:xfrm>
          <a:off x="0" y="6006431"/>
          <a:ext cx="88900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8" name="Equation" r:id="rId3" imgW="4038600" imgH="317500" progId="Equation.3">
                  <p:embed/>
                </p:oleObj>
              </mc:Choice>
              <mc:Fallback>
                <p:oleObj name="Equation" r:id="rId3" imgW="40386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6006431"/>
                        <a:ext cx="8890000" cy="6985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>
          <a:xfrm>
            <a:off x="6648484" y="6019913"/>
            <a:ext cx="2297087" cy="66535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9724" y="538156"/>
            <a:ext cx="151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Row space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 rot="2369419" flipH="1">
            <a:off x="5759543" y="4349250"/>
            <a:ext cx="2842381" cy="1657048"/>
          </a:xfrm>
          <a:prstGeom prst="rect">
            <a:avLst/>
          </a:prstGeom>
          <a:solidFill>
            <a:srgbClr val="71F51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rot="18569419" flipH="1">
            <a:off x="5464419" y="1182370"/>
            <a:ext cx="2842381" cy="165704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rot="21019605" flipH="1">
            <a:off x="6751574" y="3347888"/>
            <a:ext cx="314477" cy="371769"/>
            <a:chOff x="6141974" y="3398688"/>
            <a:chExt cx="314477" cy="371769"/>
          </a:xfrm>
        </p:grpSpPr>
        <p:cxnSp>
          <p:nvCxnSpPr>
            <p:cNvPr id="40" name="Straight Connector 39"/>
            <p:cNvCxnSpPr/>
            <p:nvPr/>
          </p:nvCxnSpPr>
          <p:spPr>
            <a:xfrm rot="18569419" flipH="1">
              <a:off x="6121281" y="35559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2369419" flipH="1">
              <a:off x="6141974" y="37704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29840"/>
              </p:ext>
            </p:extLst>
          </p:nvPr>
        </p:nvGraphicFramePr>
        <p:xfrm>
          <a:off x="7864212" y="547076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9" name="Equation" r:id="rId5" imgW="495300" imgH="177800" progId="Equation.3">
                  <p:embed/>
                </p:oleObj>
              </mc:Choice>
              <mc:Fallback>
                <p:oleObj name="Equation" r:id="rId5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64212" y="547076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671909"/>
              </p:ext>
            </p:extLst>
          </p:nvPr>
        </p:nvGraphicFramePr>
        <p:xfrm>
          <a:off x="7618413" y="4203700"/>
          <a:ext cx="1374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0" name="Equation" r:id="rId7" imgW="736600" imgH="177800" progId="Equation.3">
                  <p:embed/>
                </p:oleObj>
              </mc:Choice>
              <mc:Fallback>
                <p:oleObj name="Equation" r:id="rId7" imgW="736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18413" y="4203700"/>
                        <a:ext cx="1374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629400" y="341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919783"/>
              </p:ext>
            </p:extLst>
          </p:nvPr>
        </p:nvGraphicFramePr>
        <p:xfrm>
          <a:off x="7736582" y="3002898"/>
          <a:ext cx="279400" cy="39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1" name="Equation" r:id="rId9" imgW="127000" imgH="177800" progId="Equation.3">
                  <p:embed/>
                </p:oleObj>
              </mc:Choice>
              <mc:Fallback>
                <p:oleObj name="Equation" r:id="rId9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736582" y="3002898"/>
                        <a:ext cx="279400" cy="39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Oval 67"/>
          <p:cNvSpPr/>
          <p:nvPr/>
        </p:nvSpPr>
        <p:spPr>
          <a:xfrm>
            <a:off x="7642273" y="3058085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endCxn id="68" idx="1"/>
          </p:cNvCxnSpPr>
          <p:nvPr/>
        </p:nvCxnSpPr>
        <p:spPr>
          <a:xfrm>
            <a:off x="6793509" y="2257190"/>
            <a:ext cx="864706" cy="81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209651"/>
              </p:ext>
            </p:extLst>
          </p:nvPr>
        </p:nvGraphicFramePr>
        <p:xfrm>
          <a:off x="6679458" y="4400303"/>
          <a:ext cx="72707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2" name="Equation" r:id="rId11" imgW="330200" imgH="215900" progId="Equation.3">
                  <p:embed/>
                </p:oleObj>
              </mc:Choice>
              <mc:Fallback>
                <p:oleObj name="Equation" r:id="rId11" imgW="330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79458" y="4400303"/>
                        <a:ext cx="727075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Oval 72"/>
          <p:cNvSpPr/>
          <p:nvPr/>
        </p:nvSpPr>
        <p:spPr>
          <a:xfrm>
            <a:off x="6635157" y="444896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endCxn id="68" idx="3"/>
          </p:cNvCxnSpPr>
          <p:nvPr/>
        </p:nvCxnSpPr>
        <p:spPr>
          <a:xfrm flipV="1">
            <a:off x="6658986" y="3151000"/>
            <a:ext cx="999229" cy="1384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6566937" y="1794666"/>
            <a:ext cx="304498" cy="569114"/>
            <a:chOff x="6806826" y="1893444"/>
            <a:chExt cx="304498" cy="569114"/>
          </a:xfrm>
        </p:grpSpPr>
        <p:sp>
          <p:nvSpPr>
            <p:cNvPr id="31" name="Oval 30"/>
            <p:cNvSpPr/>
            <p:nvPr/>
          </p:nvSpPr>
          <p:spPr>
            <a:xfrm>
              <a:off x="7002467" y="2353701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9739998"/>
                </p:ext>
              </p:extLst>
            </p:nvPr>
          </p:nvGraphicFramePr>
          <p:xfrm>
            <a:off x="6806826" y="1893444"/>
            <a:ext cx="279400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13" name="Equation" r:id="rId13" imgW="127000" imgH="215900" progId="Equation.3">
                    <p:embed/>
                  </p:oleObj>
                </mc:Choice>
                <mc:Fallback>
                  <p:oleObj name="Equation" r:id="rId13" imgW="1270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806826" y="1893444"/>
                          <a:ext cx="279400" cy="4746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Group 33"/>
          <p:cNvGrpSpPr/>
          <p:nvPr/>
        </p:nvGrpSpPr>
        <p:grpSpPr>
          <a:xfrm>
            <a:off x="2563813" y="1576388"/>
            <a:ext cx="4243387" cy="735012"/>
            <a:chOff x="2563813" y="1576388"/>
            <a:chExt cx="4243387" cy="735012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994782" y="2093686"/>
              <a:ext cx="3812418" cy="217714"/>
            </a:xfrm>
            <a:prstGeom prst="line">
              <a:avLst/>
            </a:prstGeom>
            <a:ln w="57150" cmpd="sng">
              <a:prstDash val="solid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2866719" y="2026417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7249821"/>
                </p:ext>
              </p:extLst>
            </p:nvPr>
          </p:nvGraphicFramePr>
          <p:xfrm>
            <a:off x="4156075" y="1736725"/>
            <a:ext cx="830263" cy="404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14" name="Equation" r:id="rId15" imgW="444500" imgH="215900" progId="Equation.3">
                    <p:embed/>
                  </p:oleObj>
                </mc:Choice>
                <mc:Fallback>
                  <p:oleObj name="Equation" r:id="rId15" imgW="4445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4156075" y="1736725"/>
                          <a:ext cx="830263" cy="4048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027220"/>
                </p:ext>
              </p:extLst>
            </p:nvPr>
          </p:nvGraphicFramePr>
          <p:xfrm>
            <a:off x="2563813" y="1576388"/>
            <a:ext cx="236537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15" name="Equation" r:id="rId17" imgW="127000" imgH="177800" progId="Equation.3">
                    <p:embed/>
                  </p:oleObj>
                </mc:Choice>
                <mc:Fallback>
                  <p:oleObj name="Equation" r:id="rId17" imgW="127000" imgH="177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563813" y="1576388"/>
                          <a:ext cx="236537" cy="3333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48019" y="1262471"/>
            <a:ext cx="1765300" cy="35447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17521" y="5231292"/>
            <a:ext cx="1993900" cy="38266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grpSp>
        <p:nvGrpSpPr>
          <p:cNvPr id="47" name="Group 46"/>
          <p:cNvGrpSpPr/>
          <p:nvPr/>
        </p:nvGrpSpPr>
        <p:grpSpPr>
          <a:xfrm>
            <a:off x="410262" y="650622"/>
            <a:ext cx="1684236" cy="292100"/>
            <a:chOff x="410262" y="650622"/>
            <a:chExt cx="1684236" cy="292100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10262" y="650622"/>
              <a:ext cx="1684236" cy="292100"/>
            </a:xfrm>
            <a:prstGeom prst="rect">
              <a:avLst/>
            </a:prstGeom>
            <a:ln w="28575" cmpd="sng">
              <a:solidFill>
                <a:schemeClr val="tx1"/>
              </a:solidFill>
            </a:ln>
          </p:spPr>
        </p:pic>
        <p:sp>
          <p:nvSpPr>
            <p:cNvPr id="49" name="Rectangle 48"/>
            <p:cNvSpPr/>
            <p:nvPr/>
          </p:nvSpPr>
          <p:spPr>
            <a:xfrm>
              <a:off x="1886580" y="755479"/>
              <a:ext cx="134756" cy="16743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672634" y="-50800"/>
            <a:ext cx="3499851" cy="827120"/>
            <a:chOff x="2672634" y="-50800"/>
            <a:chExt cx="3499851" cy="827120"/>
          </a:xfrm>
        </p:grpSpPr>
        <p:graphicFrame>
          <p:nvGraphicFramePr>
            <p:cNvPr id="59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1064589"/>
                </p:ext>
              </p:extLst>
            </p:nvPr>
          </p:nvGraphicFramePr>
          <p:xfrm>
            <a:off x="3384550" y="-50800"/>
            <a:ext cx="2058988" cy="561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16" name="Equation" r:id="rId22" imgW="838200" imgH="228600" progId="Equation.3">
                    <p:embed/>
                  </p:oleObj>
                </mc:Choice>
                <mc:Fallback>
                  <p:oleObj name="Equation" r:id="rId22" imgW="8382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3384550" y="-50800"/>
                          <a:ext cx="2058988" cy="5619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0" name="Straight Arrow Connector 59"/>
            <p:cNvCxnSpPr/>
            <p:nvPr/>
          </p:nvCxnSpPr>
          <p:spPr>
            <a:xfrm>
              <a:off x="3418444" y="499869"/>
              <a:ext cx="19321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672634" y="204010"/>
              <a:ext cx="736600" cy="558800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5410485" y="242920"/>
              <a:ext cx="762000" cy="533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772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-1162295" y="1162294"/>
            <a:ext cx="6858002" cy="4533413"/>
          </a:xfrm>
          <a:prstGeom prst="rect">
            <a:avLst/>
          </a:prstGeom>
          <a:solidFill>
            <a:srgbClr val="0000FF">
              <a:alpha val="2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9724" y="538156"/>
            <a:ext cx="151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Row space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 rot="18569419" flipH="1">
            <a:off x="5464419" y="1182370"/>
            <a:ext cx="2842381" cy="165704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rot="21019605" flipH="1">
            <a:off x="6751574" y="3347888"/>
            <a:ext cx="314477" cy="371769"/>
            <a:chOff x="6141974" y="3398688"/>
            <a:chExt cx="314477" cy="371769"/>
          </a:xfrm>
        </p:grpSpPr>
        <p:cxnSp>
          <p:nvCxnSpPr>
            <p:cNvPr id="40" name="Straight Connector 39"/>
            <p:cNvCxnSpPr/>
            <p:nvPr/>
          </p:nvCxnSpPr>
          <p:spPr>
            <a:xfrm rot="18569419" flipH="1">
              <a:off x="6121281" y="35559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2369419" flipH="1">
              <a:off x="6141974" y="37704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 rot="2369419" flipH="1">
            <a:off x="5759543" y="4349250"/>
            <a:ext cx="2842381" cy="1657048"/>
          </a:xfrm>
          <a:prstGeom prst="rect">
            <a:avLst/>
          </a:prstGeom>
          <a:solidFill>
            <a:srgbClr val="71F51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828110"/>
              </p:ext>
            </p:extLst>
          </p:nvPr>
        </p:nvGraphicFramePr>
        <p:xfrm>
          <a:off x="7864212" y="547076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2" name="Equation" r:id="rId3" imgW="495300" imgH="177800" progId="Equation.3">
                  <p:embed/>
                </p:oleObj>
              </mc:Choice>
              <mc:Fallback>
                <p:oleObj name="Equation" r:id="rId3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64212" y="547076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950223"/>
              </p:ext>
            </p:extLst>
          </p:nvPr>
        </p:nvGraphicFramePr>
        <p:xfrm>
          <a:off x="7618413" y="4203700"/>
          <a:ext cx="1374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3" name="Equation" r:id="rId5" imgW="736600" imgH="177800" progId="Equation.3">
                  <p:embed/>
                </p:oleObj>
              </mc:Choice>
              <mc:Fallback>
                <p:oleObj name="Equation" r:id="rId5" imgW="736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18413" y="4203700"/>
                        <a:ext cx="1374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629400" y="341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804974"/>
              </p:ext>
            </p:extLst>
          </p:nvPr>
        </p:nvGraphicFramePr>
        <p:xfrm>
          <a:off x="7736582" y="3002898"/>
          <a:ext cx="279400" cy="39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4" name="Equation" r:id="rId7" imgW="127000" imgH="177800" progId="Equation.3">
                  <p:embed/>
                </p:oleObj>
              </mc:Choice>
              <mc:Fallback>
                <p:oleObj name="Equation" r:id="rId7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36582" y="3002898"/>
                        <a:ext cx="279400" cy="39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Oval 67"/>
          <p:cNvSpPr/>
          <p:nvPr/>
        </p:nvSpPr>
        <p:spPr>
          <a:xfrm>
            <a:off x="7642273" y="3058085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endCxn id="68" idx="1"/>
          </p:cNvCxnSpPr>
          <p:nvPr/>
        </p:nvCxnSpPr>
        <p:spPr>
          <a:xfrm>
            <a:off x="6793509" y="2257190"/>
            <a:ext cx="864706" cy="81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177950"/>
              </p:ext>
            </p:extLst>
          </p:nvPr>
        </p:nvGraphicFramePr>
        <p:xfrm>
          <a:off x="6679458" y="4400303"/>
          <a:ext cx="72707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5" name="Equation" r:id="rId9" imgW="330200" imgH="215900" progId="Equation.3">
                  <p:embed/>
                </p:oleObj>
              </mc:Choice>
              <mc:Fallback>
                <p:oleObj name="Equation" r:id="rId9" imgW="330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79458" y="4400303"/>
                        <a:ext cx="727075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Oval 72"/>
          <p:cNvSpPr/>
          <p:nvPr/>
        </p:nvSpPr>
        <p:spPr>
          <a:xfrm>
            <a:off x="6635157" y="444896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endCxn id="68" idx="3"/>
          </p:cNvCxnSpPr>
          <p:nvPr/>
        </p:nvCxnSpPr>
        <p:spPr>
          <a:xfrm flipV="1">
            <a:off x="6658986" y="3151000"/>
            <a:ext cx="999229" cy="1384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160478"/>
              </p:ext>
            </p:extLst>
          </p:nvPr>
        </p:nvGraphicFramePr>
        <p:xfrm>
          <a:off x="0" y="6006431"/>
          <a:ext cx="88900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6" name="Equation" r:id="rId11" imgW="4038600" imgH="317500" progId="Equation.3">
                  <p:embed/>
                </p:oleObj>
              </mc:Choice>
              <mc:Fallback>
                <p:oleObj name="Equation" r:id="rId11" imgW="40386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0" y="6006431"/>
                        <a:ext cx="8890000" cy="6985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6566937" y="1794666"/>
            <a:ext cx="304498" cy="569114"/>
            <a:chOff x="6806826" y="1893444"/>
            <a:chExt cx="304498" cy="569114"/>
          </a:xfrm>
        </p:grpSpPr>
        <p:sp>
          <p:nvSpPr>
            <p:cNvPr id="31" name="Oval 30"/>
            <p:cNvSpPr/>
            <p:nvPr/>
          </p:nvSpPr>
          <p:spPr>
            <a:xfrm>
              <a:off x="7002467" y="2353701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9662048"/>
                </p:ext>
              </p:extLst>
            </p:nvPr>
          </p:nvGraphicFramePr>
          <p:xfrm>
            <a:off x="6806826" y="1893444"/>
            <a:ext cx="279400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17" name="Equation" r:id="rId13" imgW="127000" imgH="215900" progId="Equation.3">
                    <p:embed/>
                  </p:oleObj>
                </mc:Choice>
                <mc:Fallback>
                  <p:oleObj name="Equation" r:id="rId13" imgW="1270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806826" y="1893444"/>
                          <a:ext cx="279400" cy="4746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Group 33"/>
          <p:cNvGrpSpPr/>
          <p:nvPr/>
        </p:nvGrpSpPr>
        <p:grpSpPr>
          <a:xfrm>
            <a:off x="2563813" y="1576388"/>
            <a:ext cx="4243387" cy="735012"/>
            <a:chOff x="2563813" y="1576388"/>
            <a:chExt cx="4243387" cy="735012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994782" y="2093686"/>
              <a:ext cx="3812418" cy="217714"/>
            </a:xfrm>
            <a:prstGeom prst="line">
              <a:avLst/>
            </a:prstGeom>
            <a:ln w="57150" cmpd="sng">
              <a:prstDash val="solid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2866719" y="2026417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9425323"/>
                </p:ext>
              </p:extLst>
            </p:nvPr>
          </p:nvGraphicFramePr>
          <p:xfrm>
            <a:off x="4156075" y="1736725"/>
            <a:ext cx="830263" cy="404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18" name="Equation" r:id="rId15" imgW="444500" imgH="215900" progId="Equation.3">
                    <p:embed/>
                  </p:oleObj>
                </mc:Choice>
                <mc:Fallback>
                  <p:oleObj name="Equation" r:id="rId15" imgW="4445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4156075" y="1736725"/>
                          <a:ext cx="830263" cy="4048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5859952"/>
                </p:ext>
              </p:extLst>
            </p:nvPr>
          </p:nvGraphicFramePr>
          <p:xfrm>
            <a:off x="2563813" y="1576388"/>
            <a:ext cx="236537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19" name="Equation" r:id="rId17" imgW="127000" imgH="177800" progId="Equation.3">
                    <p:embed/>
                  </p:oleObj>
                </mc:Choice>
                <mc:Fallback>
                  <p:oleObj name="Equation" r:id="rId17" imgW="127000" imgH="177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563813" y="1576388"/>
                          <a:ext cx="236537" cy="3333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48019" y="1262471"/>
            <a:ext cx="1765300" cy="35447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17521" y="5231292"/>
            <a:ext cx="1993900" cy="38266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grpSp>
        <p:nvGrpSpPr>
          <p:cNvPr id="47" name="Group 46"/>
          <p:cNvGrpSpPr/>
          <p:nvPr/>
        </p:nvGrpSpPr>
        <p:grpSpPr>
          <a:xfrm>
            <a:off x="410262" y="650622"/>
            <a:ext cx="1684236" cy="292100"/>
            <a:chOff x="410262" y="650622"/>
            <a:chExt cx="1684236" cy="292100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10262" y="650622"/>
              <a:ext cx="1684236" cy="292100"/>
            </a:xfrm>
            <a:prstGeom prst="rect">
              <a:avLst/>
            </a:prstGeom>
            <a:ln w="28575" cmpd="sng">
              <a:solidFill>
                <a:schemeClr val="tx1"/>
              </a:solidFill>
            </a:ln>
          </p:spPr>
        </p:pic>
        <p:sp>
          <p:nvSpPr>
            <p:cNvPr id="49" name="Rectangle 48"/>
            <p:cNvSpPr/>
            <p:nvPr/>
          </p:nvSpPr>
          <p:spPr>
            <a:xfrm>
              <a:off x="1886580" y="755479"/>
              <a:ext cx="134756" cy="16743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672634" y="-50800"/>
            <a:ext cx="3499851" cy="827120"/>
            <a:chOff x="2672634" y="-50800"/>
            <a:chExt cx="3499851" cy="827120"/>
          </a:xfrm>
        </p:grpSpPr>
        <p:graphicFrame>
          <p:nvGraphicFramePr>
            <p:cNvPr id="59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7794112"/>
                </p:ext>
              </p:extLst>
            </p:nvPr>
          </p:nvGraphicFramePr>
          <p:xfrm>
            <a:off x="3384550" y="-50800"/>
            <a:ext cx="2058988" cy="561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20" name="Equation" r:id="rId22" imgW="838200" imgH="228600" progId="Equation.3">
                    <p:embed/>
                  </p:oleObj>
                </mc:Choice>
                <mc:Fallback>
                  <p:oleObj name="Equation" r:id="rId22" imgW="8382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3384550" y="-50800"/>
                          <a:ext cx="2058988" cy="5619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0" name="Straight Arrow Connector 59"/>
            <p:cNvCxnSpPr/>
            <p:nvPr/>
          </p:nvCxnSpPr>
          <p:spPr>
            <a:xfrm>
              <a:off x="3418444" y="499869"/>
              <a:ext cx="19321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672634" y="204010"/>
              <a:ext cx="736600" cy="558800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5410485" y="242920"/>
              <a:ext cx="762000" cy="533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874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-1162295" y="1162294"/>
            <a:ext cx="6858002" cy="4533413"/>
          </a:xfrm>
          <a:prstGeom prst="rect">
            <a:avLst/>
          </a:prstGeom>
          <a:solidFill>
            <a:srgbClr val="0000FF">
              <a:alpha val="2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9724" y="538156"/>
            <a:ext cx="151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Row space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 rot="18569419" flipH="1">
            <a:off x="5464419" y="1182370"/>
            <a:ext cx="2842381" cy="165704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rot="21019605" flipH="1">
            <a:off x="6751574" y="3347888"/>
            <a:ext cx="314477" cy="371769"/>
            <a:chOff x="6141974" y="3398688"/>
            <a:chExt cx="314477" cy="371769"/>
          </a:xfrm>
        </p:grpSpPr>
        <p:cxnSp>
          <p:nvCxnSpPr>
            <p:cNvPr id="40" name="Straight Connector 39"/>
            <p:cNvCxnSpPr/>
            <p:nvPr/>
          </p:nvCxnSpPr>
          <p:spPr>
            <a:xfrm rot="18569419" flipH="1">
              <a:off x="6121281" y="35559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2369419" flipH="1">
              <a:off x="6141974" y="37704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 rot="2369419" flipH="1">
            <a:off x="5759543" y="4349250"/>
            <a:ext cx="2842381" cy="1657048"/>
          </a:xfrm>
          <a:prstGeom prst="rect">
            <a:avLst/>
          </a:prstGeom>
          <a:solidFill>
            <a:srgbClr val="71F51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731175"/>
              </p:ext>
            </p:extLst>
          </p:nvPr>
        </p:nvGraphicFramePr>
        <p:xfrm>
          <a:off x="7864212" y="547076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5" name="Equation" r:id="rId3" imgW="495300" imgH="177800" progId="Equation.3">
                  <p:embed/>
                </p:oleObj>
              </mc:Choice>
              <mc:Fallback>
                <p:oleObj name="Equation" r:id="rId3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64212" y="547076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286187"/>
              </p:ext>
            </p:extLst>
          </p:nvPr>
        </p:nvGraphicFramePr>
        <p:xfrm>
          <a:off x="7618413" y="4203700"/>
          <a:ext cx="1374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6" name="Equation" r:id="rId5" imgW="736600" imgH="177800" progId="Equation.3">
                  <p:embed/>
                </p:oleObj>
              </mc:Choice>
              <mc:Fallback>
                <p:oleObj name="Equation" r:id="rId5" imgW="736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18413" y="4203700"/>
                        <a:ext cx="1374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629400" y="341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400437"/>
              </p:ext>
            </p:extLst>
          </p:nvPr>
        </p:nvGraphicFramePr>
        <p:xfrm>
          <a:off x="7736582" y="3002898"/>
          <a:ext cx="279400" cy="39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7" name="Equation" r:id="rId7" imgW="127000" imgH="177800" progId="Equation.3">
                  <p:embed/>
                </p:oleObj>
              </mc:Choice>
              <mc:Fallback>
                <p:oleObj name="Equation" r:id="rId7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36582" y="3002898"/>
                        <a:ext cx="279400" cy="39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Oval 67"/>
          <p:cNvSpPr/>
          <p:nvPr/>
        </p:nvSpPr>
        <p:spPr>
          <a:xfrm>
            <a:off x="7642273" y="3058085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endCxn id="68" idx="1"/>
          </p:cNvCxnSpPr>
          <p:nvPr/>
        </p:nvCxnSpPr>
        <p:spPr>
          <a:xfrm>
            <a:off x="6793509" y="2257190"/>
            <a:ext cx="864706" cy="81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506749"/>
              </p:ext>
            </p:extLst>
          </p:nvPr>
        </p:nvGraphicFramePr>
        <p:xfrm>
          <a:off x="6679458" y="4400303"/>
          <a:ext cx="72707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8" name="Equation" r:id="rId9" imgW="330200" imgH="215900" progId="Equation.3">
                  <p:embed/>
                </p:oleObj>
              </mc:Choice>
              <mc:Fallback>
                <p:oleObj name="Equation" r:id="rId9" imgW="330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79458" y="4400303"/>
                        <a:ext cx="727075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Oval 72"/>
          <p:cNvSpPr/>
          <p:nvPr/>
        </p:nvSpPr>
        <p:spPr>
          <a:xfrm>
            <a:off x="6635157" y="444896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endCxn id="68" idx="3"/>
          </p:cNvCxnSpPr>
          <p:nvPr/>
        </p:nvCxnSpPr>
        <p:spPr>
          <a:xfrm flipV="1">
            <a:off x="6658986" y="3151000"/>
            <a:ext cx="999229" cy="1384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883534"/>
              </p:ext>
            </p:extLst>
          </p:nvPr>
        </p:nvGraphicFramePr>
        <p:xfrm>
          <a:off x="2590800" y="5992813"/>
          <a:ext cx="251618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9" name="Equation" r:id="rId11" imgW="1143000" imgH="228600" progId="Equation.3">
                  <p:embed/>
                </p:oleObj>
              </mc:Choice>
              <mc:Fallback>
                <p:oleObj name="Equation" r:id="rId11" imgW="1143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590800" y="5992813"/>
                        <a:ext cx="2516188" cy="5032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6566937" y="1794666"/>
            <a:ext cx="304498" cy="569114"/>
            <a:chOff x="6806826" y="1893444"/>
            <a:chExt cx="304498" cy="569114"/>
          </a:xfrm>
        </p:grpSpPr>
        <p:sp>
          <p:nvSpPr>
            <p:cNvPr id="31" name="Oval 30"/>
            <p:cNvSpPr/>
            <p:nvPr/>
          </p:nvSpPr>
          <p:spPr>
            <a:xfrm>
              <a:off x="7002467" y="2353701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2562157"/>
                </p:ext>
              </p:extLst>
            </p:nvPr>
          </p:nvGraphicFramePr>
          <p:xfrm>
            <a:off x="6806826" y="1893444"/>
            <a:ext cx="279400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00" name="Equation" r:id="rId13" imgW="127000" imgH="215900" progId="Equation.3">
                    <p:embed/>
                  </p:oleObj>
                </mc:Choice>
                <mc:Fallback>
                  <p:oleObj name="Equation" r:id="rId13" imgW="1270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806826" y="1893444"/>
                          <a:ext cx="279400" cy="4746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Group 33"/>
          <p:cNvGrpSpPr/>
          <p:nvPr/>
        </p:nvGrpSpPr>
        <p:grpSpPr>
          <a:xfrm>
            <a:off x="2563813" y="1576388"/>
            <a:ext cx="4243387" cy="735012"/>
            <a:chOff x="2563813" y="1576388"/>
            <a:chExt cx="4243387" cy="735012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994782" y="2093686"/>
              <a:ext cx="3812418" cy="217714"/>
            </a:xfrm>
            <a:prstGeom prst="line">
              <a:avLst/>
            </a:prstGeom>
            <a:ln w="57150" cmpd="sng">
              <a:prstDash val="solid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2866719" y="2026417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4782602"/>
                </p:ext>
              </p:extLst>
            </p:nvPr>
          </p:nvGraphicFramePr>
          <p:xfrm>
            <a:off x="4156075" y="1736725"/>
            <a:ext cx="830263" cy="404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01" name="Equation" r:id="rId15" imgW="444500" imgH="215900" progId="Equation.3">
                    <p:embed/>
                  </p:oleObj>
                </mc:Choice>
                <mc:Fallback>
                  <p:oleObj name="Equation" r:id="rId15" imgW="4445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4156075" y="1736725"/>
                          <a:ext cx="830263" cy="4048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7470775"/>
                </p:ext>
              </p:extLst>
            </p:nvPr>
          </p:nvGraphicFramePr>
          <p:xfrm>
            <a:off x="2563813" y="1576388"/>
            <a:ext cx="236537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02" name="Equation" r:id="rId17" imgW="127000" imgH="177800" progId="Equation.3">
                    <p:embed/>
                  </p:oleObj>
                </mc:Choice>
                <mc:Fallback>
                  <p:oleObj name="Equation" r:id="rId17" imgW="127000" imgH="177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563813" y="1576388"/>
                          <a:ext cx="236537" cy="3333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48019" y="1262471"/>
            <a:ext cx="1765300" cy="35447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17521" y="5231292"/>
            <a:ext cx="1993900" cy="38266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grpSp>
        <p:nvGrpSpPr>
          <p:cNvPr id="47" name="Group 46"/>
          <p:cNvGrpSpPr/>
          <p:nvPr/>
        </p:nvGrpSpPr>
        <p:grpSpPr>
          <a:xfrm>
            <a:off x="410262" y="650622"/>
            <a:ext cx="1684236" cy="292100"/>
            <a:chOff x="410262" y="650622"/>
            <a:chExt cx="1684236" cy="292100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10262" y="650622"/>
              <a:ext cx="1684236" cy="292100"/>
            </a:xfrm>
            <a:prstGeom prst="rect">
              <a:avLst/>
            </a:prstGeom>
            <a:ln w="28575" cmpd="sng">
              <a:solidFill>
                <a:schemeClr val="tx1"/>
              </a:solidFill>
            </a:ln>
          </p:spPr>
        </p:pic>
        <p:sp>
          <p:nvSpPr>
            <p:cNvPr id="49" name="Rectangle 48"/>
            <p:cNvSpPr/>
            <p:nvPr/>
          </p:nvSpPr>
          <p:spPr>
            <a:xfrm>
              <a:off x="1886580" y="755479"/>
              <a:ext cx="134756" cy="16743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672634" y="-50800"/>
            <a:ext cx="3499851" cy="827120"/>
            <a:chOff x="2672634" y="-50800"/>
            <a:chExt cx="3499851" cy="827120"/>
          </a:xfrm>
        </p:grpSpPr>
        <p:graphicFrame>
          <p:nvGraphicFramePr>
            <p:cNvPr id="59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5186764"/>
                </p:ext>
              </p:extLst>
            </p:nvPr>
          </p:nvGraphicFramePr>
          <p:xfrm>
            <a:off x="3384550" y="-50800"/>
            <a:ext cx="2058988" cy="561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03" name="Equation" r:id="rId22" imgW="838200" imgH="228600" progId="Equation.3">
                    <p:embed/>
                  </p:oleObj>
                </mc:Choice>
                <mc:Fallback>
                  <p:oleObj name="Equation" r:id="rId22" imgW="8382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3384550" y="-50800"/>
                          <a:ext cx="2058988" cy="5619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0" name="Straight Arrow Connector 59"/>
            <p:cNvCxnSpPr/>
            <p:nvPr/>
          </p:nvCxnSpPr>
          <p:spPr>
            <a:xfrm>
              <a:off x="3418444" y="499869"/>
              <a:ext cx="19321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672634" y="204010"/>
              <a:ext cx="736600" cy="558800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5410485" y="242920"/>
              <a:ext cx="762000" cy="533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3308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-1162295" y="1162294"/>
            <a:ext cx="6858002" cy="4533413"/>
          </a:xfrm>
          <a:prstGeom prst="rect">
            <a:avLst/>
          </a:prstGeom>
          <a:solidFill>
            <a:srgbClr val="0000FF">
              <a:alpha val="2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9724" y="538156"/>
            <a:ext cx="151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Row space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 rot="18569419" flipH="1">
            <a:off x="5464419" y="1182370"/>
            <a:ext cx="2842381" cy="165704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rot="21019605" flipH="1">
            <a:off x="6751574" y="3347888"/>
            <a:ext cx="314477" cy="371769"/>
            <a:chOff x="6141974" y="3398688"/>
            <a:chExt cx="314477" cy="371769"/>
          </a:xfrm>
        </p:grpSpPr>
        <p:cxnSp>
          <p:nvCxnSpPr>
            <p:cNvPr id="40" name="Straight Connector 39"/>
            <p:cNvCxnSpPr/>
            <p:nvPr/>
          </p:nvCxnSpPr>
          <p:spPr>
            <a:xfrm rot="18569419" flipH="1">
              <a:off x="6121281" y="35559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2369419" flipH="1">
              <a:off x="6141974" y="37704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 rot="2369419" flipH="1">
            <a:off x="5759543" y="4349250"/>
            <a:ext cx="2842381" cy="1657048"/>
          </a:xfrm>
          <a:prstGeom prst="rect">
            <a:avLst/>
          </a:prstGeom>
          <a:solidFill>
            <a:srgbClr val="71F51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863615"/>
              </p:ext>
            </p:extLst>
          </p:nvPr>
        </p:nvGraphicFramePr>
        <p:xfrm>
          <a:off x="7864212" y="547076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6" name="Equation" r:id="rId3" imgW="495300" imgH="177800" progId="Equation.3">
                  <p:embed/>
                </p:oleObj>
              </mc:Choice>
              <mc:Fallback>
                <p:oleObj name="Equation" r:id="rId3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64212" y="547076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611547"/>
              </p:ext>
            </p:extLst>
          </p:nvPr>
        </p:nvGraphicFramePr>
        <p:xfrm>
          <a:off x="7618413" y="4203700"/>
          <a:ext cx="1374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7" name="Equation" r:id="rId5" imgW="736600" imgH="177800" progId="Equation.3">
                  <p:embed/>
                </p:oleObj>
              </mc:Choice>
              <mc:Fallback>
                <p:oleObj name="Equation" r:id="rId5" imgW="736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18413" y="4203700"/>
                        <a:ext cx="1374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629400" y="341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543348"/>
              </p:ext>
            </p:extLst>
          </p:nvPr>
        </p:nvGraphicFramePr>
        <p:xfrm>
          <a:off x="7736582" y="3002898"/>
          <a:ext cx="279400" cy="39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8" name="Equation" r:id="rId7" imgW="127000" imgH="177800" progId="Equation.3">
                  <p:embed/>
                </p:oleObj>
              </mc:Choice>
              <mc:Fallback>
                <p:oleObj name="Equation" r:id="rId7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36582" y="3002898"/>
                        <a:ext cx="279400" cy="39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Oval 67"/>
          <p:cNvSpPr/>
          <p:nvPr/>
        </p:nvSpPr>
        <p:spPr>
          <a:xfrm>
            <a:off x="7642273" y="3058085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endCxn id="68" idx="1"/>
          </p:cNvCxnSpPr>
          <p:nvPr/>
        </p:nvCxnSpPr>
        <p:spPr>
          <a:xfrm>
            <a:off x="6793509" y="2257190"/>
            <a:ext cx="864706" cy="81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118798"/>
              </p:ext>
            </p:extLst>
          </p:nvPr>
        </p:nvGraphicFramePr>
        <p:xfrm>
          <a:off x="6679458" y="4400303"/>
          <a:ext cx="72707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9" name="Equation" r:id="rId9" imgW="330200" imgH="215900" progId="Equation.3">
                  <p:embed/>
                </p:oleObj>
              </mc:Choice>
              <mc:Fallback>
                <p:oleObj name="Equation" r:id="rId9" imgW="330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79458" y="4400303"/>
                        <a:ext cx="727075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Oval 72"/>
          <p:cNvSpPr/>
          <p:nvPr/>
        </p:nvSpPr>
        <p:spPr>
          <a:xfrm>
            <a:off x="6635157" y="444896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endCxn id="68" idx="3"/>
          </p:cNvCxnSpPr>
          <p:nvPr/>
        </p:nvCxnSpPr>
        <p:spPr>
          <a:xfrm flipV="1">
            <a:off x="6658986" y="3151000"/>
            <a:ext cx="999229" cy="1384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6566937" y="1794666"/>
            <a:ext cx="304498" cy="569114"/>
            <a:chOff x="6806826" y="1893444"/>
            <a:chExt cx="304498" cy="569114"/>
          </a:xfrm>
        </p:grpSpPr>
        <p:sp>
          <p:nvSpPr>
            <p:cNvPr id="31" name="Oval 30"/>
            <p:cNvSpPr/>
            <p:nvPr/>
          </p:nvSpPr>
          <p:spPr>
            <a:xfrm>
              <a:off x="7002467" y="2353701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6631956"/>
                </p:ext>
              </p:extLst>
            </p:nvPr>
          </p:nvGraphicFramePr>
          <p:xfrm>
            <a:off x="6806826" y="1893444"/>
            <a:ext cx="279400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80" name="Equation" r:id="rId11" imgW="127000" imgH="215900" progId="Equation.3">
                    <p:embed/>
                  </p:oleObj>
                </mc:Choice>
                <mc:Fallback>
                  <p:oleObj name="Equation" r:id="rId11" imgW="1270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806826" y="1893444"/>
                          <a:ext cx="279400" cy="4746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Group 33"/>
          <p:cNvGrpSpPr/>
          <p:nvPr/>
        </p:nvGrpSpPr>
        <p:grpSpPr>
          <a:xfrm>
            <a:off x="2563813" y="1576388"/>
            <a:ext cx="4243387" cy="735012"/>
            <a:chOff x="2563813" y="1576388"/>
            <a:chExt cx="4243387" cy="735012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994782" y="2093686"/>
              <a:ext cx="3812418" cy="217714"/>
            </a:xfrm>
            <a:prstGeom prst="line">
              <a:avLst/>
            </a:prstGeom>
            <a:ln w="57150" cmpd="sng">
              <a:prstDash val="solid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2866719" y="2026417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7046954"/>
                </p:ext>
              </p:extLst>
            </p:nvPr>
          </p:nvGraphicFramePr>
          <p:xfrm>
            <a:off x="4156075" y="1736725"/>
            <a:ext cx="830263" cy="404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81" name="Equation" r:id="rId13" imgW="444500" imgH="215900" progId="Equation.3">
                    <p:embed/>
                  </p:oleObj>
                </mc:Choice>
                <mc:Fallback>
                  <p:oleObj name="Equation" r:id="rId13" imgW="4445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156075" y="1736725"/>
                          <a:ext cx="830263" cy="4048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4412440"/>
                </p:ext>
              </p:extLst>
            </p:nvPr>
          </p:nvGraphicFramePr>
          <p:xfrm>
            <a:off x="2563813" y="1576388"/>
            <a:ext cx="236537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82" name="Equation" r:id="rId15" imgW="127000" imgH="177800" progId="Equation.3">
                    <p:embed/>
                  </p:oleObj>
                </mc:Choice>
                <mc:Fallback>
                  <p:oleObj name="Equation" r:id="rId15" imgW="127000" imgH="177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2563813" y="1576388"/>
                          <a:ext cx="236537" cy="3333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48019" y="1262471"/>
            <a:ext cx="1765300" cy="35447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17521" y="5231292"/>
            <a:ext cx="1993900" cy="38266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grpSp>
        <p:nvGrpSpPr>
          <p:cNvPr id="47" name="Group 46"/>
          <p:cNvGrpSpPr/>
          <p:nvPr/>
        </p:nvGrpSpPr>
        <p:grpSpPr>
          <a:xfrm>
            <a:off x="410262" y="650622"/>
            <a:ext cx="1684236" cy="292100"/>
            <a:chOff x="410262" y="650622"/>
            <a:chExt cx="1684236" cy="292100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10262" y="650622"/>
              <a:ext cx="1684236" cy="292100"/>
            </a:xfrm>
            <a:prstGeom prst="rect">
              <a:avLst/>
            </a:prstGeom>
            <a:ln w="28575" cmpd="sng">
              <a:solidFill>
                <a:schemeClr val="tx1"/>
              </a:solidFill>
            </a:ln>
          </p:spPr>
        </p:pic>
        <p:sp>
          <p:nvSpPr>
            <p:cNvPr id="49" name="Rectangle 48"/>
            <p:cNvSpPr/>
            <p:nvPr/>
          </p:nvSpPr>
          <p:spPr>
            <a:xfrm>
              <a:off x="1886580" y="755479"/>
              <a:ext cx="134756" cy="16743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672634" y="-50800"/>
            <a:ext cx="3499851" cy="827120"/>
            <a:chOff x="2672634" y="-50800"/>
            <a:chExt cx="3499851" cy="827120"/>
          </a:xfrm>
        </p:grpSpPr>
        <p:graphicFrame>
          <p:nvGraphicFramePr>
            <p:cNvPr id="59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5186764"/>
                </p:ext>
              </p:extLst>
            </p:nvPr>
          </p:nvGraphicFramePr>
          <p:xfrm>
            <a:off x="3384550" y="-50800"/>
            <a:ext cx="2058988" cy="561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83" name="Equation" r:id="rId20" imgW="838200" imgH="228600" progId="Equation.3">
                    <p:embed/>
                  </p:oleObj>
                </mc:Choice>
                <mc:Fallback>
                  <p:oleObj name="Equation" r:id="rId20" imgW="8382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3384550" y="-50800"/>
                          <a:ext cx="2058988" cy="5619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0" name="Straight Arrow Connector 59"/>
            <p:cNvCxnSpPr/>
            <p:nvPr/>
          </p:nvCxnSpPr>
          <p:spPr>
            <a:xfrm>
              <a:off x="3418444" y="499869"/>
              <a:ext cx="19321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672634" y="204010"/>
              <a:ext cx="736600" cy="558800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410485" y="242920"/>
              <a:ext cx="762000" cy="533400"/>
            </a:xfrm>
            <a:prstGeom prst="rect">
              <a:avLst/>
            </a:prstGeom>
          </p:spPr>
        </p:pic>
      </p:grp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635183"/>
              </p:ext>
            </p:extLst>
          </p:nvPr>
        </p:nvGraphicFramePr>
        <p:xfrm>
          <a:off x="3295825" y="5992813"/>
          <a:ext cx="203993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4" name="Equation" r:id="rId24" imgW="927100" imgH="228600" progId="Equation.3">
                  <p:embed/>
                </p:oleObj>
              </mc:Choice>
              <mc:Fallback>
                <p:oleObj name="Equation" r:id="rId24" imgW="927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295825" y="5992813"/>
                        <a:ext cx="2039938" cy="5032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4824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-1162295" y="1162294"/>
            <a:ext cx="6858002" cy="4533413"/>
          </a:xfrm>
          <a:prstGeom prst="rect">
            <a:avLst/>
          </a:prstGeom>
          <a:solidFill>
            <a:srgbClr val="0000FF">
              <a:alpha val="2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9724" y="538156"/>
            <a:ext cx="151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Row space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 rot="18569419" flipH="1">
            <a:off x="5464419" y="1182370"/>
            <a:ext cx="2842381" cy="165704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rot="21019605" flipH="1">
            <a:off x="6751574" y="3347888"/>
            <a:ext cx="314477" cy="371769"/>
            <a:chOff x="6141974" y="3398688"/>
            <a:chExt cx="314477" cy="371769"/>
          </a:xfrm>
        </p:grpSpPr>
        <p:cxnSp>
          <p:nvCxnSpPr>
            <p:cNvPr id="40" name="Straight Connector 39"/>
            <p:cNvCxnSpPr/>
            <p:nvPr/>
          </p:nvCxnSpPr>
          <p:spPr>
            <a:xfrm rot="18569419" flipH="1">
              <a:off x="6121281" y="35559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2369419" flipH="1">
              <a:off x="6141974" y="37704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 rot="2369419" flipH="1">
            <a:off x="5759543" y="4349250"/>
            <a:ext cx="2842381" cy="1657048"/>
          </a:xfrm>
          <a:prstGeom prst="rect">
            <a:avLst/>
          </a:prstGeom>
          <a:solidFill>
            <a:srgbClr val="71F51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517003"/>
              </p:ext>
            </p:extLst>
          </p:nvPr>
        </p:nvGraphicFramePr>
        <p:xfrm>
          <a:off x="7864212" y="547076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9" name="Equation" r:id="rId3" imgW="495300" imgH="177800" progId="Equation.3">
                  <p:embed/>
                </p:oleObj>
              </mc:Choice>
              <mc:Fallback>
                <p:oleObj name="Equation" r:id="rId3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64212" y="547076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134656"/>
              </p:ext>
            </p:extLst>
          </p:nvPr>
        </p:nvGraphicFramePr>
        <p:xfrm>
          <a:off x="7618413" y="4203700"/>
          <a:ext cx="1374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0" name="Equation" r:id="rId5" imgW="736600" imgH="177800" progId="Equation.3">
                  <p:embed/>
                </p:oleObj>
              </mc:Choice>
              <mc:Fallback>
                <p:oleObj name="Equation" r:id="rId5" imgW="736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18413" y="4203700"/>
                        <a:ext cx="1374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629400" y="341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686465"/>
              </p:ext>
            </p:extLst>
          </p:nvPr>
        </p:nvGraphicFramePr>
        <p:xfrm>
          <a:off x="7736582" y="3002898"/>
          <a:ext cx="279400" cy="39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1" name="Equation" r:id="rId7" imgW="127000" imgH="177800" progId="Equation.3">
                  <p:embed/>
                </p:oleObj>
              </mc:Choice>
              <mc:Fallback>
                <p:oleObj name="Equation" r:id="rId7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36582" y="3002898"/>
                        <a:ext cx="279400" cy="39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Oval 67"/>
          <p:cNvSpPr/>
          <p:nvPr/>
        </p:nvSpPr>
        <p:spPr>
          <a:xfrm>
            <a:off x="7642273" y="3058085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endCxn id="68" idx="1"/>
          </p:cNvCxnSpPr>
          <p:nvPr/>
        </p:nvCxnSpPr>
        <p:spPr>
          <a:xfrm>
            <a:off x="6793509" y="2257190"/>
            <a:ext cx="864706" cy="81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041259"/>
              </p:ext>
            </p:extLst>
          </p:nvPr>
        </p:nvGraphicFramePr>
        <p:xfrm>
          <a:off x="6679458" y="4400303"/>
          <a:ext cx="72707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2" name="Equation" r:id="rId9" imgW="330200" imgH="215900" progId="Equation.3">
                  <p:embed/>
                </p:oleObj>
              </mc:Choice>
              <mc:Fallback>
                <p:oleObj name="Equation" r:id="rId9" imgW="330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79458" y="4400303"/>
                        <a:ext cx="727075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Oval 72"/>
          <p:cNvSpPr/>
          <p:nvPr/>
        </p:nvSpPr>
        <p:spPr>
          <a:xfrm>
            <a:off x="6635157" y="444896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endCxn id="68" idx="3"/>
          </p:cNvCxnSpPr>
          <p:nvPr/>
        </p:nvCxnSpPr>
        <p:spPr>
          <a:xfrm flipV="1">
            <a:off x="6658986" y="3151000"/>
            <a:ext cx="999229" cy="1384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6566937" y="1794666"/>
            <a:ext cx="304498" cy="569114"/>
            <a:chOff x="6806826" y="1893444"/>
            <a:chExt cx="304498" cy="569114"/>
          </a:xfrm>
        </p:grpSpPr>
        <p:sp>
          <p:nvSpPr>
            <p:cNvPr id="31" name="Oval 30"/>
            <p:cNvSpPr/>
            <p:nvPr/>
          </p:nvSpPr>
          <p:spPr>
            <a:xfrm>
              <a:off x="7002467" y="2353701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0208175"/>
                </p:ext>
              </p:extLst>
            </p:nvPr>
          </p:nvGraphicFramePr>
          <p:xfrm>
            <a:off x="6806826" y="1893444"/>
            <a:ext cx="279400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23" name="Equation" r:id="rId11" imgW="127000" imgH="215900" progId="Equation.3">
                    <p:embed/>
                  </p:oleObj>
                </mc:Choice>
                <mc:Fallback>
                  <p:oleObj name="Equation" r:id="rId11" imgW="1270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806826" y="1893444"/>
                          <a:ext cx="279400" cy="4746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Group 33"/>
          <p:cNvGrpSpPr/>
          <p:nvPr/>
        </p:nvGrpSpPr>
        <p:grpSpPr>
          <a:xfrm>
            <a:off x="2563813" y="1576388"/>
            <a:ext cx="4243387" cy="735012"/>
            <a:chOff x="2563813" y="1576388"/>
            <a:chExt cx="4243387" cy="735012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994782" y="2093686"/>
              <a:ext cx="3812418" cy="217714"/>
            </a:xfrm>
            <a:prstGeom prst="line">
              <a:avLst/>
            </a:prstGeom>
            <a:ln w="57150" cmpd="sng">
              <a:prstDash val="solid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2866719" y="2026417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8374302"/>
                </p:ext>
              </p:extLst>
            </p:nvPr>
          </p:nvGraphicFramePr>
          <p:xfrm>
            <a:off x="4156075" y="1736725"/>
            <a:ext cx="830263" cy="404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24" name="Equation" r:id="rId13" imgW="444500" imgH="215900" progId="Equation.3">
                    <p:embed/>
                  </p:oleObj>
                </mc:Choice>
                <mc:Fallback>
                  <p:oleObj name="Equation" r:id="rId13" imgW="4445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156075" y="1736725"/>
                          <a:ext cx="830263" cy="4048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9146244"/>
                </p:ext>
              </p:extLst>
            </p:nvPr>
          </p:nvGraphicFramePr>
          <p:xfrm>
            <a:off x="2563813" y="1576388"/>
            <a:ext cx="236537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25" name="Equation" r:id="rId15" imgW="127000" imgH="177800" progId="Equation.3">
                    <p:embed/>
                  </p:oleObj>
                </mc:Choice>
                <mc:Fallback>
                  <p:oleObj name="Equation" r:id="rId15" imgW="127000" imgH="177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2563813" y="1576388"/>
                          <a:ext cx="236537" cy="3333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48019" y="1262471"/>
            <a:ext cx="1765300" cy="35447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17521" y="5231292"/>
            <a:ext cx="1993900" cy="38266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grpSp>
        <p:nvGrpSpPr>
          <p:cNvPr id="47" name="Group 46"/>
          <p:cNvGrpSpPr/>
          <p:nvPr/>
        </p:nvGrpSpPr>
        <p:grpSpPr>
          <a:xfrm>
            <a:off x="410262" y="650622"/>
            <a:ext cx="1684236" cy="292100"/>
            <a:chOff x="410262" y="650622"/>
            <a:chExt cx="1684236" cy="292100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10262" y="650622"/>
              <a:ext cx="1684236" cy="292100"/>
            </a:xfrm>
            <a:prstGeom prst="rect">
              <a:avLst/>
            </a:prstGeom>
            <a:ln w="28575" cmpd="sng">
              <a:solidFill>
                <a:schemeClr val="tx1"/>
              </a:solidFill>
            </a:ln>
          </p:spPr>
        </p:pic>
        <p:sp>
          <p:nvSpPr>
            <p:cNvPr id="49" name="Rectangle 48"/>
            <p:cNvSpPr/>
            <p:nvPr/>
          </p:nvSpPr>
          <p:spPr>
            <a:xfrm>
              <a:off x="1886580" y="755479"/>
              <a:ext cx="134756" cy="16743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672634" y="-50800"/>
            <a:ext cx="3499851" cy="827120"/>
            <a:chOff x="2672634" y="-50800"/>
            <a:chExt cx="3499851" cy="827120"/>
          </a:xfrm>
        </p:grpSpPr>
        <p:graphicFrame>
          <p:nvGraphicFramePr>
            <p:cNvPr id="53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0439134"/>
                </p:ext>
              </p:extLst>
            </p:nvPr>
          </p:nvGraphicFramePr>
          <p:xfrm>
            <a:off x="3508375" y="-50800"/>
            <a:ext cx="1809750" cy="561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26" name="Equation" r:id="rId20" imgW="736600" imgH="228600" progId="Equation.3">
                    <p:embed/>
                  </p:oleObj>
                </mc:Choice>
                <mc:Fallback>
                  <p:oleObj name="Equation" r:id="rId20" imgW="7366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3508375" y="-50800"/>
                          <a:ext cx="1809750" cy="5619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5" name="Straight Arrow Connector 54"/>
            <p:cNvCxnSpPr/>
            <p:nvPr/>
          </p:nvCxnSpPr>
          <p:spPr>
            <a:xfrm>
              <a:off x="3418444" y="499869"/>
              <a:ext cx="19321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672634" y="204010"/>
              <a:ext cx="736600" cy="558800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410485" y="242920"/>
              <a:ext cx="762000" cy="533400"/>
            </a:xfrm>
            <a:prstGeom prst="rect">
              <a:avLst/>
            </a:prstGeom>
          </p:spPr>
        </p:pic>
      </p:grp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083020"/>
              </p:ext>
            </p:extLst>
          </p:nvPr>
        </p:nvGraphicFramePr>
        <p:xfrm>
          <a:off x="3948365" y="5992813"/>
          <a:ext cx="181768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7" name="Equation" r:id="rId24" imgW="825500" imgH="228600" progId="Equation.3">
                  <p:embed/>
                </p:oleObj>
              </mc:Choice>
              <mc:Fallback>
                <p:oleObj name="Equation" r:id="rId24" imgW="825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948365" y="5992813"/>
                        <a:ext cx="1817688" cy="5032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7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-1162295" y="1162294"/>
            <a:ext cx="6858002" cy="4533413"/>
          </a:xfrm>
          <a:prstGeom prst="rect">
            <a:avLst/>
          </a:prstGeom>
          <a:solidFill>
            <a:srgbClr val="0000FF">
              <a:alpha val="2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9724" y="538156"/>
            <a:ext cx="151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Row space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 rot="18569419" flipH="1">
            <a:off x="5464419" y="1182370"/>
            <a:ext cx="2842381" cy="165704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rot="21019605" flipH="1">
            <a:off x="6751574" y="3347888"/>
            <a:ext cx="314477" cy="371769"/>
            <a:chOff x="6141974" y="3398688"/>
            <a:chExt cx="314477" cy="371769"/>
          </a:xfrm>
        </p:grpSpPr>
        <p:cxnSp>
          <p:nvCxnSpPr>
            <p:cNvPr id="40" name="Straight Connector 39"/>
            <p:cNvCxnSpPr/>
            <p:nvPr/>
          </p:nvCxnSpPr>
          <p:spPr>
            <a:xfrm rot="18569419" flipH="1">
              <a:off x="6121281" y="35559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2369419" flipH="1">
              <a:off x="6141974" y="37704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 rot="2369419" flipH="1">
            <a:off x="5759543" y="4349250"/>
            <a:ext cx="2842381" cy="1657048"/>
          </a:xfrm>
          <a:prstGeom prst="rect">
            <a:avLst/>
          </a:prstGeom>
          <a:solidFill>
            <a:srgbClr val="71F51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890991"/>
              </p:ext>
            </p:extLst>
          </p:nvPr>
        </p:nvGraphicFramePr>
        <p:xfrm>
          <a:off x="7864212" y="547076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2" name="Equation" r:id="rId3" imgW="495300" imgH="177800" progId="Equation.3">
                  <p:embed/>
                </p:oleObj>
              </mc:Choice>
              <mc:Fallback>
                <p:oleObj name="Equation" r:id="rId3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64212" y="547076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462509"/>
              </p:ext>
            </p:extLst>
          </p:nvPr>
        </p:nvGraphicFramePr>
        <p:xfrm>
          <a:off x="7618413" y="4203700"/>
          <a:ext cx="1374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3" name="Equation" r:id="rId5" imgW="736600" imgH="177800" progId="Equation.3">
                  <p:embed/>
                </p:oleObj>
              </mc:Choice>
              <mc:Fallback>
                <p:oleObj name="Equation" r:id="rId5" imgW="736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18413" y="4203700"/>
                        <a:ext cx="1374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629400" y="341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881265"/>
              </p:ext>
            </p:extLst>
          </p:nvPr>
        </p:nvGraphicFramePr>
        <p:xfrm>
          <a:off x="7736582" y="3002898"/>
          <a:ext cx="279400" cy="39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4" name="Equation" r:id="rId7" imgW="127000" imgH="177800" progId="Equation.3">
                  <p:embed/>
                </p:oleObj>
              </mc:Choice>
              <mc:Fallback>
                <p:oleObj name="Equation" r:id="rId7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36582" y="3002898"/>
                        <a:ext cx="279400" cy="39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Oval 67"/>
          <p:cNvSpPr/>
          <p:nvPr/>
        </p:nvSpPr>
        <p:spPr>
          <a:xfrm>
            <a:off x="7642273" y="3058085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endCxn id="68" idx="1"/>
          </p:cNvCxnSpPr>
          <p:nvPr/>
        </p:nvCxnSpPr>
        <p:spPr>
          <a:xfrm>
            <a:off x="6793509" y="2257190"/>
            <a:ext cx="864706" cy="81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74710"/>
              </p:ext>
            </p:extLst>
          </p:nvPr>
        </p:nvGraphicFramePr>
        <p:xfrm>
          <a:off x="6679458" y="4400303"/>
          <a:ext cx="72707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5" name="Equation" r:id="rId9" imgW="330200" imgH="215900" progId="Equation.3">
                  <p:embed/>
                </p:oleObj>
              </mc:Choice>
              <mc:Fallback>
                <p:oleObj name="Equation" r:id="rId9" imgW="330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79458" y="4400303"/>
                        <a:ext cx="727075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Oval 72"/>
          <p:cNvSpPr/>
          <p:nvPr/>
        </p:nvSpPr>
        <p:spPr>
          <a:xfrm>
            <a:off x="6635157" y="444896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endCxn id="68" idx="3"/>
          </p:cNvCxnSpPr>
          <p:nvPr/>
        </p:nvCxnSpPr>
        <p:spPr>
          <a:xfrm flipV="1">
            <a:off x="6658986" y="3151000"/>
            <a:ext cx="999229" cy="1384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6566937" y="1794666"/>
            <a:ext cx="304498" cy="569114"/>
            <a:chOff x="6806826" y="1893444"/>
            <a:chExt cx="304498" cy="569114"/>
          </a:xfrm>
        </p:grpSpPr>
        <p:sp>
          <p:nvSpPr>
            <p:cNvPr id="31" name="Oval 30"/>
            <p:cNvSpPr/>
            <p:nvPr/>
          </p:nvSpPr>
          <p:spPr>
            <a:xfrm>
              <a:off x="7002467" y="2353701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262256"/>
                </p:ext>
              </p:extLst>
            </p:nvPr>
          </p:nvGraphicFramePr>
          <p:xfrm>
            <a:off x="6806826" y="1893444"/>
            <a:ext cx="279400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56" name="Equation" r:id="rId11" imgW="127000" imgH="215900" progId="Equation.3">
                    <p:embed/>
                  </p:oleObj>
                </mc:Choice>
                <mc:Fallback>
                  <p:oleObj name="Equation" r:id="rId11" imgW="1270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806826" y="1893444"/>
                          <a:ext cx="279400" cy="4746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Group 33"/>
          <p:cNvGrpSpPr/>
          <p:nvPr/>
        </p:nvGrpSpPr>
        <p:grpSpPr>
          <a:xfrm>
            <a:off x="2866719" y="1736725"/>
            <a:ext cx="3940481" cy="574675"/>
            <a:chOff x="2866719" y="1736725"/>
            <a:chExt cx="3940481" cy="574675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994782" y="2093686"/>
              <a:ext cx="3812418" cy="217714"/>
            </a:xfrm>
            <a:prstGeom prst="line">
              <a:avLst/>
            </a:prstGeom>
            <a:ln w="57150" cmpd="sng">
              <a:prstDash val="solid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2866719" y="2026417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3391556"/>
                </p:ext>
              </p:extLst>
            </p:nvPr>
          </p:nvGraphicFramePr>
          <p:xfrm>
            <a:off x="4156075" y="1736725"/>
            <a:ext cx="830263" cy="404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57" name="Equation" r:id="rId13" imgW="444500" imgH="215900" progId="Equation.3">
                    <p:embed/>
                  </p:oleObj>
                </mc:Choice>
                <mc:Fallback>
                  <p:oleObj name="Equation" r:id="rId13" imgW="4445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156075" y="1736725"/>
                          <a:ext cx="830263" cy="4048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779399"/>
              </p:ext>
            </p:extLst>
          </p:nvPr>
        </p:nvGraphicFramePr>
        <p:xfrm>
          <a:off x="1909763" y="1528763"/>
          <a:ext cx="15430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8" name="Equation" r:id="rId15" imgW="825500" imgH="228600" progId="Equation.3">
                  <p:embed/>
                </p:oleObj>
              </mc:Choice>
              <mc:Fallback>
                <p:oleObj name="Equation" r:id="rId15" imgW="825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909763" y="1528763"/>
                        <a:ext cx="1543050" cy="4286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" name="Picture 4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48019" y="1262471"/>
            <a:ext cx="1765300" cy="35447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17521" y="5231292"/>
            <a:ext cx="1993900" cy="38266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grpSp>
        <p:nvGrpSpPr>
          <p:cNvPr id="49" name="Group 48"/>
          <p:cNvGrpSpPr/>
          <p:nvPr/>
        </p:nvGrpSpPr>
        <p:grpSpPr>
          <a:xfrm>
            <a:off x="410262" y="650622"/>
            <a:ext cx="1684236" cy="292100"/>
            <a:chOff x="410262" y="650622"/>
            <a:chExt cx="1684236" cy="292100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10262" y="650622"/>
              <a:ext cx="1684236" cy="292100"/>
            </a:xfrm>
            <a:prstGeom prst="rect">
              <a:avLst/>
            </a:prstGeom>
            <a:ln w="28575" cmpd="sng">
              <a:solidFill>
                <a:schemeClr val="tx1"/>
              </a:solidFill>
            </a:ln>
          </p:spPr>
        </p:pic>
        <p:sp>
          <p:nvSpPr>
            <p:cNvPr id="53" name="Rectangle 52"/>
            <p:cNvSpPr/>
            <p:nvPr/>
          </p:nvSpPr>
          <p:spPr>
            <a:xfrm>
              <a:off x="1886580" y="755479"/>
              <a:ext cx="134756" cy="16743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672634" y="-50800"/>
            <a:ext cx="3499851" cy="827120"/>
            <a:chOff x="2672634" y="-50800"/>
            <a:chExt cx="3499851" cy="827120"/>
          </a:xfrm>
        </p:grpSpPr>
        <p:graphicFrame>
          <p:nvGraphicFramePr>
            <p:cNvPr id="61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5186764"/>
                </p:ext>
              </p:extLst>
            </p:nvPr>
          </p:nvGraphicFramePr>
          <p:xfrm>
            <a:off x="3384550" y="-50800"/>
            <a:ext cx="2058988" cy="561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59" name="Equation" r:id="rId20" imgW="838200" imgH="228600" progId="Equation.3">
                    <p:embed/>
                  </p:oleObj>
                </mc:Choice>
                <mc:Fallback>
                  <p:oleObj name="Equation" r:id="rId20" imgW="8382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3384550" y="-50800"/>
                          <a:ext cx="2058988" cy="5619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3" name="Straight Arrow Connector 62"/>
            <p:cNvCxnSpPr/>
            <p:nvPr/>
          </p:nvCxnSpPr>
          <p:spPr>
            <a:xfrm>
              <a:off x="3418444" y="499869"/>
              <a:ext cx="19321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672634" y="204010"/>
              <a:ext cx="736600" cy="558800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410485" y="242920"/>
              <a:ext cx="762000" cy="533400"/>
            </a:xfrm>
            <a:prstGeom prst="rect">
              <a:avLst/>
            </a:prstGeom>
          </p:spPr>
        </p:pic>
      </p:grpSp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103698"/>
              </p:ext>
            </p:extLst>
          </p:nvPr>
        </p:nvGraphicFramePr>
        <p:xfrm>
          <a:off x="3948365" y="5992813"/>
          <a:ext cx="181768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0" name="Equation" r:id="rId24" imgW="825500" imgH="228600" progId="Equation.3">
                  <p:embed/>
                </p:oleObj>
              </mc:Choice>
              <mc:Fallback>
                <p:oleObj name="Equation" r:id="rId24" imgW="825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948365" y="5992813"/>
                        <a:ext cx="1817688" cy="5032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5721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-1162295" y="1162294"/>
            <a:ext cx="6858002" cy="4533413"/>
          </a:xfrm>
          <a:prstGeom prst="rect">
            <a:avLst/>
          </a:prstGeom>
          <a:solidFill>
            <a:srgbClr val="0000FF">
              <a:alpha val="2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9724" y="538156"/>
            <a:ext cx="151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Row space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 rot="18569419" flipH="1">
            <a:off x="5464419" y="1182370"/>
            <a:ext cx="2842381" cy="165704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rot="21019605" flipH="1">
            <a:off x="6751574" y="3347888"/>
            <a:ext cx="314477" cy="371769"/>
            <a:chOff x="6141974" y="3398688"/>
            <a:chExt cx="314477" cy="371769"/>
          </a:xfrm>
        </p:grpSpPr>
        <p:cxnSp>
          <p:nvCxnSpPr>
            <p:cNvPr id="40" name="Straight Connector 39"/>
            <p:cNvCxnSpPr/>
            <p:nvPr/>
          </p:nvCxnSpPr>
          <p:spPr>
            <a:xfrm rot="18569419" flipH="1">
              <a:off x="6121281" y="35559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2369419" flipH="1">
              <a:off x="6141974" y="37704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 rot="2369419" flipH="1">
            <a:off x="5759543" y="4349250"/>
            <a:ext cx="2842381" cy="1657048"/>
          </a:xfrm>
          <a:prstGeom prst="rect">
            <a:avLst/>
          </a:prstGeom>
          <a:solidFill>
            <a:srgbClr val="71F51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658113"/>
              </p:ext>
            </p:extLst>
          </p:nvPr>
        </p:nvGraphicFramePr>
        <p:xfrm>
          <a:off x="7864212" y="547076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0" name="Equation" r:id="rId3" imgW="495300" imgH="177800" progId="Equation.3">
                  <p:embed/>
                </p:oleObj>
              </mc:Choice>
              <mc:Fallback>
                <p:oleObj name="Equation" r:id="rId3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64212" y="547076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360102"/>
              </p:ext>
            </p:extLst>
          </p:nvPr>
        </p:nvGraphicFramePr>
        <p:xfrm>
          <a:off x="7618413" y="4203700"/>
          <a:ext cx="1374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1" name="Equation" r:id="rId5" imgW="736600" imgH="177800" progId="Equation.3">
                  <p:embed/>
                </p:oleObj>
              </mc:Choice>
              <mc:Fallback>
                <p:oleObj name="Equation" r:id="rId5" imgW="736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18413" y="4203700"/>
                        <a:ext cx="1374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629400" y="341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704070"/>
              </p:ext>
            </p:extLst>
          </p:nvPr>
        </p:nvGraphicFramePr>
        <p:xfrm>
          <a:off x="7736582" y="3002898"/>
          <a:ext cx="279400" cy="39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2" name="Equation" r:id="rId7" imgW="127000" imgH="177800" progId="Equation.3">
                  <p:embed/>
                </p:oleObj>
              </mc:Choice>
              <mc:Fallback>
                <p:oleObj name="Equation" r:id="rId7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36582" y="3002898"/>
                        <a:ext cx="279400" cy="39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Oval 67"/>
          <p:cNvSpPr/>
          <p:nvPr/>
        </p:nvSpPr>
        <p:spPr>
          <a:xfrm>
            <a:off x="7642273" y="3058085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endCxn id="68" idx="1"/>
          </p:cNvCxnSpPr>
          <p:nvPr/>
        </p:nvCxnSpPr>
        <p:spPr>
          <a:xfrm>
            <a:off x="6793509" y="2257190"/>
            <a:ext cx="864706" cy="81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825147"/>
              </p:ext>
            </p:extLst>
          </p:nvPr>
        </p:nvGraphicFramePr>
        <p:xfrm>
          <a:off x="6679458" y="4400303"/>
          <a:ext cx="72707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3" name="Equation" r:id="rId9" imgW="330200" imgH="215900" progId="Equation.3">
                  <p:embed/>
                </p:oleObj>
              </mc:Choice>
              <mc:Fallback>
                <p:oleObj name="Equation" r:id="rId9" imgW="330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79458" y="4400303"/>
                        <a:ext cx="727075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Oval 72"/>
          <p:cNvSpPr/>
          <p:nvPr/>
        </p:nvSpPr>
        <p:spPr>
          <a:xfrm>
            <a:off x="6635157" y="444896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endCxn id="68" idx="3"/>
          </p:cNvCxnSpPr>
          <p:nvPr/>
        </p:nvCxnSpPr>
        <p:spPr>
          <a:xfrm flipV="1">
            <a:off x="6658986" y="3151000"/>
            <a:ext cx="999229" cy="1384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2866719" y="2026417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324341"/>
              </p:ext>
            </p:extLst>
          </p:nvPr>
        </p:nvGraphicFramePr>
        <p:xfrm>
          <a:off x="4156075" y="1736725"/>
          <a:ext cx="83026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4" name="Equation" r:id="rId11" imgW="444500" imgH="215900" progId="Equation.3">
                  <p:embed/>
                </p:oleObj>
              </mc:Choice>
              <mc:Fallback>
                <p:oleObj name="Equation" r:id="rId11" imgW="444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56075" y="1736725"/>
                        <a:ext cx="830263" cy="404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/>
          <p:cNvSpPr/>
          <p:nvPr/>
        </p:nvSpPr>
        <p:spPr>
          <a:xfrm>
            <a:off x="7040670" y="1835001"/>
            <a:ext cx="2103330" cy="50934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638657"/>
              </p:ext>
            </p:extLst>
          </p:nvPr>
        </p:nvGraphicFramePr>
        <p:xfrm>
          <a:off x="2020888" y="5978525"/>
          <a:ext cx="500697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5" name="Equation" r:id="rId13" imgW="2273300" imgH="241300" progId="Equation.3">
                  <p:embed/>
                </p:oleObj>
              </mc:Choice>
              <mc:Fallback>
                <p:oleObj name="Equation" r:id="rId13" imgW="2273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20888" y="5978525"/>
                        <a:ext cx="5006975" cy="5318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" name="Group 54"/>
          <p:cNvGrpSpPr/>
          <p:nvPr/>
        </p:nvGrpSpPr>
        <p:grpSpPr>
          <a:xfrm>
            <a:off x="6762578" y="1825625"/>
            <a:ext cx="1876597" cy="538155"/>
            <a:chOff x="7002467" y="1924403"/>
            <a:chExt cx="1876597" cy="538155"/>
          </a:xfrm>
        </p:grpSpPr>
        <p:sp>
          <p:nvSpPr>
            <p:cNvPr id="61" name="Oval 60"/>
            <p:cNvSpPr/>
            <p:nvPr/>
          </p:nvSpPr>
          <p:spPr>
            <a:xfrm>
              <a:off x="7002467" y="2353701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6" name="Object 7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6766917"/>
                </p:ext>
              </p:extLst>
            </p:nvPr>
          </p:nvGraphicFramePr>
          <p:xfrm>
            <a:off x="7342364" y="1924403"/>
            <a:ext cx="1536700" cy="531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96" name="Equation" r:id="rId15" imgW="698500" imgH="241300" progId="Equation.3">
                    <p:embed/>
                  </p:oleObj>
                </mc:Choice>
                <mc:Fallback>
                  <p:oleObj name="Equation" r:id="rId15" imgW="6985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7342364" y="1924403"/>
                          <a:ext cx="1536700" cy="5318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44" name="Straight Connector 43"/>
          <p:cNvCxnSpPr/>
          <p:nvPr/>
        </p:nvCxnSpPr>
        <p:spPr>
          <a:xfrm>
            <a:off x="2994782" y="2093686"/>
            <a:ext cx="3812418" cy="217714"/>
          </a:xfrm>
          <a:prstGeom prst="line">
            <a:avLst/>
          </a:prstGeom>
          <a:ln w="57150" cmpd="sng"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-1202536" y="389087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48019" y="1262471"/>
            <a:ext cx="1765300" cy="35447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17521" y="5231292"/>
            <a:ext cx="1993900" cy="38266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grpSp>
        <p:nvGrpSpPr>
          <p:cNvPr id="38" name="Group 37"/>
          <p:cNvGrpSpPr/>
          <p:nvPr/>
        </p:nvGrpSpPr>
        <p:grpSpPr>
          <a:xfrm>
            <a:off x="410262" y="650622"/>
            <a:ext cx="1684236" cy="292100"/>
            <a:chOff x="410262" y="650622"/>
            <a:chExt cx="1684236" cy="292100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10262" y="650622"/>
              <a:ext cx="1684236" cy="292100"/>
            </a:xfrm>
            <a:prstGeom prst="rect">
              <a:avLst/>
            </a:prstGeom>
            <a:ln w="28575" cmpd="sng">
              <a:solidFill>
                <a:schemeClr val="tx1"/>
              </a:solidFill>
            </a:ln>
          </p:spPr>
        </p:pic>
        <p:sp>
          <p:nvSpPr>
            <p:cNvPr id="47" name="Rectangle 46"/>
            <p:cNvSpPr/>
            <p:nvPr/>
          </p:nvSpPr>
          <p:spPr>
            <a:xfrm>
              <a:off x="1886580" y="755479"/>
              <a:ext cx="134756" cy="16743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672634" y="-50800"/>
            <a:ext cx="3499851" cy="827120"/>
            <a:chOff x="2672634" y="-50800"/>
            <a:chExt cx="3499851" cy="827120"/>
          </a:xfrm>
        </p:grpSpPr>
        <p:graphicFrame>
          <p:nvGraphicFramePr>
            <p:cNvPr id="58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5186764"/>
                </p:ext>
              </p:extLst>
            </p:nvPr>
          </p:nvGraphicFramePr>
          <p:xfrm>
            <a:off x="3384550" y="-50800"/>
            <a:ext cx="2058988" cy="561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97" name="Equation" r:id="rId20" imgW="838200" imgH="228600" progId="Equation.3">
                    <p:embed/>
                  </p:oleObj>
                </mc:Choice>
                <mc:Fallback>
                  <p:oleObj name="Equation" r:id="rId20" imgW="8382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3384550" y="-50800"/>
                          <a:ext cx="2058988" cy="5619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9" name="Straight Arrow Connector 58"/>
            <p:cNvCxnSpPr/>
            <p:nvPr/>
          </p:nvCxnSpPr>
          <p:spPr>
            <a:xfrm>
              <a:off x="3418444" y="499869"/>
              <a:ext cx="19321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672634" y="204010"/>
              <a:ext cx="736600" cy="558800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410485" y="242920"/>
              <a:ext cx="762000" cy="533400"/>
            </a:xfrm>
            <a:prstGeom prst="rect">
              <a:avLst/>
            </a:prstGeom>
          </p:spPr>
        </p:pic>
      </p:grpSp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461584"/>
              </p:ext>
            </p:extLst>
          </p:nvPr>
        </p:nvGraphicFramePr>
        <p:xfrm>
          <a:off x="1909762" y="1400545"/>
          <a:ext cx="2004635" cy="556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8" name="Equation" r:id="rId24" imgW="825500" imgH="228600" progId="Equation.3">
                  <p:embed/>
                </p:oleObj>
              </mc:Choice>
              <mc:Fallback>
                <p:oleObj name="Equation" r:id="rId24" imgW="825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909762" y="1400545"/>
                        <a:ext cx="2004635" cy="55684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0567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672634" y="-50800"/>
            <a:ext cx="3499851" cy="827120"/>
            <a:chOff x="2672634" y="-50800"/>
            <a:chExt cx="3499851" cy="827120"/>
          </a:xfrm>
        </p:grpSpPr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5186764"/>
                </p:ext>
              </p:extLst>
            </p:nvPr>
          </p:nvGraphicFramePr>
          <p:xfrm>
            <a:off x="3384550" y="-50800"/>
            <a:ext cx="2058988" cy="561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6" name="Equation" r:id="rId3" imgW="838200" imgH="228600" progId="Equation.3">
                    <p:embed/>
                  </p:oleObj>
                </mc:Choice>
                <mc:Fallback>
                  <p:oleObj name="Equation" r:id="rId3" imgW="8382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384550" y="-50800"/>
                          <a:ext cx="2058988" cy="5619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0" name="Straight Arrow Connector 19"/>
            <p:cNvCxnSpPr/>
            <p:nvPr/>
          </p:nvCxnSpPr>
          <p:spPr>
            <a:xfrm>
              <a:off x="3418444" y="499869"/>
              <a:ext cx="19321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72634" y="204010"/>
              <a:ext cx="736600" cy="5588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10485" y="242920"/>
              <a:ext cx="762000" cy="533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133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-1162295" y="1162294"/>
            <a:ext cx="6858002" cy="4533413"/>
          </a:xfrm>
          <a:prstGeom prst="rect">
            <a:avLst/>
          </a:prstGeom>
          <a:solidFill>
            <a:srgbClr val="0000FF">
              <a:alpha val="2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9724" y="538156"/>
            <a:ext cx="151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Row space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 rot="18569419" flipH="1">
            <a:off x="5464419" y="1182370"/>
            <a:ext cx="2842381" cy="165704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rot="21019605" flipH="1">
            <a:off x="6751574" y="3347888"/>
            <a:ext cx="314477" cy="371769"/>
            <a:chOff x="6141974" y="3398688"/>
            <a:chExt cx="314477" cy="371769"/>
          </a:xfrm>
        </p:grpSpPr>
        <p:cxnSp>
          <p:nvCxnSpPr>
            <p:cNvPr id="40" name="Straight Connector 39"/>
            <p:cNvCxnSpPr/>
            <p:nvPr/>
          </p:nvCxnSpPr>
          <p:spPr>
            <a:xfrm rot="18569419" flipH="1">
              <a:off x="6121281" y="35559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2369419" flipH="1">
              <a:off x="6141974" y="37704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 rot="2369419" flipH="1">
            <a:off x="5759543" y="4349250"/>
            <a:ext cx="2842381" cy="1657048"/>
          </a:xfrm>
          <a:prstGeom prst="rect">
            <a:avLst/>
          </a:prstGeom>
          <a:solidFill>
            <a:srgbClr val="71F51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510867" y="1058938"/>
            <a:ext cx="1150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Column </a:t>
            </a:r>
          </a:p>
          <a:p>
            <a:pPr algn="r"/>
            <a:r>
              <a:rPr lang="en-US" sz="2400" dirty="0" smtClean="0"/>
              <a:t>space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6837739" y="4945138"/>
            <a:ext cx="1192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Left null </a:t>
            </a:r>
          </a:p>
          <a:p>
            <a:pPr algn="r"/>
            <a:r>
              <a:rPr lang="en-US" sz="2400" dirty="0" smtClean="0"/>
              <a:t>space</a:t>
            </a:r>
            <a:endParaRPr lang="en-US" sz="2400" dirty="0"/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069370"/>
              </p:ext>
            </p:extLst>
          </p:nvPr>
        </p:nvGraphicFramePr>
        <p:xfrm>
          <a:off x="7864212" y="547076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9" name="Equation" r:id="rId3" imgW="495300" imgH="177800" progId="Equation.3">
                  <p:embed/>
                </p:oleObj>
              </mc:Choice>
              <mc:Fallback>
                <p:oleObj name="Equation" r:id="rId3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64212" y="547076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239476"/>
              </p:ext>
            </p:extLst>
          </p:nvPr>
        </p:nvGraphicFramePr>
        <p:xfrm>
          <a:off x="7618413" y="4203700"/>
          <a:ext cx="1374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0" name="Equation" r:id="rId5" imgW="736600" imgH="177800" progId="Equation.3">
                  <p:embed/>
                </p:oleObj>
              </mc:Choice>
              <mc:Fallback>
                <p:oleObj name="Equation" r:id="rId5" imgW="736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18413" y="4203700"/>
                        <a:ext cx="1374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629400" y="341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379860"/>
              </p:ext>
            </p:extLst>
          </p:nvPr>
        </p:nvGraphicFramePr>
        <p:xfrm>
          <a:off x="7736582" y="3002898"/>
          <a:ext cx="279400" cy="39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1" name="Equation" r:id="rId7" imgW="127000" imgH="177800" progId="Equation.3">
                  <p:embed/>
                </p:oleObj>
              </mc:Choice>
              <mc:Fallback>
                <p:oleObj name="Equation" r:id="rId7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36582" y="3002898"/>
                        <a:ext cx="279400" cy="39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Oval 67"/>
          <p:cNvSpPr/>
          <p:nvPr/>
        </p:nvSpPr>
        <p:spPr>
          <a:xfrm>
            <a:off x="7642273" y="3058085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8019" y="1262471"/>
            <a:ext cx="1765300" cy="35447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7521" y="5231292"/>
            <a:ext cx="1993900" cy="38266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grpSp>
        <p:nvGrpSpPr>
          <p:cNvPr id="25" name="Group 24"/>
          <p:cNvGrpSpPr/>
          <p:nvPr/>
        </p:nvGrpSpPr>
        <p:grpSpPr>
          <a:xfrm>
            <a:off x="410262" y="650622"/>
            <a:ext cx="1684236" cy="292100"/>
            <a:chOff x="410262" y="650622"/>
            <a:chExt cx="1684236" cy="29210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10262" y="650622"/>
              <a:ext cx="1684236" cy="292100"/>
            </a:xfrm>
            <a:prstGeom prst="rect">
              <a:avLst/>
            </a:prstGeom>
            <a:ln w="28575" cmpd="sng">
              <a:solidFill>
                <a:schemeClr val="tx1"/>
              </a:solidFill>
            </a:ln>
          </p:spPr>
        </p:pic>
        <p:sp>
          <p:nvSpPr>
            <p:cNvPr id="27" name="Rectangle 26"/>
            <p:cNvSpPr/>
            <p:nvPr/>
          </p:nvSpPr>
          <p:spPr>
            <a:xfrm>
              <a:off x="1886580" y="755479"/>
              <a:ext cx="134756" cy="16743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672634" y="-50800"/>
            <a:ext cx="3499851" cy="827120"/>
            <a:chOff x="2672634" y="-50800"/>
            <a:chExt cx="3499851" cy="827120"/>
          </a:xfrm>
        </p:grpSpPr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5186764"/>
                </p:ext>
              </p:extLst>
            </p:nvPr>
          </p:nvGraphicFramePr>
          <p:xfrm>
            <a:off x="3384550" y="-50800"/>
            <a:ext cx="2058988" cy="561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2" name="Equation" r:id="rId12" imgW="838200" imgH="228600" progId="Equation.3">
                    <p:embed/>
                  </p:oleObj>
                </mc:Choice>
                <mc:Fallback>
                  <p:oleObj name="Equation" r:id="rId12" imgW="8382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384550" y="-50800"/>
                          <a:ext cx="2058988" cy="5619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5" name="Straight Arrow Connector 34"/>
            <p:cNvCxnSpPr/>
            <p:nvPr/>
          </p:nvCxnSpPr>
          <p:spPr>
            <a:xfrm>
              <a:off x="3418444" y="499869"/>
              <a:ext cx="19321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672634" y="204010"/>
              <a:ext cx="736600" cy="55880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410485" y="242920"/>
              <a:ext cx="762000" cy="533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7163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-1162295" y="1162294"/>
            <a:ext cx="6858002" cy="4533413"/>
          </a:xfrm>
          <a:prstGeom prst="rect">
            <a:avLst/>
          </a:prstGeom>
          <a:solidFill>
            <a:srgbClr val="0000FF">
              <a:alpha val="2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9724" y="538156"/>
            <a:ext cx="151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Row space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 rot="18569419" flipH="1">
            <a:off x="5464419" y="1182370"/>
            <a:ext cx="2842381" cy="165704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rot="21019605" flipH="1">
            <a:off x="6751574" y="3347888"/>
            <a:ext cx="314477" cy="371769"/>
            <a:chOff x="6141974" y="3398688"/>
            <a:chExt cx="314477" cy="371769"/>
          </a:xfrm>
        </p:grpSpPr>
        <p:cxnSp>
          <p:nvCxnSpPr>
            <p:cNvPr id="40" name="Straight Connector 39"/>
            <p:cNvCxnSpPr/>
            <p:nvPr/>
          </p:nvCxnSpPr>
          <p:spPr>
            <a:xfrm rot="18569419" flipH="1">
              <a:off x="6121281" y="35559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2369419" flipH="1">
              <a:off x="6141974" y="37704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 rot="2369419" flipH="1">
            <a:off x="5759543" y="4349250"/>
            <a:ext cx="2842381" cy="1657048"/>
          </a:xfrm>
          <a:prstGeom prst="rect">
            <a:avLst/>
          </a:prstGeom>
          <a:solidFill>
            <a:srgbClr val="71F51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703924"/>
              </p:ext>
            </p:extLst>
          </p:nvPr>
        </p:nvGraphicFramePr>
        <p:xfrm>
          <a:off x="7864212" y="547076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1" name="Equation" r:id="rId3" imgW="495300" imgH="177800" progId="Equation.3">
                  <p:embed/>
                </p:oleObj>
              </mc:Choice>
              <mc:Fallback>
                <p:oleObj name="Equation" r:id="rId3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64212" y="547076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234353"/>
              </p:ext>
            </p:extLst>
          </p:nvPr>
        </p:nvGraphicFramePr>
        <p:xfrm>
          <a:off x="7618413" y="4203700"/>
          <a:ext cx="1374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2" name="Equation" r:id="rId5" imgW="736600" imgH="177800" progId="Equation.3">
                  <p:embed/>
                </p:oleObj>
              </mc:Choice>
              <mc:Fallback>
                <p:oleObj name="Equation" r:id="rId5" imgW="736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18413" y="4203700"/>
                        <a:ext cx="1374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629400" y="341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8019" y="1262471"/>
            <a:ext cx="1765300" cy="35447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7521" y="5231292"/>
            <a:ext cx="1993900" cy="38266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grpSp>
        <p:nvGrpSpPr>
          <p:cNvPr id="28" name="Group 27"/>
          <p:cNvGrpSpPr/>
          <p:nvPr/>
        </p:nvGrpSpPr>
        <p:grpSpPr>
          <a:xfrm>
            <a:off x="410262" y="650622"/>
            <a:ext cx="1684236" cy="292100"/>
            <a:chOff x="410262" y="650622"/>
            <a:chExt cx="1684236" cy="29210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0262" y="650622"/>
              <a:ext cx="1684236" cy="292100"/>
            </a:xfrm>
            <a:prstGeom prst="rect">
              <a:avLst/>
            </a:prstGeom>
            <a:ln w="28575" cmpd="sng">
              <a:solidFill>
                <a:schemeClr val="tx1"/>
              </a:solidFill>
            </a:ln>
          </p:spPr>
        </p:pic>
        <p:sp>
          <p:nvSpPr>
            <p:cNvPr id="30" name="Rectangle 29"/>
            <p:cNvSpPr/>
            <p:nvPr/>
          </p:nvSpPr>
          <p:spPr>
            <a:xfrm>
              <a:off x="1886580" y="755479"/>
              <a:ext cx="134756" cy="16743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672634" y="-50800"/>
            <a:ext cx="3499851" cy="827120"/>
            <a:chOff x="2672634" y="-50800"/>
            <a:chExt cx="3499851" cy="827120"/>
          </a:xfrm>
        </p:grpSpPr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5186764"/>
                </p:ext>
              </p:extLst>
            </p:nvPr>
          </p:nvGraphicFramePr>
          <p:xfrm>
            <a:off x="3384550" y="-50800"/>
            <a:ext cx="2058988" cy="561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23" name="Equation" r:id="rId10" imgW="838200" imgH="228600" progId="Equation.3">
                    <p:embed/>
                  </p:oleObj>
                </mc:Choice>
                <mc:Fallback>
                  <p:oleObj name="Equation" r:id="rId10" imgW="8382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384550" y="-50800"/>
                          <a:ext cx="2058988" cy="5619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8" name="Straight Arrow Connector 37"/>
            <p:cNvCxnSpPr/>
            <p:nvPr/>
          </p:nvCxnSpPr>
          <p:spPr>
            <a:xfrm>
              <a:off x="3418444" y="499869"/>
              <a:ext cx="19321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72634" y="204010"/>
              <a:ext cx="736600" cy="55880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410485" y="242920"/>
              <a:ext cx="762000" cy="533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3056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-1162295" y="1162294"/>
            <a:ext cx="6858002" cy="4533413"/>
          </a:xfrm>
          <a:prstGeom prst="rect">
            <a:avLst/>
          </a:prstGeom>
          <a:solidFill>
            <a:srgbClr val="0000FF">
              <a:alpha val="2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9724" y="538156"/>
            <a:ext cx="151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Row space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 rot="18569419" flipH="1">
            <a:off x="5464419" y="1182370"/>
            <a:ext cx="2842381" cy="165704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rot="21019605" flipH="1">
            <a:off x="6751574" y="3347888"/>
            <a:ext cx="314477" cy="371769"/>
            <a:chOff x="6141974" y="3398688"/>
            <a:chExt cx="314477" cy="371769"/>
          </a:xfrm>
        </p:grpSpPr>
        <p:cxnSp>
          <p:nvCxnSpPr>
            <p:cNvPr id="40" name="Straight Connector 39"/>
            <p:cNvCxnSpPr/>
            <p:nvPr/>
          </p:nvCxnSpPr>
          <p:spPr>
            <a:xfrm rot="18569419" flipH="1">
              <a:off x="6121281" y="35559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2369419" flipH="1">
              <a:off x="6141974" y="37704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 rot="2369419" flipH="1">
            <a:off x="5759543" y="4349250"/>
            <a:ext cx="2842381" cy="1657048"/>
          </a:xfrm>
          <a:prstGeom prst="rect">
            <a:avLst/>
          </a:prstGeom>
          <a:solidFill>
            <a:srgbClr val="71F51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061685"/>
              </p:ext>
            </p:extLst>
          </p:nvPr>
        </p:nvGraphicFramePr>
        <p:xfrm>
          <a:off x="7864212" y="547076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1" name="Equation" r:id="rId3" imgW="495300" imgH="177800" progId="Equation.3">
                  <p:embed/>
                </p:oleObj>
              </mc:Choice>
              <mc:Fallback>
                <p:oleObj name="Equation" r:id="rId3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64212" y="547076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527547"/>
              </p:ext>
            </p:extLst>
          </p:nvPr>
        </p:nvGraphicFramePr>
        <p:xfrm>
          <a:off x="7618413" y="4203700"/>
          <a:ext cx="1374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2" name="Equation" r:id="rId5" imgW="736600" imgH="177800" progId="Equation.3">
                  <p:embed/>
                </p:oleObj>
              </mc:Choice>
              <mc:Fallback>
                <p:oleObj name="Equation" r:id="rId5" imgW="736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18413" y="4203700"/>
                        <a:ext cx="1374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629400" y="341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219925"/>
              </p:ext>
            </p:extLst>
          </p:nvPr>
        </p:nvGraphicFramePr>
        <p:xfrm>
          <a:off x="7736582" y="3002898"/>
          <a:ext cx="279400" cy="39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3" name="Equation" r:id="rId7" imgW="127000" imgH="177800" progId="Equation.3">
                  <p:embed/>
                </p:oleObj>
              </mc:Choice>
              <mc:Fallback>
                <p:oleObj name="Equation" r:id="rId7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36582" y="3002898"/>
                        <a:ext cx="279400" cy="39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Oval 67"/>
          <p:cNvSpPr/>
          <p:nvPr/>
        </p:nvSpPr>
        <p:spPr>
          <a:xfrm>
            <a:off x="7642273" y="3058085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endCxn id="68" idx="1"/>
          </p:cNvCxnSpPr>
          <p:nvPr/>
        </p:nvCxnSpPr>
        <p:spPr>
          <a:xfrm>
            <a:off x="6793509" y="2257190"/>
            <a:ext cx="864706" cy="81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6566937" y="1794666"/>
            <a:ext cx="304498" cy="569114"/>
            <a:chOff x="6806826" y="1893444"/>
            <a:chExt cx="304498" cy="569114"/>
          </a:xfrm>
        </p:grpSpPr>
        <p:sp>
          <p:nvSpPr>
            <p:cNvPr id="61" name="Oval 60"/>
            <p:cNvSpPr/>
            <p:nvPr/>
          </p:nvSpPr>
          <p:spPr>
            <a:xfrm>
              <a:off x="7002467" y="2353701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6" name="Object 7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3834253"/>
                </p:ext>
              </p:extLst>
            </p:nvPr>
          </p:nvGraphicFramePr>
          <p:xfrm>
            <a:off x="6806826" y="1893444"/>
            <a:ext cx="279400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4" name="Equation" r:id="rId9" imgW="127000" imgH="215900" progId="Equation.3">
                    <p:embed/>
                  </p:oleObj>
                </mc:Choice>
                <mc:Fallback>
                  <p:oleObj name="Equation" r:id="rId9" imgW="1270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806826" y="1893444"/>
                          <a:ext cx="279400" cy="4746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48019" y="1262471"/>
            <a:ext cx="1765300" cy="35447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17521" y="5231292"/>
            <a:ext cx="1993900" cy="38266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grpSp>
        <p:nvGrpSpPr>
          <p:cNvPr id="28" name="Group 27"/>
          <p:cNvGrpSpPr/>
          <p:nvPr/>
        </p:nvGrpSpPr>
        <p:grpSpPr>
          <a:xfrm>
            <a:off x="410262" y="650622"/>
            <a:ext cx="1684236" cy="292100"/>
            <a:chOff x="410262" y="650622"/>
            <a:chExt cx="1684236" cy="29210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10262" y="650622"/>
              <a:ext cx="1684236" cy="292100"/>
            </a:xfrm>
            <a:prstGeom prst="rect">
              <a:avLst/>
            </a:prstGeom>
            <a:ln w="28575" cmpd="sng">
              <a:solidFill>
                <a:schemeClr val="tx1"/>
              </a:solidFill>
            </a:ln>
          </p:spPr>
        </p:pic>
        <p:sp>
          <p:nvSpPr>
            <p:cNvPr id="30" name="Rectangle 29"/>
            <p:cNvSpPr/>
            <p:nvPr/>
          </p:nvSpPr>
          <p:spPr>
            <a:xfrm>
              <a:off x="1886580" y="755479"/>
              <a:ext cx="134756" cy="16743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672634" y="-50800"/>
            <a:ext cx="3499851" cy="827120"/>
            <a:chOff x="2672634" y="-50800"/>
            <a:chExt cx="3499851" cy="827120"/>
          </a:xfrm>
        </p:grpSpPr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5186764"/>
                </p:ext>
              </p:extLst>
            </p:nvPr>
          </p:nvGraphicFramePr>
          <p:xfrm>
            <a:off x="3384550" y="-50800"/>
            <a:ext cx="2058988" cy="561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5" name="Equation" r:id="rId14" imgW="838200" imgH="228600" progId="Equation.3">
                    <p:embed/>
                  </p:oleObj>
                </mc:Choice>
                <mc:Fallback>
                  <p:oleObj name="Equation" r:id="rId14" imgW="8382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3384550" y="-50800"/>
                          <a:ext cx="2058988" cy="5619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8" name="Straight Arrow Connector 37"/>
            <p:cNvCxnSpPr/>
            <p:nvPr/>
          </p:nvCxnSpPr>
          <p:spPr>
            <a:xfrm>
              <a:off x="3418444" y="499869"/>
              <a:ext cx="19321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672634" y="204010"/>
              <a:ext cx="736600" cy="558800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410485" y="242920"/>
              <a:ext cx="762000" cy="533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8735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-1162295" y="1162294"/>
            <a:ext cx="6858002" cy="4533413"/>
          </a:xfrm>
          <a:prstGeom prst="rect">
            <a:avLst/>
          </a:prstGeom>
          <a:solidFill>
            <a:srgbClr val="0000FF">
              <a:alpha val="2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9724" y="538156"/>
            <a:ext cx="151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Row space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 rot="18569419" flipH="1">
            <a:off x="5464419" y="1182370"/>
            <a:ext cx="2842381" cy="165704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rot="21019605" flipH="1">
            <a:off x="6751574" y="3347888"/>
            <a:ext cx="314477" cy="371769"/>
            <a:chOff x="6141974" y="3398688"/>
            <a:chExt cx="314477" cy="371769"/>
          </a:xfrm>
        </p:grpSpPr>
        <p:cxnSp>
          <p:nvCxnSpPr>
            <p:cNvPr id="40" name="Straight Connector 39"/>
            <p:cNvCxnSpPr/>
            <p:nvPr/>
          </p:nvCxnSpPr>
          <p:spPr>
            <a:xfrm rot="18569419" flipH="1">
              <a:off x="6121281" y="35559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2369419" flipH="1">
              <a:off x="6141974" y="37704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 rot="2369419" flipH="1">
            <a:off x="5759543" y="4349250"/>
            <a:ext cx="2842381" cy="1657048"/>
          </a:xfrm>
          <a:prstGeom prst="rect">
            <a:avLst/>
          </a:prstGeom>
          <a:solidFill>
            <a:srgbClr val="71F51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832791"/>
              </p:ext>
            </p:extLst>
          </p:nvPr>
        </p:nvGraphicFramePr>
        <p:xfrm>
          <a:off x="7864212" y="547076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1" name="Equation" r:id="rId3" imgW="495300" imgH="177800" progId="Equation.3">
                  <p:embed/>
                </p:oleObj>
              </mc:Choice>
              <mc:Fallback>
                <p:oleObj name="Equation" r:id="rId3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64212" y="547076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757962"/>
              </p:ext>
            </p:extLst>
          </p:nvPr>
        </p:nvGraphicFramePr>
        <p:xfrm>
          <a:off x="7618413" y="4203700"/>
          <a:ext cx="1374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2" name="Equation" r:id="rId5" imgW="736600" imgH="177800" progId="Equation.3">
                  <p:embed/>
                </p:oleObj>
              </mc:Choice>
              <mc:Fallback>
                <p:oleObj name="Equation" r:id="rId5" imgW="736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18413" y="4203700"/>
                        <a:ext cx="1374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629400" y="341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609385"/>
              </p:ext>
            </p:extLst>
          </p:nvPr>
        </p:nvGraphicFramePr>
        <p:xfrm>
          <a:off x="7736582" y="3002898"/>
          <a:ext cx="279400" cy="39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3" name="Equation" r:id="rId7" imgW="127000" imgH="177800" progId="Equation.3">
                  <p:embed/>
                </p:oleObj>
              </mc:Choice>
              <mc:Fallback>
                <p:oleObj name="Equation" r:id="rId7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36582" y="3002898"/>
                        <a:ext cx="279400" cy="39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Oval 67"/>
          <p:cNvSpPr/>
          <p:nvPr/>
        </p:nvSpPr>
        <p:spPr>
          <a:xfrm>
            <a:off x="7642273" y="3058085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endCxn id="68" idx="1"/>
          </p:cNvCxnSpPr>
          <p:nvPr/>
        </p:nvCxnSpPr>
        <p:spPr>
          <a:xfrm>
            <a:off x="6793509" y="2257190"/>
            <a:ext cx="864706" cy="81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6566937" y="1794666"/>
            <a:ext cx="304498" cy="569114"/>
            <a:chOff x="6806826" y="1893444"/>
            <a:chExt cx="304498" cy="569114"/>
          </a:xfrm>
        </p:grpSpPr>
        <p:sp>
          <p:nvSpPr>
            <p:cNvPr id="61" name="Oval 60"/>
            <p:cNvSpPr/>
            <p:nvPr/>
          </p:nvSpPr>
          <p:spPr>
            <a:xfrm>
              <a:off x="7002467" y="2353701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6" name="Object 7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5055836"/>
                </p:ext>
              </p:extLst>
            </p:nvPr>
          </p:nvGraphicFramePr>
          <p:xfrm>
            <a:off x="6806826" y="1893444"/>
            <a:ext cx="279400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14" name="Equation" r:id="rId9" imgW="127000" imgH="215900" progId="Equation.3">
                    <p:embed/>
                  </p:oleObj>
                </mc:Choice>
                <mc:Fallback>
                  <p:oleObj name="Equation" r:id="rId9" imgW="1270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806826" y="1893444"/>
                          <a:ext cx="279400" cy="4746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Group 25"/>
          <p:cNvGrpSpPr/>
          <p:nvPr/>
        </p:nvGrpSpPr>
        <p:grpSpPr>
          <a:xfrm>
            <a:off x="2563813" y="1576388"/>
            <a:ext cx="4243387" cy="735012"/>
            <a:chOff x="2563813" y="1576388"/>
            <a:chExt cx="4243387" cy="735012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994782" y="2093686"/>
              <a:ext cx="3812418" cy="217714"/>
            </a:xfrm>
            <a:prstGeom prst="line">
              <a:avLst/>
            </a:prstGeom>
            <a:ln w="57150" cmpd="sng">
              <a:prstDash val="solid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2866719" y="2026417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2281736"/>
                </p:ext>
              </p:extLst>
            </p:nvPr>
          </p:nvGraphicFramePr>
          <p:xfrm>
            <a:off x="4156075" y="1736725"/>
            <a:ext cx="830263" cy="404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15" name="Equation" r:id="rId11" imgW="444500" imgH="215900" progId="Equation.3">
                    <p:embed/>
                  </p:oleObj>
                </mc:Choice>
                <mc:Fallback>
                  <p:oleObj name="Equation" r:id="rId11" imgW="4445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156075" y="1736725"/>
                          <a:ext cx="830263" cy="4048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4519484"/>
                </p:ext>
              </p:extLst>
            </p:nvPr>
          </p:nvGraphicFramePr>
          <p:xfrm>
            <a:off x="2563813" y="1576388"/>
            <a:ext cx="236537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16" name="Equation" r:id="rId13" imgW="127000" imgH="177800" progId="Equation.3">
                    <p:embed/>
                  </p:oleObj>
                </mc:Choice>
                <mc:Fallback>
                  <p:oleObj name="Equation" r:id="rId13" imgW="127000" imgH="177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563813" y="1576388"/>
                          <a:ext cx="236537" cy="3333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48019" y="1262471"/>
            <a:ext cx="1765300" cy="35447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17521" y="5231292"/>
            <a:ext cx="1993900" cy="38266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grpSp>
        <p:nvGrpSpPr>
          <p:cNvPr id="33" name="Group 32"/>
          <p:cNvGrpSpPr/>
          <p:nvPr/>
        </p:nvGrpSpPr>
        <p:grpSpPr>
          <a:xfrm>
            <a:off x="410262" y="650622"/>
            <a:ext cx="1684236" cy="292100"/>
            <a:chOff x="410262" y="650622"/>
            <a:chExt cx="1684236" cy="29210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10262" y="650622"/>
              <a:ext cx="1684236" cy="292100"/>
            </a:xfrm>
            <a:prstGeom prst="rect">
              <a:avLst/>
            </a:prstGeom>
            <a:ln w="28575" cmpd="sng">
              <a:solidFill>
                <a:schemeClr val="tx1"/>
              </a:solidFill>
            </a:ln>
          </p:spPr>
        </p:pic>
        <p:sp>
          <p:nvSpPr>
            <p:cNvPr id="35" name="Rectangle 34"/>
            <p:cNvSpPr/>
            <p:nvPr/>
          </p:nvSpPr>
          <p:spPr>
            <a:xfrm>
              <a:off x="1886580" y="755479"/>
              <a:ext cx="134756" cy="16743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672634" y="-50800"/>
            <a:ext cx="3499851" cy="827120"/>
            <a:chOff x="2672634" y="-50800"/>
            <a:chExt cx="3499851" cy="827120"/>
          </a:xfrm>
        </p:grpSpPr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5186764"/>
                </p:ext>
              </p:extLst>
            </p:nvPr>
          </p:nvGraphicFramePr>
          <p:xfrm>
            <a:off x="3384550" y="-50800"/>
            <a:ext cx="2058988" cy="561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17" name="Equation" r:id="rId18" imgW="838200" imgH="228600" progId="Equation.3">
                    <p:embed/>
                  </p:oleObj>
                </mc:Choice>
                <mc:Fallback>
                  <p:oleObj name="Equation" r:id="rId18" imgW="8382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3384550" y="-50800"/>
                          <a:ext cx="2058988" cy="5619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9" name="Straight Arrow Connector 48"/>
            <p:cNvCxnSpPr/>
            <p:nvPr/>
          </p:nvCxnSpPr>
          <p:spPr>
            <a:xfrm>
              <a:off x="3418444" y="499869"/>
              <a:ext cx="19321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672634" y="204010"/>
              <a:ext cx="736600" cy="558800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410485" y="242920"/>
              <a:ext cx="762000" cy="533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100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-1162295" y="1162294"/>
            <a:ext cx="6858002" cy="4533413"/>
          </a:xfrm>
          <a:prstGeom prst="rect">
            <a:avLst/>
          </a:prstGeom>
          <a:solidFill>
            <a:srgbClr val="0000FF">
              <a:alpha val="2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9724" y="538156"/>
            <a:ext cx="151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Row space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 rot="18569419" flipH="1">
            <a:off x="5464419" y="1182370"/>
            <a:ext cx="2842381" cy="165704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rot="21019605" flipH="1">
            <a:off x="6751574" y="3347888"/>
            <a:ext cx="314477" cy="371769"/>
            <a:chOff x="6141974" y="3398688"/>
            <a:chExt cx="314477" cy="371769"/>
          </a:xfrm>
        </p:grpSpPr>
        <p:cxnSp>
          <p:nvCxnSpPr>
            <p:cNvPr id="40" name="Straight Connector 39"/>
            <p:cNvCxnSpPr/>
            <p:nvPr/>
          </p:nvCxnSpPr>
          <p:spPr>
            <a:xfrm rot="18569419" flipH="1">
              <a:off x="6121281" y="35559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2369419" flipH="1">
              <a:off x="6141974" y="37704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 rot="2369419" flipH="1">
            <a:off x="5759543" y="4349250"/>
            <a:ext cx="2842381" cy="1657048"/>
          </a:xfrm>
          <a:prstGeom prst="rect">
            <a:avLst/>
          </a:prstGeom>
          <a:solidFill>
            <a:srgbClr val="71F51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285519"/>
              </p:ext>
            </p:extLst>
          </p:nvPr>
        </p:nvGraphicFramePr>
        <p:xfrm>
          <a:off x="7864212" y="547076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Equation" r:id="rId3" imgW="495300" imgH="177800" progId="Equation.3">
                  <p:embed/>
                </p:oleObj>
              </mc:Choice>
              <mc:Fallback>
                <p:oleObj name="Equation" r:id="rId3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64212" y="547076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005674"/>
              </p:ext>
            </p:extLst>
          </p:nvPr>
        </p:nvGraphicFramePr>
        <p:xfrm>
          <a:off x="7618413" y="4203700"/>
          <a:ext cx="1374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Equation" r:id="rId5" imgW="736600" imgH="177800" progId="Equation.3">
                  <p:embed/>
                </p:oleObj>
              </mc:Choice>
              <mc:Fallback>
                <p:oleObj name="Equation" r:id="rId5" imgW="736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18413" y="4203700"/>
                        <a:ext cx="1374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629400" y="341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557561"/>
              </p:ext>
            </p:extLst>
          </p:nvPr>
        </p:nvGraphicFramePr>
        <p:xfrm>
          <a:off x="7736582" y="3002898"/>
          <a:ext cx="279400" cy="39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Equation" r:id="rId7" imgW="127000" imgH="177800" progId="Equation.3">
                  <p:embed/>
                </p:oleObj>
              </mc:Choice>
              <mc:Fallback>
                <p:oleObj name="Equation" r:id="rId7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36582" y="3002898"/>
                        <a:ext cx="279400" cy="39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Oval 67"/>
          <p:cNvSpPr/>
          <p:nvPr/>
        </p:nvSpPr>
        <p:spPr>
          <a:xfrm>
            <a:off x="7642273" y="3058085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stCxn id="20" idx="1"/>
            <a:endCxn id="68" idx="1"/>
          </p:cNvCxnSpPr>
          <p:nvPr/>
        </p:nvCxnSpPr>
        <p:spPr>
          <a:xfrm>
            <a:off x="6793509" y="2257190"/>
            <a:ext cx="864706" cy="81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71626"/>
              </p:ext>
            </p:extLst>
          </p:nvPr>
        </p:nvGraphicFramePr>
        <p:xfrm>
          <a:off x="6679458" y="4400303"/>
          <a:ext cx="72707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name="Equation" r:id="rId9" imgW="330200" imgH="215900" progId="Equation.3">
                  <p:embed/>
                </p:oleObj>
              </mc:Choice>
              <mc:Fallback>
                <p:oleObj name="Equation" r:id="rId9" imgW="330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79458" y="4400303"/>
                        <a:ext cx="727075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Oval 72"/>
          <p:cNvSpPr/>
          <p:nvPr/>
        </p:nvSpPr>
        <p:spPr>
          <a:xfrm>
            <a:off x="6635157" y="444896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endCxn id="68" idx="3"/>
          </p:cNvCxnSpPr>
          <p:nvPr/>
        </p:nvCxnSpPr>
        <p:spPr>
          <a:xfrm flipV="1">
            <a:off x="6658986" y="3151000"/>
            <a:ext cx="999229" cy="1384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6566937" y="1794666"/>
            <a:ext cx="304498" cy="569114"/>
            <a:chOff x="6806826" y="1893444"/>
            <a:chExt cx="304498" cy="569114"/>
          </a:xfrm>
        </p:grpSpPr>
        <p:sp>
          <p:nvSpPr>
            <p:cNvPr id="81" name="Oval 80"/>
            <p:cNvSpPr/>
            <p:nvPr/>
          </p:nvSpPr>
          <p:spPr>
            <a:xfrm>
              <a:off x="7002467" y="2353701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2" name="Object 8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9584255"/>
                </p:ext>
              </p:extLst>
            </p:nvPr>
          </p:nvGraphicFramePr>
          <p:xfrm>
            <a:off x="6806826" y="1893444"/>
            <a:ext cx="279400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6" name="Equation" r:id="rId11" imgW="127000" imgH="215900" progId="Equation.3">
                    <p:embed/>
                  </p:oleObj>
                </mc:Choice>
                <mc:Fallback>
                  <p:oleObj name="Equation" r:id="rId11" imgW="1270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806826" y="1893444"/>
                          <a:ext cx="279400" cy="4746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Group 28"/>
          <p:cNvGrpSpPr/>
          <p:nvPr/>
        </p:nvGrpSpPr>
        <p:grpSpPr>
          <a:xfrm>
            <a:off x="2563813" y="1576388"/>
            <a:ext cx="4243387" cy="735012"/>
            <a:chOff x="2563813" y="1576388"/>
            <a:chExt cx="4243387" cy="735012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2994782" y="2093686"/>
              <a:ext cx="3812418" cy="217714"/>
            </a:xfrm>
            <a:prstGeom prst="line">
              <a:avLst/>
            </a:prstGeom>
            <a:ln w="57150" cmpd="sng">
              <a:prstDash val="solid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2866719" y="2026417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2281736"/>
                </p:ext>
              </p:extLst>
            </p:nvPr>
          </p:nvGraphicFramePr>
          <p:xfrm>
            <a:off x="4156075" y="1736725"/>
            <a:ext cx="830263" cy="404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7" name="Equation" r:id="rId13" imgW="444500" imgH="215900" progId="Equation.3">
                    <p:embed/>
                  </p:oleObj>
                </mc:Choice>
                <mc:Fallback>
                  <p:oleObj name="Equation" r:id="rId13" imgW="4445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156075" y="1736725"/>
                          <a:ext cx="830263" cy="4048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4519484"/>
                </p:ext>
              </p:extLst>
            </p:nvPr>
          </p:nvGraphicFramePr>
          <p:xfrm>
            <a:off x="2563813" y="1576388"/>
            <a:ext cx="236537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8" name="Equation" r:id="rId15" imgW="127000" imgH="177800" progId="Equation.3">
                    <p:embed/>
                  </p:oleObj>
                </mc:Choice>
                <mc:Fallback>
                  <p:oleObj name="Equation" r:id="rId15" imgW="127000" imgH="177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2563813" y="1576388"/>
                          <a:ext cx="236537" cy="3333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48019" y="1262471"/>
            <a:ext cx="1765300" cy="35447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17521" y="5231292"/>
            <a:ext cx="1993900" cy="38266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grpSp>
        <p:nvGrpSpPr>
          <p:cNvPr id="36" name="Group 35"/>
          <p:cNvGrpSpPr/>
          <p:nvPr/>
        </p:nvGrpSpPr>
        <p:grpSpPr>
          <a:xfrm>
            <a:off x="410262" y="650622"/>
            <a:ext cx="1684236" cy="292100"/>
            <a:chOff x="410262" y="650622"/>
            <a:chExt cx="1684236" cy="29210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10262" y="650622"/>
              <a:ext cx="1684236" cy="292100"/>
            </a:xfrm>
            <a:prstGeom prst="rect">
              <a:avLst/>
            </a:prstGeom>
            <a:ln w="28575" cmpd="sng">
              <a:solidFill>
                <a:schemeClr val="tx1"/>
              </a:solidFill>
            </a:ln>
          </p:spPr>
        </p:pic>
        <p:sp>
          <p:nvSpPr>
            <p:cNvPr id="38" name="Rectangle 37"/>
            <p:cNvSpPr/>
            <p:nvPr/>
          </p:nvSpPr>
          <p:spPr>
            <a:xfrm>
              <a:off x="1886580" y="755479"/>
              <a:ext cx="134756" cy="16743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672634" y="-50800"/>
            <a:ext cx="3499851" cy="827120"/>
            <a:chOff x="2672634" y="-50800"/>
            <a:chExt cx="3499851" cy="827120"/>
          </a:xfrm>
        </p:grpSpPr>
        <p:graphicFrame>
          <p:nvGraphicFramePr>
            <p:cNvPr id="59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5186764"/>
                </p:ext>
              </p:extLst>
            </p:nvPr>
          </p:nvGraphicFramePr>
          <p:xfrm>
            <a:off x="3384550" y="-50800"/>
            <a:ext cx="2058988" cy="561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9" name="Equation" r:id="rId20" imgW="838200" imgH="228600" progId="Equation.3">
                    <p:embed/>
                  </p:oleObj>
                </mc:Choice>
                <mc:Fallback>
                  <p:oleObj name="Equation" r:id="rId20" imgW="8382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3384550" y="-50800"/>
                          <a:ext cx="2058988" cy="5619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0" name="Straight Arrow Connector 59"/>
            <p:cNvCxnSpPr/>
            <p:nvPr/>
          </p:nvCxnSpPr>
          <p:spPr>
            <a:xfrm>
              <a:off x="3418444" y="499869"/>
              <a:ext cx="19321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672634" y="204010"/>
              <a:ext cx="736600" cy="558800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410485" y="242920"/>
              <a:ext cx="762000" cy="533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2967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-1162294" y="1162291"/>
            <a:ext cx="6858002" cy="4533413"/>
          </a:xfrm>
          <a:prstGeom prst="rect">
            <a:avLst/>
          </a:prstGeom>
          <a:solidFill>
            <a:srgbClr val="0000FF">
              <a:alpha val="2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79815"/>
              </p:ext>
            </p:extLst>
          </p:nvPr>
        </p:nvGraphicFramePr>
        <p:xfrm>
          <a:off x="0" y="6006431"/>
          <a:ext cx="88900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6" name="Equation" r:id="rId3" imgW="4038600" imgH="317500" progId="Equation.3">
                  <p:embed/>
                </p:oleObj>
              </mc:Choice>
              <mc:Fallback>
                <p:oleObj name="Equation" r:id="rId3" imgW="40386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6006431"/>
                        <a:ext cx="8890000" cy="6985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>
          <a:xfrm>
            <a:off x="1792850" y="6019913"/>
            <a:ext cx="7152723" cy="66535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9724" y="538156"/>
            <a:ext cx="151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Row space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 rot="2369419" flipH="1">
            <a:off x="5759543" y="4349250"/>
            <a:ext cx="2842381" cy="1657048"/>
          </a:xfrm>
          <a:prstGeom prst="rect">
            <a:avLst/>
          </a:prstGeom>
          <a:solidFill>
            <a:srgbClr val="71F51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rot="18569419" flipH="1">
            <a:off x="5464419" y="1182370"/>
            <a:ext cx="2842381" cy="165704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rot="21019605" flipH="1">
            <a:off x="6751574" y="3347888"/>
            <a:ext cx="314477" cy="371769"/>
            <a:chOff x="6141974" y="3398688"/>
            <a:chExt cx="314477" cy="371769"/>
          </a:xfrm>
        </p:grpSpPr>
        <p:cxnSp>
          <p:nvCxnSpPr>
            <p:cNvPr id="40" name="Straight Connector 39"/>
            <p:cNvCxnSpPr/>
            <p:nvPr/>
          </p:nvCxnSpPr>
          <p:spPr>
            <a:xfrm rot="18569419" flipH="1">
              <a:off x="6121281" y="35559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2369419" flipH="1">
              <a:off x="6141974" y="37704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375380"/>
              </p:ext>
            </p:extLst>
          </p:nvPr>
        </p:nvGraphicFramePr>
        <p:xfrm>
          <a:off x="7864212" y="547076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7" name="Equation" r:id="rId5" imgW="495300" imgH="177800" progId="Equation.3">
                  <p:embed/>
                </p:oleObj>
              </mc:Choice>
              <mc:Fallback>
                <p:oleObj name="Equation" r:id="rId5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64212" y="547076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739151"/>
              </p:ext>
            </p:extLst>
          </p:nvPr>
        </p:nvGraphicFramePr>
        <p:xfrm>
          <a:off x="7618413" y="4203700"/>
          <a:ext cx="1374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8" name="Equation" r:id="rId7" imgW="736600" imgH="177800" progId="Equation.3">
                  <p:embed/>
                </p:oleObj>
              </mc:Choice>
              <mc:Fallback>
                <p:oleObj name="Equation" r:id="rId7" imgW="736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18413" y="4203700"/>
                        <a:ext cx="1374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629400" y="341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827171"/>
              </p:ext>
            </p:extLst>
          </p:nvPr>
        </p:nvGraphicFramePr>
        <p:xfrm>
          <a:off x="7736582" y="3002898"/>
          <a:ext cx="279400" cy="39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9" name="Equation" r:id="rId9" imgW="127000" imgH="177800" progId="Equation.3">
                  <p:embed/>
                </p:oleObj>
              </mc:Choice>
              <mc:Fallback>
                <p:oleObj name="Equation" r:id="rId9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736582" y="3002898"/>
                        <a:ext cx="279400" cy="39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Oval 67"/>
          <p:cNvSpPr/>
          <p:nvPr/>
        </p:nvSpPr>
        <p:spPr>
          <a:xfrm>
            <a:off x="7642273" y="3058085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endCxn id="68" idx="1"/>
          </p:cNvCxnSpPr>
          <p:nvPr/>
        </p:nvCxnSpPr>
        <p:spPr>
          <a:xfrm>
            <a:off x="6793509" y="2257190"/>
            <a:ext cx="864706" cy="81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485349"/>
              </p:ext>
            </p:extLst>
          </p:nvPr>
        </p:nvGraphicFramePr>
        <p:xfrm>
          <a:off x="6679458" y="4400303"/>
          <a:ext cx="72707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0" name="Equation" r:id="rId11" imgW="330200" imgH="215900" progId="Equation.3">
                  <p:embed/>
                </p:oleObj>
              </mc:Choice>
              <mc:Fallback>
                <p:oleObj name="Equation" r:id="rId11" imgW="330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79458" y="4400303"/>
                        <a:ext cx="727075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Oval 72"/>
          <p:cNvSpPr/>
          <p:nvPr/>
        </p:nvSpPr>
        <p:spPr>
          <a:xfrm>
            <a:off x="6635157" y="444896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endCxn id="68" idx="3"/>
          </p:cNvCxnSpPr>
          <p:nvPr/>
        </p:nvCxnSpPr>
        <p:spPr>
          <a:xfrm flipV="1">
            <a:off x="6658986" y="3151000"/>
            <a:ext cx="999229" cy="1384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6566937" y="1794666"/>
            <a:ext cx="304498" cy="569114"/>
            <a:chOff x="6806826" y="1893444"/>
            <a:chExt cx="304498" cy="569114"/>
          </a:xfrm>
        </p:grpSpPr>
        <p:sp>
          <p:nvSpPr>
            <p:cNvPr id="31" name="Oval 30"/>
            <p:cNvSpPr/>
            <p:nvPr/>
          </p:nvSpPr>
          <p:spPr>
            <a:xfrm>
              <a:off x="7002467" y="2353701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2264551"/>
                </p:ext>
              </p:extLst>
            </p:nvPr>
          </p:nvGraphicFramePr>
          <p:xfrm>
            <a:off x="6806826" y="1893444"/>
            <a:ext cx="279400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41" name="Equation" r:id="rId13" imgW="127000" imgH="215900" progId="Equation.3">
                    <p:embed/>
                  </p:oleObj>
                </mc:Choice>
                <mc:Fallback>
                  <p:oleObj name="Equation" r:id="rId13" imgW="1270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806826" y="1893444"/>
                          <a:ext cx="279400" cy="4746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Group 33"/>
          <p:cNvGrpSpPr/>
          <p:nvPr/>
        </p:nvGrpSpPr>
        <p:grpSpPr>
          <a:xfrm>
            <a:off x="2563813" y="1576388"/>
            <a:ext cx="4243387" cy="735012"/>
            <a:chOff x="2563813" y="1576388"/>
            <a:chExt cx="4243387" cy="735012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994782" y="2093686"/>
              <a:ext cx="3812418" cy="217714"/>
            </a:xfrm>
            <a:prstGeom prst="line">
              <a:avLst/>
            </a:prstGeom>
            <a:ln w="57150" cmpd="sng">
              <a:prstDash val="solid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2866719" y="2026417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6160844"/>
                </p:ext>
              </p:extLst>
            </p:nvPr>
          </p:nvGraphicFramePr>
          <p:xfrm>
            <a:off x="4156075" y="1736725"/>
            <a:ext cx="830263" cy="404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42" name="Equation" r:id="rId15" imgW="444500" imgH="215900" progId="Equation.3">
                    <p:embed/>
                  </p:oleObj>
                </mc:Choice>
                <mc:Fallback>
                  <p:oleObj name="Equation" r:id="rId15" imgW="4445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4156075" y="1736725"/>
                          <a:ext cx="830263" cy="4048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3469255"/>
                </p:ext>
              </p:extLst>
            </p:nvPr>
          </p:nvGraphicFramePr>
          <p:xfrm>
            <a:off x="2563813" y="1576388"/>
            <a:ext cx="236537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43" name="Equation" r:id="rId17" imgW="127000" imgH="177800" progId="Equation.3">
                    <p:embed/>
                  </p:oleObj>
                </mc:Choice>
                <mc:Fallback>
                  <p:oleObj name="Equation" r:id="rId17" imgW="127000" imgH="177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563813" y="1576388"/>
                          <a:ext cx="236537" cy="3333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48019" y="1262471"/>
            <a:ext cx="1765300" cy="35447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17521" y="5231292"/>
            <a:ext cx="1993900" cy="38266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grpSp>
        <p:nvGrpSpPr>
          <p:cNvPr id="47" name="Group 46"/>
          <p:cNvGrpSpPr/>
          <p:nvPr/>
        </p:nvGrpSpPr>
        <p:grpSpPr>
          <a:xfrm>
            <a:off x="410262" y="650622"/>
            <a:ext cx="1684236" cy="292100"/>
            <a:chOff x="410262" y="650622"/>
            <a:chExt cx="1684236" cy="292100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10262" y="650622"/>
              <a:ext cx="1684236" cy="292100"/>
            </a:xfrm>
            <a:prstGeom prst="rect">
              <a:avLst/>
            </a:prstGeom>
            <a:ln w="28575" cmpd="sng">
              <a:solidFill>
                <a:schemeClr val="tx1"/>
              </a:solidFill>
            </a:ln>
          </p:spPr>
        </p:pic>
        <p:sp>
          <p:nvSpPr>
            <p:cNvPr id="49" name="Rectangle 48"/>
            <p:cNvSpPr/>
            <p:nvPr/>
          </p:nvSpPr>
          <p:spPr>
            <a:xfrm>
              <a:off x="1886580" y="755479"/>
              <a:ext cx="134756" cy="16743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672634" y="-50800"/>
            <a:ext cx="3499851" cy="827120"/>
            <a:chOff x="2672634" y="-50800"/>
            <a:chExt cx="3499851" cy="827120"/>
          </a:xfrm>
        </p:grpSpPr>
        <p:graphicFrame>
          <p:nvGraphicFramePr>
            <p:cNvPr id="59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0297139"/>
                </p:ext>
              </p:extLst>
            </p:nvPr>
          </p:nvGraphicFramePr>
          <p:xfrm>
            <a:off x="3384550" y="-50800"/>
            <a:ext cx="2058988" cy="561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44" name="Equation" r:id="rId22" imgW="838200" imgH="228600" progId="Equation.3">
                    <p:embed/>
                  </p:oleObj>
                </mc:Choice>
                <mc:Fallback>
                  <p:oleObj name="Equation" r:id="rId22" imgW="8382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3384550" y="-50800"/>
                          <a:ext cx="2058988" cy="5619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0" name="Straight Arrow Connector 59"/>
            <p:cNvCxnSpPr/>
            <p:nvPr/>
          </p:nvCxnSpPr>
          <p:spPr>
            <a:xfrm>
              <a:off x="3418444" y="499869"/>
              <a:ext cx="19321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672634" y="204010"/>
              <a:ext cx="736600" cy="558800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5410485" y="242920"/>
              <a:ext cx="762000" cy="533400"/>
            </a:xfrm>
            <a:prstGeom prst="rect">
              <a:avLst/>
            </a:prstGeom>
          </p:spPr>
        </p:pic>
      </p:grpSp>
      <p:sp>
        <p:nvSpPr>
          <p:cNvPr id="45" name="Rectangle 44"/>
          <p:cNvSpPr/>
          <p:nvPr/>
        </p:nvSpPr>
        <p:spPr>
          <a:xfrm>
            <a:off x="0" y="6022920"/>
            <a:ext cx="1117535" cy="66535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19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-1162294" y="1162291"/>
            <a:ext cx="6858002" cy="4533413"/>
          </a:xfrm>
          <a:prstGeom prst="rect">
            <a:avLst/>
          </a:prstGeom>
          <a:solidFill>
            <a:srgbClr val="0000FF">
              <a:alpha val="2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748469"/>
              </p:ext>
            </p:extLst>
          </p:nvPr>
        </p:nvGraphicFramePr>
        <p:xfrm>
          <a:off x="0" y="6006431"/>
          <a:ext cx="88900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0" name="Equation" r:id="rId3" imgW="4038600" imgH="317500" progId="Equation.3">
                  <p:embed/>
                </p:oleObj>
              </mc:Choice>
              <mc:Fallback>
                <p:oleObj name="Equation" r:id="rId3" imgW="40386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6006431"/>
                        <a:ext cx="8890000" cy="6985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>
          <a:xfrm>
            <a:off x="1923578" y="6019913"/>
            <a:ext cx="7021995" cy="66535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9724" y="538156"/>
            <a:ext cx="151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Row space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 rot="2369419" flipH="1">
            <a:off x="5759543" y="4349250"/>
            <a:ext cx="2842381" cy="1657048"/>
          </a:xfrm>
          <a:prstGeom prst="rect">
            <a:avLst/>
          </a:prstGeom>
          <a:solidFill>
            <a:srgbClr val="71F51C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rot="18569419" flipH="1">
            <a:off x="5464419" y="1182370"/>
            <a:ext cx="2842381" cy="1657048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rot="21019605" flipH="1">
            <a:off x="6751574" y="3347888"/>
            <a:ext cx="314477" cy="371769"/>
            <a:chOff x="6141974" y="3398688"/>
            <a:chExt cx="314477" cy="371769"/>
          </a:xfrm>
        </p:grpSpPr>
        <p:cxnSp>
          <p:nvCxnSpPr>
            <p:cNvPr id="40" name="Straight Connector 39"/>
            <p:cNvCxnSpPr/>
            <p:nvPr/>
          </p:nvCxnSpPr>
          <p:spPr>
            <a:xfrm rot="18569419" flipH="1">
              <a:off x="6121281" y="355592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2369419" flipH="1">
              <a:off x="6141974" y="3770457"/>
              <a:ext cx="3144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133646"/>
              </p:ext>
            </p:extLst>
          </p:nvPr>
        </p:nvGraphicFramePr>
        <p:xfrm>
          <a:off x="7864212" y="547076"/>
          <a:ext cx="923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1" name="Equation" r:id="rId5" imgW="495300" imgH="177800" progId="Equation.3">
                  <p:embed/>
                </p:oleObj>
              </mc:Choice>
              <mc:Fallback>
                <p:oleObj name="Equation" r:id="rId5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64212" y="547076"/>
                        <a:ext cx="92392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96443"/>
              </p:ext>
            </p:extLst>
          </p:nvPr>
        </p:nvGraphicFramePr>
        <p:xfrm>
          <a:off x="7618413" y="4203700"/>
          <a:ext cx="1374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2" name="Equation" r:id="rId7" imgW="736600" imgH="177800" progId="Equation.3">
                  <p:embed/>
                </p:oleObj>
              </mc:Choice>
              <mc:Fallback>
                <p:oleObj name="Equation" r:id="rId7" imgW="736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18413" y="4203700"/>
                        <a:ext cx="1374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629400" y="34163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312668"/>
              </p:ext>
            </p:extLst>
          </p:nvPr>
        </p:nvGraphicFramePr>
        <p:xfrm>
          <a:off x="7736582" y="3002898"/>
          <a:ext cx="279400" cy="39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3" name="Equation" r:id="rId9" imgW="127000" imgH="177800" progId="Equation.3">
                  <p:embed/>
                </p:oleObj>
              </mc:Choice>
              <mc:Fallback>
                <p:oleObj name="Equation" r:id="rId9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736582" y="3002898"/>
                        <a:ext cx="279400" cy="39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Oval 67"/>
          <p:cNvSpPr/>
          <p:nvPr/>
        </p:nvSpPr>
        <p:spPr>
          <a:xfrm>
            <a:off x="7642273" y="3058085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endCxn id="68" idx="1"/>
          </p:cNvCxnSpPr>
          <p:nvPr/>
        </p:nvCxnSpPr>
        <p:spPr>
          <a:xfrm>
            <a:off x="6793509" y="2257190"/>
            <a:ext cx="864706" cy="81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156818"/>
              </p:ext>
            </p:extLst>
          </p:nvPr>
        </p:nvGraphicFramePr>
        <p:xfrm>
          <a:off x="6679458" y="4400303"/>
          <a:ext cx="72707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4" name="Equation" r:id="rId11" imgW="330200" imgH="215900" progId="Equation.3">
                  <p:embed/>
                </p:oleObj>
              </mc:Choice>
              <mc:Fallback>
                <p:oleObj name="Equation" r:id="rId11" imgW="330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79458" y="4400303"/>
                        <a:ext cx="727075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Oval 72"/>
          <p:cNvSpPr/>
          <p:nvPr/>
        </p:nvSpPr>
        <p:spPr>
          <a:xfrm>
            <a:off x="6635157" y="4448968"/>
            <a:ext cx="108857" cy="1088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endCxn id="68" idx="3"/>
          </p:cNvCxnSpPr>
          <p:nvPr/>
        </p:nvCxnSpPr>
        <p:spPr>
          <a:xfrm flipV="1">
            <a:off x="6658986" y="3151000"/>
            <a:ext cx="999229" cy="1384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6566937" y="1794666"/>
            <a:ext cx="304498" cy="569114"/>
            <a:chOff x="6806826" y="1893444"/>
            <a:chExt cx="304498" cy="569114"/>
          </a:xfrm>
        </p:grpSpPr>
        <p:sp>
          <p:nvSpPr>
            <p:cNvPr id="31" name="Oval 30"/>
            <p:cNvSpPr/>
            <p:nvPr/>
          </p:nvSpPr>
          <p:spPr>
            <a:xfrm>
              <a:off x="7002467" y="2353701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0154816"/>
                </p:ext>
              </p:extLst>
            </p:nvPr>
          </p:nvGraphicFramePr>
          <p:xfrm>
            <a:off x="6806826" y="1893444"/>
            <a:ext cx="279400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65" name="Equation" r:id="rId13" imgW="127000" imgH="215900" progId="Equation.3">
                    <p:embed/>
                  </p:oleObj>
                </mc:Choice>
                <mc:Fallback>
                  <p:oleObj name="Equation" r:id="rId13" imgW="1270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806826" y="1893444"/>
                          <a:ext cx="279400" cy="4746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Group 33"/>
          <p:cNvGrpSpPr/>
          <p:nvPr/>
        </p:nvGrpSpPr>
        <p:grpSpPr>
          <a:xfrm>
            <a:off x="2563813" y="1576388"/>
            <a:ext cx="4243387" cy="735012"/>
            <a:chOff x="2563813" y="1576388"/>
            <a:chExt cx="4243387" cy="735012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994782" y="2093686"/>
              <a:ext cx="3812418" cy="217714"/>
            </a:xfrm>
            <a:prstGeom prst="line">
              <a:avLst/>
            </a:prstGeom>
            <a:ln w="57150" cmpd="sng">
              <a:prstDash val="solid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2866719" y="2026417"/>
              <a:ext cx="108857" cy="108857"/>
            </a:xfrm>
            <a:prstGeom prst="ellipse">
              <a:avLst/>
            </a:prstGeom>
            <a:solidFill>
              <a:srgbClr val="0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37345"/>
                </p:ext>
              </p:extLst>
            </p:nvPr>
          </p:nvGraphicFramePr>
          <p:xfrm>
            <a:off x="4156075" y="1736725"/>
            <a:ext cx="830263" cy="404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66" name="Equation" r:id="rId15" imgW="444500" imgH="215900" progId="Equation.3">
                    <p:embed/>
                  </p:oleObj>
                </mc:Choice>
                <mc:Fallback>
                  <p:oleObj name="Equation" r:id="rId15" imgW="4445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4156075" y="1736725"/>
                          <a:ext cx="830263" cy="4048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3426102"/>
                </p:ext>
              </p:extLst>
            </p:nvPr>
          </p:nvGraphicFramePr>
          <p:xfrm>
            <a:off x="2563813" y="1576388"/>
            <a:ext cx="236537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67" name="Equation" r:id="rId17" imgW="127000" imgH="177800" progId="Equation.3">
                    <p:embed/>
                  </p:oleObj>
                </mc:Choice>
                <mc:Fallback>
                  <p:oleObj name="Equation" r:id="rId17" imgW="127000" imgH="177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563813" y="1576388"/>
                          <a:ext cx="236537" cy="3333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48019" y="1262471"/>
            <a:ext cx="1765300" cy="35447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17521" y="5231292"/>
            <a:ext cx="1993900" cy="38266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grpSp>
        <p:nvGrpSpPr>
          <p:cNvPr id="47" name="Group 46"/>
          <p:cNvGrpSpPr/>
          <p:nvPr/>
        </p:nvGrpSpPr>
        <p:grpSpPr>
          <a:xfrm>
            <a:off x="410262" y="650622"/>
            <a:ext cx="1684236" cy="292100"/>
            <a:chOff x="410262" y="650622"/>
            <a:chExt cx="1684236" cy="292100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10262" y="650622"/>
              <a:ext cx="1684236" cy="292100"/>
            </a:xfrm>
            <a:prstGeom prst="rect">
              <a:avLst/>
            </a:prstGeom>
            <a:ln w="28575" cmpd="sng">
              <a:solidFill>
                <a:schemeClr val="tx1"/>
              </a:solidFill>
            </a:ln>
          </p:spPr>
        </p:pic>
        <p:sp>
          <p:nvSpPr>
            <p:cNvPr id="49" name="Rectangle 48"/>
            <p:cNvSpPr/>
            <p:nvPr/>
          </p:nvSpPr>
          <p:spPr>
            <a:xfrm>
              <a:off x="1886580" y="755479"/>
              <a:ext cx="134756" cy="16743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672634" y="-50800"/>
            <a:ext cx="3499851" cy="827120"/>
            <a:chOff x="2672634" y="-50800"/>
            <a:chExt cx="3499851" cy="827120"/>
          </a:xfrm>
        </p:grpSpPr>
        <p:graphicFrame>
          <p:nvGraphicFramePr>
            <p:cNvPr id="59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7611916"/>
                </p:ext>
              </p:extLst>
            </p:nvPr>
          </p:nvGraphicFramePr>
          <p:xfrm>
            <a:off x="3384550" y="-50800"/>
            <a:ext cx="2058988" cy="561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68" name="Equation" r:id="rId22" imgW="838200" imgH="228600" progId="Equation.3">
                    <p:embed/>
                  </p:oleObj>
                </mc:Choice>
                <mc:Fallback>
                  <p:oleObj name="Equation" r:id="rId22" imgW="8382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3384550" y="-50800"/>
                          <a:ext cx="2058988" cy="5619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0" name="Straight Arrow Connector 59"/>
            <p:cNvCxnSpPr/>
            <p:nvPr/>
          </p:nvCxnSpPr>
          <p:spPr>
            <a:xfrm>
              <a:off x="3418444" y="499869"/>
              <a:ext cx="19321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672634" y="204010"/>
              <a:ext cx="736600" cy="558800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5410485" y="242920"/>
              <a:ext cx="762000" cy="533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8898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</TotalTime>
  <Words>50</Words>
  <Application>Microsoft Macintosh PowerPoint</Application>
  <PresentationFormat>On-screen Show (4:3)</PresentationFormat>
  <Paragraphs>34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Equation</vt:lpstr>
      <vt:lpstr>Microsoft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Van de Geijn</dc:creator>
  <cp:lastModifiedBy>Robert van de Geijn</cp:lastModifiedBy>
  <cp:revision>33</cp:revision>
  <cp:lastPrinted>2013-11-14T13:36:52Z</cp:lastPrinted>
  <dcterms:created xsi:type="dcterms:W3CDTF">2013-08-21T04:22:04Z</dcterms:created>
  <dcterms:modified xsi:type="dcterms:W3CDTF">2019-07-13T20:56:52Z</dcterms:modified>
</cp:coreProperties>
</file>