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72" r:id="rId3"/>
    <p:sldId id="271" r:id="rId4"/>
    <p:sldId id="270" r:id="rId5"/>
    <p:sldId id="266" r:id="rId6"/>
    <p:sldId id="268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8" autoAdjust="0"/>
    <p:restoredTop sz="94660"/>
  </p:normalViewPr>
  <p:slideViewPr>
    <p:cSldViewPr snapToGrid="0" snapToObjects="1" showGuides="1">
      <p:cViewPr>
        <p:scale>
          <a:sx n="112" d="100"/>
          <a:sy n="112" d="100"/>
        </p:scale>
        <p:origin x="-1096" y="-80"/>
      </p:cViewPr>
      <p:guideLst>
        <p:guide orient="horz" pos="2560"/>
        <p:guide pos="20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6.emf"/><Relationship Id="rId6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2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2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7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0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0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1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2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4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7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1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5.bin"/><Relationship Id="rId12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0.bin"/><Relationship Id="rId12" Type="http://schemas.openxmlformats.org/officeDocument/2006/relationships/image" Target="../media/image5.emf"/><Relationship Id="rId13" Type="http://schemas.openxmlformats.org/officeDocument/2006/relationships/oleObject" Target="../embeddings/oleObject21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19.bin"/><Relationship Id="rId10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6.emf"/><Relationship Id="rId13" Type="http://schemas.openxmlformats.org/officeDocument/2006/relationships/oleObject" Target="../embeddings/oleObject27.bin"/><Relationship Id="rId14" Type="http://schemas.openxmlformats.org/officeDocument/2006/relationships/image" Target="../media/image5.emf"/><Relationship Id="rId15" Type="http://schemas.openxmlformats.org/officeDocument/2006/relationships/oleObject" Target="../embeddings/oleObject28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579633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672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227975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899639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5" imgW="127000" imgH="139700" progId="Equation.3">
                  <p:embed/>
                </p:oleObj>
              </mc:Choice>
              <mc:Fallback>
                <p:oleObj name="Equation" r:id="rId5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843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4195666" y="2256704"/>
            <a:ext cx="199438" cy="1564952"/>
          </a:xfrm>
          <a:prstGeom prst="straightConnector1">
            <a:avLst/>
          </a:prstGeom>
          <a:ln w="28575" cmpd="sng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4195666" y="2041240"/>
            <a:ext cx="1099945" cy="215464"/>
          </a:xfrm>
          <a:prstGeom prst="straightConnector1">
            <a:avLst/>
          </a:prstGeom>
          <a:ln w="6350" cmpd="sng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373451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660385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5" imgW="127000" imgH="139700" progId="Equation.3">
                  <p:embed/>
                </p:oleObj>
              </mc:Choice>
              <mc:Fallback>
                <p:oleObj name="Equation" r:id="rId5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469317"/>
              </p:ext>
            </p:extLst>
          </p:nvPr>
        </p:nvGraphicFramePr>
        <p:xfrm>
          <a:off x="2909888" y="1963738"/>
          <a:ext cx="12096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7" imgW="469900" imgH="228600" progId="Equation.3">
                  <p:embed/>
                </p:oleObj>
              </mc:Choice>
              <mc:Fallback>
                <p:oleObj name="Equation" r:id="rId7" imgW="469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9888" y="1963738"/>
                        <a:ext cx="1209675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469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4195666" y="2256704"/>
            <a:ext cx="199438" cy="1564952"/>
          </a:xfrm>
          <a:prstGeom prst="straightConnector1">
            <a:avLst/>
          </a:prstGeom>
          <a:ln w="28575" cmpd="sng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4195666" y="2041240"/>
            <a:ext cx="1099945" cy="215464"/>
          </a:xfrm>
          <a:prstGeom prst="straightConnector1">
            <a:avLst/>
          </a:prstGeom>
          <a:ln w="6350" cmpd="sng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776815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753461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5" imgW="127000" imgH="139700" progId="Equation.3">
                  <p:embed/>
                </p:oleObj>
              </mc:Choice>
              <mc:Fallback>
                <p:oleObj name="Equation" r:id="rId5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Straight Arrow Connector 60"/>
          <p:cNvCxnSpPr/>
          <p:nvPr/>
        </p:nvCxnSpPr>
        <p:spPr>
          <a:xfrm flipH="1" flipV="1">
            <a:off x="5295920" y="2041240"/>
            <a:ext cx="199438" cy="1564952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91996"/>
              </p:ext>
            </p:extLst>
          </p:nvPr>
        </p:nvGraphicFramePr>
        <p:xfrm>
          <a:off x="2909888" y="1963738"/>
          <a:ext cx="12096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7" imgW="469900" imgH="228600" progId="Equation.3">
                  <p:embed/>
                </p:oleObj>
              </mc:Choice>
              <mc:Fallback>
                <p:oleObj name="Equation" r:id="rId7" imgW="469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9888" y="1963738"/>
                        <a:ext cx="1209675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863742"/>
              </p:ext>
            </p:extLst>
          </p:nvPr>
        </p:nvGraphicFramePr>
        <p:xfrm>
          <a:off x="5438349" y="2554289"/>
          <a:ext cx="809791" cy="33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9" imgW="546100" imgH="228600" progId="Equation.3">
                  <p:embed/>
                </p:oleObj>
              </mc:Choice>
              <mc:Fallback>
                <p:oleObj name="Equation" r:id="rId9" imgW="546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38349" y="2554289"/>
                        <a:ext cx="809791" cy="33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302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4195666" y="2256704"/>
            <a:ext cx="199438" cy="1564952"/>
          </a:xfrm>
          <a:prstGeom prst="straightConnector1">
            <a:avLst/>
          </a:prstGeom>
          <a:ln w="28575" cmpd="sng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4195666" y="2041240"/>
            <a:ext cx="1099945" cy="215464"/>
          </a:xfrm>
          <a:prstGeom prst="straightConnector1">
            <a:avLst/>
          </a:prstGeom>
          <a:ln w="6350" cmpd="sng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890560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905146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5" imgW="127000" imgH="139700" progId="Equation.3">
                  <p:embed/>
                </p:oleObj>
              </mc:Choice>
              <mc:Fallback>
                <p:oleObj name="Equation" r:id="rId5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olid"/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5295920" y="2041240"/>
            <a:ext cx="199438" cy="1564952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917138"/>
              </p:ext>
            </p:extLst>
          </p:nvPr>
        </p:nvGraphicFramePr>
        <p:xfrm>
          <a:off x="2909888" y="1963738"/>
          <a:ext cx="12096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7" imgW="469900" imgH="228600" progId="Equation.3">
                  <p:embed/>
                </p:oleObj>
              </mc:Choice>
              <mc:Fallback>
                <p:oleObj name="Equation" r:id="rId7" imgW="469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9888" y="1963738"/>
                        <a:ext cx="1209675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895851"/>
              </p:ext>
            </p:extLst>
          </p:nvPr>
        </p:nvGraphicFramePr>
        <p:xfrm>
          <a:off x="5438349" y="2554289"/>
          <a:ext cx="809791" cy="33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9" imgW="546100" imgH="228600" progId="Equation.3">
                  <p:embed/>
                </p:oleObj>
              </mc:Choice>
              <mc:Fallback>
                <p:oleObj name="Equation" r:id="rId9" imgW="546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38349" y="2554289"/>
                        <a:ext cx="809791" cy="33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090361"/>
              </p:ext>
            </p:extLst>
          </p:nvPr>
        </p:nvGraphicFramePr>
        <p:xfrm>
          <a:off x="5675313" y="3231031"/>
          <a:ext cx="1749306" cy="594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Equation" r:id="rId11" imgW="673100" imgH="228600" progId="Equation.3">
                  <p:embed/>
                </p:oleObj>
              </mc:Choice>
              <mc:Fallback>
                <p:oleObj name="Equation" r:id="rId11" imgW="673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75313" y="3231031"/>
                        <a:ext cx="1749306" cy="594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6213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4195666" y="2256704"/>
            <a:ext cx="199438" cy="1564952"/>
          </a:xfrm>
          <a:prstGeom prst="straightConnector1">
            <a:avLst/>
          </a:prstGeom>
          <a:ln w="28575" cmpd="sng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4195666" y="2041240"/>
            <a:ext cx="1099945" cy="215464"/>
          </a:xfrm>
          <a:prstGeom prst="straightConnector1">
            <a:avLst/>
          </a:prstGeom>
          <a:ln w="6350" cmpd="sng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430792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673909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5" imgW="127000" imgH="139700" progId="Equation.3">
                  <p:embed/>
                </p:oleObj>
              </mc:Choice>
              <mc:Fallback>
                <p:oleObj name="Equation" r:id="rId5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olid"/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5295920" y="2041240"/>
            <a:ext cx="199438" cy="1564952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5495049" y="3606192"/>
            <a:ext cx="199438" cy="1564952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763051"/>
              </p:ext>
            </p:extLst>
          </p:nvPr>
        </p:nvGraphicFramePr>
        <p:xfrm>
          <a:off x="2909888" y="1963738"/>
          <a:ext cx="12096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7" imgW="469900" imgH="228600" progId="Equation.3">
                  <p:embed/>
                </p:oleObj>
              </mc:Choice>
              <mc:Fallback>
                <p:oleObj name="Equation" r:id="rId7" imgW="469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9888" y="1963738"/>
                        <a:ext cx="1209675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415173"/>
              </p:ext>
            </p:extLst>
          </p:nvPr>
        </p:nvGraphicFramePr>
        <p:xfrm>
          <a:off x="5438349" y="2554289"/>
          <a:ext cx="809791" cy="33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9" imgW="546100" imgH="228600" progId="Equation.3">
                  <p:embed/>
                </p:oleObj>
              </mc:Choice>
              <mc:Fallback>
                <p:oleObj name="Equation" r:id="rId9" imgW="546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38349" y="2554289"/>
                        <a:ext cx="809791" cy="33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888224"/>
              </p:ext>
            </p:extLst>
          </p:nvPr>
        </p:nvGraphicFramePr>
        <p:xfrm>
          <a:off x="5675313" y="3231031"/>
          <a:ext cx="1749306" cy="594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11" imgW="673100" imgH="228600" progId="Equation.3">
                  <p:embed/>
                </p:oleObj>
              </mc:Choice>
              <mc:Fallback>
                <p:oleObj name="Equation" r:id="rId11" imgW="673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75313" y="3231031"/>
                        <a:ext cx="1749306" cy="594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48662"/>
              </p:ext>
            </p:extLst>
          </p:nvPr>
        </p:nvGraphicFramePr>
        <p:xfrm>
          <a:off x="5675313" y="4287634"/>
          <a:ext cx="809791" cy="33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13" imgW="546100" imgH="228600" progId="Equation.3">
                  <p:embed/>
                </p:oleObj>
              </mc:Choice>
              <mc:Fallback>
                <p:oleObj name="Equation" r:id="rId13" imgW="546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75313" y="4287634"/>
                        <a:ext cx="809791" cy="33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82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4195666" y="2256704"/>
            <a:ext cx="199438" cy="1564952"/>
          </a:xfrm>
          <a:prstGeom prst="straightConnector1">
            <a:avLst/>
          </a:prstGeom>
          <a:ln w="28575" cmpd="sng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4195666" y="2041240"/>
            <a:ext cx="1099945" cy="215464"/>
          </a:xfrm>
          <a:prstGeom prst="straightConnector1">
            <a:avLst/>
          </a:prstGeom>
          <a:ln w="6350" cmpd="sng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290874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680539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27000" imgH="139700" progId="Equation.3">
                  <p:embed/>
                </p:oleObj>
              </mc:Choice>
              <mc:Fallback>
                <p:oleObj name="Equation" r:id="rId5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olid"/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5295920" y="2041240"/>
            <a:ext cx="199438" cy="1564952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5495049" y="3606192"/>
            <a:ext cx="199438" cy="1564952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573013"/>
              </p:ext>
            </p:extLst>
          </p:nvPr>
        </p:nvGraphicFramePr>
        <p:xfrm>
          <a:off x="2909888" y="1963738"/>
          <a:ext cx="12096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469900" imgH="228600" progId="Equation.3">
                  <p:embed/>
                </p:oleObj>
              </mc:Choice>
              <mc:Fallback>
                <p:oleObj name="Equation" r:id="rId7" imgW="469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9888" y="1963738"/>
                        <a:ext cx="1209675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3650"/>
              </p:ext>
            </p:extLst>
          </p:nvPr>
        </p:nvGraphicFramePr>
        <p:xfrm>
          <a:off x="5438349" y="2554289"/>
          <a:ext cx="809791" cy="33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9" imgW="546100" imgH="228600" progId="Equation.3">
                  <p:embed/>
                </p:oleObj>
              </mc:Choice>
              <mc:Fallback>
                <p:oleObj name="Equation" r:id="rId9" imgW="546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38349" y="2554289"/>
                        <a:ext cx="809791" cy="33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Straight Arrow Connector 65"/>
          <p:cNvCxnSpPr/>
          <p:nvPr/>
        </p:nvCxnSpPr>
        <p:spPr>
          <a:xfrm>
            <a:off x="4395104" y="3821655"/>
            <a:ext cx="1299383" cy="1349489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316455"/>
              </p:ext>
            </p:extLst>
          </p:nvPr>
        </p:nvGraphicFramePr>
        <p:xfrm>
          <a:off x="4954588" y="5056188"/>
          <a:ext cx="1930400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11" imgW="749300" imgH="228600" progId="Equation.3">
                  <p:embed/>
                </p:oleObj>
              </mc:Choice>
              <mc:Fallback>
                <p:oleObj name="Equation" r:id="rId11" imgW="7493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54588" y="5056188"/>
                        <a:ext cx="1930400" cy="588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492152"/>
              </p:ext>
            </p:extLst>
          </p:nvPr>
        </p:nvGraphicFramePr>
        <p:xfrm>
          <a:off x="5675313" y="3231031"/>
          <a:ext cx="1749306" cy="594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3" imgW="673100" imgH="228600" progId="Equation.3">
                  <p:embed/>
                </p:oleObj>
              </mc:Choice>
              <mc:Fallback>
                <p:oleObj name="Equation" r:id="rId13" imgW="673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675313" y="3231031"/>
                        <a:ext cx="1749306" cy="594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429067"/>
              </p:ext>
            </p:extLst>
          </p:nvPr>
        </p:nvGraphicFramePr>
        <p:xfrm>
          <a:off x="5675313" y="4287634"/>
          <a:ext cx="809791" cy="33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5" imgW="546100" imgH="228600" progId="Equation.3">
                  <p:embed/>
                </p:oleObj>
              </mc:Choice>
              <mc:Fallback>
                <p:oleObj name="Equation" r:id="rId15" imgW="546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75313" y="4287634"/>
                        <a:ext cx="809791" cy="33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326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7</Words>
  <Application>Microsoft Macintosh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van de Geijn</dc:creator>
  <cp:lastModifiedBy>Robert van de Geijn</cp:lastModifiedBy>
  <cp:revision>18</cp:revision>
  <dcterms:created xsi:type="dcterms:W3CDTF">2019-07-01T14:31:34Z</dcterms:created>
  <dcterms:modified xsi:type="dcterms:W3CDTF">2019-07-11T17:12:37Z</dcterms:modified>
</cp:coreProperties>
</file>