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8" r:id="rId5"/>
    <p:sldId id="257" r:id="rId6"/>
    <p:sldId id="262" r:id="rId7"/>
    <p:sldId id="265" r:id="rId8"/>
    <p:sldId id="269" r:id="rId9"/>
    <p:sldId id="258" r:id="rId10"/>
    <p:sldId id="261" r:id="rId11"/>
    <p:sldId id="266" r:id="rId12"/>
    <p:sldId id="270" r:id="rId13"/>
    <p:sldId id="259" r:id="rId14"/>
    <p:sldId id="260" r:id="rId15"/>
    <p:sldId id="267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381" autoAdjust="0"/>
    <p:restoredTop sz="94660"/>
  </p:normalViewPr>
  <p:slideViewPr>
    <p:cSldViewPr snapToObjects="1" showGuides="1">
      <p:cViewPr>
        <p:scale>
          <a:sx n="156" d="100"/>
          <a:sy n="156" d="100"/>
        </p:scale>
        <p:origin x="-80" y="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8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07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3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9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6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9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34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92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6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85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44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34A3D-D65F-9C43-80C7-94A92B9AAD40}" type="datetimeFigureOut">
              <a:rPr lang="en-US" smtClean="0"/>
              <a:t>4/6/19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812C2-B75B-9849-84B3-00B9538F0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6097" y="2285999"/>
            <a:ext cx="563836" cy="568099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95056" y="2292882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2" name="Group 51"/>
          <p:cNvGrpSpPr/>
          <p:nvPr/>
        </p:nvGrpSpPr>
        <p:grpSpPr>
          <a:xfrm>
            <a:off x="3516582" y="2310437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409036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2" name="Straight Arrow Connector 49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3" name="TextBox 49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494" name="Straight Arrow Connector 49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5" name="TextBox 49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496" name="Straight Arrow Connector 49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7" name="TextBox 49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1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971860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050841" y="3436666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4548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373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610532" y="3436666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4548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grpSp>
        <p:nvGrpSpPr>
          <p:cNvPr id="248" name="Group 247"/>
          <p:cNvGrpSpPr/>
          <p:nvPr/>
        </p:nvGrpSpPr>
        <p:grpSpPr>
          <a:xfrm>
            <a:off x="7515911" y="2305359"/>
            <a:ext cx="571940" cy="2264304"/>
            <a:chOff x="5013394" y="588052"/>
            <a:chExt cx="440041" cy="1742117"/>
          </a:xfrm>
        </p:grpSpPr>
        <p:sp>
          <p:nvSpPr>
            <p:cNvPr id="249" name="Rectangle 248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0" name="Group 249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332" name="Rectangle 331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Rectangle 338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Rectangle 342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Rectangle 344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Rectangle 345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ectangle 346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1" name="Rectangle 250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313" name="Rectangle 312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ectangle 324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Rectangle 326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94" name="Rectangle 293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75" name="Rectangle 274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ectangle 279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ectangle 284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ectangle 285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ectangle 291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ectangle 292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5" name="Group 254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56" name="Rectangle 25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 25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Rectangle 26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ectangle 27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6713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186405" y="3435926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4548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grpSp>
        <p:nvGrpSpPr>
          <p:cNvPr id="248" name="Group 247"/>
          <p:cNvGrpSpPr/>
          <p:nvPr/>
        </p:nvGrpSpPr>
        <p:grpSpPr>
          <a:xfrm>
            <a:off x="8088098" y="2313604"/>
            <a:ext cx="571940" cy="2264304"/>
            <a:chOff x="5013394" y="588052"/>
            <a:chExt cx="440041" cy="1742117"/>
          </a:xfrm>
        </p:grpSpPr>
        <p:sp>
          <p:nvSpPr>
            <p:cNvPr id="249" name="Rectangle 248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0" name="Group 249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332" name="Rectangle 331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Rectangle 338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Rectangle 342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Rectangle 344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Rectangle 345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ectangle 346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1" name="Rectangle 250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313" name="Rectangle 312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ectangle 324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Rectangle 326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94" name="Rectangle 293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75" name="Rectangle 274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ectangle 279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ectangle 284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ectangle 285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ectangle 291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ectangle 292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5" name="Group 254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56" name="Rectangle 25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 25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Rectangle 26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ectangle 27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38348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409036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97101" y="4005393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9882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717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971860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059925" y="4005393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9882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14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623303" y="4013510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9882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grpSp>
        <p:nvGrpSpPr>
          <p:cNvPr id="248" name="Group 247"/>
          <p:cNvGrpSpPr/>
          <p:nvPr/>
        </p:nvGrpSpPr>
        <p:grpSpPr>
          <a:xfrm>
            <a:off x="7515911" y="2305359"/>
            <a:ext cx="571940" cy="2264304"/>
            <a:chOff x="5013394" y="588052"/>
            <a:chExt cx="440041" cy="1742117"/>
          </a:xfrm>
        </p:grpSpPr>
        <p:sp>
          <p:nvSpPr>
            <p:cNvPr id="249" name="Rectangle 248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0" name="Group 249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332" name="Rectangle 331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Rectangle 338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Rectangle 342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Rectangle 344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Rectangle 345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ectangle 346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1" name="Rectangle 250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313" name="Rectangle 312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ectangle 324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Rectangle 326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94" name="Rectangle 293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75" name="Rectangle 274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ectangle 279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ectangle 284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ectangle 285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ectangle 291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ectangle 292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5" name="Group 254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56" name="Rectangle 25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 25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Rectangle 26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ectangle 27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2572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191401" y="4004742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9882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grpSp>
        <p:nvGrpSpPr>
          <p:cNvPr id="248" name="Group 247"/>
          <p:cNvGrpSpPr/>
          <p:nvPr/>
        </p:nvGrpSpPr>
        <p:grpSpPr>
          <a:xfrm>
            <a:off x="8088098" y="2313604"/>
            <a:ext cx="571940" cy="2264304"/>
            <a:chOff x="5013394" y="588052"/>
            <a:chExt cx="440041" cy="1742117"/>
          </a:xfrm>
        </p:grpSpPr>
        <p:sp>
          <p:nvSpPr>
            <p:cNvPr id="249" name="Rectangle 248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0" name="Group 249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332" name="Rectangle 331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Rectangle 338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Rectangle 342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Rectangle 344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Rectangle 345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ectangle 346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1" name="Rectangle 250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313" name="Rectangle 312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ectangle 324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Rectangle 326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94" name="Rectangle 293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75" name="Rectangle 274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ectangle 279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ectangle 284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ectangle 285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ectangle 291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ectangle 292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5" name="Group 254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56" name="Rectangle 25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 25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Rectangle 26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ectangle 27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34441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971860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050841" y="2313450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2304205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43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7515911" y="2305359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627388" y="2313450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2304205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8088098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167079" y="2313450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2304205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48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409036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97101" y="2879355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2896910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3" name="Straight Arrow Connector 242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5" name="Straight Arrow Connector 244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7" name="Straight Arrow Connector 246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8" name="TextBox 247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746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971860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050841" y="2895600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2913805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77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1623303" y="2870201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2913805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grpSp>
        <p:nvGrpSpPr>
          <p:cNvPr id="248" name="Group 247"/>
          <p:cNvGrpSpPr/>
          <p:nvPr/>
        </p:nvGrpSpPr>
        <p:grpSpPr>
          <a:xfrm>
            <a:off x="7515911" y="2305359"/>
            <a:ext cx="571940" cy="2264304"/>
            <a:chOff x="5013394" y="588052"/>
            <a:chExt cx="440041" cy="1742117"/>
          </a:xfrm>
        </p:grpSpPr>
        <p:sp>
          <p:nvSpPr>
            <p:cNvPr id="249" name="Rectangle 248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0" name="Group 249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332" name="Rectangle 331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Rectangle 338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Rectangle 342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Rectangle 344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Rectangle 345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ectangle 346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1" name="Rectangle 250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313" name="Rectangle 312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ectangle 324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Rectangle 326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94" name="Rectangle 293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75" name="Rectangle 274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ectangle 279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ectangle 284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ectangle 285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ectangle 291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ectangle 292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5" name="Group 254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56" name="Rectangle 25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 25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Rectangle 26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ectangle 27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96195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187963" y="2877416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2913805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grpSp>
        <p:nvGrpSpPr>
          <p:cNvPr id="248" name="Group 247"/>
          <p:cNvGrpSpPr/>
          <p:nvPr/>
        </p:nvGrpSpPr>
        <p:grpSpPr>
          <a:xfrm>
            <a:off x="8088098" y="2313604"/>
            <a:ext cx="571940" cy="2264304"/>
            <a:chOff x="5013394" y="588052"/>
            <a:chExt cx="440041" cy="1742117"/>
          </a:xfrm>
        </p:grpSpPr>
        <p:sp>
          <p:nvSpPr>
            <p:cNvPr id="249" name="Rectangle 248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50" name="Group 249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332" name="Rectangle 331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Rectangle 334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9" name="Rectangle 338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3" name="Rectangle 342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4" name="Rectangle 343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Rectangle 344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Rectangle 345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Rectangle 346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1" name="Rectangle 250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313" name="Rectangle 312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Rectangle 313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0" name="Rectangle 319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Rectangle 320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2" name="Rectangle 321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3" name="Rectangle 322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4" name="Rectangle 323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5" name="Rectangle 324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6" name="Rectangle 325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7" name="Rectangle 326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1" name="Rectangle 330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94" name="Rectangle 293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6" name="Rectangle 305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4" name="Group 253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75" name="Rectangle 274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ectangle 279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Rectangle 284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Rectangle 285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Rectangle 291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Rectangle 292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5" name="Group 254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56" name="Rectangle 25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Rectangle 25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Rectangle 26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Rectangle 27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8183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117" y="2311540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5117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501" y="3275140"/>
            <a:ext cx="433540" cy="336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+:=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486097" y="3444749"/>
            <a:ext cx="2253874" cy="570070"/>
            <a:chOff x="902315" y="1908171"/>
            <a:chExt cx="2239616" cy="566463"/>
          </a:xfrm>
        </p:grpSpPr>
        <p:sp>
          <p:nvSpPr>
            <p:cNvPr id="16" name="Rectangle 15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831" y="4007838"/>
            <a:ext cx="2253874" cy="570070"/>
            <a:chOff x="902315" y="1908171"/>
            <a:chExt cx="2239616" cy="566463"/>
          </a:xfrm>
        </p:grpSpPr>
        <p:sp>
          <p:nvSpPr>
            <p:cNvPr id="21" name="Rectangle 20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21824" y="2317636"/>
            <a:ext cx="2254558" cy="2264876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23537" y="4014414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 rot="5400000">
            <a:off x="6114177" y="315117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5400000">
            <a:off x="7250127" y="3149610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523537" y="3446557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 rot="5400000">
            <a:off x="6682275" y="3149188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3523538" y="2302103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86831" y="2304264"/>
            <a:ext cx="563836" cy="568098"/>
          </a:xfrm>
          <a:prstGeom prst="rect">
            <a:avLst/>
          </a:prstGeom>
          <a:noFill/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3519919" y="2327735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 rot="5400000">
            <a:off x="5598015" y="3147866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1" name="Group 140"/>
          <p:cNvGrpSpPr/>
          <p:nvPr/>
        </p:nvGrpSpPr>
        <p:grpSpPr>
          <a:xfrm>
            <a:off x="6409036" y="2313604"/>
            <a:ext cx="571940" cy="2264304"/>
            <a:chOff x="5013394" y="588052"/>
            <a:chExt cx="440041" cy="1742117"/>
          </a:xfrm>
        </p:grpSpPr>
        <p:sp>
          <p:nvSpPr>
            <p:cNvPr id="142" name="Rectangle 141"/>
            <p:cNvSpPr/>
            <p:nvPr/>
          </p:nvSpPr>
          <p:spPr>
            <a:xfrm rot="5400000">
              <a:off x="4368863" y="123976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3" name="Group 142"/>
            <p:cNvGrpSpPr/>
            <p:nvPr/>
          </p:nvGrpSpPr>
          <p:grpSpPr>
            <a:xfrm>
              <a:off x="5027069" y="1894231"/>
              <a:ext cx="425904" cy="435938"/>
              <a:chOff x="314858" y="1070619"/>
              <a:chExt cx="950470" cy="965564"/>
            </a:xfrm>
          </p:grpSpPr>
          <p:sp>
            <p:nvSpPr>
              <p:cNvPr id="225" name="Rectangle 224"/>
              <p:cNvSpPr/>
              <p:nvPr/>
            </p:nvSpPr>
            <p:spPr>
              <a:xfrm>
                <a:off x="31485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551218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78757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1023937" y="1070619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1485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551218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78757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1023937" y="1312010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1485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551218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78757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1023937" y="1553401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31485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551218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78757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1023937" y="1794792"/>
                <a:ext cx="241391" cy="241391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4" name="Rectangle 143"/>
            <p:cNvSpPr/>
            <p:nvPr/>
          </p:nvSpPr>
          <p:spPr>
            <a:xfrm>
              <a:off x="5019629" y="588052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5" name="Group 144"/>
            <p:cNvGrpSpPr/>
            <p:nvPr/>
          </p:nvGrpSpPr>
          <p:grpSpPr>
            <a:xfrm rot="5400000">
              <a:off x="5017985" y="189227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206" name="Rectangle 205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 rot="5400000">
              <a:off x="5017984" y="1469186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87" name="Rectangle 186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7" name="Group 146"/>
            <p:cNvGrpSpPr/>
            <p:nvPr/>
          </p:nvGrpSpPr>
          <p:grpSpPr>
            <a:xfrm rot="5400000">
              <a:off x="5017983" y="1024771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68" name="Rectangle 167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 rot="5400000">
              <a:off x="5017982" y="593987"/>
              <a:ext cx="433056" cy="435940"/>
              <a:chOff x="4471839" y="1275269"/>
              <a:chExt cx="433056" cy="449213"/>
            </a:xfrm>
            <a:solidFill>
              <a:srgbClr val="008000"/>
            </a:solidFill>
          </p:grpSpPr>
          <p:sp>
            <p:nvSpPr>
              <p:cNvPr id="149" name="Rectangle 148"/>
              <p:cNvSpPr/>
              <p:nvPr/>
            </p:nvSpPr>
            <p:spPr>
              <a:xfrm>
                <a:off x="4471839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577752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4683664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4789576" y="1288542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4471839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4577752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4683664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4789576" y="1397526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4471839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577752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4683664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4789576" y="1506511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4471839" y="1275898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4577752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4683664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4789576" y="1615495"/>
                <a:ext cx="108167" cy="108984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4583854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692765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4796728" y="1275269"/>
                <a:ext cx="108167" cy="448584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81" name="Group 480"/>
          <p:cNvGrpSpPr/>
          <p:nvPr/>
        </p:nvGrpSpPr>
        <p:grpSpPr>
          <a:xfrm>
            <a:off x="485065" y="2880507"/>
            <a:ext cx="2253874" cy="570070"/>
            <a:chOff x="902315" y="1908171"/>
            <a:chExt cx="2239616" cy="566463"/>
          </a:xfrm>
        </p:grpSpPr>
        <p:sp>
          <p:nvSpPr>
            <p:cNvPr id="482" name="Rectangle 481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6" name="Group 485"/>
          <p:cNvGrpSpPr/>
          <p:nvPr/>
        </p:nvGrpSpPr>
        <p:grpSpPr>
          <a:xfrm>
            <a:off x="484330" y="2308467"/>
            <a:ext cx="2253874" cy="570070"/>
            <a:chOff x="902315" y="1908171"/>
            <a:chExt cx="2239616" cy="566463"/>
          </a:xfrm>
        </p:grpSpPr>
        <p:sp>
          <p:nvSpPr>
            <p:cNvPr id="487" name="Rectangle 486"/>
            <p:cNvSpPr/>
            <p:nvPr/>
          </p:nvSpPr>
          <p:spPr>
            <a:xfrm>
              <a:off x="902315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>
              <a:off x="1462584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>
              <a:off x="2021393" y="1908171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0" name="Rectangle 489"/>
            <p:cNvSpPr/>
            <p:nvPr/>
          </p:nvSpPr>
          <p:spPr>
            <a:xfrm>
              <a:off x="2581662" y="1910129"/>
              <a:ext cx="560269" cy="56450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1" name="Rectangle 490"/>
          <p:cNvSpPr/>
          <p:nvPr/>
        </p:nvSpPr>
        <p:spPr>
          <a:xfrm>
            <a:off x="3516582" y="2900219"/>
            <a:ext cx="2243547" cy="568098"/>
          </a:xfrm>
          <a:prstGeom prst="rect">
            <a:avLst/>
          </a:prstGeom>
          <a:solidFill>
            <a:schemeClr val="bg1"/>
          </a:solidFill>
          <a:ln w="12700" cmpd="sng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97101" y="3455674"/>
            <a:ext cx="553566" cy="566607"/>
            <a:chOff x="314858" y="1070619"/>
            <a:chExt cx="950470" cy="965564"/>
          </a:xfrm>
          <a:solidFill>
            <a:srgbClr val="FF0000"/>
          </a:solidFill>
        </p:grpSpPr>
        <p:sp>
          <p:nvSpPr>
            <p:cNvPr id="33" name="Rectangle 32"/>
            <p:cNvSpPr/>
            <p:nvPr/>
          </p:nvSpPr>
          <p:spPr>
            <a:xfrm>
              <a:off x="31485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51218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8757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1023937" y="1070619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485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51218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757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023937" y="1312010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485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51218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8757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1023937" y="1553401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485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51218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8757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23937" y="1794792"/>
              <a:ext cx="241391" cy="241391"/>
            </a:xfrm>
            <a:prstGeom prst="rect">
              <a:avLst/>
            </a:prstGeom>
            <a:grpFill/>
            <a:ln w="3175" cmpd="sng">
              <a:prstDash val="dot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518627" y="3454871"/>
            <a:ext cx="2260096" cy="583729"/>
            <a:chOff x="2797149" y="593462"/>
            <a:chExt cx="1738879" cy="449111"/>
          </a:xfrm>
        </p:grpSpPr>
        <p:sp>
          <p:nvSpPr>
            <p:cNvPr id="53" name="Rectangle 52"/>
            <p:cNvSpPr/>
            <p:nvPr/>
          </p:nvSpPr>
          <p:spPr>
            <a:xfrm>
              <a:off x="2801182" y="593818"/>
              <a:ext cx="433806" cy="437085"/>
            </a:xfrm>
            <a:prstGeom prst="rect">
              <a:avLst/>
            </a:prstGeom>
            <a:noFill/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802500" y="593818"/>
              <a:ext cx="1726147" cy="437085"/>
            </a:xfrm>
            <a:prstGeom prst="rect">
              <a:avLst/>
            </a:prstGeom>
            <a:solidFill>
              <a:schemeClr val="bg1"/>
            </a:solidFill>
            <a:ln w="12700" cmpd="sng"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2801936" y="593462"/>
              <a:ext cx="1734092" cy="438602"/>
              <a:chOff x="902315" y="1908171"/>
              <a:chExt cx="2239616" cy="566463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902315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462584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21393" y="1908171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2581662" y="1910129"/>
                <a:ext cx="560269" cy="564505"/>
              </a:xfrm>
              <a:prstGeom prst="rect">
                <a:avLst/>
              </a:prstGeom>
              <a:noFill/>
              <a:ln w="12700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096642" y="594350"/>
              <a:ext cx="439158" cy="448223"/>
              <a:chOff x="4313337" y="1122869"/>
              <a:chExt cx="439158" cy="44822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no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solidFill>
                <a:srgbClr val="3366FF"/>
              </a:solidFill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3671009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98" name="Rectangle 97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3234988" y="59435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79" name="Rectangle 78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797149" y="594080"/>
              <a:ext cx="439158" cy="448223"/>
              <a:chOff x="4313337" y="1122869"/>
              <a:chExt cx="439158" cy="448223"/>
            </a:xfrm>
            <a:solidFill>
              <a:srgbClr val="3366FF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4313337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419250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4525162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631074" y="1136142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4313337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4419250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4525162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4631074" y="1245126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313337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4419250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525162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4631074" y="1354111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4313337" y="1123498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4419250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4525162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631074" y="1463095"/>
                <a:ext cx="114269" cy="107997"/>
              </a:xfrm>
              <a:prstGeom prst="rect">
                <a:avLst/>
              </a:prstGeom>
              <a:grpFill/>
              <a:ln w="3175" cmpd="sng">
                <a:prstDash val="dot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4425352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4534263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638226" y="1122869"/>
                <a:ext cx="114269" cy="444522"/>
              </a:xfrm>
              <a:prstGeom prst="rect">
                <a:avLst/>
              </a:prstGeom>
              <a:grpFill/>
              <a:ln w="28575" cmpd="sng">
                <a:prstDash val="soli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242" name="Straight Arrow Connector 241"/>
          <p:cNvCxnSpPr/>
          <p:nvPr/>
        </p:nvCxnSpPr>
        <p:spPr>
          <a:xfrm>
            <a:off x="304800" y="2292882"/>
            <a:ext cx="0" cy="226080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3" name="TextBox 242"/>
          <p:cNvSpPr txBox="1"/>
          <p:nvPr/>
        </p:nvSpPr>
        <p:spPr>
          <a:xfrm>
            <a:off x="0" y="3108939"/>
            <a:ext cx="438772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m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4" name="Straight Arrow Connector 243"/>
          <p:cNvCxnSpPr/>
          <p:nvPr/>
        </p:nvCxnSpPr>
        <p:spPr>
          <a:xfrm flipH="1">
            <a:off x="495056" y="2182113"/>
            <a:ext cx="22431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451419" y="1926773"/>
            <a:ext cx="377381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n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  <p:cxnSp>
        <p:nvCxnSpPr>
          <p:cNvPr id="246" name="Straight Arrow Connector 245"/>
          <p:cNvCxnSpPr/>
          <p:nvPr/>
        </p:nvCxnSpPr>
        <p:spPr>
          <a:xfrm flipH="1">
            <a:off x="3516582" y="2182113"/>
            <a:ext cx="224354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7" name="TextBox 246"/>
          <p:cNvSpPr txBox="1"/>
          <p:nvPr/>
        </p:nvSpPr>
        <p:spPr>
          <a:xfrm>
            <a:off x="4566209" y="1926773"/>
            <a:ext cx="361485" cy="359227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err="1"/>
              <a:t>k</a:t>
            </a:r>
            <a:r>
              <a:rPr lang="en-US" baseline="-25000" dirty="0" err="1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506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96</Words>
  <Application>Microsoft Macintosh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UT Austin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van de Geijn</dc:creator>
  <cp:lastModifiedBy>Robert van de Geijn</cp:lastModifiedBy>
  <cp:revision>7</cp:revision>
  <cp:lastPrinted>2019-03-08T02:45:16Z</cp:lastPrinted>
  <dcterms:created xsi:type="dcterms:W3CDTF">2019-03-08T02:17:49Z</dcterms:created>
  <dcterms:modified xsi:type="dcterms:W3CDTF">2019-04-06T19:24:33Z</dcterms:modified>
</cp:coreProperties>
</file>