
<file path=[Content_Types].xml><?xml version="1.0" encoding="utf-8"?>
<Types xmlns="http://schemas.openxmlformats.org/package/2006/content-types">
  <Override PartName="/ppt/slides/slide5.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7"/>
  </p:notesMasterIdLst>
  <p:sldIdLst>
    <p:sldId id="256" r:id="rId2"/>
    <p:sldId id="261" r:id="rId3"/>
    <p:sldId id="259" r:id="rId4"/>
    <p:sldId id="258" r:id="rId5"/>
    <p:sldId id="260" r:id="rId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67537" autoAdjust="0"/>
  </p:normalViewPr>
  <p:slideViewPr>
    <p:cSldViewPr>
      <p:cViewPr varScale="1">
        <p:scale>
          <a:sx n="63" d="100"/>
          <a:sy n="63" d="100"/>
        </p:scale>
        <p:origin x="-1742" y="-5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C0D89D8-E826-4874-AB40-BEA9CF5E1EF6}" type="datetimeFigureOut">
              <a:rPr lang="en-US" smtClean="0"/>
              <a:pPr/>
              <a:t>11/1/2011</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29C78707-83A4-44E2-9868-87497D7D677F}"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dirty="0" smtClean="0"/>
              <a:t>It is</a:t>
            </a:r>
            <a:r>
              <a:rPr lang="en-US" baseline="0" dirty="0" smtClean="0"/>
              <a:t> also appropriate that this panel should be held at FMCAD. I</a:t>
            </a:r>
            <a:r>
              <a:rPr lang="en-US" dirty="0" smtClean="0"/>
              <a:t>n the past few years conferences</a:t>
            </a:r>
            <a:r>
              <a:rPr lang="en-US" baseline="0" dirty="0" smtClean="0"/>
              <a:t> like CAV. TACAS have moved further and further away from HMC, and only FMCAD is left among the top conferences that is still associated with hardware MC and attracts industry folks in general.</a:t>
            </a:r>
          </a:p>
          <a:p>
            <a:endParaRPr lang="en-US" dirty="0"/>
          </a:p>
        </p:txBody>
      </p:sp>
      <p:sp>
        <p:nvSpPr>
          <p:cNvPr id="4" name="Slide Number Placeholder 3"/>
          <p:cNvSpPr>
            <a:spLocks noGrp="1"/>
          </p:cNvSpPr>
          <p:nvPr>
            <p:ph type="sldNum" sz="quarter" idx="10"/>
          </p:nvPr>
        </p:nvSpPr>
        <p:spPr/>
        <p:txBody>
          <a:bodyPr/>
          <a:lstStyle/>
          <a:p>
            <a:fld id="{29C78707-83A4-44E2-9868-87497D7D677F}" type="slidenum">
              <a:rPr lang="en-US" smtClean="0"/>
              <a:pPr/>
              <a:t>2</a:t>
            </a:fld>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These questions are not exhaustive</a:t>
            </a:r>
            <a:r>
              <a:rPr lang="en-US" baseline="0" dirty="0" smtClean="0"/>
              <a:t> but there only to give you an idea of section</a:t>
            </a:r>
            <a:endParaRPr lang="en-US" dirty="0" smtClean="0"/>
          </a:p>
          <a:p>
            <a:endParaRPr lang="en-US" dirty="0" smtClean="0"/>
          </a:p>
        </p:txBody>
      </p:sp>
      <p:sp>
        <p:nvSpPr>
          <p:cNvPr id="4" name="Slide Number Placeholder 3"/>
          <p:cNvSpPr>
            <a:spLocks noGrp="1"/>
          </p:cNvSpPr>
          <p:nvPr>
            <p:ph type="sldNum" sz="quarter" idx="10"/>
          </p:nvPr>
        </p:nvSpPr>
        <p:spPr/>
        <p:txBody>
          <a:bodyPr/>
          <a:lstStyle/>
          <a:p>
            <a:fld id="{29C78707-83A4-44E2-9868-87497D7D677F}" type="slidenum">
              <a:rPr lang="en-US" smtClean="0"/>
              <a:pPr/>
              <a:t>3</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fld id="{29C78707-83A4-44E2-9868-87497D7D677F}" type="slidenum">
              <a:rPr lang="en-US" smtClean="0"/>
              <a:pPr/>
              <a:t>4</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11/1/2011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11/1/2011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11/1/2011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11/1/2011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11/1/2011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11/1/2011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11/1/2011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11/1/2011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11/1/2011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11/1/2011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11/1/2011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11/1/2011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pPr algn="l"/>
            <a:r>
              <a:rPr lang="en-US" dirty="0" smtClean="0"/>
              <a:t>Hardware Model Checking</a:t>
            </a:r>
            <a:br>
              <a:rPr lang="en-US" dirty="0" smtClean="0"/>
            </a:br>
            <a:r>
              <a:rPr lang="en-US" dirty="0" smtClean="0"/>
              <a:t>Status, Challenges &amp; Opportunities</a:t>
            </a:r>
            <a:endParaRPr lang="en-US" dirty="0"/>
          </a:p>
        </p:txBody>
      </p:sp>
      <p:sp>
        <p:nvSpPr>
          <p:cNvPr id="3" name="Subtitle 2"/>
          <p:cNvSpPr>
            <a:spLocks noGrp="1"/>
          </p:cNvSpPr>
          <p:nvPr>
            <p:ph type="subTitle" idx="1"/>
          </p:nvPr>
        </p:nvSpPr>
        <p:spPr>
          <a:xfrm>
            <a:off x="762000" y="3886200"/>
            <a:ext cx="6400800" cy="1752600"/>
          </a:xfrm>
        </p:spPr>
        <p:txBody>
          <a:bodyPr>
            <a:normAutofit/>
          </a:bodyPr>
          <a:lstStyle/>
          <a:p>
            <a:pPr algn="l"/>
            <a:r>
              <a:rPr lang="en-US" sz="2800" dirty="0" smtClean="0">
                <a:solidFill>
                  <a:schemeClr val="tx1"/>
                </a:solidFill>
              </a:rPr>
              <a:t>Murali Talupur</a:t>
            </a:r>
          </a:p>
          <a:p>
            <a:pPr algn="l"/>
            <a:r>
              <a:rPr lang="en-US" sz="2800" dirty="0" smtClean="0">
                <a:solidFill>
                  <a:schemeClr val="tx1"/>
                </a:solidFill>
              </a:rPr>
              <a:t>Strategic </a:t>
            </a:r>
            <a:r>
              <a:rPr lang="en-US" sz="2800" smtClean="0">
                <a:solidFill>
                  <a:schemeClr val="tx1"/>
                </a:solidFill>
              </a:rPr>
              <a:t>CAD Labs, Intel </a:t>
            </a:r>
            <a:endParaRPr lang="en-US" sz="2800" dirty="0">
              <a:solidFill>
                <a:schemeClr val="tx1"/>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Purpose of the Panel</a:t>
            </a:r>
            <a:endParaRPr lang="en-US" dirty="0"/>
          </a:p>
        </p:txBody>
      </p:sp>
      <p:sp>
        <p:nvSpPr>
          <p:cNvPr id="3" name="Content Placeholder 2"/>
          <p:cNvSpPr>
            <a:spLocks noGrp="1"/>
          </p:cNvSpPr>
          <p:nvPr>
            <p:ph idx="1"/>
          </p:nvPr>
        </p:nvSpPr>
        <p:spPr/>
        <p:txBody>
          <a:bodyPr>
            <a:normAutofit fontScale="85000" lnSpcReduction="10000"/>
          </a:bodyPr>
          <a:lstStyle/>
          <a:p>
            <a:r>
              <a:rPr lang="en-US" dirty="0" smtClean="0"/>
              <a:t>To step back and take a look at Hardware Model Checking (HMC) and where it is headed</a:t>
            </a:r>
          </a:p>
          <a:p>
            <a:pPr>
              <a:buNone/>
            </a:pPr>
            <a:r>
              <a:rPr lang="en-US" dirty="0" smtClean="0"/>
              <a:t>	</a:t>
            </a:r>
          </a:p>
          <a:p>
            <a:pPr lvl="1"/>
            <a:r>
              <a:rPr lang="en-US" dirty="0" smtClean="0"/>
              <a:t>Highlight the fact that HMC is far from a solved problem</a:t>
            </a:r>
          </a:p>
          <a:p>
            <a:endParaRPr lang="en-US" dirty="0" smtClean="0"/>
          </a:p>
          <a:p>
            <a:pPr lvl="1"/>
            <a:r>
              <a:rPr lang="en-US" dirty="0" smtClean="0"/>
              <a:t>Compare industry’s priorities  against academia’s priorities</a:t>
            </a:r>
          </a:p>
          <a:p>
            <a:pPr>
              <a:buNone/>
            </a:pPr>
            <a:endParaRPr lang="en-US" dirty="0" smtClean="0"/>
          </a:p>
          <a:p>
            <a:pPr lvl="1"/>
            <a:r>
              <a:rPr lang="en-US" dirty="0" smtClean="0"/>
              <a:t>Identify in one place all the issues facing HMC.</a:t>
            </a:r>
          </a:p>
          <a:p>
            <a:endParaRPr lang="en-US" dirty="0" smtClean="0"/>
          </a:p>
          <a:p>
            <a:pPr lvl="1"/>
            <a:r>
              <a:rPr lang="en-US" dirty="0" smtClean="0"/>
              <a:t>Give guidance to the field on what problems to look at.</a:t>
            </a:r>
          </a:p>
          <a:p>
            <a:endParaRPr lang="en-US" dirty="0"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Topics for discussion</a:t>
            </a:r>
            <a:endParaRPr lang="en-US" dirty="0"/>
          </a:p>
        </p:txBody>
      </p:sp>
      <p:sp>
        <p:nvSpPr>
          <p:cNvPr id="3" name="Content Placeholder 2"/>
          <p:cNvSpPr>
            <a:spLocks noGrp="1"/>
          </p:cNvSpPr>
          <p:nvPr>
            <p:ph idx="1"/>
          </p:nvPr>
        </p:nvSpPr>
        <p:spPr/>
        <p:txBody>
          <a:bodyPr>
            <a:normAutofit lnSpcReduction="10000"/>
          </a:bodyPr>
          <a:lstStyle/>
          <a:p>
            <a:r>
              <a:rPr lang="en-US" dirty="0" smtClean="0"/>
              <a:t>Panel will consider three broad topics:</a:t>
            </a:r>
          </a:p>
          <a:p>
            <a:pPr lvl="1"/>
            <a:r>
              <a:rPr lang="en-US" dirty="0" smtClean="0"/>
              <a:t>Status</a:t>
            </a:r>
          </a:p>
          <a:p>
            <a:pPr lvl="2"/>
            <a:r>
              <a:rPr lang="en-US" dirty="0" smtClean="0"/>
              <a:t>What has HMC achieved and is it satisfactory?</a:t>
            </a:r>
          </a:p>
          <a:p>
            <a:pPr lvl="2"/>
            <a:r>
              <a:rPr lang="en-US" dirty="0" smtClean="0"/>
              <a:t>Are we headed for wider adoption or irrelevance?</a:t>
            </a:r>
          </a:p>
          <a:p>
            <a:pPr lvl="1"/>
            <a:r>
              <a:rPr lang="en-US" dirty="0" smtClean="0"/>
              <a:t>Challenges</a:t>
            </a:r>
          </a:p>
          <a:p>
            <a:pPr lvl="2"/>
            <a:r>
              <a:rPr lang="en-US" dirty="0" smtClean="0"/>
              <a:t>What  are the main challenges for further adoption?</a:t>
            </a:r>
          </a:p>
          <a:p>
            <a:pPr lvl="2"/>
            <a:r>
              <a:rPr lang="en-US" dirty="0" smtClean="0"/>
              <a:t>Are there other technical challenges besides capacity?</a:t>
            </a:r>
          </a:p>
          <a:p>
            <a:pPr lvl="1"/>
            <a:r>
              <a:rPr lang="en-US" dirty="0" smtClean="0"/>
              <a:t>Opportunities</a:t>
            </a:r>
          </a:p>
          <a:p>
            <a:pPr lvl="2"/>
            <a:r>
              <a:rPr lang="en-US" dirty="0" smtClean="0"/>
              <a:t>Are there other applications that we should be looking at?</a:t>
            </a: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Panelists</a:t>
            </a:r>
            <a:endParaRPr lang="en-US" dirty="0"/>
          </a:p>
        </p:txBody>
      </p:sp>
      <p:sp>
        <p:nvSpPr>
          <p:cNvPr id="3" name="Content Placeholder 2"/>
          <p:cNvSpPr>
            <a:spLocks noGrp="1"/>
          </p:cNvSpPr>
          <p:nvPr>
            <p:ph idx="1"/>
          </p:nvPr>
        </p:nvSpPr>
        <p:spPr/>
        <p:txBody>
          <a:bodyPr>
            <a:normAutofit/>
          </a:bodyPr>
          <a:lstStyle/>
          <a:p>
            <a:r>
              <a:rPr lang="en-US" dirty="0" smtClean="0"/>
              <a:t>Pranav </a:t>
            </a:r>
            <a:r>
              <a:rPr lang="en-US" dirty="0" err="1" smtClean="0"/>
              <a:t>Ashar</a:t>
            </a:r>
            <a:endParaRPr lang="en-US" dirty="0" smtClean="0"/>
          </a:p>
          <a:p>
            <a:pPr lvl="1"/>
            <a:r>
              <a:rPr lang="en-US" dirty="0" smtClean="0"/>
              <a:t>CTO </a:t>
            </a:r>
            <a:r>
              <a:rPr lang="en-US" dirty="0" err="1" smtClean="0"/>
              <a:t>RealIntent</a:t>
            </a:r>
            <a:r>
              <a:rPr lang="en-US" dirty="0" smtClean="0"/>
              <a:t>, NEC Labs</a:t>
            </a:r>
          </a:p>
          <a:p>
            <a:r>
              <a:rPr lang="en-US" dirty="0" smtClean="0"/>
              <a:t>Jason Baumgartner</a:t>
            </a:r>
          </a:p>
          <a:p>
            <a:pPr lvl="1"/>
            <a:r>
              <a:rPr lang="en-US" dirty="0" smtClean="0"/>
              <a:t>IBM Austin (Sixth Sense)</a:t>
            </a:r>
          </a:p>
          <a:p>
            <a:r>
              <a:rPr lang="en-US" dirty="0" smtClean="0"/>
              <a:t>Alan Mishchenko</a:t>
            </a:r>
          </a:p>
          <a:p>
            <a:pPr lvl="1"/>
            <a:r>
              <a:rPr lang="en-US" dirty="0" smtClean="0"/>
              <a:t>UC Berkeley (ABC)</a:t>
            </a:r>
          </a:p>
          <a:p>
            <a:r>
              <a:rPr lang="en-US" dirty="0" smtClean="0"/>
              <a:t>Erik Seligman</a:t>
            </a:r>
          </a:p>
          <a:p>
            <a:pPr lvl="1"/>
            <a:r>
              <a:rPr lang="en-US" dirty="0" smtClean="0"/>
              <a:t>Intel</a:t>
            </a:r>
          </a:p>
          <a:p>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Organization of the Panel</a:t>
            </a:r>
            <a:endParaRPr lang="en-US" dirty="0"/>
          </a:p>
        </p:txBody>
      </p:sp>
      <p:sp>
        <p:nvSpPr>
          <p:cNvPr id="3" name="Content Placeholder 2"/>
          <p:cNvSpPr>
            <a:spLocks noGrp="1"/>
          </p:cNvSpPr>
          <p:nvPr>
            <p:ph idx="1"/>
          </p:nvPr>
        </p:nvSpPr>
        <p:spPr/>
        <p:txBody>
          <a:bodyPr/>
          <a:lstStyle/>
          <a:p>
            <a:r>
              <a:rPr lang="en-US" dirty="0" smtClean="0"/>
              <a:t>Each panelist will give an opening talk for ~7 </a:t>
            </a:r>
            <a:r>
              <a:rPr lang="en-US" dirty="0" err="1" smtClean="0"/>
              <a:t>mins</a:t>
            </a:r>
            <a:endParaRPr lang="en-US" dirty="0" smtClean="0"/>
          </a:p>
          <a:p>
            <a:r>
              <a:rPr lang="en-US" dirty="0" smtClean="0"/>
              <a:t>Followed by ~1 hr discussion</a:t>
            </a:r>
          </a:p>
          <a:p>
            <a:endParaRPr lang="en-US" dirty="0" smtClean="0"/>
          </a:p>
          <a:p>
            <a:pPr>
              <a:buNone/>
            </a:pPr>
            <a:r>
              <a:rPr lang="en-US" dirty="0" smtClean="0"/>
              <a:t>         </a:t>
            </a:r>
            <a:r>
              <a:rPr lang="en-US" b="1" i="1" dirty="0" smtClean="0">
                <a:solidFill>
                  <a:schemeClr val="accent6">
                    <a:lumMod val="50000"/>
                  </a:schemeClr>
                </a:solidFill>
              </a:rPr>
              <a:t>Success of the panel depends on you!</a:t>
            </a:r>
            <a:endParaRPr lang="en-US" b="1" i="1" dirty="0">
              <a:solidFill>
                <a:schemeClr val="accent6">
                  <a:lumMod val="50000"/>
                </a:schemeClr>
              </a:solidFill>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940</TotalTime>
  <Words>221</Words>
  <Application>Microsoft Office PowerPoint</Application>
  <PresentationFormat>On-screen Show (4:3)</PresentationFormat>
  <Paragraphs>42</Paragraphs>
  <Slides>5</Slides>
  <Notes>3</Notes>
  <HiddenSlides>0</HiddenSlides>
  <MMClips>0</MMClips>
  <ScaleCrop>false</ScaleCrop>
  <HeadingPairs>
    <vt:vector size="4" baseType="variant">
      <vt:variant>
        <vt:lpstr>Theme</vt:lpstr>
      </vt:variant>
      <vt:variant>
        <vt:i4>1</vt:i4>
      </vt:variant>
      <vt:variant>
        <vt:lpstr>Slide Titles</vt:lpstr>
      </vt:variant>
      <vt:variant>
        <vt:i4>5</vt:i4>
      </vt:variant>
    </vt:vector>
  </HeadingPairs>
  <TitlesOfParts>
    <vt:vector size="6" baseType="lpstr">
      <vt:lpstr>Office Theme</vt:lpstr>
      <vt:lpstr>Hardware Model Checking Status, Challenges &amp; Opportunities</vt:lpstr>
      <vt:lpstr>Purpose of the Panel</vt:lpstr>
      <vt:lpstr>Topics for discussion</vt:lpstr>
      <vt:lpstr>Panelists</vt:lpstr>
      <vt:lpstr>Organization of the Panel</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Hardware Model Checking Status, Challenges &amp; Opportunities</dc:title>
  <dc:creator>Talupur, Murali</dc:creator>
  <cp:lastModifiedBy>mtalupur</cp:lastModifiedBy>
  <cp:revision>35</cp:revision>
  <dcterms:created xsi:type="dcterms:W3CDTF">2006-08-16T00:00:00Z</dcterms:created>
  <dcterms:modified xsi:type="dcterms:W3CDTF">2011-11-01T14:35:11Z</dcterms:modified>
</cp:coreProperties>
</file>

<file path=docProps/thumbnail.jpeg>
</file>