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Sartor" initials="J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2-15T18:14:44.458" idx="1">
    <p:pos x="4861" y="3987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A66A53C-6E2E-4559-BE1B-F67C3BA74593}" type="datetime1">
              <a:rPr lang="en-US"/>
              <a:pPr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1490C40-895C-447F-B8F1-BC36A79EE6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2D23AFE-2DF8-48DF-B002-8C2A94A2FABC}" type="datetime1">
              <a:rPr lang="en-US"/>
              <a:pPr/>
              <a:t>3/2/2011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79FB4EB-8C22-4377-9E0F-420FA19789E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52563" y="1211263"/>
            <a:ext cx="3952875" cy="296545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3825" y="4375150"/>
            <a:ext cx="4070350" cy="3560763"/>
          </a:xfrm>
          <a:noFill/>
        </p:spPr>
        <p:txBody>
          <a:bodyPr wrap="none" lIns="80741" tIns="40371" rIns="80741" bIns="40371" anchor="ctr"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Thanks to Kathryn for slides from 2003 Beltway talk.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52563" y="1211263"/>
            <a:ext cx="3952875" cy="296545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3825" y="4375150"/>
            <a:ext cx="4070350" cy="3560763"/>
          </a:xfrm>
          <a:noFill/>
        </p:spPr>
        <p:txBody>
          <a:bodyPr wrap="none" lIns="80741" tIns="40371" rIns="80741" bIns="40371" anchor="ctr"/>
          <a:lstStyle/>
          <a:p>
            <a:pPr marL="669925" lvl="1" indent="-255588">
              <a:spcBef>
                <a:spcPts val="363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endParaRPr lang="en-US" dirty="0" smtClean="0">
              <a:latin typeface="Calibri" pitchFamily="34" charset="0"/>
            </a:endParaRPr>
          </a:p>
          <a:p>
            <a:pPr marL="669925" lvl="1" indent="-255588">
              <a:spcBef>
                <a:spcPts val="363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 dirty="0" smtClean="0">
                <a:latin typeface="Calibri" pitchFamily="34" charset="0"/>
              </a:rPr>
              <a:t>Incompleteness 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w.r.t</a:t>
            </a:r>
            <a:r>
              <a:rPr lang="en-US" dirty="0" smtClean="0">
                <a:latin typeface="Calibri" pitchFamily="34" charset="0"/>
              </a:rPr>
              <a:t>. cross-increment cycles)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52563" y="1211263"/>
            <a:ext cx="3952875" cy="296545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3825" y="4375150"/>
            <a:ext cx="4070350" cy="3560763"/>
          </a:xfrm>
          <a:noFill/>
        </p:spPr>
        <p:txBody>
          <a:bodyPr wrap="none" lIns="80741" tIns="40371" rIns="80741" bIns="40371" anchor="ctr"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52563" y="1211263"/>
            <a:ext cx="3952875" cy="296545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3825" y="4375150"/>
            <a:ext cx="4070350" cy="3560763"/>
          </a:xfrm>
          <a:noFill/>
        </p:spPr>
        <p:txBody>
          <a:bodyPr wrap="none" lIns="80741" tIns="40371" rIns="80741" bIns="40371" anchor="ctr"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52563" y="1211263"/>
            <a:ext cx="3952875" cy="296545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3825" y="4375150"/>
            <a:ext cx="4070350" cy="3560763"/>
          </a:xfrm>
          <a:noFill/>
        </p:spPr>
        <p:txBody>
          <a:bodyPr wrap="none" lIns="80741" tIns="40371" rIns="80741" bIns="40371" anchor="ctr"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Thanks to Kathryn for slides from 2003 Beltway talk.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F1ECCA-20DA-4576-8AE8-1D96DCFB0E2B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2194B1-B437-4054-89EC-C2C0C68E4DF0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E3526-2F96-48D8-8575-8F8F60AEC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8EE467-A599-4D33-8C2A-A5A70208644C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542F4-B636-4F99-9B8F-BA725222D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63EAC6-5F21-4438-86DC-1F44B665C07C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2AD5E-5505-4E81-84F4-339823F25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144AD6-1BE5-43E2-9F20-D90348C99793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8DCED-A019-4DE5-9EE0-6D570750D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8F2094-21FC-4881-AEE0-1543D3E125A0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71C88-AF04-4560-AC79-421C861F6B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02013-FCD8-4973-A59F-5A7224A5B793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22FE1-F747-4464-9650-0D4FA37CBB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02CFC1-094B-43F8-8372-FF1ECF3B97FC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FA426-48C3-43C5-B0A1-166543891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4EA4FB-3ADB-4613-B491-7DD7410B970B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84C10-8B92-4780-A23B-0DF7877DD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9ABFD2-A442-409B-839B-9CE6544AC07B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343F-4A2F-4D81-A548-92C5C9AE4E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E45D9A-B38F-40A4-94E5-E5B6D53E0A00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502B8-B319-45AC-BD15-B38138E0F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37DA1-A3F9-44E1-A8E4-ED7EF61F9712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EC7C2-002D-4168-9585-19A2CC3335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4758048-2E3A-421F-9DE0-B9CA0D2447F8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Thanks to Kathryn for slides from 2003 Beltway talk.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DA6C9FF-B8EE-4B9A-A070-B046BFA073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Beltway: Getting Around Garbage Collection Gridlock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Mrinal Deo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CS395T Presentation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March 2,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7EF73-3E16-4C50-BDB0-D83AC7BF920B}" type="slidenum">
              <a:rPr lang="en-US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 borrowed from Jennifer Sartor &amp; Kathryn McKinley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0813" cy="1144588"/>
          </a:xfrm>
        </p:spPr>
        <p:txBody>
          <a:bodyPr lIns="82082" tIns="41761" rIns="82082" bIns="41761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 dirty="0" smtClean="0"/>
              <a:t>New Mechanisms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0812" cy="1727200"/>
          </a:xfrm>
        </p:spPr>
        <p:txBody>
          <a:bodyPr lIns="82082" tIns="41761" rIns="82082" bIns="41761"/>
          <a:lstStyle/>
          <a:p>
            <a:pPr>
              <a:lnSpc>
                <a:spcPct val="90000"/>
              </a:lnSpc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Frames</a:t>
            </a:r>
          </a:p>
          <a:p>
            <a:pPr lvl="1">
              <a:lnSpc>
                <a:spcPct val="90000"/>
              </a:lnSpc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Incrementality with cheap </a:t>
            </a:r>
            <a:r>
              <a:rPr lang="en-US" dirty="0" smtClean="0"/>
              <a:t>w</a:t>
            </a:r>
            <a:r>
              <a:rPr lang="en-US" dirty="0" smtClean="0"/>
              <a:t>rite barrier</a:t>
            </a:r>
            <a:endParaRPr lang="en-US" dirty="0" smtClean="0"/>
          </a:p>
          <a:p>
            <a:pPr lvl="1">
              <a:lnSpc>
                <a:spcPct val="90000"/>
              </a:lnSpc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One for each &lt;source, target&gt; frame pair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8313" y="3282950"/>
            <a:ext cx="7770812" cy="1223963"/>
            <a:chOff x="325" y="2280"/>
            <a:chExt cx="5397" cy="850"/>
          </a:xfrm>
        </p:grpSpPr>
        <p:sp>
          <p:nvSpPr>
            <p:cNvPr id="27700" name="AutoShape 5"/>
            <p:cNvSpPr>
              <a:spLocks noChangeArrowheads="1"/>
            </p:cNvSpPr>
            <p:nvPr/>
          </p:nvSpPr>
          <p:spPr bwMode="auto">
            <a:xfrm>
              <a:off x="325" y="2280"/>
              <a:ext cx="5397" cy="850"/>
            </a:xfrm>
            <a:prstGeom prst="roundRect">
              <a:avLst>
                <a:gd name="adj" fmla="val 10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701" name="Rectangle 6"/>
            <p:cNvSpPr>
              <a:spLocks noChangeArrowheads="1"/>
            </p:cNvSpPr>
            <p:nvPr/>
          </p:nvSpPr>
          <p:spPr bwMode="auto">
            <a:xfrm>
              <a:off x="325" y="2280"/>
              <a:ext cx="5397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6038" rIns="90488" bIns="46038">
              <a:spAutoFit/>
            </a:bodyPr>
            <a:lstStyle/>
            <a:p>
              <a:pPr marL="1036638" lvl="2" indent="-206375">
                <a:lnSpc>
                  <a:spcPct val="90000"/>
                </a:lnSpc>
                <a:spcBef>
                  <a:spcPts val="450"/>
                </a:spcBef>
                <a:buClr>
                  <a:srgbClr val="000000"/>
                </a:buClr>
                <a:buFont typeface="Times New Roman" pitchFamily="18" charset="0"/>
                <a:buChar char="•"/>
                <a:tabLst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  <a:tab pos="8148638" algn="l"/>
                  <a:tab pos="8555038" algn="l"/>
                  <a:tab pos="8963025" algn="l"/>
                </a:tabLst>
              </a:pPr>
              <a:r>
                <a:rPr lang="en-US">
                  <a:latin typeface="Calibri" pitchFamily="34" charset="0"/>
                </a:rPr>
                <a:t>2</a:t>
              </a:r>
              <a:r>
                <a:rPr lang="en-US" baseline="42000">
                  <a:latin typeface="Calibri" pitchFamily="34" charset="0"/>
                </a:rPr>
                <a:t>n</a:t>
              </a:r>
              <a:r>
                <a:rPr lang="en-US">
                  <a:latin typeface="Calibri" pitchFamily="34" charset="0"/>
                </a:rPr>
                <a:t>-aligned contiguous virtual memory space</a:t>
              </a:r>
            </a:p>
            <a:p>
              <a:pPr marL="1036638" lvl="2" indent="-206375">
                <a:lnSpc>
                  <a:spcPct val="90000"/>
                </a:lnSpc>
                <a:spcBef>
                  <a:spcPts val="363"/>
                </a:spcBef>
                <a:buClr>
                  <a:srgbClr val="000000"/>
                </a:buClr>
                <a:buFont typeface="Times New Roman" pitchFamily="18" charset="0"/>
                <a:buChar char="•"/>
                <a:tabLst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  <a:tab pos="8148638" algn="l"/>
                  <a:tab pos="8555038" algn="l"/>
                  <a:tab pos="8963025" algn="l"/>
                </a:tabLst>
              </a:pPr>
              <a:r>
                <a:rPr lang="en-US">
                  <a:latin typeface="Calibri" pitchFamily="34" charset="0"/>
                </a:rPr>
                <a:t>Accommodates an increment*</a:t>
              </a:r>
            </a:p>
            <a:p>
              <a:pPr marL="1036638" lvl="2" indent="-206375">
                <a:lnSpc>
                  <a:spcPct val="90000"/>
                </a:lnSpc>
                <a:spcBef>
                  <a:spcPts val="450"/>
                </a:spcBef>
                <a:buClr>
                  <a:srgbClr val="000000"/>
                </a:buClr>
                <a:buFont typeface="Times New Roman" pitchFamily="18" charset="0"/>
                <a:buChar char="•"/>
                <a:tabLst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  <a:tab pos="8148638" algn="l"/>
                  <a:tab pos="8555038" algn="l"/>
                  <a:tab pos="8963025" algn="l"/>
                </a:tabLst>
              </a:pPr>
              <a:r>
                <a:rPr lang="en-US">
                  <a:latin typeface="Calibri" pitchFamily="34" charset="0"/>
                </a:rPr>
                <a:t>Allows fast </a:t>
              </a:r>
              <a:r>
                <a:rPr lang="en-US" i="1">
                  <a:latin typeface="Calibri" pitchFamily="34" charset="0"/>
                </a:rPr>
                <a:t>inter-increment</a:t>
              </a:r>
              <a:r>
                <a:rPr lang="en-US">
                  <a:latin typeface="Calibri" pitchFamily="34" charset="0"/>
                </a:rPr>
                <a:t> w/b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55650" y="4608513"/>
            <a:ext cx="8388350" cy="1303337"/>
            <a:chOff x="525" y="3200"/>
            <a:chExt cx="5825" cy="905"/>
          </a:xfrm>
        </p:grpSpPr>
        <p:sp>
          <p:nvSpPr>
            <p:cNvPr id="27658" name="AutoShape 8"/>
            <p:cNvSpPr>
              <a:spLocks noChangeArrowheads="1"/>
            </p:cNvSpPr>
            <p:nvPr/>
          </p:nvSpPr>
          <p:spPr bwMode="auto">
            <a:xfrm>
              <a:off x="575" y="3240"/>
              <a:ext cx="5400" cy="568"/>
            </a:xfrm>
            <a:prstGeom prst="roundRect">
              <a:avLst>
                <a:gd name="adj" fmla="val 16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59" name="Rectangle 9"/>
            <p:cNvSpPr>
              <a:spLocks noChangeArrowheads="1"/>
            </p:cNvSpPr>
            <p:nvPr/>
          </p:nvSpPr>
          <p:spPr bwMode="auto">
            <a:xfrm>
              <a:off x="734" y="3640"/>
              <a:ext cx="29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7x2</a:t>
              </a:r>
              <a:r>
                <a:rPr lang="en-US" sz="1100" baseline="40000">
                  <a:latin typeface="Calibri" pitchFamily="34" charset="0"/>
                </a:rPr>
                <a:t>f</a:t>
              </a:r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774" y="3386"/>
              <a:ext cx="1601" cy="196"/>
            </a:xfrm>
            <a:prstGeom prst="roundRect">
              <a:avLst>
                <a:gd name="adj" fmla="val 5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7661" name="Group 11"/>
            <p:cNvGrpSpPr>
              <a:grpSpLocks/>
            </p:cNvGrpSpPr>
            <p:nvPr/>
          </p:nvGrpSpPr>
          <p:grpSpPr bwMode="auto">
            <a:xfrm>
              <a:off x="823" y="3434"/>
              <a:ext cx="530" cy="106"/>
              <a:chOff x="823" y="3434"/>
              <a:chExt cx="530" cy="106"/>
            </a:xfrm>
          </p:grpSpPr>
          <p:sp>
            <p:nvSpPr>
              <p:cNvPr id="27695" name="AutoShape 12"/>
              <p:cNvSpPr>
                <a:spLocks noChangeArrowheads="1"/>
              </p:cNvSpPr>
              <p:nvPr/>
            </p:nvSpPr>
            <p:spPr bwMode="auto">
              <a:xfrm>
                <a:off x="824" y="3436"/>
                <a:ext cx="529" cy="103"/>
              </a:xfrm>
              <a:prstGeom prst="roundRect">
                <a:avLst>
                  <a:gd name="adj" fmla="val 968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7696" name="Group 13"/>
              <p:cNvGrpSpPr>
                <a:grpSpLocks/>
              </p:cNvGrpSpPr>
              <p:nvPr/>
            </p:nvGrpSpPr>
            <p:grpSpPr bwMode="auto">
              <a:xfrm>
                <a:off x="823" y="3434"/>
                <a:ext cx="530" cy="106"/>
                <a:chOff x="823" y="3434"/>
                <a:chExt cx="530" cy="106"/>
              </a:xfrm>
            </p:grpSpPr>
            <p:sp>
              <p:nvSpPr>
                <p:cNvPr id="27697" name="Line 14"/>
                <p:cNvSpPr>
                  <a:spLocks noChangeShapeType="1"/>
                </p:cNvSpPr>
                <p:nvPr/>
              </p:nvSpPr>
              <p:spPr bwMode="auto">
                <a:xfrm>
                  <a:off x="824" y="353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823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352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96977" name="AutoShape 17"/>
            <p:cNvSpPr>
              <a:spLocks noChangeArrowheads="1"/>
            </p:cNvSpPr>
            <p:nvPr/>
          </p:nvSpPr>
          <p:spPr bwMode="auto">
            <a:xfrm>
              <a:off x="2424" y="3386"/>
              <a:ext cx="1601" cy="196"/>
            </a:xfrm>
            <a:prstGeom prst="roundRect">
              <a:avLst>
                <a:gd name="adj" fmla="val 5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7663" name="Group 18"/>
            <p:cNvGrpSpPr>
              <a:grpSpLocks/>
            </p:cNvGrpSpPr>
            <p:nvPr/>
          </p:nvGrpSpPr>
          <p:grpSpPr bwMode="auto">
            <a:xfrm>
              <a:off x="2473" y="3434"/>
              <a:ext cx="531" cy="106"/>
              <a:chOff x="2473" y="3434"/>
              <a:chExt cx="531" cy="106"/>
            </a:xfrm>
          </p:grpSpPr>
          <p:sp>
            <p:nvSpPr>
              <p:cNvPr id="27690" name="AutoShape 19"/>
              <p:cNvSpPr>
                <a:spLocks noChangeArrowheads="1"/>
              </p:cNvSpPr>
              <p:nvPr/>
            </p:nvSpPr>
            <p:spPr bwMode="auto">
              <a:xfrm>
                <a:off x="2474" y="3436"/>
                <a:ext cx="530" cy="103"/>
              </a:xfrm>
              <a:prstGeom prst="roundRect">
                <a:avLst>
                  <a:gd name="adj" fmla="val 968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7691" name="Group 20"/>
              <p:cNvGrpSpPr>
                <a:grpSpLocks/>
              </p:cNvGrpSpPr>
              <p:nvPr/>
            </p:nvGrpSpPr>
            <p:grpSpPr bwMode="auto">
              <a:xfrm>
                <a:off x="2473" y="3434"/>
                <a:ext cx="531" cy="106"/>
                <a:chOff x="2473" y="3434"/>
                <a:chExt cx="531" cy="106"/>
              </a:xfrm>
            </p:grpSpPr>
            <p:sp>
              <p:nvSpPr>
                <p:cNvPr id="27692" name="Line 21"/>
                <p:cNvSpPr>
                  <a:spLocks noChangeShapeType="1"/>
                </p:cNvSpPr>
                <p:nvPr/>
              </p:nvSpPr>
              <p:spPr bwMode="auto">
                <a:xfrm>
                  <a:off x="2474" y="353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473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4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003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96984" name="AutoShape 24"/>
            <p:cNvSpPr>
              <a:spLocks noChangeArrowheads="1"/>
            </p:cNvSpPr>
            <p:nvPr/>
          </p:nvSpPr>
          <p:spPr bwMode="auto">
            <a:xfrm>
              <a:off x="4074" y="3386"/>
              <a:ext cx="1602" cy="196"/>
            </a:xfrm>
            <a:prstGeom prst="roundRect">
              <a:avLst>
                <a:gd name="adj" fmla="val 5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7665" name="Group 25"/>
            <p:cNvGrpSpPr>
              <a:grpSpLocks/>
            </p:cNvGrpSpPr>
            <p:nvPr/>
          </p:nvGrpSpPr>
          <p:grpSpPr bwMode="auto">
            <a:xfrm>
              <a:off x="4124" y="3434"/>
              <a:ext cx="530" cy="106"/>
              <a:chOff x="4124" y="3434"/>
              <a:chExt cx="530" cy="106"/>
            </a:xfrm>
          </p:grpSpPr>
          <p:sp>
            <p:nvSpPr>
              <p:cNvPr id="27685" name="AutoShape 26"/>
              <p:cNvSpPr>
                <a:spLocks noChangeArrowheads="1"/>
              </p:cNvSpPr>
              <p:nvPr/>
            </p:nvSpPr>
            <p:spPr bwMode="auto">
              <a:xfrm>
                <a:off x="4125" y="3436"/>
                <a:ext cx="529" cy="103"/>
              </a:xfrm>
              <a:prstGeom prst="roundRect">
                <a:avLst>
                  <a:gd name="adj" fmla="val 968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7686" name="Group 27"/>
              <p:cNvGrpSpPr>
                <a:grpSpLocks/>
              </p:cNvGrpSpPr>
              <p:nvPr/>
            </p:nvGrpSpPr>
            <p:grpSpPr bwMode="auto">
              <a:xfrm>
                <a:off x="4124" y="3434"/>
                <a:ext cx="530" cy="106"/>
                <a:chOff x="4124" y="3434"/>
                <a:chExt cx="530" cy="106"/>
              </a:xfrm>
            </p:grpSpPr>
            <p:sp>
              <p:nvSpPr>
                <p:cNvPr id="27687" name="Line 28"/>
                <p:cNvSpPr>
                  <a:spLocks noChangeShapeType="1"/>
                </p:cNvSpPr>
                <p:nvPr/>
              </p:nvSpPr>
              <p:spPr bwMode="auto">
                <a:xfrm>
                  <a:off x="4125" y="353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8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124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653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7666" name="Rectangle 31"/>
            <p:cNvSpPr>
              <a:spLocks noChangeArrowheads="1"/>
            </p:cNvSpPr>
            <p:nvPr/>
          </p:nvSpPr>
          <p:spPr bwMode="auto">
            <a:xfrm>
              <a:off x="2383" y="3640"/>
              <a:ext cx="29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8x2</a:t>
              </a:r>
              <a:r>
                <a:rPr lang="en-US" sz="1100" baseline="40000">
                  <a:latin typeface="Calibri" pitchFamily="34" charset="0"/>
                </a:rPr>
                <a:t>f</a:t>
              </a:r>
            </a:p>
          </p:txBody>
        </p:sp>
        <p:sp>
          <p:nvSpPr>
            <p:cNvPr id="27667" name="Rectangle 32"/>
            <p:cNvSpPr>
              <a:spLocks noChangeArrowheads="1"/>
            </p:cNvSpPr>
            <p:nvPr/>
          </p:nvSpPr>
          <p:spPr bwMode="auto">
            <a:xfrm>
              <a:off x="4041" y="3630"/>
              <a:ext cx="29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9x2</a:t>
              </a:r>
              <a:r>
                <a:rPr lang="en-US" sz="1100" baseline="40000">
                  <a:latin typeface="Calibri" pitchFamily="34" charset="0"/>
                </a:rPr>
                <a:t>f</a:t>
              </a:r>
            </a:p>
          </p:txBody>
        </p:sp>
        <p:sp>
          <p:nvSpPr>
            <p:cNvPr id="296993" name="AutoShape 33"/>
            <p:cNvSpPr>
              <a:spLocks noChangeArrowheads="1"/>
            </p:cNvSpPr>
            <p:nvPr/>
          </p:nvSpPr>
          <p:spPr bwMode="auto">
            <a:xfrm>
              <a:off x="525" y="3386"/>
              <a:ext cx="200" cy="196"/>
            </a:xfrm>
            <a:prstGeom prst="roundRect">
              <a:avLst>
                <a:gd name="adj" fmla="val 5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6994" name="AutoShape 34"/>
            <p:cNvSpPr>
              <a:spLocks noChangeArrowheads="1"/>
            </p:cNvSpPr>
            <p:nvPr/>
          </p:nvSpPr>
          <p:spPr bwMode="auto">
            <a:xfrm>
              <a:off x="5724" y="3386"/>
              <a:ext cx="251" cy="19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70" name="Rectangle 35"/>
            <p:cNvSpPr>
              <a:spLocks noChangeArrowheads="1"/>
            </p:cNvSpPr>
            <p:nvPr/>
          </p:nvSpPr>
          <p:spPr bwMode="auto">
            <a:xfrm>
              <a:off x="5624" y="3630"/>
              <a:ext cx="45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10x2</a:t>
              </a:r>
              <a:r>
                <a:rPr lang="en-US" sz="1100" baseline="40000">
                  <a:latin typeface="Calibri" pitchFamily="34" charset="0"/>
                </a:rPr>
                <a:t>f</a:t>
              </a:r>
            </a:p>
          </p:txBody>
        </p:sp>
        <p:grpSp>
          <p:nvGrpSpPr>
            <p:cNvPr id="27671" name="Group 36"/>
            <p:cNvGrpSpPr>
              <a:grpSpLocks/>
            </p:cNvGrpSpPr>
            <p:nvPr/>
          </p:nvGrpSpPr>
          <p:grpSpPr bwMode="auto">
            <a:xfrm>
              <a:off x="5773" y="3434"/>
              <a:ext cx="530" cy="106"/>
              <a:chOff x="5773" y="3434"/>
              <a:chExt cx="530" cy="106"/>
            </a:xfrm>
          </p:grpSpPr>
          <p:sp>
            <p:nvSpPr>
              <p:cNvPr id="27680" name="AutoShape 37"/>
              <p:cNvSpPr>
                <a:spLocks noChangeArrowheads="1"/>
              </p:cNvSpPr>
              <p:nvPr/>
            </p:nvSpPr>
            <p:spPr bwMode="auto">
              <a:xfrm>
                <a:off x="5774" y="3436"/>
                <a:ext cx="529" cy="103"/>
              </a:xfrm>
              <a:prstGeom prst="roundRect">
                <a:avLst>
                  <a:gd name="adj" fmla="val 968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7681" name="Group 38"/>
              <p:cNvGrpSpPr>
                <a:grpSpLocks/>
              </p:cNvGrpSpPr>
              <p:nvPr/>
            </p:nvGrpSpPr>
            <p:grpSpPr bwMode="auto">
              <a:xfrm>
                <a:off x="5773" y="3434"/>
                <a:ext cx="530" cy="106"/>
                <a:chOff x="5773" y="3434"/>
                <a:chExt cx="530" cy="106"/>
              </a:xfrm>
            </p:grpSpPr>
            <p:sp>
              <p:nvSpPr>
                <p:cNvPr id="27682" name="Line 39"/>
                <p:cNvSpPr>
                  <a:spLocks noChangeShapeType="1"/>
                </p:cNvSpPr>
                <p:nvPr/>
              </p:nvSpPr>
              <p:spPr bwMode="auto">
                <a:xfrm>
                  <a:off x="5774" y="353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3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5773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4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6302" y="3434"/>
                  <a:ext cx="1" cy="10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7672" name="AutoShape 42"/>
            <p:cNvSpPr>
              <a:spLocks noChangeArrowheads="1"/>
            </p:cNvSpPr>
            <p:nvPr/>
          </p:nvSpPr>
          <p:spPr bwMode="auto">
            <a:xfrm>
              <a:off x="5975" y="3240"/>
              <a:ext cx="375" cy="635"/>
            </a:xfrm>
            <a:prstGeom prst="roundRect">
              <a:avLst>
                <a:gd name="adj" fmla="val 255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73" name="Rectangle 43"/>
            <p:cNvSpPr>
              <a:spLocks noChangeArrowheads="1"/>
            </p:cNvSpPr>
            <p:nvPr/>
          </p:nvSpPr>
          <p:spPr bwMode="auto">
            <a:xfrm>
              <a:off x="3544" y="3923"/>
              <a:ext cx="36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frame</a:t>
              </a:r>
            </a:p>
          </p:txBody>
        </p:sp>
        <p:sp>
          <p:nvSpPr>
            <p:cNvPr id="27674" name="Rectangle 44"/>
            <p:cNvSpPr>
              <a:spLocks noChangeArrowheads="1"/>
            </p:cNvSpPr>
            <p:nvPr/>
          </p:nvSpPr>
          <p:spPr bwMode="auto">
            <a:xfrm>
              <a:off x="2303" y="3923"/>
              <a:ext cx="53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increment</a:t>
              </a:r>
            </a:p>
          </p:txBody>
        </p:sp>
        <p:sp>
          <p:nvSpPr>
            <p:cNvPr id="27675" name="Line 45"/>
            <p:cNvSpPr>
              <a:spLocks noChangeShapeType="1"/>
            </p:cNvSpPr>
            <p:nvPr/>
          </p:nvSpPr>
          <p:spPr bwMode="auto">
            <a:xfrm flipH="1" flipV="1">
              <a:off x="3373" y="3532"/>
              <a:ext cx="352" cy="3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46"/>
            <p:cNvSpPr>
              <a:spLocks noChangeShapeType="1"/>
            </p:cNvSpPr>
            <p:nvPr/>
          </p:nvSpPr>
          <p:spPr bwMode="auto">
            <a:xfrm flipV="1">
              <a:off x="2623" y="3532"/>
              <a:ext cx="99" cy="3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Rectangle 47"/>
            <p:cNvSpPr>
              <a:spLocks noChangeArrowheads="1"/>
            </p:cNvSpPr>
            <p:nvPr/>
          </p:nvSpPr>
          <p:spPr bwMode="auto">
            <a:xfrm>
              <a:off x="3156" y="3200"/>
              <a:ext cx="20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1100">
                  <a:latin typeface="Calibri" pitchFamily="34" charset="0"/>
                </a:rPr>
                <a:t>2</a:t>
              </a:r>
              <a:r>
                <a:rPr lang="en-US" sz="1100" baseline="40000">
                  <a:latin typeface="Calibri" pitchFamily="34" charset="0"/>
                </a:rPr>
                <a:t>f</a:t>
              </a:r>
            </a:p>
          </p:txBody>
        </p:sp>
        <p:sp>
          <p:nvSpPr>
            <p:cNvPr id="27678" name="Line 48"/>
            <p:cNvSpPr>
              <a:spLocks noChangeShapeType="1"/>
            </p:cNvSpPr>
            <p:nvPr/>
          </p:nvSpPr>
          <p:spPr bwMode="auto">
            <a:xfrm flipH="1">
              <a:off x="2422" y="3288"/>
              <a:ext cx="75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9" name="Line 49"/>
            <p:cNvSpPr>
              <a:spLocks noChangeShapeType="1"/>
            </p:cNvSpPr>
            <p:nvPr/>
          </p:nvSpPr>
          <p:spPr bwMode="auto">
            <a:xfrm>
              <a:off x="3324" y="3288"/>
              <a:ext cx="7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0" name="Rectangle 50"/>
          <p:cNvSpPr>
            <a:spLocks noChangeArrowheads="1"/>
          </p:cNvSpPr>
          <p:nvPr/>
        </p:nvSpPr>
        <p:spPr bwMode="auto">
          <a:xfrm>
            <a:off x="684213" y="2832100"/>
            <a:ext cx="8005762" cy="3305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97011" name="Rectangle 51"/>
          <p:cNvSpPr>
            <a:spLocks noChangeArrowheads="1"/>
          </p:cNvSpPr>
          <p:nvPr/>
        </p:nvSpPr>
        <p:spPr bwMode="auto">
          <a:xfrm>
            <a:off x="766763" y="2873375"/>
            <a:ext cx="784225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07975" indent="-307975">
              <a:lnSpc>
                <a:spcPct val="90000"/>
              </a:lnSpc>
              <a:spcBef>
                <a:spcPts val="638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900">
                <a:latin typeface="Calibri" pitchFamily="34" charset="0"/>
              </a:rPr>
              <a:t>Dynamic, conservative copy reserve</a:t>
            </a:r>
          </a:p>
          <a:p>
            <a:pPr marL="669925" lvl="1" indent="-255588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Only reserve as much as necessary</a:t>
            </a:r>
          </a:p>
          <a:p>
            <a:pPr marL="307975" indent="-307975">
              <a:lnSpc>
                <a:spcPct val="90000"/>
              </a:lnSpc>
              <a:spcBef>
                <a:spcPts val="638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900">
                <a:latin typeface="Calibri" pitchFamily="34" charset="0"/>
              </a:rPr>
              <a:t>GC triggers</a:t>
            </a:r>
          </a:p>
          <a:p>
            <a:pPr marL="669925" lvl="1" indent="-255588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Don’t necessarily collect only when full</a:t>
            </a:r>
          </a:p>
          <a:p>
            <a:pPr marL="307975" indent="-307975">
              <a:lnSpc>
                <a:spcPct val="90000"/>
              </a:lnSpc>
              <a:spcBef>
                <a:spcPts val="638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900">
                <a:latin typeface="Calibri" pitchFamily="34" charset="0"/>
              </a:rPr>
              <a:t>Remembered sets</a:t>
            </a:r>
          </a:p>
          <a:p>
            <a:pPr marL="669925" lvl="1" indent="-255588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One for each &lt;source, target&gt; frame pair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8743-0F59-485D-887B-929BB64D95C2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uild="p" autoUpdateAnimBg="0"/>
      <p:bldP spid="297010" grpId="0" animBg="1"/>
      <p:bldP spid="297011" grpId="0" uiExpand="1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Results!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New garbage collector toolkit</a:t>
            </a:r>
          </a:p>
          <a:p>
            <a:r>
              <a:rPr lang="en-US" smtClean="0"/>
              <a:t>6 SPEC benchmarks, best time of 5 runs, 33 heap sizes!</a:t>
            </a:r>
          </a:p>
          <a:p>
            <a:r>
              <a:rPr lang="en-US" smtClean="0"/>
              <a:t>Try fixed and variable nurseries</a:t>
            </a:r>
          </a:p>
          <a:p>
            <a:r>
              <a:rPr lang="en-US" smtClean="0"/>
              <a:t>Beltway robust against heap sizes</a:t>
            </a:r>
          </a:p>
          <a:p>
            <a:r>
              <a:rPr lang="en-US" smtClean="0"/>
              <a:t>MMU &amp; responsiveness </a:t>
            </a:r>
          </a:p>
          <a:p>
            <a:pPr lvl="1"/>
            <a:r>
              <a:rPr lang="en-US" smtClean="0"/>
              <a:t>Time utilized by mutator, taken by collector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6758-F32B-4566-85E9-8C5B43734C6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Should we use Copying or MS for the nursery. </a:t>
            </a:r>
          </a:p>
          <a:p>
            <a:r>
              <a:rPr lang="en-US" sz="3000" dirty="0" smtClean="0"/>
              <a:t>Would </a:t>
            </a:r>
            <a:r>
              <a:rPr lang="en-US" sz="3000" dirty="0" smtClean="0"/>
              <a:t>Beltway work concurrently?</a:t>
            </a:r>
          </a:p>
          <a:p>
            <a:r>
              <a:rPr lang="en-US" sz="3000" dirty="0" smtClean="0"/>
              <a:t>Is Beltway parallelizable?</a:t>
            </a:r>
          </a:p>
          <a:p>
            <a:r>
              <a:rPr lang="en-US" sz="3000" dirty="0" smtClean="0"/>
              <a:t>How </a:t>
            </a:r>
            <a:r>
              <a:rPr lang="en-US" sz="3000" dirty="0" smtClean="0"/>
              <a:t>would this do with cache/paging</a:t>
            </a:r>
            <a:r>
              <a:rPr lang="en-US" sz="3000" dirty="0" smtClean="0"/>
              <a:t>?</a:t>
            </a:r>
          </a:p>
          <a:p>
            <a:r>
              <a:rPr lang="en-US" sz="3000" smtClean="0"/>
              <a:t>Why </a:t>
            </a:r>
            <a:r>
              <a:rPr lang="en-US" sz="3000" dirty="0" smtClean="0"/>
              <a:t>was Beltway not ubiquitously adopted?</a:t>
            </a:r>
          </a:p>
          <a:p>
            <a:pPr lvl="1"/>
            <a:r>
              <a:rPr lang="en-US" sz="2600" dirty="0" smtClean="0"/>
              <a:t>Tuning X?</a:t>
            </a:r>
          </a:p>
          <a:p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E9A5-46C5-4935-B38E-4BEBDAAA35C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/>
              <a:t>Could copy very old objects many </a:t>
            </a:r>
            <a:r>
              <a:rPr lang="en-US" sz="3000" dirty="0" smtClean="0"/>
              <a:t>times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Requires </a:t>
            </a:r>
            <a:r>
              <a:rPr lang="en-US" sz="3000" dirty="0" smtClean="0"/>
              <a:t>3</a:t>
            </a:r>
            <a:r>
              <a:rPr lang="en-US" sz="3000" baseline="30000" dirty="0" smtClean="0"/>
              <a:t>rd</a:t>
            </a:r>
            <a:r>
              <a:rPr lang="en-US" sz="3000" dirty="0" smtClean="0"/>
              <a:t> belt for completeness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Mature Object Space = completeness w/o whole heap collection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Beltway X.X doesn’t do older-first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Beltway uses fixed nursery, but variable </a:t>
            </a:r>
            <a:r>
              <a:rPr lang="en-US" sz="3000" dirty="0" smtClean="0"/>
              <a:t>better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1F4B-E5BC-4B42-B840-680C32F42F4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2087562"/>
          </a:xfrm>
        </p:spPr>
        <p:txBody>
          <a:bodyPr/>
          <a:lstStyle/>
          <a:p>
            <a:r>
              <a:rPr lang="en-US" dirty="0" smtClean="0"/>
              <a:t>2004 – close to 40 </a:t>
            </a:r>
            <a:r>
              <a:rPr lang="en-US" dirty="0" smtClean="0"/>
              <a:t>years of research in GC. </a:t>
            </a:r>
          </a:p>
          <a:p>
            <a:r>
              <a:rPr lang="en-US" dirty="0" smtClean="0"/>
              <a:t>Many New GC algorithms proposed. </a:t>
            </a:r>
          </a:p>
          <a:p>
            <a:r>
              <a:rPr lang="en-US" dirty="0" smtClean="0"/>
              <a:t>Cherry-pick the best features and fine tune them. </a:t>
            </a:r>
            <a:r>
              <a:rPr lang="en-US" dirty="0" smtClean="0"/>
              <a:t>Why??</a:t>
            </a:r>
            <a:endParaRPr lang="en-US" dirty="0" smtClean="0"/>
          </a:p>
          <a:p>
            <a:r>
              <a:rPr lang="en-US" dirty="0" smtClean="0"/>
              <a:t>GC </a:t>
            </a:r>
            <a:r>
              <a:rPr lang="en-US" dirty="0" smtClean="0"/>
              <a:t>performance is not that intuitive.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BBC-B8B1-434B-A2D0-B9756C2CEAC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DCED-A019-4DE5-9EE0-6D570750DDE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199" y="1493839"/>
            <a:ext cx="4343401" cy="40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57338"/>
            <a:ext cx="41148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5715000"/>
            <a:ext cx="5467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0813" cy="1144588"/>
          </a:xfrm>
        </p:spPr>
        <p:txBody>
          <a:bodyPr lIns="82082" tIns="41761" rIns="82082" bIns="41761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 smtClean="0"/>
              <a:t>5 Key Ideas in Copying GC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685213" cy="3581400"/>
          </a:xfrm>
        </p:spPr>
        <p:txBody>
          <a:bodyPr lIns="82082" tIns="41761" rIns="82082" bIns="41761"/>
          <a:lstStyle/>
          <a:p>
            <a:pPr marL="550863" indent="-550863">
              <a:lnSpc>
                <a:spcPct val="90000"/>
              </a:lnSpc>
              <a:spcBef>
                <a:spcPts val="550"/>
              </a:spcBef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500" dirty="0" smtClean="0"/>
              <a:t>Generational hypothesis </a:t>
            </a:r>
            <a:r>
              <a:rPr lang="en-US" sz="2200" dirty="0" smtClean="0"/>
              <a:t>(</a:t>
            </a:r>
            <a:r>
              <a:rPr lang="en-US" sz="2200" dirty="0" err="1" smtClean="0"/>
              <a:t>Ungar</a:t>
            </a:r>
            <a:r>
              <a:rPr lang="en-US" sz="2200" dirty="0" smtClean="0"/>
              <a:t>, Lieberman/Hewitt)</a:t>
            </a:r>
          </a:p>
          <a:p>
            <a:pPr lvl="1" indent="-14288">
              <a:lnSpc>
                <a:spcPct val="90000"/>
              </a:lnSpc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200" dirty="0" smtClean="0"/>
              <a:t>Young objects: most die, so collect frequently</a:t>
            </a:r>
          </a:p>
          <a:p>
            <a:pPr lvl="1" indent="-14288">
              <a:lnSpc>
                <a:spcPct val="90000"/>
              </a:lnSpc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200" dirty="0" smtClean="0"/>
              <a:t>Old objects: most live, so collect infrequently</a:t>
            </a:r>
          </a:p>
          <a:p>
            <a:pPr marL="550863" indent="-550863">
              <a:lnSpc>
                <a:spcPct val="90000"/>
              </a:lnSpc>
              <a:spcBef>
                <a:spcPts val="550"/>
              </a:spcBef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500" dirty="0" smtClean="0"/>
              <a:t>Older-first principle </a:t>
            </a:r>
            <a:r>
              <a:rPr lang="en-US" sz="2200" dirty="0" smtClean="0"/>
              <a:t>(</a:t>
            </a:r>
            <a:r>
              <a:rPr lang="en-US" sz="2200" dirty="0" err="1" smtClean="0"/>
              <a:t>Stefanovic</a:t>
            </a:r>
            <a:r>
              <a:rPr lang="en-US" sz="2200" dirty="0" smtClean="0"/>
              <a:t>/McKinley/Moss)</a:t>
            </a:r>
            <a:endParaRPr lang="en-US" sz="2500" dirty="0" smtClean="0"/>
          </a:p>
          <a:p>
            <a:pPr lvl="1" indent="-14288">
              <a:lnSpc>
                <a:spcPct val="90000"/>
              </a:lnSpc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200" dirty="0" smtClean="0"/>
              <a:t>Give objects as much time to die as possible</a:t>
            </a:r>
          </a:p>
          <a:p>
            <a:pPr marL="550863" indent="-550863">
              <a:lnSpc>
                <a:spcPct val="90000"/>
              </a:lnSpc>
              <a:spcBef>
                <a:spcPts val="550"/>
              </a:spcBef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500" dirty="0" smtClean="0"/>
              <a:t>Incrementality improves responsiveness</a:t>
            </a:r>
          </a:p>
          <a:p>
            <a:pPr marL="550863" indent="-550863">
              <a:lnSpc>
                <a:spcPct val="90000"/>
              </a:lnSpc>
              <a:spcBef>
                <a:spcPts val="550"/>
              </a:spcBef>
              <a:buSzPct val="87000"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500" dirty="0" smtClean="0"/>
              <a:t>Copying GC can improve locality</a:t>
            </a:r>
          </a:p>
          <a:p>
            <a:pPr marL="550863" indent="-550863">
              <a:lnSpc>
                <a:spcPct val="90000"/>
              </a:lnSpc>
              <a:spcBef>
                <a:spcPts val="550"/>
              </a:spcBef>
              <a:buFont typeface="Arial" pitchFamily="34" charset="0"/>
              <a:buNone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endParaRPr lang="en-US" sz="2500" dirty="0" smtClean="0"/>
          </a:p>
          <a:p>
            <a:pPr marL="550863" indent="-550863" algn="ctr">
              <a:lnSpc>
                <a:spcPct val="90000"/>
              </a:lnSpc>
              <a:spcBef>
                <a:spcPts val="550"/>
              </a:spcBef>
              <a:buFont typeface="Arial" pitchFamily="34" charset="0"/>
              <a:buNone/>
              <a:tabLst>
                <a:tab pos="647700" algn="l"/>
                <a:tab pos="1054100" algn="l"/>
                <a:tab pos="1462088" algn="l"/>
                <a:tab pos="1870075" algn="l"/>
                <a:tab pos="2278063" algn="l"/>
                <a:tab pos="2684463" algn="l"/>
                <a:tab pos="3092450" algn="l"/>
                <a:tab pos="3500438" algn="l"/>
                <a:tab pos="3906838" algn="l"/>
                <a:tab pos="4314825" algn="l"/>
                <a:tab pos="4722813" algn="l"/>
                <a:tab pos="5129213" algn="l"/>
                <a:tab pos="5537200" algn="l"/>
                <a:tab pos="5945188" algn="l"/>
                <a:tab pos="6353175" algn="l"/>
                <a:tab pos="6759575" algn="l"/>
                <a:tab pos="7167563" algn="l"/>
                <a:tab pos="7575550" algn="l"/>
                <a:tab pos="7981950" algn="l"/>
                <a:tab pos="8389938" algn="l"/>
              </a:tabLst>
            </a:pPr>
            <a:r>
              <a:rPr lang="en-US" sz="2500" i="1" dirty="0" smtClean="0">
                <a:solidFill>
                  <a:srgbClr val="007FE5"/>
                </a:solidFill>
              </a:rPr>
              <a:t>Can one GC incorporate them all?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FF84-7027-40DC-A0B1-C9EB72A495E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Beltway Collector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5FD2-E61C-4E1B-9651-8EFC98DE02A5}" type="slidenum">
              <a:rPr lang="en-US"/>
              <a:pPr/>
              <a:t>5</a:t>
            </a:fld>
            <a:endParaRPr lang="en-US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85800"/>
            <a:ext cx="6172200" cy="548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90800" y="63362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Increments, Belts , FIFO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681038" y="3559175"/>
            <a:ext cx="8077200" cy="2381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763588" y="3600450"/>
            <a:ext cx="79121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07975" indent="-307975">
              <a:spcBef>
                <a:spcPts val="638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900" dirty="0">
                <a:latin typeface="Calibri" pitchFamily="34" charset="0"/>
              </a:rPr>
              <a:t>Notice:</a:t>
            </a:r>
          </a:p>
          <a:p>
            <a:pPr marL="669925" lvl="1" indent="-255588">
              <a:spcBef>
                <a:spcPts val="363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 dirty="0">
                <a:latin typeface="Calibri" pitchFamily="34" charset="0"/>
              </a:rPr>
              <a:t>Need for copy reserve </a:t>
            </a:r>
            <a:r>
              <a:rPr lang="en-US" dirty="0">
                <a:latin typeface="Calibri" pitchFamily="34" charset="0"/>
              </a:rPr>
              <a:t>(rightmost increment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pPr marL="669925" lvl="1" indent="-255588">
              <a:spcBef>
                <a:spcPts val="363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n-US" sz="2500" dirty="0" smtClean="0">
                <a:latin typeface="Calibri" pitchFamily="34" charset="0"/>
              </a:rPr>
              <a:t>Corresponds </a:t>
            </a:r>
            <a:r>
              <a:rPr lang="en-US" sz="2500" dirty="0">
                <a:latin typeface="Calibri" pitchFamily="34" charset="0"/>
              </a:rPr>
              <a:t>to “OF-Mix” GC </a:t>
            </a:r>
            <a:r>
              <a:rPr lang="en-US" dirty="0">
                <a:latin typeface="Calibri" pitchFamily="34" charset="0"/>
              </a:rPr>
              <a:t>[</a:t>
            </a:r>
            <a:r>
              <a:rPr lang="en-US" dirty="0" err="1">
                <a:latin typeface="Calibri" pitchFamily="34" charset="0"/>
              </a:rPr>
              <a:t>Stefanovic</a:t>
            </a:r>
            <a:r>
              <a:rPr lang="en-US" dirty="0">
                <a:latin typeface="Calibri" pitchFamily="34" charset="0"/>
              </a:rPr>
              <a:t> 99]</a:t>
            </a:r>
          </a:p>
          <a:p>
            <a:pPr marL="669925" lvl="1" indent="-255588">
              <a:spcBef>
                <a:spcPts val="363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 dirty="0">
                <a:latin typeface="Calibri" pitchFamily="34" charset="0"/>
              </a:rPr>
              <a:t>Semi-Space </a:t>
            </a:r>
            <a:r>
              <a:rPr lang="en-US" dirty="0">
                <a:latin typeface="Calibri" pitchFamily="34" charset="0"/>
              </a:rPr>
              <a:t>(degenerate form, 2 increments)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0813" cy="1144588"/>
          </a:xfrm>
        </p:spPr>
        <p:txBody>
          <a:bodyPr lIns="82082" tIns="41761" rIns="82082" bIns="41761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 dirty="0" smtClean="0"/>
              <a:t>A Simple Example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12825" y="2058988"/>
            <a:ext cx="7085013" cy="736600"/>
            <a:chOff x="703" y="1430"/>
            <a:chExt cx="4921" cy="511"/>
          </a:xfrm>
        </p:grpSpPr>
        <p:sp>
          <p:nvSpPr>
            <p:cNvPr id="289798" name="AutoShape 6"/>
            <p:cNvSpPr>
              <a:spLocks noChangeArrowheads="1"/>
            </p:cNvSpPr>
            <p:nvPr/>
          </p:nvSpPr>
          <p:spPr bwMode="auto">
            <a:xfrm>
              <a:off x="703" y="1430"/>
              <a:ext cx="4921" cy="511"/>
            </a:xfrm>
            <a:prstGeom prst="roundRect">
              <a:avLst>
                <a:gd name="adj" fmla="val 18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744" name="Group 7"/>
            <p:cNvGrpSpPr>
              <a:grpSpLocks/>
            </p:cNvGrpSpPr>
            <p:nvPr/>
          </p:nvGrpSpPr>
          <p:grpSpPr bwMode="auto">
            <a:xfrm>
              <a:off x="1443" y="1634"/>
              <a:ext cx="530" cy="104"/>
              <a:chOff x="1443" y="1634"/>
              <a:chExt cx="530" cy="104"/>
            </a:xfrm>
          </p:grpSpPr>
          <p:sp>
            <p:nvSpPr>
              <p:cNvPr id="20781" name="Line 8"/>
              <p:cNvSpPr>
                <a:spLocks noChangeShapeType="1"/>
              </p:cNvSpPr>
              <p:nvPr/>
            </p:nvSpPr>
            <p:spPr bwMode="auto">
              <a:xfrm>
                <a:off x="1444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2" name="Line 9"/>
              <p:cNvSpPr>
                <a:spLocks noChangeShapeType="1"/>
              </p:cNvSpPr>
              <p:nvPr/>
            </p:nvSpPr>
            <p:spPr bwMode="auto">
              <a:xfrm flipV="1">
                <a:off x="1443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3" name="Line 10"/>
              <p:cNvSpPr>
                <a:spLocks noChangeShapeType="1"/>
              </p:cNvSpPr>
              <p:nvPr/>
            </p:nvSpPr>
            <p:spPr bwMode="auto">
              <a:xfrm flipV="1">
                <a:off x="1972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45" name="Group 11"/>
            <p:cNvGrpSpPr>
              <a:grpSpLocks/>
            </p:cNvGrpSpPr>
            <p:nvPr/>
          </p:nvGrpSpPr>
          <p:grpSpPr bwMode="auto">
            <a:xfrm>
              <a:off x="2025" y="1634"/>
              <a:ext cx="530" cy="104"/>
              <a:chOff x="2025" y="1634"/>
              <a:chExt cx="530" cy="104"/>
            </a:xfrm>
          </p:grpSpPr>
          <p:sp>
            <p:nvSpPr>
              <p:cNvPr id="20778" name="Line 12"/>
              <p:cNvSpPr>
                <a:spLocks noChangeShapeType="1"/>
              </p:cNvSpPr>
              <p:nvPr/>
            </p:nvSpPr>
            <p:spPr bwMode="auto">
              <a:xfrm>
                <a:off x="2026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9" name="Line 13"/>
              <p:cNvSpPr>
                <a:spLocks noChangeShapeType="1"/>
              </p:cNvSpPr>
              <p:nvPr/>
            </p:nvSpPr>
            <p:spPr bwMode="auto">
              <a:xfrm flipV="1">
                <a:off x="2025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0" name="Line 14"/>
              <p:cNvSpPr>
                <a:spLocks noChangeShapeType="1"/>
              </p:cNvSpPr>
              <p:nvPr/>
            </p:nvSpPr>
            <p:spPr bwMode="auto">
              <a:xfrm flipV="1">
                <a:off x="2554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46" name="Group 15"/>
            <p:cNvGrpSpPr>
              <a:grpSpLocks/>
            </p:cNvGrpSpPr>
            <p:nvPr/>
          </p:nvGrpSpPr>
          <p:grpSpPr bwMode="auto">
            <a:xfrm>
              <a:off x="2607" y="1634"/>
              <a:ext cx="530" cy="104"/>
              <a:chOff x="2607" y="1634"/>
              <a:chExt cx="530" cy="104"/>
            </a:xfrm>
          </p:grpSpPr>
          <p:sp>
            <p:nvSpPr>
              <p:cNvPr id="20775" name="Line 16"/>
              <p:cNvSpPr>
                <a:spLocks noChangeShapeType="1"/>
              </p:cNvSpPr>
              <p:nvPr/>
            </p:nvSpPr>
            <p:spPr bwMode="auto">
              <a:xfrm>
                <a:off x="2608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6" name="Line 17"/>
              <p:cNvSpPr>
                <a:spLocks noChangeShapeType="1"/>
              </p:cNvSpPr>
              <p:nvPr/>
            </p:nvSpPr>
            <p:spPr bwMode="auto">
              <a:xfrm flipV="1">
                <a:off x="2607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7" name="Line 18"/>
              <p:cNvSpPr>
                <a:spLocks noChangeShapeType="1"/>
              </p:cNvSpPr>
              <p:nvPr/>
            </p:nvSpPr>
            <p:spPr bwMode="auto">
              <a:xfrm flipV="1">
                <a:off x="3136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47" name="Group 19"/>
            <p:cNvGrpSpPr>
              <a:grpSpLocks/>
            </p:cNvGrpSpPr>
            <p:nvPr/>
          </p:nvGrpSpPr>
          <p:grpSpPr bwMode="auto">
            <a:xfrm>
              <a:off x="3189" y="1634"/>
              <a:ext cx="530" cy="104"/>
              <a:chOff x="3189" y="1634"/>
              <a:chExt cx="530" cy="104"/>
            </a:xfrm>
          </p:grpSpPr>
          <p:sp>
            <p:nvSpPr>
              <p:cNvPr id="20772" name="Line 20"/>
              <p:cNvSpPr>
                <a:spLocks noChangeShapeType="1"/>
              </p:cNvSpPr>
              <p:nvPr/>
            </p:nvSpPr>
            <p:spPr bwMode="auto">
              <a:xfrm>
                <a:off x="3190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3" name="Line 21"/>
              <p:cNvSpPr>
                <a:spLocks noChangeShapeType="1"/>
              </p:cNvSpPr>
              <p:nvPr/>
            </p:nvSpPr>
            <p:spPr bwMode="auto">
              <a:xfrm flipV="1">
                <a:off x="3189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4" name="Line 22"/>
              <p:cNvSpPr>
                <a:spLocks noChangeShapeType="1"/>
              </p:cNvSpPr>
              <p:nvPr/>
            </p:nvSpPr>
            <p:spPr bwMode="auto">
              <a:xfrm flipV="1">
                <a:off x="3718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48" name="Group 23"/>
            <p:cNvGrpSpPr>
              <a:grpSpLocks/>
            </p:cNvGrpSpPr>
            <p:nvPr/>
          </p:nvGrpSpPr>
          <p:grpSpPr bwMode="auto">
            <a:xfrm>
              <a:off x="3771" y="1634"/>
              <a:ext cx="530" cy="104"/>
              <a:chOff x="3771" y="1634"/>
              <a:chExt cx="530" cy="104"/>
            </a:xfrm>
          </p:grpSpPr>
          <p:sp>
            <p:nvSpPr>
              <p:cNvPr id="20769" name="Line 24"/>
              <p:cNvSpPr>
                <a:spLocks noChangeShapeType="1"/>
              </p:cNvSpPr>
              <p:nvPr/>
            </p:nvSpPr>
            <p:spPr bwMode="auto">
              <a:xfrm>
                <a:off x="3772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0" name="Line 25"/>
              <p:cNvSpPr>
                <a:spLocks noChangeShapeType="1"/>
              </p:cNvSpPr>
              <p:nvPr/>
            </p:nvSpPr>
            <p:spPr bwMode="auto">
              <a:xfrm flipV="1">
                <a:off x="3771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1" name="Line 26"/>
              <p:cNvSpPr>
                <a:spLocks noChangeShapeType="1"/>
              </p:cNvSpPr>
              <p:nvPr/>
            </p:nvSpPr>
            <p:spPr bwMode="auto">
              <a:xfrm flipV="1">
                <a:off x="4300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49" name="Group 27"/>
            <p:cNvGrpSpPr>
              <a:grpSpLocks/>
            </p:cNvGrpSpPr>
            <p:nvPr/>
          </p:nvGrpSpPr>
          <p:grpSpPr bwMode="auto">
            <a:xfrm>
              <a:off x="4353" y="1634"/>
              <a:ext cx="530" cy="104"/>
              <a:chOff x="4353" y="1634"/>
              <a:chExt cx="530" cy="104"/>
            </a:xfrm>
          </p:grpSpPr>
          <p:sp>
            <p:nvSpPr>
              <p:cNvPr id="20766" name="Line 28"/>
              <p:cNvSpPr>
                <a:spLocks noChangeShapeType="1"/>
              </p:cNvSpPr>
              <p:nvPr/>
            </p:nvSpPr>
            <p:spPr bwMode="auto">
              <a:xfrm>
                <a:off x="4354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7" name="Line 29"/>
              <p:cNvSpPr>
                <a:spLocks noChangeShapeType="1"/>
              </p:cNvSpPr>
              <p:nvPr/>
            </p:nvSpPr>
            <p:spPr bwMode="auto">
              <a:xfrm flipV="1">
                <a:off x="4353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8" name="Line 30"/>
              <p:cNvSpPr>
                <a:spLocks noChangeShapeType="1"/>
              </p:cNvSpPr>
              <p:nvPr/>
            </p:nvSpPr>
            <p:spPr bwMode="auto">
              <a:xfrm flipV="1">
                <a:off x="4882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50" name="Group 31"/>
            <p:cNvGrpSpPr>
              <a:grpSpLocks/>
            </p:cNvGrpSpPr>
            <p:nvPr/>
          </p:nvGrpSpPr>
          <p:grpSpPr bwMode="auto">
            <a:xfrm>
              <a:off x="4935" y="1634"/>
              <a:ext cx="530" cy="104"/>
              <a:chOff x="4935" y="1634"/>
              <a:chExt cx="530" cy="104"/>
            </a:xfrm>
          </p:grpSpPr>
          <p:sp>
            <p:nvSpPr>
              <p:cNvPr id="20763" name="Line 32"/>
              <p:cNvSpPr>
                <a:spLocks noChangeShapeType="1"/>
              </p:cNvSpPr>
              <p:nvPr/>
            </p:nvSpPr>
            <p:spPr bwMode="auto">
              <a:xfrm>
                <a:off x="4936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4" name="Line 33"/>
              <p:cNvSpPr>
                <a:spLocks noChangeShapeType="1"/>
              </p:cNvSpPr>
              <p:nvPr/>
            </p:nvSpPr>
            <p:spPr bwMode="auto">
              <a:xfrm flipV="1">
                <a:off x="4935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5" name="Line 34"/>
              <p:cNvSpPr>
                <a:spLocks noChangeShapeType="1"/>
              </p:cNvSpPr>
              <p:nvPr/>
            </p:nvSpPr>
            <p:spPr bwMode="auto">
              <a:xfrm flipV="1">
                <a:off x="5464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51" name="Group 35"/>
            <p:cNvGrpSpPr>
              <a:grpSpLocks/>
            </p:cNvGrpSpPr>
            <p:nvPr/>
          </p:nvGrpSpPr>
          <p:grpSpPr bwMode="auto">
            <a:xfrm>
              <a:off x="861" y="1634"/>
              <a:ext cx="530" cy="104"/>
              <a:chOff x="861" y="1634"/>
              <a:chExt cx="530" cy="104"/>
            </a:xfrm>
          </p:grpSpPr>
          <p:sp>
            <p:nvSpPr>
              <p:cNvPr id="20760" name="Line 36"/>
              <p:cNvSpPr>
                <a:spLocks noChangeShapeType="1"/>
              </p:cNvSpPr>
              <p:nvPr/>
            </p:nvSpPr>
            <p:spPr bwMode="auto">
              <a:xfrm>
                <a:off x="862" y="173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1" name="Line 37"/>
              <p:cNvSpPr>
                <a:spLocks noChangeShapeType="1"/>
              </p:cNvSpPr>
              <p:nvPr/>
            </p:nvSpPr>
            <p:spPr bwMode="auto">
              <a:xfrm flipV="1">
                <a:off x="861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2" name="Line 38"/>
              <p:cNvSpPr>
                <a:spLocks noChangeShapeType="1"/>
              </p:cNvSpPr>
              <p:nvPr/>
            </p:nvSpPr>
            <p:spPr bwMode="auto">
              <a:xfrm flipV="1">
                <a:off x="1390" y="1634"/>
                <a:ext cx="1" cy="10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52" name="Rectangle 39"/>
            <p:cNvSpPr>
              <a:spLocks noChangeArrowheads="1"/>
            </p:cNvSpPr>
            <p:nvPr/>
          </p:nvSpPr>
          <p:spPr bwMode="auto">
            <a:xfrm>
              <a:off x="1048" y="178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0</a:t>
              </a:r>
            </a:p>
          </p:txBody>
        </p:sp>
        <p:sp>
          <p:nvSpPr>
            <p:cNvPr id="20753" name="Rectangle 40"/>
            <p:cNvSpPr>
              <a:spLocks noChangeArrowheads="1"/>
            </p:cNvSpPr>
            <p:nvPr/>
          </p:nvSpPr>
          <p:spPr bwMode="auto">
            <a:xfrm>
              <a:off x="1618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</a:t>
              </a:r>
            </a:p>
          </p:txBody>
        </p:sp>
        <p:sp>
          <p:nvSpPr>
            <p:cNvPr id="20754" name="Rectangle 41"/>
            <p:cNvSpPr>
              <a:spLocks noChangeArrowheads="1"/>
            </p:cNvSpPr>
            <p:nvPr/>
          </p:nvSpPr>
          <p:spPr bwMode="auto">
            <a:xfrm>
              <a:off x="2187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2</a:t>
              </a:r>
            </a:p>
          </p:txBody>
        </p:sp>
        <p:sp>
          <p:nvSpPr>
            <p:cNvPr id="20755" name="Rectangle 42"/>
            <p:cNvSpPr>
              <a:spLocks noChangeArrowheads="1"/>
            </p:cNvSpPr>
            <p:nvPr/>
          </p:nvSpPr>
          <p:spPr bwMode="auto">
            <a:xfrm>
              <a:off x="2776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3</a:t>
              </a:r>
            </a:p>
          </p:txBody>
        </p:sp>
        <p:sp>
          <p:nvSpPr>
            <p:cNvPr id="20756" name="Rectangle 43"/>
            <p:cNvSpPr>
              <a:spLocks noChangeArrowheads="1"/>
            </p:cNvSpPr>
            <p:nvPr/>
          </p:nvSpPr>
          <p:spPr bwMode="auto">
            <a:xfrm>
              <a:off x="3358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4</a:t>
              </a:r>
            </a:p>
          </p:txBody>
        </p:sp>
        <p:sp>
          <p:nvSpPr>
            <p:cNvPr id="20757" name="Rectangle 44"/>
            <p:cNvSpPr>
              <a:spLocks noChangeArrowheads="1"/>
            </p:cNvSpPr>
            <p:nvPr/>
          </p:nvSpPr>
          <p:spPr bwMode="auto">
            <a:xfrm>
              <a:off x="3940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5</a:t>
              </a:r>
            </a:p>
          </p:txBody>
        </p:sp>
        <p:sp>
          <p:nvSpPr>
            <p:cNvPr id="20758" name="Rectangle 45"/>
            <p:cNvSpPr>
              <a:spLocks noChangeArrowheads="1"/>
            </p:cNvSpPr>
            <p:nvPr/>
          </p:nvSpPr>
          <p:spPr bwMode="auto">
            <a:xfrm>
              <a:off x="4522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6</a:t>
              </a:r>
            </a:p>
          </p:txBody>
        </p:sp>
        <p:sp>
          <p:nvSpPr>
            <p:cNvPr id="20759" name="Rectangle 46"/>
            <p:cNvSpPr>
              <a:spLocks noChangeArrowheads="1"/>
            </p:cNvSpPr>
            <p:nvPr/>
          </p:nvSpPr>
          <p:spPr bwMode="auto">
            <a:xfrm>
              <a:off x="5104" y="178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7</a:t>
              </a:r>
            </a:p>
          </p:txBody>
        </p:sp>
      </p:grpSp>
      <p:sp>
        <p:nvSpPr>
          <p:cNvPr id="289839" name="Rectangle 47"/>
          <p:cNvSpPr>
            <a:spLocks noChangeArrowheads="1"/>
          </p:cNvSpPr>
          <p:nvPr/>
        </p:nvSpPr>
        <p:spPr bwMode="auto">
          <a:xfrm>
            <a:off x="3832225" y="3200400"/>
            <a:ext cx="12207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82" tIns="41761" rIns="82082" bIns="41761">
            <a:spAutoFit/>
          </a:bodyPr>
          <a:lstStyle/>
          <a:p>
            <a:pPr algn="ctr">
              <a:spcBef>
                <a:spcPts val="363"/>
              </a:spcBef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>
                <a:latin typeface="Calibri" pitchFamily="34" charset="0"/>
              </a:rPr>
              <a:t>Increments</a:t>
            </a:r>
          </a:p>
        </p:txBody>
      </p: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1641475" y="2435225"/>
            <a:ext cx="5867400" cy="765175"/>
            <a:chOff x="1140" y="1691"/>
            <a:chExt cx="4075" cy="531"/>
          </a:xfrm>
        </p:grpSpPr>
        <p:sp>
          <p:nvSpPr>
            <p:cNvPr id="20735" name="Line 49"/>
            <p:cNvSpPr>
              <a:spLocks noChangeShapeType="1"/>
            </p:cNvSpPr>
            <p:nvPr/>
          </p:nvSpPr>
          <p:spPr bwMode="auto">
            <a:xfrm flipH="1" flipV="1">
              <a:off x="1140" y="1691"/>
              <a:ext cx="1695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6" name="Line 50"/>
            <p:cNvSpPr>
              <a:spLocks noChangeShapeType="1"/>
            </p:cNvSpPr>
            <p:nvPr/>
          </p:nvSpPr>
          <p:spPr bwMode="auto">
            <a:xfrm flipH="1" flipV="1">
              <a:off x="1723" y="1691"/>
              <a:ext cx="1166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7" name="Line 51"/>
            <p:cNvSpPr>
              <a:spLocks noChangeShapeType="1"/>
            </p:cNvSpPr>
            <p:nvPr/>
          </p:nvSpPr>
          <p:spPr bwMode="auto">
            <a:xfrm flipH="1" flipV="1">
              <a:off x="2305" y="1691"/>
              <a:ext cx="690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8" name="Line 52"/>
            <p:cNvSpPr>
              <a:spLocks noChangeShapeType="1"/>
            </p:cNvSpPr>
            <p:nvPr/>
          </p:nvSpPr>
          <p:spPr bwMode="auto">
            <a:xfrm flipH="1" flipV="1">
              <a:off x="2834" y="1691"/>
              <a:ext cx="266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9" name="Line 53"/>
            <p:cNvSpPr>
              <a:spLocks noChangeShapeType="1"/>
            </p:cNvSpPr>
            <p:nvPr/>
          </p:nvSpPr>
          <p:spPr bwMode="auto">
            <a:xfrm flipV="1">
              <a:off x="3205" y="1691"/>
              <a:ext cx="264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0" name="Line 54"/>
            <p:cNvSpPr>
              <a:spLocks noChangeShapeType="1"/>
            </p:cNvSpPr>
            <p:nvPr/>
          </p:nvSpPr>
          <p:spPr bwMode="auto">
            <a:xfrm flipV="1">
              <a:off x="3311" y="1691"/>
              <a:ext cx="688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1" name="Line 55"/>
            <p:cNvSpPr>
              <a:spLocks noChangeShapeType="1"/>
            </p:cNvSpPr>
            <p:nvPr/>
          </p:nvSpPr>
          <p:spPr bwMode="auto">
            <a:xfrm flipV="1">
              <a:off x="3417" y="1691"/>
              <a:ext cx="1164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2" name="Line 56"/>
            <p:cNvSpPr>
              <a:spLocks noChangeShapeType="1"/>
            </p:cNvSpPr>
            <p:nvPr/>
          </p:nvSpPr>
          <p:spPr bwMode="auto">
            <a:xfrm flipV="1">
              <a:off x="3522" y="1691"/>
              <a:ext cx="1693" cy="53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849" name="Rectangle 57"/>
          <p:cNvSpPr>
            <a:spLocks noChangeArrowheads="1"/>
          </p:cNvSpPr>
          <p:nvPr/>
        </p:nvSpPr>
        <p:spPr bwMode="auto">
          <a:xfrm>
            <a:off x="4267200" y="1670050"/>
            <a:ext cx="5365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82" tIns="41761" rIns="82082" bIns="41761">
            <a:spAutoFit/>
          </a:bodyPr>
          <a:lstStyle/>
          <a:p>
            <a:pPr algn="ctr">
              <a:spcBef>
                <a:spcPts val="363"/>
              </a:spcBef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>
                <a:latin typeface="Calibri" pitchFamily="34" charset="0"/>
              </a:rPr>
              <a:t>Belt</a:t>
            </a:r>
          </a:p>
        </p:txBody>
      </p: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1293813" y="1839913"/>
            <a:ext cx="6556375" cy="1587"/>
            <a:chOff x="898" y="1278"/>
            <a:chExt cx="4553" cy="1"/>
          </a:xfrm>
        </p:grpSpPr>
        <p:sp>
          <p:nvSpPr>
            <p:cNvPr id="20733" name="Line 59"/>
            <p:cNvSpPr>
              <a:spLocks noChangeShapeType="1"/>
            </p:cNvSpPr>
            <p:nvPr/>
          </p:nvSpPr>
          <p:spPr bwMode="auto">
            <a:xfrm flipH="1">
              <a:off x="898" y="1278"/>
              <a:ext cx="2066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4" name="Line 60"/>
            <p:cNvSpPr>
              <a:spLocks noChangeShapeType="1"/>
            </p:cNvSpPr>
            <p:nvPr/>
          </p:nvSpPr>
          <p:spPr bwMode="auto">
            <a:xfrm flipH="1">
              <a:off x="3385" y="1278"/>
              <a:ext cx="2066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lg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98525" y="1528763"/>
            <a:ext cx="7315200" cy="2133600"/>
            <a:chOff x="624" y="1061"/>
            <a:chExt cx="5080" cy="1482"/>
          </a:xfrm>
        </p:grpSpPr>
        <p:sp>
          <p:nvSpPr>
            <p:cNvPr id="20690" name="AutoShape 62"/>
            <p:cNvSpPr>
              <a:spLocks noChangeArrowheads="1"/>
            </p:cNvSpPr>
            <p:nvPr/>
          </p:nvSpPr>
          <p:spPr bwMode="auto">
            <a:xfrm>
              <a:off x="624" y="1061"/>
              <a:ext cx="5080" cy="1482"/>
            </a:xfrm>
            <a:prstGeom prst="roundRect">
              <a:avLst>
                <a:gd name="adj" fmla="val 56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91" name="Group 63"/>
            <p:cNvGrpSpPr>
              <a:grpSpLocks/>
            </p:cNvGrpSpPr>
            <p:nvPr/>
          </p:nvGrpSpPr>
          <p:grpSpPr bwMode="auto">
            <a:xfrm>
              <a:off x="703" y="1432"/>
              <a:ext cx="4921" cy="511"/>
              <a:chOff x="703" y="1432"/>
              <a:chExt cx="4921" cy="511"/>
            </a:xfrm>
          </p:grpSpPr>
          <p:sp>
            <p:nvSpPr>
              <p:cNvPr id="289856" name="AutoShape 64"/>
              <p:cNvSpPr>
                <a:spLocks noChangeArrowheads="1"/>
              </p:cNvSpPr>
              <p:nvPr/>
            </p:nvSpPr>
            <p:spPr bwMode="auto">
              <a:xfrm>
                <a:off x="703" y="1431"/>
                <a:ext cx="4920" cy="512"/>
              </a:xfrm>
              <a:prstGeom prst="roundRect">
                <a:avLst>
                  <a:gd name="adj" fmla="val 18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>
                <a:outerShdw blurRad="63500" dist="107763" dir="2700000" algn="ctr" rotWithShape="0">
                  <a:srgbClr val="000000">
                    <a:alpha val="74998"/>
                  </a:srgbClr>
                </a:outerShdw>
              </a:effectLst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93" name="Group 65"/>
              <p:cNvGrpSpPr>
                <a:grpSpLocks/>
              </p:cNvGrpSpPr>
              <p:nvPr/>
            </p:nvGrpSpPr>
            <p:grpSpPr bwMode="auto">
              <a:xfrm>
                <a:off x="1443" y="1635"/>
                <a:ext cx="530" cy="104"/>
                <a:chOff x="1443" y="1635"/>
                <a:chExt cx="530" cy="104"/>
              </a:xfrm>
            </p:grpSpPr>
            <p:sp>
              <p:nvSpPr>
                <p:cNvPr id="20730" name="Line 66"/>
                <p:cNvSpPr>
                  <a:spLocks noChangeShapeType="1"/>
                </p:cNvSpPr>
                <p:nvPr/>
              </p:nvSpPr>
              <p:spPr bwMode="auto">
                <a:xfrm>
                  <a:off x="1444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1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443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2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1972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4" name="Group 69"/>
              <p:cNvGrpSpPr>
                <a:grpSpLocks/>
              </p:cNvGrpSpPr>
              <p:nvPr/>
            </p:nvGrpSpPr>
            <p:grpSpPr bwMode="auto">
              <a:xfrm>
                <a:off x="2025" y="1635"/>
                <a:ext cx="530" cy="104"/>
                <a:chOff x="2025" y="1635"/>
                <a:chExt cx="530" cy="104"/>
              </a:xfrm>
            </p:grpSpPr>
            <p:sp>
              <p:nvSpPr>
                <p:cNvPr id="20727" name="Line 70"/>
                <p:cNvSpPr>
                  <a:spLocks noChangeShapeType="1"/>
                </p:cNvSpPr>
                <p:nvPr/>
              </p:nvSpPr>
              <p:spPr bwMode="auto">
                <a:xfrm>
                  <a:off x="2026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8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025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9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2554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5" name="Group 73"/>
              <p:cNvGrpSpPr>
                <a:grpSpLocks/>
              </p:cNvGrpSpPr>
              <p:nvPr/>
            </p:nvGrpSpPr>
            <p:grpSpPr bwMode="auto">
              <a:xfrm>
                <a:off x="2607" y="1635"/>
                <a:ext cx="530" cy="104"/>
                <a:chOff x="2607" y="1635"/>
                <a:chExt cx="530" cy="104"/>
              </a:xfrm>
            </p:grpSpPr>
            <p:sp>
              <p:nvSpPr>
                <p:cNvPr id="20724" name="Line 74"/>
                <p:cNvSpPr>
                  <a:spLocks noChangeShapeType="1"/>
                </p:cNvSpPr>
                <p:nvPr/>
              </p:nvSpPr>
              <p:spPr bwMode="auto">
                <a:xfrm>
                  <a:off x="2608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5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607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6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3136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6" name="Group 77"/>
              <p:cNvGrpSpPr>
                <a:grpSpLocks/>
              </p:cNvGrpSpPr>
              <p:nvPr/>
            </p:nvGrpSpPr>
            <p:grpSpPr bwMode="auto">
              <a:xfrm>
                <a:off x="3189" y="1635"/>
                <a:ext cx="531" cy="104"/>
                <a:chOff x="3189" y="1635"/>
                <a:chExt cx="531" cy="104"/>
              </a:xfrm>
            </p:grpSpPr>
            <p:sp>
              <p:nvSpPr>
                <p:cNvPr id="20721" name="Line 78"/>
                <p:cNvSpPr>
                  <a:spLocks noChangeShapeType="1"/>
                </p:cNvSpPr>
                <p:nvPr/>
              </p:nvSpPr>
              <p:spPr bwMode="auto">
                <a:xfrm>
                  <a:off x="3190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2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3189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3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3719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7" name="Group 81"/>
              <p:cNvGrpSpPr>
                <a:grpSpLocks/>
              </p:cNvGrpSpPr>
              <p:nvPr/>
            </p:nvGrpSpPr>
            <p:grpSpPr bwMode="auto">
              <a:xfrm>
                <a:off x="3771" y="1635"/>
                <a:ext cx="531" cy="104"/>
                <a:chOff x="3771" y="1635"/>
                <a:chExt cx="531" cy="104"/>
              </a:xfrm>
            </p:grpSpPr>
            <p:sp>
              <p:nvSpPr>
                <p:cNvPr id="20718" name="Line 82"/>
                <p:cNvSpPr>
                  <a:spLocks noChangeShapeType="1"/>
                </p:cNvSpPr>
                <p:nvPr/>
              </p:nvSpPr>
              <p:spPr bwMode="auto">
                <a:xfrm>
                  <a:off x="3772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9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3771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0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4301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8" name="Group 85"/>
              <p:cNvGrpSpPr>
                <a:grpSpLocks/>
              </p:cNvGrpSpPr>
              <p:nvPr/>
            </p:nvGrpSpPr>
            <p:grpSpPr bwMode="auto">
              <a:xfrm>
                <a:off x="4353" y="1635"/>
                <a:ext cx="531" cy="104"/>
                <a:chOff x="4353" y="1635"/>
                <a:chExt cx="531" cy="104"/>
              </a:xfrm>
            </p:grpSpPr>
            <p:sp>
              <p:nvSpPr>
                <p:cNvPr id="20715" name="Line 86"/>
                <p:cNvSpPr>
                  <a:spLocks noChangeShapeType="1"/>
                </p:cNvSpPr>
                <p:nvPr/>
              </p:nvSpPr>
              <p:spPr bwMode="auto">
                <a:xfrm>
                  <a:off x="4354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6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4353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7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4883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99" name="Group 89"/>
              <p:cNvGrpSpPr>
                <a:grpSpLocks/>
              </p:cNvGrpSpPr>
              <p:nvPr/>
            </p:nvGrpSpPr>
            <p:grpSpPr bwMode="auto">
              <a:xfrm>
                <a:off x="4936" y="1635"/>
                <a:ext cx="530" cy="104"/>
                <a:chOff x="4936" y="1635"/>
                <a:chExt cx="530" cy="104"/>
              </a:xfrm>
            </p:grpSpPr>
            <p:sp>
              <p:nvSpPr>
                <p:cNvPr id="20712" name="Line 90"/>
                <p:cNvSpPr>
                  <a:spLocks noChangeShapeType="1"/>
                </p:cNvSpPr>
                <p:nvPr/>
              </p:nvSpPr>
              <p:spPr bwMode="auto">
                <a:xfrm>
                  <a:off x="4937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3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4936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4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5465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700" name="Group 93"/>
              <p:cNvGrpSpPr>
                <a:grpSpLocks/>
              </p:cNvGrpSpPr>
              <p:nvPr/>
            </p:nvGrpSpPr>
            <p:grpSpPr bwMode="auto">
              <a:xfrm>
                <a:off x="861" y="1635"/>
                <a:ext cx="530" cy="104"/>
                <a:chOff x="861" y="1635"/>
                <a:chExt cx="530" cy="104"/>
              </a:xfrm>
            </p:grpSpPr>
            <p:sp>
              <p:nvSpPr>
                <p:cNvPr id="20709" name="Line 94"/>
                <p:cNvSpPr>
                  <a:spLocks noChangeShapeType="1"/>
                </p:cNvSpPr>
                <p:nvPr/>
              </p:nvSpPr>
              <p:spPr bwMode="auto">
                <a:xfrm>
                  <a:off x="862" y="173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0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861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1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1390" y="1635"/>
                  <a:ext cx="1" cy="10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01" name="Rectangle 97"/>
              <p:cNvSpPr>
                <a:spLocks noChangeArrowheads="1"/>
              </p:cNvSpPr>
              <p:nvPr/>
            </p:nvSpPr>
            <p:spPr bwMode="auto">
              <a:xfrm>
                <a:off x="1049" y="178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0702" name="Rectangle 98"/>
              <p:cNvSpPr>
                <a:spLocks noChangeArrowheads="1"/>
              </p:cNvSpPr>
              <p:nvPr/>
            </p:nvSpPr>
            <p:spPr bwMode="auto">
              <a:xfrm>
                <a:off x="1618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0703" name="Rectangle 99"/>
              <p:cNvSpPr>
                <a:spLocks noChangeArrowheads="1"/>
              </p:cNvSpPr>
              <p:nvPr/>
            </p:nvSpPr>
            <p:spPr bwMode="auto">
              <a:xfrm>
                <a:off x="2188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0704" name="Rectangle 100"/>
              <p:cNvSpPr>
                <a:spLocks noChangeArrowheads="1"/>
              </p:cNvSpPr>
              <p:nvPr/>
            </p:nvSpPr>
            <p:spPr bwMode="auto">
              <a:xfrm>
                <a:off x="2776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0705" name="Rectangle 101"/>
              <p:cNvSpPr>
                <a:spLocks noChangeArrowheads="1"/>
              </p:cNvSpPr>
              <p:nvPr/>
            </p:nvSpPr>
            <p:spPr bwMode="auto">
              <a:xfrm>
                <a:off x="3358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0706" name="Rectangle 102"/>
              <p:cNvSpPr>
                <a:spLocks noChangeArrowheads="1"/>
              </p:cNvSpPr>
              <p:nvPr/>
            </p:nvSpPr>
            <p:spPr bwMode="auto">
              <a:xfrm>
                <a:off x="3940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0707" name="Rectangle 103"/>
              <p:cNvSpPr>
                <a:spLocks noChangeArrowheads="1"/>
              </p:cNvSpPr>
              <p:nvPr/>
            </p:nvSpPr>
            <p:spPr bwMode="auto">
              <a:xfrm>
                <a:off x="4522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0708" name="Rectangle 104"/>
              <p:cNvSpPr>
                <a:spLocks noChangeArrowheads="1"/>
              </p:cNvSpPr>
              <p:nvPr/>
            </p:nvSpPr>
            <p:spPr bwMode="auto">
              <a:xfrm>
                <a:off x="5104" y="1789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7</a:t>
                </a:r>
              </a:p>
            </p:txBody>
          </p:sp>
        </p:grpSp>
      </p:grpSp>
      <p:grpSp>
        <p:nvGrpSpPr>
          <p:cNvPr id="23" name="Group 105"/>
          <p:cNvGrpSpPr>
            <a:grpSpLocks/>
          </p:cNvGrpSpPr>
          <p:nvPr/>
        </p:nvGrpSpPr>
        <p:grpSpPr bwMode="auto">
          <a:xfrm>
            <a:off x="1222375" y="2058988"/>
            <a:ext cx="801688" cy="447675"/>
            <a:chOff x="849" y="1430"/>
            <a:chExt cx="557" cy="311"/>
          </a:xfrm>
        </p:grpSpPr>
        <p:sp>
          <p:nvSpPr>
            <p:cNvPr id="20683" name="AutoShape 106"/>
            <p:cNvSpPr>
              <a:spLocks noChangeArrowheads="1"/>
            </p:cNvSpPr>
            <p:nvPr/>
          </p:nvSpPr>
          <p:spPr bwMode="auto">
            <a:xfrm>
              <a:off x="849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84" name="Group 107"/>
            <p:cNvGrpSpPr>
              <a:grpSpLocks/>
            </p:cNvGrpSpPr>
            <p:nvPr/>
          </p:nvGrpSpPr>
          <p:grpSpPr bwMode="auto">
            <a:xfrm>
              <a:off x="859" y="1628"/>
              <a:ext cx="530" cy="108"/>
              <a:chOff x="859" y="1628"/>
              <a:chExt cx="530" cy="108"/>
            </a:xfrm>
          </p:grpSpPr>
          <p:sp>
            <p:nvSpPr>
              <p:cNvPr id="20685" name="AutoShape 108"/>
              <p:cNvSpPr>
                <a:spLocks noChangeArrowheads="1"/>
              </p:cNvSpPr>
              <p:nvPr/>
            </p:nvSpPr>
            <p:spPr bwMode="auto">
              <a:xfrm>
                <a:off x="860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86" name="Group 109"/>
              <p:cNvGrpSpPr>
                <a:grpSpLocks/>
              </p:cNvGrpSpPr>
              <p:nvPr/>
            </p:nvGrpSpPr>
            <p:grpSpPr bwMode="auto">
              <a:xfrm>
                <a:off x="859" y="1628"/>
                <a:ext cx="530" cy="108"/>
                <a:chOff x="859" y="1628"/>
                <a:chExt cx="530" cy="108"/>
              </a:xfrm>
            </p:grpSpPr>
            <p:sp>
              <p:nvSpPr>
                <p:cNvPr id="20687" name="Line 110"/>
                <p:cNvSpPr>
                  <a:spLocks noChangeShapeType="1"/>
                </p:cNvSpPr>
                <p:nvPr/>
              </p:nvSpPr>
              <p:spPr bwMode="auto">
                <a:xfrm>
                  <a:off x="860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8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859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9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1388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6" name="Group 113"/>
          <p:cNvGrpSpPr>
            <a:grpSpLocks/>
          </p:cNvGrpSpPr>
          <p:nvPr/>
        </p:nvGrpSpPr>
        <p:grpSpPr bwMode="auto">
          <a:xfrm>
            <a:off x="2062163" y="2058988"/>
            <a:ext cx="801687" cy="447675"/>
            <a:chOff x="1432" y="1430"/>
            <a:chExt cx="557" cy="311"/>
          </a:xfrm>
        </p:grpSpPr>
        <p:sp>
          <p:nvSpPr>
            <p:cNvPr id="20676" name="AutoShape 114"/>
            <p:cNvSpPr>
              <a:spLocks noChangeArrowheads="1"/>
            </p:cNvSpPr>
            <p:nvPr/>
          </p:nvSpPr>
          <p:spPr bwMode="auto">
            <a:xfrm>
              <a:off x="1432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77" name="Group 115"/>
            <p:cNvGrpSpPr>
              <a:grpSpLocks/>
            </p:cNvGrpSpPr>
            <p:nvPr/>
          </p:nvGrpSpPr>
          <p:grpSpPr bwMode="auto">
            <a:xfrm>
              <a:off x="1441" y="1628"/>
              <a:ext cx="530" cy="108"/>
              <a:chOff x="1441" y="1628"/>
              <a:chExt cx="530" cy="108"/>
            </a:xfrm>
          </p:grpSpPr>
          <p:sp>
            <p:nvSpPr>
              <p:cNvPr id="20678" name="AutoShape 116"/>
              <p:cNvSpPr>
                <a:spLocks noChangeArrowheads="1"/>
              </p:cNvSpPr>
              <p:nvPr/>
            </p:nvSpPr>
            <p:spPr bwMode="auto">
              <a:xfrm>
                <a:off x="1442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79" name="Group 117"/>
              <p:cNvGrpSpPr>
                <a:grpSpLocks/>
              </p:cNvGrpSpPr>
              <p:nvPr/>
            </p:nvGrpSpPr>
            <p:grpSpPr bwMode="auto">
              <a:xfrm>
                <a:off x="1441" y="1628"/>
                <a:ext cx="530" cy="108"/>
                <a:chOff x="1441" y="1628"/>
                <a:chExt cx="530" cy="108"/>
              </a:xfrm>
            </p:grpSpPr>
            <p:sp>
              <p:nvSpPr>
                <p:cNvPr id="20680" name="Line 118"/>
                <p:cNvSpPr>
                  <a:spLocks noChangeShapeType="1"/>
                </p:cNvSpPr>
                <p:nvPr/>
              </p:nvSpPr>
              <p:spPr bwMode="auto">
                <a:xfrm>
                  <a:off x="1442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1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1441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2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1970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" name="Group 121"/>
          <p:cNvGrpSpPr>
            <a:grpSpLocks/>
          </p:cNvGrpSpPr>
          <p:nvPr/>
        </p:nvGrpSpPr>
        <p:grpSpPr bwMode="auto">
          <a:xfrm>
            <a:off x="2900363" y="2058988"/>
            <a:ext cx="801687" cy="447675"/>
            <a:chOff x="2014" y="1430"/>
            <a:chExt cx="557" cy="311"/>
          </a:xfrm>
        </p:grpSpPr>
        <p:sp>
          <p:nvSpPr>
            <p:cNvPr id="20669" name="AutoShape 122"/>
            <p:cNvSpPr>
              <a:spLocks noChangeArrowheads="1"/>
            </p:cNvSpPr>
            <p:nvPr/>
          </p:nvSpPr>
          <p:spPr bwMode="auto">
            <a:xfrm>
              <a:off x="2014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70" name="Group 123"/>
            <p:cNvGrpSpPr>
              <a:grpSpLocks/>
            </p:cNvGrpSpPr>
            <p:nvPr/>
          </p:nvGrpSpPr>
          <p:grpSpPr bwMode="auto">
            <a:xfrm>
              <a:off x="2023" y="1628"/>
              <a:ext cx="530" cy="108"/>
              <a:chOff x="2023" y="1628"/>
              <a:chExt cx="530" cy="108"/>
            </a:xfrm>
          </p:grpSpPr>
          <p:sp>
            <p:nvSpPr>
              <p:cNvPr id="20671" name="AutoShape 124"/>
              <p:cNvSpPr>
                <a:spLocks noChangeArrowheads="1"/>
              </p:cNvSpPr>
              <p:nvPr/>
            </p:nvSpPr>
            <p:spPr bwMode="auto">
              <a:xfrm>
                <a:off x="2024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72" name="Group 125"/>
              <p:cNvGrpSpPr>
                <a:grpSpLocks/>
              </p:cNvGrpSpPr>
              <p:nvPr/>
            </p:nvGrpSpPr>
            <p:grpSpPr bwMode="auto">
              <a:xfrm>
                <a:off x="2023" y="1628"/>
                <a:ext cx="530" cy="108"/>
                <a:chOff x="2023" y="1628"/>
                <a:chExt cx="530" cy="108"/>
              </a:xfrm>
            </p:grpSpPr>
            <p:sp>
              <p:nvSpPr>
                <p:cNvPr id="20673" name="Line 126"/>
                <p:cNvSpPr>
                  <a:spLocks noChangeShapeType="1"/>
                </p:cNvSpPr>
                <p:nvPr/>
              </p:nvSpPr>
              <p:spPr bwMode="auto">
                <a:xfrm>
                  <a:off x="2024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4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2023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5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2552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9984" name="Group 129"/>
          <p:cNvGrpSpPr>
            <a:grpSpLocks/>
          </p:cNvGrpSpPr>
          <p:nvPr/>
        </p:nvGrpSpPr>
        <p:grpSpPr bwMode="auto">
          <a:xfrm>
            <a:off x="3735388" y="2058988"/>
            <a:ext cx="801687" cy="447675"/>
            <a:chOff x="2594" y="1430"/>
            <a:chExt cx="557" cy="311"/>
          </a:xfrm>
        </p:grpSpPr>
        <p:sp>
          <p:nvSpPr>
            <p:cNvPr id="20662" name="AutoShape 130"/>
            <p:cNvSpPr>
              <a:spLocks noChangeArrowheads="1"/>
            </p:cNvSpPr>
            <p:nvPr/>
          </p:nvSpPr>
          <p:spPr bwMode="auto">
            <a:xfrm>
              <a:off x="2594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63" name="Group 131"/>
            <p:cNvGrpSpPr>
              <a:grpSpLocks/>
            </p:cNvGrpSpPr>
            <p:nvPr/>
          </p:nvGrpSpPr>
          <p:grpSpPr bwMode="auto">
            <a:xfrm>
              <a:off x="2603" y="1628"/>
              <a:ext cx="531" cy="108"/>
              <a:chOff x="2603" y="1628"/>
              <a:chExt cx="531" cy="108"/>
            </a:xfrm>
          </p:grpSpPr>
          <p:sp>
            <p:nvSpPr>
              <p:cNvPr id="20664" name="AutoShape 132"/>
              <p:cNvSpPr>
                <a:spLocks noChangeArrowheads="1"/>
              </p:cNvSpPr>
              <p:nvPr/>
            </p:nvSpPr>
            <p:spPr bwMode="auto">
              <a:xfrm>
                <a:off x="2604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65" name="Group 133"/>
              <p:cNvGrpSpPr>
                <a:grpSpLocks/>
              </p:cNvGrpSpPr>
              <p:nvPr/>
            </p:nvGrpSpPr>
            <p:grpSpPr bwMode="auto">
              <a:xfrm>
                <a:off x="2603" y="1628"/>
                <a:ext cx="531" cy="108"/>
                <a:chOff x="2603" y="1628"/>
                <a:chExt cx="531" cy="108"/>
              </a:xfrm>
            </p:grpSpPr>
            <p:sp>
              <p:nvSpPr>
                <p:cNvPr id="20666" name="Line 134"/>
                <p:cNvSpPr>
                  <a:spLocks noChangeShapeType="1"/>
                </p:cNvSpPr>
                <p:nvPr/>
              </p:nvSpPr>
              <p:spPr bwMode="auto">
                <a:xfrm>
                  <a:off x="2604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7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2603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8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133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9993" name="Group 137"/>
          <p:cNvGrpSpPr>
            <a:grpSpLocks/>
          </p:cNvGrpSpPr>
          <p:nvPr/>
        </p:nvGrpSpPr>
        <p:grpSpPr bwMode="auto">
          <a:xfrm>
            <a:off x="4573588" y="2058988"/>
            <a:ext cx="801687" cy="447675"/>
            <a:chOff x="3176" y="1430"/>
            <a:chExt cx="557" cy="311"/>
          </a:xfrm>
        </p:grpSpPr>
        <p:sp>
          <p:nvSpPr>
            <p:cNvPr id="20655" name="AutoShape 138"/>
            <p:cNvSpPr>
              <a:spLocks noChangeArrowheads="1"/>
            </p:cNvSpPr>
            <p:nvPr/>
          </p:nvSpPr>
          <p:spPr bwMode="auto">
            <a:xfrm>
              <a:off x="3176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56" name="Group 139"/>
            <p:cNvGrpSpPr>
              <a:grpSpLocks/>
            </p:cNvGrpSpPr>
            <p:nvPr/>
          </p:nvGrpSpPr>
          <p:grpSpPr bwMode="auto">
            <a:xfrm>
              <a:off x="3186" y="1628"/>
              <a:ext cx="530" cy="108"/>
              <a:chOff x="3186" y="1628"/>
              <a:chExt cx="530" cy="108"/>
            </a:xfrm>
          </p:grpSpPr>
          <p:sp>
            <p:nvSpPr>
              <p:cNvPr id="20657" name="AutoShape 140"/>
              <p:cNvSpPr>
                <a:spLocks noChangeArrowheads="1"/>
              </p:cNvSpPr>
              <p:nvPr/>
            </p:nvSpPr>
            <p:spPr bwMode="auto">
              <a:xfrm>
                <a:off x="3187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58" name="Group 141"/>
              <p:cNvGrpSpPr>
                <a:grpSpLocks/>
              </p:cNvGrpSpPr>
              <p:nvPr/>
            </p:nvGrpSpPr>
            <p:grpSpPr bwMode="auto">
              <a:xfrm>
                <a:off x="3186" y="1628"/>
                <a:ext cx="530" cy="108"/>
                <a:chOff x="3186" y="1628"/>
                <a:chExt cx="530" cy="108"/>
              </a:xfrm>
            </p:grpSpPr>
            <p:sp>
              <p:nvSpPr>
                <p:cNvPr id="20659" name="Line 142"/>
                <p:cNvSpPr>
                  <a:spLocks noChangeShapeType="1"/>
                </p:cNvSpPr>
                <p:nvPr/>
              </p:nvSpPr>
              <p:spPr bwMode="auto">
                <a:xfrm>
                  <a:off x="3187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0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3186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1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3715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0008" name="Group 145"/>
          <p:cNvGrpSpPr>
            <a:grpSpLocks/>
          </p:cNvGrpSpPr>
          <p:nvPr/>
        </p:nvGrpSpPr>
        <p:grpSpPr bwMode="auto">
          <a:xfrm>
            <a:off x="5411788" y="2058988"/>
            <a:ext cx="801687" cy="447675"/>
            <a:chOff x="3758" y="1430"/>
            <a:chExt cx="557" cy="311"/>
          </a:xfrm>
        </p:grpSpPr>
        <p:sp>
          <p:nvSpPr>
            <p:cNvPr id="20648" name="AutoShape 146"/>
            <p:cNvSpPr>
              <a:spLocks noChangeArrowheads="1"/>
            </p:cNvSpPr>
            <p:nvPr/>
          </p:nvSpPr>
          <p:spPr bwMode="auto">
            <a:xfrm>
              <a:off x="3758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49" name="Group 147"/>
            <p:cNvGrpSpPr>
              <a:grpSpLocks/>
            </p:cNvGrpSpPr>
            <p:nvPr/>
          </p:nvGrpSpPr>
          <p:grpSpPr bwMode="auto">
            <a:xfrm>
              <a:off x="3767" y="1628"/>
              <a:ext cx="531" cy="108"/>
              <a:chOff x="3767" y="1628"/>
              <a:chExt cx="531" cy="108"/>
            </a:xfrm>
          </p:grpSpPr>
          <p:sp>
            <p:nvSpPr>
              <p:cNvPr id="20650" name="AutoShape 148"/>
              <p:cNvSpPr>
                <a:spLocks noChangeArrowheads="1"/>
              </p:cNvSpPr>
              <p:nvPr/>
            </p:nvSpPr>
            <p:spPr bwMode="auto">
              <a:xfrm>
                <a:off x="3768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51" name="Group 149"/>
              <p:cNvGrpSpPr>
                <a:grpSpLocks/>
              </p:cNvGrpSpPr>
              <p:nvPr/>
            </p:nvGrpSpPr>
            <p:grpSpPr bwMode="auto">
              <a:xfrm>
                <a:off x="3767" y="1628"/>
                <a:ext cx="531" cy="108"/>
                <a:chOff x="3767" y="1628"/>
                <a:chExt cx="531" cy="108"/>
              </a:xfrm>
            </p:grpSpPr>
            <p:sp>
              <p:nvSpPr>
                <p:cNvPr id="20652" name="Line 150"/>
                <p:cNvSpPr>
                  <a:spLocks noChangeShapeType="1"/>
                </p:cNvSpPr>
                <p:nvPr/>
              </p:nvSpPr>
              <p:spPr bwMode="auto">
                <a:xfrm>
                  <a:off x="3768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53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3767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5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4297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0016" name="Group 153"/>
          <p:cNvGrpSpPr>
            <a:grpSpLocks/>
          </p:cNvGrpSpPr>
          <p:nvPr/>
        </p:nvGrpSpPr>
        <p:grpSpPr bwMode="auto">
          <a:xfrm>
            <a:off x="6251575" y="2058988"/>
            <a:ext cx="801688" cy="447675"/>
            <a:chOff x="4341" y="1430"/>
            <a:chExt cx="557" cy="311"/>
          </a:xfrm>
        </p:grpSpPr>
        <p:sp>
          <p:nvSpPr>
            <p:cNvPr id="20641" name="AutoShape 154"/>
            <p:cNvSpPr>
              <a:spLocks noChangeArrowheads="1"/>
            </p:cNvSpPr>
            <p:nvPr/>
          </p:nvSpPr>
          <p:spPr bwMode="auto">
            <a:xfrm>
              <a:off x="4341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42" name="Group 155"/>
            <p:cNvGrpSpPr>
              <a:grpSpLocks/>
            </p:cNvGrpSpPr>
            <p:nvPr/>
          </p:nvGrpSpPr>
          <p:grpSpPr bwMode="auto">
            <a:xfrm>
              <a:off x="4351" y="1628"/>
              <a:ext cx="530" cy="108"/>
              <a:chOff x="4351" y="1628"/>
              <a:chExt cx="530" cy="108"/>
            </a:xfrm>
          </p:grpSpPr>
          <p:sp>
            <p:nvSpPr>
              <p:cNvPr id="20643" name="AutoShape 156"/>
              <p:cNvSpPr>
                <a:spLocks noChangeArrowheads="1"/>
              </p:cNvSpPr>
              <p:nvPr/>
            </p:nvSpPr>
            <p:spPr bwMode="auto">
              <a:xfrm>
                <a:off x="4352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44" name="Group 157"/>
              <p:cNvGrpSpPr>
                <a:grpSpLocks/>
              </p:cNvGrpSpPr>
              <p:nvPr/>
            </p:nvGrpSpPr>
            <p:grpSpPr bwMode="auto">
              <a:xfrm>
                <a:off x="4351" y="1628"/>
                <a:ext cx="530" cy="108"/>
                <a:chOff x="4351" y="1628"/>
                <a:chExt cx="530" cy="108"/>
              </a:xfrm>
            </p:grpSpPr>
            <p:sp>
              <p:nvSpPr>
                <p:cNvPr id="20645" name="Line 158"/>
                <p:cNvSpPr>
                  <a:spLocks noChangeShapeType="1"/>
                </p:cNvSpPr>
                <p:nvPr/>
              </p:nvSpPr>
              <p:spPr bwMode="auto">
                <a:xfrm>
                  <a:off x="4352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6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4351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7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4880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0026" name="Group 161"/>
          <p:cNvGrpSpPr>
            <a:grpSpLocks/>
          </p:cNvGrpSpPr>
          <p:nvPr/>
        </p:nvGrpSpPr>
        <p:grpSpPr bwMode="auto">
          <a:xfrm>
            <a:off x="1223963" y="2058988"/>
            <a:ext cx="801687" cy="447675"/>
            <a:chOff x="850" y="1430"/>
            <a:chExt cx="557" cy="311"/>
          </a:xfrm>
        </p:grpSpPr>
        <p:sp>
          <p:nvSpPr>
            <p:cNvPr id="20620" name="AutoShape 162"/>
            <p:cNvSpPr>
              <a:spLocks noChangeArrowheads="1"/>
            </p:cNvSpPr>
            <p:nvPr/>
          </p:nvSpPr>
          <p:spPr bwMode="auto">
            <a:xfrm>
              <a:off x="850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21" name="Group 163"/>
            <p:cNvGrpSpPr>
              <a:grpSpLocks/>
            </p:cNvGrpSpPr>
            <p:nvPr/>
          </p:nvGrpSpPr>
          <p:grpSpPr bwMode="auto">
            <a:xfrm>
              <a:off x="859" y="1628"/>
              <a:ext cx="530" cy="108"/>
              <a:chOff x="859" y="1628"/>
              <a:chExt cx="530" cy="108"/>
            </a:xfrm>
          </p:grpSpPr>
          <p:sp>
            <p:nvSpPr>
              <p:cNvPr id="20636" name="AutoShape 164"/>
              <p:cNvSpPr>
                <a:spLocks noChangeArrowheads="1"/>
              </p:cNvSpPr>
              <p:nvPr/>
            </p:nvSpPr>
            <p:spPr bwMode="auto">
              <a:xfrm>
                <a:off x="860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637" name="Group 165"/>
              <p:cNvGrpSpPr>
                <a:grpSpLocks/>
              </p:cNvGrpSpPr>
              <p:nvPr/>
            </p:nvGrpSpPr>
            <p:grpSpPr bwMode="auto">
              <a:xfrm>
                <a:off x="859" y="1628"/>
                <a:ext cx="530" cy="108"/>
                <a:chOff x="859" y="1628"/>
                <a:chExt cx="530" cy="108"/>
              </a:xfrm>
            </p:grpSpPr>
            <p:sp>
              <p:nvSpPr>
                <p:cNvPr id="20638" name="Line 166"/>
                <p:cNvSpPr>
                  <a:spLocks noChangeShapeType="1"/>
                </p:cNvSpPr>
                <p:nvPr/>
              </p:nvSpPr>
              <p:spPr bwMode="auto">
                <a:xfrm>
                  <a:off x="860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39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859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0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1388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622" name="Group 169"/>
            <p:cNvGrpSpPr>
              <a:grpSpLocks/>
            </p:cNvGrpSpPr>
            <p:nvPr/>
          </p:nvGrpSpPr>
          <p:grpSpPr bwMode="auto">
            <a:xfrm>
              <a:off x="873" y="1649"/>
              <a:ext cx="502" cy="78"/>
              <a:chOff x="873" y="1649"/>
              <a:chExt cx="502" cy="78"/>
            </a:xfrm>
          </p:grpSpPr>
          <p:sp>
            <p:nvSpPr>
              <p:cNvPr id="20623" name="AutoShape 170"/>
              <p:cNvSpPr>
                <a:spLocks noChangeArrowheads="1"/>
              </p:cNvSpPr>
              <p:nvPr/>
            </p:nvSpPr>
            <p:spPr bwMode="auto">
              <a:xfrm>
                <a:off x="873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4" name="AutoShape 171"/>
              <p:cNvSpPr>
                <a:spLocks noChangeArrowheads="1"/>
              </p:cNvSpPr>
              <p:nvPr/>
            </p:nvSpPr>
            <p:spPr bwMode="auto">
              <a:xfrm>
                <a:off x="979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5" name="AutoShape 172"/>
              <p:cNvSpPr>
                <a:spLocks noChangeArrowheads="1"/>
              </p:cNvSpPr>
              <p:nvPr/>
            </p:nvSpPr>
            <p:spPr bwMode="auto">
              <a:xfrm>
                <a:off x="1084" y="1649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6" name="AutoShape 173"/>
              <p:cNvSpPr>
                <a:spLocks noChangeArrowheads="1"/>
              </p:cNvSpPr>
              <p:nvPr/>
            </p:nvSpPr>
            <p:spPr bwMode="auto">
              <a:xfrm>
                <a:off x="1031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7" name="AutoShape 174"/>
              <p:cNvSpPr>
                <a:spLocks noChangeArrowheads="1"/>
              </p:cNvSpPr>
              <p:nvPr/>
            </p:nvSpPr>
            <p:spPr bwMode="auto">
              <a:xfrm>
                <a:off x="873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8" name="AutoShape 175"/>
              <p:cNvSpPr>
                <a:spLocks noChangeArrowheads="1"/>
              </p:cNvSpPr>
              <p:nvPr/>
            </p:nvSpPr>
            <p:spPr bwMode="auto">
              <a:xfrm>
                <a:off x="1084" y="1702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29" name="AutoShape 176"/>
              <p:cNvSpPr>
                <a:spLocks noChangeArrowheads="1"/>
              </p:cNvSpPr>
              <p:nvPr/>
            </p:nvSpPr>
            <p:spPr bwMode="auto">
              <a:xfrm>
                <a:off x="1190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0" name="AutoShape 177"/>
              <p:cNvSpPr>
                <a:spLocks noChangeArrowheads="1"/>
              </p:cNvSpPr>
              <p:nvPr/>
            </p:nvSpPr>
            <p:spPr bwMode="auto">
              <a:xfrm>
                <a:off x="1137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1" name="AutoShape 178"/>
              <p:cNvSpPr>
                <a:spLocks noChangeArrowheads="1"/>
              </p:cNvSpPr>
              <p:nvPr/>
            </p:nvSpPr>
            <p:spPr bwMode="auto">
              <a:xfrm>
                <a:off x="1243" y="1702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2" name="AutoShape 179"/>
              <p:cNvSpPr>
                <a:spLocks noChangeArrowheads="1"/>
              </p:cNvSpPr>
              <p:nvPr/>
            </p:nvSpPr>
            <p:spPr bwMode="auto">
              <a:xfrm>
                <a:off x="1243" y="1649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3" name="AutoShape 180"/>
              <p:cNvSpPr>
                <a:spLocks noChangeArrowheads="1"/>
              </p:cNvSpPr>
              <p:nvPr/>
            </p:nvSpPr>
            <p:spPr bwMode="auto">
              <a:xfrm>
                <a:off x="1349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4" name="AutoShape 181"/>
              <p:cNvSpPr>
                <a:spLocks noChangeArrowheads="1"/>
              </p:cNvSpPr>
              <p:nvPr/>
            </p:nvSpPr>
            <p:spPr bwMode="auto">
              <a:xfrm>
                <a:off x="1349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635" name="AutoShape 182"/>
              <p:cNvSpPr>
                <a:spLocks noChangeArrowheads="1"/>
              </p:cNvSpPr>
              <p:nvPr/>
            </p:nvSpPr>
            <p:spPr bwMode="auto">
              <a:xfrm>
                <a:off x="1296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grpSp>
        <p:nvGrpSpPr>
          <p:cNvPr id="290049" name="Group 183"/>
          <p:cNvGrpSpPr>
            <a:grpSpLocks/>
          </p:cNvGrpSpPr>
          <p:nvPr/>
        </p:nvGrpSpPr>
        <p:grpSpPr bwMode="auto">
          <a:xfrm>
            <a:off x="7092950" y="2058988"/>
            <a:ext cx="803275" cy="447675"/>
            <a:chOff x="4926" y="1430"/>
            <a:chExt cx="557" cy="311"/>
          </a:xfrm>
        </p:grpSpPr>
        <p:sp>
          <p:nvSpPr>
            <p:cNvPr id="20614" name="AutoShape 184"/>
            <p:cNvSpPr>
              <a:spLocks noChangeArrowheads="1"/>
            </p:cNvSpPr>
            <p:nvPr/>
          </p:nvSpPr>
          <p:spPr bwMode="auto">
            <a:xfrm>
              <a:off x="4926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15" name="AutoShape 185"/>
            <p:cNvSpPr>
              <a:spLocks noChangeArrowheads="1"/>
            </p:cNvSpPr>
            <p:nvPr/>
          </p:nvSpPr>
          <p:spPr bwMode="auto">
            <a:xfrm>
              <a:off x="4934" y="1631"/>
              <a:ext cx="167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616" name="Group 186"/>
            <p:cNvGrpSpPr>
              <a:grpSpLocks/>
            </p:cNvGrpSpPr>
            <p:nvPr/>
          </p:nvGrpSpPr>
          <p:grpSpPr bwMode="auto">
            <a:xfrm>
              <a:off x="4935" y="1628"/>
              <a:ext cx="530" cy="108"/>
              <a:chOff x="4935" y="1628"/>
              <a:chExt cx="530" cy="108"/>
            </a:xfrm>
          </p:grpSpPr>
          <p:sp>
            <p:nvSpPr>
              <p:cNvPr id="20617" name="Line 187"/>
              <p:cNvSpPr>
                <a:spLocks noChangeShapeType="1"/>
              </p:cNvSpPr>
              <p:nvPr/>
            </p:nvSpPr>
            <p:spPr bwMode="auto">
              <a:xfrm>
                <a:off x="4936" y="173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8" name="Line 188"/>
              <p:cNvSpPr>
                <a:spLocks noChangeShapeType="1"/>
              </p:cNvSpPr>
              <p:nvPr/>
            </p:nvSpPr>
            <p:spPr bwMode="auto">
              <a:xfrm flipV="1">
                <a:off x="4935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9" name="Line 189"/>
              <p:cNvSpPr>
                <a:spLocks noChangeShapeType="1"/>
              </p:cNvSpPr>
              <p:nvPr/>
            </p:nvSpPr>
            <p:spPr bwMode="auto">
              <a:xfrm flipV="1">
                <a:off x="5464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0054" name="Group 190"/>
          <p:cNvGrpSpPr>
            <a:grpSpLocks/>
          </p:cNvGrpSpPr>
          <p:nvPr/>
        </p:nvGrpSpPr>
        <p:grpSpPr bwMode="auto">
          <a:xfrm>
            <a:off x="1230313" y="2058988"/>
            <a:ext cx="6673850" cy="733425"/>
            <a:chOff x="854" y="1430"/>
            <a:chExt cx="4635" cy="509"/>
          </a:xfrm>
        </p:grpSpPr>
        <p:grpSp>
          <p:nvGrpSpPr>
            <p:cNvPr id="20581" name="Group 191"/>
            <p:cNvGrpSpPr>
              <a:grpSpLocks/>
            </p:cNvGrpSpPr>
            <p:nvPr/>
          </p:nvGrpSpPr>
          <p:grpSpPr bwMode="auto">
            <a:xfrm>
              <a:off x="983" y="1430"/>
              <a:ext cx="4506" cy="509"/>
              <a:chOff x="983" y="1430"/>
              <a:chExt cx="4506" cy="509"/>
            </a:xfrm>
          </p:grpSpPr>
          <p:grpSp>
            <p:nvGrpSpPr>
              <p:cNvPr id="20590" name="Group 192"/>
              <p:cNvGrpSpPr>
                <a:grpSpLocks/>
              </p:cNvGrpSpPr>
              <p:nvPr/>
            </p:nvGrpSpPr>
            <p:grpSpPr bwMode="auto">
              <a:xfrm>
                <a:off x="4340" y="1430"/>
                <a:ext cx="557" cy="311"/>
                <a:chOff x="4340" y="1430"/>
                <a:chExt cx="557" cy="311"/>
              </a:xfrm>
            </p:grpSpPr>
            <p:sp>
              <p:nvSpPr>
                <p:cNvPr id="20608" name="AutoShape 193"/>
                <p:cNvSpPr>
                  <a:spLocks noChangeArrowheads="1"/>
                </p:cNvSpPr>
                <p:nvPr/>
              </p:nvSpPr>
              <p:spPr bwMode="auto">
                <a:xfrm>
                  <a:off x="4340" y="1430"/>
                  <a:ext cx="557" cy="311"/>
                </a:xfrm>
                <a:prstGeom prst="roundRect">
                  <a:avLst>
                    <a:gd name="adj" fmla="val 310"/>
                  </a:avLst>
                </a:pr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20609" name="AutoShape 194"/>
                <p:cNvSpPr>
                  <a:spLocks noChangeArrowheads="1"/>
                </p:cNvSpPr>
                <p:nvPr/>
              </p:nvSpPr>
              <p:spPr bwMode="auto">
                <a:xfrm>
                  <a:off x="4349" y="1631"/>
                  <a:ext cx="167" cy="105"/>
                </a:xfrm>
                <a:prstGeom prst="roundRect">
                  <a:avLst>
                    <a:gd name="adj" fmla="val 949"/>
                  </a:avLst>
                </a:prstGeom>
                <a:solidFill>
                  <a:srgbClr val="FFC1C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0610" name="Group 195"/>
                <p:cNvGrpSpPr>
                  <a:grpSpLocks/>
                </p:cNvGrpSpPr>
                <p:nvPr/>
              </p:nvGrpSpPr>
              <p:grpSpPr bwMode="auto">
                <a:xfrm>
                  <a:off x="4350" y="1628"/>
                  <a:ext cx="530" cy="108"/>
                  <a:chOff x="4350" y="1628"/>
                  <a:chExt cx="530" cy="108"/>
                </a:xfrm>
              </p:grpSpPr>
              <p:sp>
                <p:nvSpPr>
                  <p:cNvPr id="20611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4351" y="1735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2" name="Line 19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50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3" name="Line 19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79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591" name="Group 199"/>
              <p:cNvGrpSpPr>
                <a:grpSpLocks/>
              </p:cNvGrpSpPr>
              <p:nvPr/>
            </p:nvGrpSpPr>
            <p:grpSpPr bwMode="auto">
              <a:xfrm>
                <a:off x="983" y="1788"/>
                <a:ext cx="4286" cy="151"/>
                <a:chOff x="983" y="1788"/>
                <a:chExt cx="4286" cy="151"/>
              </a:xfrm>
            </p:grpSpPr>
            <p:sp>
              <p:nvSpPr>
                <p:cNvPr id="20598" name="AutoShape 200"/>
                <p:cNvSpPr>
                  <a:spLocks noChangeArrowheads="1"/>
                </p:cNvSpPr>
                <p:nvPr/>
              </p:nvSpPr>
              <p:spPr bwMode="auto">
                <a:xfrm>
                  <a:off x="983" y="1788"/>
                  <a:ext cx="4286" cy="134"/>
                </a:xfrm>
                <a:prstGeom prst="roundRect">
                  <a:avLst>
                    <a:gd name="adj" fmla="val 736"/>
                  </a:avLst>
                </a:pr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0599" name="Group 201"/>
                <p:cNvGrpSpPr>
                  <a:grpSpLocks/>
                </p:cNvGrpSpPr>
                <p:nvPr/>
              </p:nvGrpSpPr>
              <p:grpSpPr bwMode="auto">
                <a:xfrm>
                  <a:off x="1051" y="1788"/>
                  <a:ext cx="4213" cy="151"/>
                  <a:chOff x="1051" y="1788"/>
                  <a:chExt cx="4213" cy="151"/>
                </a:xfrm>
              </p:grpSpPr>
              <p:sp>
                <p:nvSpPr>
                  <p:cNvPr id="20600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1051" y="1788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0601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1608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0602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184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20603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772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20604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355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20605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937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20606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4519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20607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5101" y="1789"/>
                    <a:ext cx="163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6038" rIns="90488" bIns="46038">
                    <a:spAutoFit/>
                  </a:bodyPr>
                  <a:lstStyle/>
                  <a:p>
                    <a:pPr algn="ctr">
                      <a:spcBef>
                        <a:spcPts val="175"/>
                      </a:spcBef>
                      <a:tabLst>
                        <a:tab pos="0" algn="l"/>
                        <a:tab pos="404813" algn="l"/>
                        <a:tab pos="812800" algn="l"/>
                        <a:tab pos="1220788" algn="l"/>
                        <a:tab pos="1627188" algn="l"/>
                        <a:tab pos="2035175" algn="l"/>
                        <a:tab pos="2443163" algn="l"/>
                        <a:tab pos="2851150" algn="l"/>
                        <a:tab pos="3257550" algn="l"/>
                        <a:tab pos="3665538" algn="l"/>
                        <a:tab pos="4073525" algn="l"/>
                        <a:tab pos="4479925" algn="l"/>
                        <a:tab pos="4887913" algn="l"/>
                        <a:tab pos="5295900" algn="l"/>
                        <a:tab pos="5703888" algn="l"/>
                        <a:tab pos="6110288" algn="l"/>
                        <a:tab pos="6518275" algn="l"/>
                        <a:tab pos="6926263" algn="l"/>
                        <a:tab pos="7332663" algn="l"/>
                        <a:tab pos="7740650" algn="l"/>
                      </a:tabLst>
                    </a:pPr>
                    <a:r>
                      <a:rPr lang="en-US" sz="800">
                        <a:latin typeface="Calibri" pitchFamily="34" charset="0"/>
                      </a:rPr>
                      <a:t>8</a:t>
                    </a:r>
                  </a:p>
                </p:txBody>
              </p:sp>
            </p:grpSp>
          </p:grpSp>
          <p:grpSp>
            <p:nvGrpSpPr>
              <p:cNvPr id="20592" name="Group 210"/>
              <p:cNvGrpSpPr>
                <a:grpSpLocks/>
              </p:cNvGrpSpPr>
              <p:nvPr/>
            </p:nvGrpSpPr>
            <p:grpSpPr bwMode="auto">
              <a:xfrm>
                <a:off x="4932" y="1430"/>
                <a:ext cx="557" cy="311"/>
                <a:chOff x="4932" y="1430"/>
                <a:chExt cx="557" cy="311"/>
              </a:xfrm>
            </p:grpSpPr>
            <p:sp>
              <p:nvSpPr>
                <p:cNvPr id="20593" name="AutoShape 211"/>
                <p:cNvSpPr>
                  <a:spLocks noChangeArrowheads="1"/>
                </p:cNvSpPr>
                <p:nvPr/>
              </p:nvSpPr>
              <p:spPr bwMode="auto">
                <a:xfrm>
                  <a:off x="4932" y="1430"/>
                  <a:ext cx="557" cy="311"/>
                </a:xfrm>
                <a:prstGeom prst="roundRect">
                  <a:avLst>
                    <a:gd name="adj" fmla="val 310"/>
                  </a:avLst>
                </a:pr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0594" name="Group 212"/>
                <p:cNvGrpSpPr>
                  <a:grpSpLocks/>
                </p:cNvGrpSpPr>
                <p:nvPr/>
              </p:nvGrpSpPr>
              <p:grpSpPr bwMode="auto">
                <a:xfrm>
                  <a:off x="4941" y="1628"/>
                  <a:ext cx="530" cy="108"/>
                  <a:chOff x="4941" y="1628"/>
                  <a:chExt cx="530" cy="108"/>
                </a:xfrm>
              </p:grpSpPr>
              <p:sp>
                <p:nvSpPr>
                  <p:cNvPr id="2059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4942" y="1735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6" name="Line 2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941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7" name="Line 2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70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0582" name="Group 216"/>
            <p:cNvGrpSpPr>
              <a:grpSpLocks/>
            </p:cNvGrpSpPr>
            <p:nvPr/>
          </p:nvGrpSpPr>
          <p:grpSpPr bwMode="auto">
            <a:xfrm>
              <a:off x="854" y="1430"/>
              <a:ext cx="557" cy="311"/>
              <a:chOff x="854" y="1430"/>
              <a:chExt cx="557" cy="311"/>
            </a:xfrm>
          </p:grpSpPr>
          <p:sp>
            <p:nvSpPr>
              <p:cNvPr id="20583" name="AutoShape 217"/>
              <p:cNvSpPr>
                <a:spLocks noChangeArrowheads="1"/>
              </p:cNvSpPr>
              <p:nvPr/>
            </p:nvSpPr>
            <p:spPr bwMode="auto">
              <a:xfrm>
                <a:off x="854" y="1430"/>
                <a:ext cx="557" cy="311"/>
              </a:xfrm>
              <a:prstGeom prst="roundRect">
                <a:avLst>
                  <a:gd name="adj" fmla="val 310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84" name="Group 218"/>
              <p:cNvGrpSpPr>
                <a:grpSpLocks/>
              </p:cNvGrpSpPr>
              <p:nvPr/>
            </p:nvGrpSpPr>
            <p:grpSpPr bwMode="auto">
              <a:xfrm>
                <a:off x="863" y="1628"/>
                <a:ext cx="531" cy="108"/>
                <a:chOff x="863" y="1628"/>
                <a:chExt cx="531" cy="108"/>
              </a:xfrm>
            </p:grpSpPr>
            <p:sp>
              <p:nvSpPr>
                <p:cNvPr id="20585" name="AutoShape 219"/>
                <p:cNvSpPr>
                  <a:spLocks noChangeArrowheads="1"/>
                </p:cNvSpPr>
                <p:nvPr/>
              </p:nvSpPr>
              <p:spPr bwMode="auto">
                <a:xfrm>
                  <a:off x="864" y="1629"/>
                  <a:ext cx="529" cy="106"/>
                </a:xfrm>
                <a:prstGeom prst="roundRect">
                  <a:avLst>
                    <a:gd name="adj" fmla="val 931"/>
                  </a:avLst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0586" name="Group 220"/>
                <p:cNvGrpSpPr>
                  <a:grpSpLocks/>
                </p:cNvGrpSpPr>
                <p:nvPr/>
              </p:nvGrpSpPr>
              <p:grpSpPr bwMode="auto">
                <a:xfrm>
                  <a:off x="863" y="1628"/>
                  <a:ext cx="531" cy="108"/>
                  <a:chOff x="863" y="1628"/>
                  <a:chExt cx="531" cy="108"/>
                </a:xfrm>
              </p:grpSpPr>
              <p:sp>
                <p:nvSpPr>
                  <p:cNvPr id="2058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735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8" name="Line 2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3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9" name="Line 2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3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290094" name="Group 224"/>
          <p:cNvGrpSpPr>
            <a:grpSpLocks/>
          </p:cNvGrpSpPr>
          <p:nvPr/>
        </p:nvGrpSpPr>
        <p:grpSpPr bwMode="auto">
          <a:xfrm>
            <a:off x="6253163" y="2058988"/>
            <a:ext cx="801687" cy="447675"/>
            <a:chOff x="4342" y="1430"/>
            <a:chExt cx="557" cy="311"/>
          </a:xfrm>
        </p:grpSpPr>
        <p:sp>
          <p:nvSpPr>
            <p:cNvPr id="20574" name="AutoShape 225"/>
            <p:cNvSpPr>
              <a:spLocks noChangeArrowheads="1"/>
            </p:cNvSpPr>
            <p:nvPr/>
          </p:nvSpPr>
          <p:spPr bwMode="auto">
            <a:xfrm>
              <a:off x="4342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75" name="AutoShape 226"/>
            <p:cNvSpPr>
              <a:spLocks noChangeArrowheads="1"/>
            </p:cNvSpPr>
            <p:nvPr/>
          </p:nvSpPr>
          <p:spPr bwMode="auto">
            <a:xfrm>
              <a:off x="4355" y="1630"/>
              <a:ext cx="529" cy="106"/>
            </a:xfrm>
            <a:prstGeom prst="roundRect">
              <a:avLst>
                <a:gd name="adj" fmla="val 931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76" name="AutoShape 227"/>
            <p:cNvSpPr>
              <a:spLocks noChangeArrowheads="1"/>
            </p:cNvSpPr>
            <p:nvPr/>
          </p:nvSpPr>
          <p:spPr bwMode="auto">
            <a:xfrm>
              <a:off x="4356" y="1629"/>
              <a:ext cx="159" cy="107"/>
            </a:xfrm>
            <a:prstGeom prst="roundRect">
              <a:avLst>
                <a:gd name="adj" fmla="val 931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577" name="Group 228"/>
            <p:cNvGrpSpPr>
              <a:grpSpLocks/>
            </p:cNvGrpSpPr>
            <p:nvPr/>
          </p:nvGrpSpPr>
          <p:grpSpPr bwMode="auto">
            <a:xfrm>
              <a:off x="4352" y="1628"/>
              <a:ext cx="530" cy="108"/>
              <a:chOff x="4352" y="1628"/>
              <a:chExt cx="530" cy="108"/>
            </a:xfrm>
          </p:grpSpPr>
          <p:sp>
            <p:nvSpPr>
              <p:cNvPr id="20578" name="Line 229"/>
              <p:cNvSpPr>
                <a:spLocks noChangeShapeType="1"/>
              </p:cNvSpPr>
              <p:nvPr/>
            </p:nvSpPr>
            <p:spPr bwMode="auto">
              <a:xfrm>
                <a:off x="4353" y="173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9" name="Line 230"/>
              <p:cNvSpPr>
                <a:spLocks noChangeShapeType="1"/>
              </p:cNvSpPr>
              <p:nvPr/>
            </p:nvSpPr>
            <p:spPr bwMode="auto">
              <a:xfrm flipV="1">
                <a:off x="4352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0" name="Line 231"/>
              <p:cNvSpPr>
                <a:spLocks noChangeShapeType="1"/>
              </p:cNvSpPr>
              <p:nvPr/>
            </p:nvSpPr>
            <p:spPr bwMode="auto">
              <a:xfrm flipV="1">
                <a:off x="4881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0096" name="Group 232"/>
          <p:cNvGrpSpPr>
            <a:grpSpLocks/>
          </p:cNvGrpSpPr>
          <p:nvPr/>
        </p:nvGrpSpPr>
        <p:grpSpPr bwMode="auto">
          <a:xfrm>
            <a:off x="1227138" y="2058988"/>
            <a:ext cx="801687" cy="447675"/>
            <a:chOff x="852" y="1430"/>
            <a:chExt cx="557" cy="311"/>
          </a:xfrm>
        </p:grpSpPr>
        <p:sp>
          <p:nvSpPr>
            <p:cNvPr id="20553" name="AutoShape 233"/>
            <p:cNvSpPr>
              <a:spLocks noChangeArrowheads="1"/>
            </p:cNvSpPr>
            <p:nvPr/>
          </p:nvSpPr>
          <p:spPr bwMode="auto">
            <a:xfrm>
              <a:off x="852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554" name="Group 234"/>
            <p:cNvGrpSpPr>
              <a:grpSpLocks/>
            </p:cNvGrpSpPr>
            <p:nvPr/>
          </p:nvGrpSpPr>
          <p:grpSpPr bwMode="auto">
            <a:xfrm>
              <a:off x="862" y="1628"/>
              <a:ext cx="530" cy="108"/>
              <a:chOff x="862" y="1628"/>
              <a:chExt cx="530" cy="108"/>
            </a:xfrm>
          </p:grpSpPr>
          <p:sp>
            <p:nvSpPr>
              <p:cNvPr id="20569" name="AutoShape 235"/>
              <p:cNvSpPr>
                <a:spLocks noChangeArrowheads="1"/>
              </p:cNvSpPr>
              <p:nvPr/>
            </p:nvSpPr>
            <p:spPr bwMode="auto">
              <a:xfrm>
                <a:off x="863" y="162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70" name="Group 236"/>
              <p:cNvGrpSpPr>
                <a:grpSpLocks/>
              </p:cNvGrpSpPr>
              <p:nvPr/>
            </p:nvGrpSpPr>
            <p:grpSpPr bwMode="auto">
              <a:xfrm>
                <a:off x="862" y="1628"/>
                <a:ext cx="530" cy="108"/>
                <a:chOff x="862" y="1628"/>
                <a:chExt cx="530" cy="108"/>
              </a:xfrm>
            </p:grpSpPr>
            <p:sp>
              <p:nvSpPr>
                <p:cNvPr id="20571" name="Line 237"/>
                <p:cNvSpPr>
                  <a:spLocks noChangeShapeType="1"/>
                </p:cNvSpPr>
                <p:nvPr/>
              </p:nvSpPr>
              <p:spPr bwMode="auto">
                <a:xfrm>
                  <a:off x="863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2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862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3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1391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55" name="Group 240"/>
            <p:cNvGrpSpPr>
              <a:grpSpLocks/>
            </p:cNvGrpSpPr>
            <p:nvPr/>
          </p:nvGrpSpPr>
          <p:grpSpPr bwMode="auto">
            <a:xfrm>
              <a:off x="875" y="1649"/>
              <a:ext cx="502" cy="78"/>
              <a:chOff x="875" y="1649"/>
              <a:chExt cx="502" cy="78"/>
            </a:xfrm>
          </p:grpSpPr>
          <p:sp>
            <p:nvSpPr>
              <p:cNvPr id="20556" name="AutoShape 241"/>
              <p:cNvSpPr>
                <a:spLocks noChangeArrowheads="1"/>
              </p:cNvSpPr>
              <p:nvPr/>
            </p:nvSpPr>
            <p:spPr bwMode="auto">
              <a:xfrm>
                <a:off x="875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57" name="AutoShape 242"/>
              <p:cNvSpPr>
                <a:spLocks noChangeArrowheads="1"/>
              </p:cNvSpPr>
              <p:nvPr/>
            </p:nvSpPr>
            <p:spPr bwMode="auto">
              <a:xfrm>
                <a:off x="981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58" name="AutoShape 243"/>
              <p:cNvSpPr>
                <a:spLocks noChangeArrowheads="1"/>
              </p:cNvSpPr>
              <p:nvPr/>
            </p:nvSpPr>
            <p:spPr bwMode="auto">
              <a:xfrm>
                <a:off x="1087" y="1649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59" name="AutoShape 244"/>
              <p:cNvSpPr>
                <a:spLocks noChangeArrowheads="1"/>
              </p:cNvSpPr>
              <p:nvPr/>
            </p:nvSpPr>
            <p:spPr bwMode="auto">
              <a:xfrm>
                <a:off x="1034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0" name="AutoShape 245"/>
              <p:cNvSpPr>
                <a:spLocks noChangeArrowheads="1"/>
              </p:cNvSpPr>
              <p:nvPr/>
            </p:nvSpPr>
            <p:spPr bwMode="auto">
              <a:xfrm>
                <a:off x="875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1" name="AutoShape 246"/>
              <p:cNvSpPr>
                <a:spLocks noChangeArrowheads="1"/>
              </p:cNvSpPr>
              <p:nvPr/>
            </p:nvSpPr>
            <p:spPr bwMode="auto">
              <a:xfrm>
                <a:off x="1087" y="1702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2" name="AutoShape 247"/>
              <p:cNvSpPr>
                <a:spLocks noChangeArrowheads="1"/>
              </p:cNvSpPr>
              <p:nvPr/>
            </p:nvSpPr>
            <p:spPr bwMode="auto">
              <a:xfrm>
                <a:off x="1193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3" name="AutoShape 248"/>
              <p:cNvSpPr>
                <a:spLocks noChangeArrowheads="1"/>
              </p:cNvSpPr>
              <p:nvPr/>
            </p:nvSpPr>
            <p:spPr bwMode="auto">
              <a:xfrm>
                <a:off x="1140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4" name="AutoShape 249"/>
              <p:cNvSpPr>
                <a:spLocks noChangeArrowheads="1"/>
              </p:cNvSpPr>
              <p:nvPr/>
            </p:nvSpPr>
            <p:spPr bwMode="auto">
              <a:xfrm>
                <a:off x="1246" y="1702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5" name="AutoShape 250"/>
              <p:cNvSpPr>
                <a:spLocks noChangeArrowheads="1"/>
              </p:cNvSpPr>
              <p:nvPr/>
            </p:nvSpPr>
            <p:spPr bwMode="auto">
              <a:xfrm>
                <a:off x="1246" y="1649"/>
                <a:ext cx="25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6" name="AutoShape 251"/>
              <p:cNvSpPr>
                <a:spLocks noChangeArrowheads="1"/>
              </p:cNvSpPr>
              <p:nvPr/>
            </p:nvSpPr>
            <p:spPr bwMode="auto">
              <a:xfrm>
                <a:off x="1351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7" name="AutoShape 252"/>
              <p:cNvSpPr>
                <a:spLocks noChangeArrowheads="1"/>
              </p:cNvSpPr>
              <p:nvPr/>
            </p:nvSpPr>
            <p:spPr bwMode="auto">
              <a:xfrm>
                <a:off x="1351" y="1649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68" name="AutoShape 253"/>
              <p:cNvSpPr>
                <a:spLocks noChangeArrowheads="1"/>
              </p:cNvSpPr>
              <p:nvPr/>
            </p:nvSpPr>
            <p:spPr bwMode="auto">
              <a:xfrm>
                <a:off x="1298" y="1702"/>
                <a:ext cx="26" cy="25"/>
              </a:xfrm>
              <a:prstGeom prst="roundRect">
                <a:avLst>
                  <a:gd name="adj" fmla="val 4157"/>
                </a:avLst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grpSp>
        <p:nvGrpSpPr>
          <p:cNvPr id="290100" name="Group 254"/>
          <p:cNvGrpSpPr>
            <a:grpSpLocks/>
          </p:cNvGrpSpPr>
          <p:nvPr/>
        </p:nvGrpSpPr>
        <p:grpSpPr bwMode="auto">
          <a:xfrm>
            <a:off x="7097713" y="2058988"/>
            <a:ext cx="801687" cy="447675"/>
            <a:chOff x="4929" y="1430"/>
            <a:chExt cx="557" cy="311"/>
          </a:xfrm>
        </p:grpSpPr>
        <p:sp>
          <p:nvSpPr>
            <p:cNvPr id="20547" name="AutoShape 255"/>
            <p:cNvSpPr>
              <a:spLocks noChangeArrowheads="1"/>
            </p:cNvSpPr>
            <p:nvPr/>
          </p:nvSpPr>
          <p:spPr bwMode="auto">
            <a:xfrm>
              <a:off x="4929" y="1430"/>
              <a:ext cx="557" cy="311"/>
            </a:xfrm>
            <a:prstGeom prst="roundRect">
              <a:avLst>
                <a:gd name="adj" fmla="val 31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48" name="AutoShape 256"/>
            <p:cNvSpPr>
              <a:spLocks noChangeArrowheads="1"/>
            </p:cNvSpPr>
            <p:nvPr/>
          </p:nvSpPr>
          <p:spPr bwMode="auto">
            <a:xfrm>
              <a:off x="4940" y="1629"/>
              <a:ext cx="106" cy="106"/>
            </a:xfrm>
            <a:prstGeom prst="roundRect">
              <a:avLst>
                <a:gd name="adj" fmla="val 931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0549" name="Group 257"/>
            <p:cNvGrpSpPr>
              <a:grpSpLocks/>
            </p:cNvGrpSpPr>
            <p:nvPr/>
          </p:nvGrpSpPr>
          <p:grpSpPr bwMode="auto">
            <a:xfrm>
              <a:off x="4938" y="1628"/>
              <a:ext cx="530" cy="108"/>
              <a:chOff x="4938" y="1628"/>
              <a:chExt cx="530" cy="108"/>
            </a:xfrm>
          </p:grpSpPr>
          <p:sp>
            <p:nvSpPr>
              <p:cNvPr id="20550" name="Line 258"/>
              <p:cNvSpPr>
                <a:spLocks noChangeShapeType="1"/>
              </p:cNvSpPr>
              <p:nvPr/>
            </p:nvSpPr>
            <p:spPr bwMode="auto">
              <a:xfrm>
                <a:off x="4939" y="173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1" name="Line 259"/>
              <p:cNvSpPr>
                <a:spLocks noChangeShapeType="1"/>
              </p:cNvSpPr>
              <p:nvPr/>
            </p:nvSpPr>
            <p:spPr bwMode="auto">
              <a:xfrm flipV="1">
                <a:off x="4938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2" name="Line 260"/>
              <p:cNvSpPr>
                <a:spLocks noChangeShapeType="1"/>
              </p:cNvSpPr>
              <p:nvPr/>
            </p:nvSpPr>
            <p:spPr bwMode="auto">
              <a:xfrm flipV="1">
                <a:off x="5467" y="1628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0102" name="Group 261"/>
          <p:cNvGrpSpPr>
            <a:grpSpLocks/>
          </p:cNvGrpSpPr>
          <p:nvPr/>
        </p:nvGrpSpPr>
        <p:grpSpPr bwMode="auto">
          <a:xfrm>
            <a:off x="1228725" y="2058988"/>
            <a:ext cx="6669088" cy="738187"/>
            <a:chOff x="853" y="1430"/>
            <a:chExt cx="4632" cy="512"/>
          </a:xfrm>
        </p:grpSpPr>
        <p:grpSp>
          <p:nvGrpSpPr>
            <p:cNvPr id="20507" name="Group 262"/>
            <p:cNvGrpSpPr>
              <a:grpSpLocks/>
            </p:cNvGrpSpPr>
            <p:nvPr/>
          </p:nvGrpSpPr>
          <p:grpSpPr bwMode="auto">
            <a:xfrm>
              <a:off x="3757" y="1430"/>
              <a:ext cx="557" cy="311"/>
              <a:chOff x="3757" y="1430"/>
              <a:chExt cx="557" cy="311"/>
            </a:xfrm>
          </p:grpSpPr>
          <p:sp>
            <p:nvSpPr>
              <p:cNvPr id="20540" name="AutoShape 263"/>
              <p:cNvSpPr>
                <a:spLocks noChangeArrowheads="1"/>
              </p:cNvSpPr>
              <p:nvPr/>
            </p:nvSpPr>
            <p:spPr bwMode="auto">
              <a:xfrm>
                <a:off x="3757" y="1430"/>
                <a:ext cx="557" cy="311"/>
              </a:xfrm>
              <a:prstGeom prst="roundRect">
                <a:avLst>
                  <a:gd name="adj" fmla="val 310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41" name="AutoShape 264"/>
              <p:cNvSpPr>
                <a:spLocks noChangeArrowheads="1"/>
              </p:cNvSpPr>
              <p:nvPr/>
            </p:nvSpPr>
            <p:spPr bwMode="auto">
              <a:xfrm>
                <a:off x="3769" y="1630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42" name="AutoShape 265"/>
              <p:cNvSpPr>
                <a:spLocks noChangeArrowheads="1"/>
              </p:cNvSpPr>
              <p:nvPr/>
            </p:nvSpPr>
            <p:spPr bwMode="auto">
              <a:xfrm>
                <a:off x="3771" y="1629"/>
                <a:ext cx="159" cy="107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43" name="Group 266"/>
              <p:cNvGrpSpPr>
                <a:grpSpLocks/>
              </p:cNvGrpSpPr>
              <p:nvPr/>
            </p:nvGrpSpPr>
            <p:grpSpPr bwMode="auto">
              <a:xfrm>
                <a:off x="3766" y="1628"/>
                <a:ext cx="530" cy="108"/>
                <a:chOff x="3766" y="1628"/>
                <a:chExt cx="530" cy="108"/>
              </a:xfrm>
            </p:grpSpPr>
            <p:sp>
              <p:nvSpPr>
                <p:cNvPr id="20544" name="Line 267"/>
                <p:cNvSpPr>
                  <a:spLocks noChangeShapeType="1"/>
                </p:cNvSpPr>
                <p:nvPr/>
              </p:nvSpPr>
              <p:spPr bwMode="auto">
                <a:xfrm>
                  <a:off x="3767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5" name="Line 268"/>
                <p:cNvSpPr>
                  <a:spLocks noChangeShapeType="1"/>
                </p:cNvSpPr>
                <p:nvPr/>
              </p:nvSpPr>
              <p:spPr bwMode="auto">
                <a:xfrm flipV="1">
                  <a:off x="3766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6" name="Line 269"/>
                <p:cNvSpPr>
                  <a:spLocks noChangeShapeType="1"/>
                </p:cNvSpPr>
                <p:nvPr/>
              </p:nvSpPr>
              <p:spPr bwMode="auto">
                <a:xfrm flipV="1">
                  <a:off x="4295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08" name="Group 270"/>
            <p:cNvGrpSpPr>
              <a:grpSpLocks/>
            </p:cNvGrpSpPr>
            <p:nvPr/>
          </p:nvGrpSpPr>
          <p:grpSpPr bwMode="auto">
            <a:xfrm>
              <a:off x="4928" y="1430"/>
              <a:ext cx="557" cy="311"/>
              <a:chOff x="4928" y="1430"/>
              <a:chExt cx="557" cy="311"/>
            </a:xfrm>
          </p:grpSpPr>
          <p:sp>
            <p:nvSpPr>
              <p:cNvPr id="20535" name="AutoShape 271"/>
              <p:cNvSpPr>
                <a:spLocks noChangeArrowheads="1"/>
              </p:cNvSpPr>
              <p:nvPr/>
            </p:nvSpPr>
            <p:spPr bwMode="auto">
              <a:xfrm>
                <a:off x="4928" y="1430"/>
                <a:ext cx="557" cy="311"/>
              </a:xfrm>
              <a:prstGeom prst="roundRect">
                <a:avLst>
                  <a:gd name="adj" fmla="val 310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36" name="Group 272"/>
              <p:cNvGrpSpPr>
                <a:grpSpLocks/>
              </p:cNvGrpSpPr>
              <p:nvPr/>
            </p:nvGrpSpPr>
            <p:grpSpPr bwMode="auto">
              <a:xfrm>
                <a:off x="4937" y="1628"/>
                <a:ext cx="530" cy="108"/>
                <a:chOff x="4937" y="1628"/>
                <a:chExt cx="530" cy="108"/>
              </a:xfrm>
            </p:grpSpPr>
            <p:sp>
              <p:nvSpPr>
                <p:cNvPr id="20537" name="Line 273"/>
                <p:cNvSpPr>
                  <a:spLocks noChangeShapeType="1"/>
                </p:cNvSpPr>
                <p:nvPr/>
              </p:nvSpPr>
              <p:spPr bwMode="auto">
                <a:xfrm>
                  <a:off x="4938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8" name="Line 274"/>
                <p:cNvSpPr>
                  <a:spLocks noChangeShapeType="1"/>
                </p:cNvSpPr>
                <p:nvPr/>
              </p:nvSpPr>
              <p:spPr bwMode="auto">
                <a:xfrm flipV="1">
                  <a:off x="4937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5466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09" name="Group 276"/>
            <p:cNvGrpSpPr>
              <a:grpSpLocks/>
            </p:cNvGrpSpPr>
            <p:nvPr/>
          </p:nvGrpSpPr>
          <p:grpSpPr bwMode="auto">
            <a:xfrm>
              <a:off x="4341" y="1430"/>
              <a:ext cx="557" cy="311"/>
              <a:chOff x="4341" y="1430"/>
              <a:chExt cx="557" cy="311"/>
            </a:xfrm>
          </p:grpSpPr>
          <p:sp>
            <p:nvSpPr>
              <p:cNvPr id="20529" name="AutoShape 277"/>
              <p:cNvSpPr>
                <a:spLocks noChangeArrowheads="1"/>
              </p:cNvSpPr>
              <p:nvPr/>
            </p:nvSpPr>
            <p:spPr bwMode="auto">
              <a:xfrm>
                <a:off x="4341" y="1430"/>
                <a:ext cx="557" cy="311"/>
              </a:xfrm>
              <a:prstGeom prst="roundRect">
                <a:avLst>
                  <a:gd name="adj" fmla="val 310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30" name="AutoShape 278"/>
              <p:cNvSpPr>
                <a:spLocks noChangeArrowheads="1"/>
              </p:cNvSpPr>
              <p:nvPr/>
            </p:nvSpPr>
            <p:spPr bwMode="auto">
              <a:xfrm>
                <a:off x="4352" y="1629"/>
                <a:ext cx="106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31" name="Group 279"/>
              <p:cNvGrpSpPr>
                <a:grpSpLocks/>
              </p:cNvGrpSpPr>
              <p:nvPr/>
            </p:nvGrpSpPr>
            <p:grpSpPr bwMode="auto">
              <a:xfrm>
                <a:off x="4350" y="1628"/>
                <a:ext cx="530" cy="108"/>
                <a:chOff x="4350" y="1628"/>
                <a:chExt cx="530" cy="108"/>
              </a:xfrm>
            </p:grpSpPr>
            <p:sp>
              <p:nvSpPr>
                <p:cNvPr id="20532" name="Line 280"/>
                <p:cNvSpPr>
                  <a:spLocks noChangeShapeType="1"/>
                </p:cNvSpPr>
                <p:nvPr/>
              </p:nvSpPr>
              <p:spPr bwMode="auto">
                <a:xfrm>
                  <a:off x="4351" y="173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3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4350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4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4879" y="162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10" name="Group 283"/>
            <p:cNvGrpSpPr>
              <a:grpSpLocks/>
            </p:cNvGrpSpPr>
            <p:nvPr/>
          </p:nvGrpSpPr>
          <p:grpSpPr bwMode="auto">
            <a:xfrm>
              <a:off x="853" y="1430"/>
              <a:ext cx="557" cy="311"/>
              <a:chOff x="853" y="1430"/>
              <a:chExt cx="557" cy="311"/>
            </a:xfrm>
          </p:grpSpPr>
          <p:sp>
            <p:nvSpPr>
              <p:cNvPr id="20522" name="AutoShape 284"/>
              <p:cNvSpPr>
                <a:spLocks noChangeArrowheads="1"/>
              </p:cNvSpPr>
              <p:nvPr/>
            </p:nvSpPr>
            <p:spPr bwMode="auto">
              <a:xfrm>
                <a:off x="853" y="1430"/>
                <a:ext cx="557" cy="311"/>
              </a:xfrm>
              <a:prstGeom prst="roundRect">
                <a:avLst>
                  <a:gd name="adj" fmla="val 310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23" name="Group 285"/>
              <p:cNvGrpSpPr>
                <a:grpSpLocks/>
              </p:cNvGrpSpPr>
              <p:nvPr/>
            </p:nvGrpSpPr>
            <p:grpSpPr bwMode="auto">
              <a:xfrm>
                <a:off x="862" y="1628"/>
                <a:ext cx="530" cy="108"/>
                <a:chOff x="862" y="1628"/>
                <a:chExt cx="530" cy="108"/>
              </a:xfrm>
            </p:grpSpPr>
            <p:sp>
              <p:nvSpPr>
                <p:cNvPr id="20524" name="AutoShape 286"/>
                <p:cNvSpPr>
                  <a:spLocks noChangeArrowheads="1"/>
                </p:cNvSpPr>
                <p:nvPr/>
              </p:nvSpPr>
              <p:spPr bwMode="auto">
                <a:xfrm>
                  <a:off x="863" y="1629"/>
                  <a:ext cx="529" cy="106"/>
                </a:xfrm>
                <a:prstGeom prst="roundRect">
                  <a:avLst>
                    <a:gd name="adj" fmla="val 931"/>
                  </a:avLst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0525" name="Group 287"/>
                <p:cNvGrpSpPr>
                  <a:grpSpLocks/>
                </p:cNvGrpSpPr>
                <p:nvPr/>
              </p:nvGrpSpPr>
              <p:grpSpPr bwMode="auto">
                <a:xfrm>
                  <a:off x="862" y="1628"/>
                  <a:ext cx="530" cy="108"/>
                  <a:chOff x="862" y="1628"/>
                  <a:chExt cx="530" cy="108"/>
                </a:xfrm>
              </p:grpSpPr>
              <p:sp>
                <p:nvSpPr>
                  <p:cNvPr id="2052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863" y="1735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7" name="Line 2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8" name="Line 2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1" y="1628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0511" name="Group 291"/>
            <p:cNvGrpSpPr>
              <a:grpSpLocks/>
            </p:cNvGrpSpPr>
            <p:nvPr/>
          </p:nvGrpSpPr>
          <p:grpSpPr bwMode="auto">
            <a:xfrm>
              <a:off x="987" y="1791"/>
              <a:ext cx="4286" cy="151"/>
              <a:chOff x="987" y="1791"/>
              <a:chExt cx="4286" cy="151"/>
            </a:xfrm>
          </p:grpSpPr>
          <p:sp>
            <p:nvSpPr>
              <p:cNvPr id="20512" name="AutoShape 292"/>
              <p:cNvSpPr>
                <a:spLocks noChangeArrowheads="1"/>
              </p:cNvSpPr>
              <p:nvPr/>
            </p:nvSpPr>
            <p:spPr bwMode="auto">
              <a:xfrm>
                <a:off x="987" y="1791"/>
                <a:ext cx="4286" cy="134"/>
              </a:xfrm>
              <a:prstGeom prst="roundRect">
                <a:avLst>
                  <a:gd name="adj" fmla="val 736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0513" name="Group 293"/>
              <p:cNvGrpSpPr>
                <a:grpSpLocks/>
              </p:cNvGrpSpPr>
              <p:nvPr/>
            </p:nvGrpSpPr>
            <p:grpSpPr bwMode="auto">
              <a:xfrm>
                <a:off x="1049" y="1791"/>
                <a:ext cx="4219" cy="151"/>
                <a:chOff x="1049" y="1791"/>
                <a:chExt cx="4219" cy="151"/>
              </a:xfrm>
            </p:grpSpPr>
            <p:sp>
              <p:nvSpPr>
                <p:cNvPr id="2051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49" y="1791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2</a:t>
                  </a:r>
                </a:p>
              </p:txBody>
            </p:sp>
            <p:sp>
              <p:nvSpPr>
                <p:cNvPr id="2051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613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</a:t>
                  </a:r>
                </a:p>
              </p:txBody>
            </p:sp>
            <p:sp>
              <p:nvSpPr>
                <p:cNvPr id="2051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188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4</a:t>
                  </a:r>
                </a:p>
              </p:txBody>
            </p:sp>
            <p:sp>
              <p:nvSpPr>
                <p:cNvPr id="2051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777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5</a:t>
                  </a:r>
                </a:p>
              </p:txBody>
            </p:sp>
            <p:sp>
              <p:nvSpPr>
                <p:cNvPr id="20518" name="Rectangle 298"/>
                <p:cNvSpPr>
                  <a:spLocks noChangeArrowheads="1"/>
                </p:cNvSpPr>
                <p:nvPr/>
              </p:nvSpPr>
              <p:spPr bwMode="auto">
                <a:xfrm>
                  <a:off x="3359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6</a:t>
                  </a:r>
                </a:p>
              </p:txBody>
            </p:sp>
            <p:sp>
              <p:nvSpPr>
                <p:cNvPr id="2051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941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7</a:t>
                  </a:r>
                </a:p>
              </p:txBody>
            </p:sp>
            <p:sp>
              <p:nvSpPr>
                <p:cNvPr id="20520" name="Rectangle 300"/>
                <p:cNvSpPr>
                  <a:spLocks noChangeArrowheads="1"/>
                </p:cNvSpPr>
                <p:nvPr/>
              </p:nvSpPr>
              <p:spPr bwMode="auto">
                <a:xfrm>
                  <a:off x="4523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8</a:t>
                  </a:r>
                </a:p>
              </p:txBody>
            </p:sp>
            <p:sp>
              <p:nvSpPr>
                <p:cNvPr id="20521" name="Rectangle 301"/>
                <p:cNvSpPr>
                  <a:spLocks noChangeArrowheads="1"/>
                </p:cNvSpPr>
                <p:nvPr/>
              </p:nvSpPr>
              <p:spPr bwMode="auto">
                <a:xfrm>
                  <a:off x="5105" y="1792"/>
                  <a:ext cx="16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9</a:t>
                  </a:r>
                </a:p>
              </p:txBody>
            </p:sp>
          </p:grpSp>
        </p:grpSp>
      </p:grpSp>
      <p:sp>
        <p:nvSpPr>
          <p:cNvPr id="302" name="Slide Number Placeholder 3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6D2-BE39-4FBE-BBC1-BD779D9346D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4" grpId="0" animBg="1"/>
      <p:bldP spid="289795" grpId="0" build="p" autoUpdateAnimBg="0" advAuto="0"/>
      <p:bldP spid="289839" grpId="0" autoUpdateAnimBg="0"/>
      <p:bldP spid="28984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09613" y="3733800"/>
            <a:ext cx="8077200" cy="3125788"/>
            <a:chOff x="493" y="2593"/>
            <a:chExt cx="5609" cy="2170"/>
          </a:xfrm>
        </p:grpSpPr>
        <p:sp>
          <p:nvSpPr>
            <p:cNvPr id="23037" name="AutoShape 3"/>
            <p:cNvSpPr>
              <a:spLocks noChangeArrowheads="1"/>
            </p:cNvSpPr>
            <p:nvPr/>
          </p:nvSpPr>
          <p:spPr bwMode="auto">
            <a:xfrm>
              <a:off x="493" y="2593"/>
              <a:ext cx="5609" cy="2170"/>
            </a:xfrm>
            <a:prstGeom prst="roundRect">
              <a:avLst>
                <a:gd name="adj" fmla="val 32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038" name="Rectangle 4"/>
            <p:cNvSpPr>
              <a:spLocks noChangeArrowheads="1"/>
            </p:cNvSpPr>
            <p:nvPr/>
          </p:nvSpPr>
          <p:spPr bwMode="auto">
            <a:xfrm>
              <a:off x="493" y="2593"/>
              <a:ext cx="5609" cy="1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6038" rIns="90488" bIns="46038">
              <a:spAutoFit/>
            </a:bodyPr>
            <a:lstStyle/>
            <a:p>
              <a:pPr marL="309563" indent="-309563">
                <a:spcBef>
                  <a:spcPts val="638"/>
                </a:spcBef>
                <a:buClr>
                  <a:srgbClr val="000000"/>
                </a:buClr>
                <a:buSzPct val="34000"/>
                <a:buFont typeface="StarSymbol" charset="0"/>
                <a:buChar char="?"/>
                <a:tabLst>
                  <a:tab pos="309563" algn="l"/>
                  <a:tab pos="714375" algn="l"/>
                  <a:tab pos="1122363" algn="l"/>
                  <a:tab pos="1530350" algn="l"/>
                  <a:tab pos="1936750" algn="l"/>
                  <a:tab pos="2344738" algn="l"/>
                  <a:tab pos="2752725" algn="l"/>
                  <a:tab pos="3160713" algn="l"/>
                  <a:tab pos="3567113" algn="l"/>
                  <a:tab pos="3975100" algn="l"/>
                  <a:tab pos="4383088" algn="l"/>
                  <a:tab pos="4789488" algn="l"/>
                  <a:tab pos="5197475" algn="l"/>
                  <a:tab pos="5605463" algn="l"/>
                  <a:tab pos="6013450" algn="l"/>
                  <a:tab pos="6419850" algn="l"/>
                  <a:tab pos="6827838" algn="l"/>
                  <a:tab pos="7235825" algn="l"/>
                  <a:tab pos="7642225" algn="l"/>
                  <a:tab pos="8050213" algn="l"/>
                </a:tabLst>
              </a:pPr>
              <a:r>
                <a:rPr lang="en-US" sz="2900">
                  <a:latin typeface="Calibri" pitchFamily="34" charset="0"/>
                </a:rPr>
                <a:t>Rules:</a:t>
              </a:r>
            </a:p>
            <a:p>
              <a:pPr marL="671513" lvl="1" indent="-257175">
                <a:spcBef>
                  <a:spcPts val="450"/>
                </a:spcBef>
                <a:buClr>
                  <a:srgbClr val="000000"/>
                </a:buClr>
                <a:buSzPct val="116000"/>
                <a:buFont typeface="Times New Roman" pitchFamily="18" charset="0"/>
                <a:buChar char="–"/>
                <a:tabLst>
                  <a:tab pos="309563" algn="l"/>
                  <a:tab pos="714375" algn="l"/>
                  <a:tab pos="1122363" algn="l"/>
                  <a:tab pos="1530350" algn="l"/>
                  <a:tab pos="1936750" algn="l"/>
                  <a:tab pos="2344738" algn="l"/>
                  <a:tab pos="2752725" algn="l"/>
                  <a:tab pos="3160713" algn="l"/>
                  <a:tab pos="3567113" algn="l"/>
                  <a:tab pos="3975100" algn="l"/>
                  <a:tab pos="4383088" algn="l"/>
                  <a:tab pos="4789488" algn="l"/>
                  <a:tab pos="5197475" algn="l"/>
                  <a:tab pos="5605463" algn="l"/>
                  <a:tab pos="6013450" algn="l"/>
                  <a:tab pos="6419850" algn="l"/>
                  <a:tab pos="6827838" algn="l"/>
                  <a:tab pos="7235825" algn="l"/>
                  <a:tab pos="7642225" algn="l"/>
                  <a:tab pos="8050213" algn="l"/>
                </a:tabLst>
              </a:pPr>
              <a:r>
                <a:rPr lang="en-US" sz="2500">
                  <a:latin typeface="Calibri" pitchFamily="34" charset="0"/>
                </a:rPr>
                <a:t>Only N increments available </a:t>
              </a:r>
              <a:r>
                <a:rPr lang="en-US" i="1">
                  <a:latin typeface="Calibri" pitchFamily="34" charset="0"/>
                </a:rPr>
                <a:t>(N=8 here)</a:t>
              </a:r>
            </a:p>
            <a:p>
              <a:pPr marL="671513" lvl="1" indent="-257175">
                <a:spcBef>
                  <a:spcPts val="550"/>
                </a:spcBef>
                <a:buClr>
                  <a:srgbClr val="000000"/>
                </a:buClr>
                <a:buSzPct val="116000"/>
                <a:buFont typeface="Times New Roman" pitchFamily="18" charset="0"/>
                <a:buChar char="–"/>
                <a:tabLst>
                  <a:tab pos="309563" algn="l"/>
                  <a:tab pos="714375" algn="l"/>
                  <a:tab pos="1122363" algn="l"/>
                  <a:tab pos="1530350" algn="l"/>
                  <a:tab pos="1936750" algn="l"/>
                  <a:tab pos="2344738" algn="l"/>
                  <a:tab pos="2752725" algn="l"/>
                  <a:tab pos="3160713" algn="l"/>
                  <a:tab pos="3567113" algn="l"/>
                  <a:tab pos="3975100" algn="l"/>
                  <a:tab pos="4383088" algn="l"/>
                  <a:tab pos="4789488" algn="l"/>
                  <a:tab pos="5197475" algn="l"/>
                  <a:tab pos="5605463" algn="l"/>
                  <a:tab pos="6013450" algn="l"/>
                  <a:tab pos="6419850" algn="l"/>
                  <a:tab pos="6827838" algn="l"/>
                  <a:tab pos="7235825" algn="l"/>
                  <a:tab pos="7642225" algn="l"/>
                  <a:tab pos="8050213" algn="l"/>
                </a:tabLst>
              </a:pPr>
              <a:r>
                <a:rPr lang="en-US" sz="2500">
                  <a:latin typeface="Calibri" pitchFamily="34" charset="0"/>
                </a:rPr>
                <a:t>Must reserve one for copying</a:t>
              </a:r>
            </a:p>
            <a:p>
              <a:pPr marL="671513" lvl="1" indent="-257175">
                <a:spcBef>
                  <a:spcPts val="550"/>
                </a:spcBef>
                <a:buClr>
                  <a:srgbClr val="000000"/>
                </a:buClr>
                <a:buSzPct val="116000"/>
                <a:buFont typeface="Times New Roman" pitchFamily="18" charset="0"/>
                <a:buChar char="–"/>
                <a:tabLst>
                  <a:tab pos="309563" algn="l"/>
                  <a:tab pos="714375" algn="l"/>
                  <a:tab pos="1122363" algn="l"/>
                  <a:tab pos="1530350" algn="l"/>
                  <a:tab pos="1936750" algn="l"/>
                  <a:tab pos="2344738" algn="l"/>
                  <a:tab pos="2752725" algn="l"/>
                  <a:tab pos="3160713" algn="l"/>
                  <a:tab pos="3567113" algn="l"/>
                  <a:tab pos="3975100" algn="l"/>
                  <a:tab pos="4383088" algn="l"/>
                  <a:tab pos="4789488" algn="l"/>
                  <a:tab pos="5197475" algn="l"/>
                  <a:tab pos="5605463" algn="l"/>
                  <a:tab pos="6013450" algn="l"/>
                  <a:tab pos="6419850" algn="l"/>
                  <a:tab pos="6827838" algn="l"/>
                  <a:tab pos="7235825" algn="l"/>
                  <a:tab pos="7642225" algn="l"/>
                  <a:tab pos="8050213" algn="l"/>
                </a:tabLst>
              </a:pPr>
              <a:r>
                <a:rPr lang="en-US" sz="2500">
                  <a:latin typeface="Calibri" pitchFamily="34" charset="0"/>
                </a:rPr>
                <a:t>Always collect</a:t>
              </a:r>
              <a:r>
                <a:rPr lang="en-US" sz="2500" i="1">
                  <a:latin typeface="Calibri" pitchFamily="34" charset="0"/>
                </a:rPr>
                <a:t> </a:t>
              </a:r>
              <a:r>
                <a:rPr lang="en-US" sz="2500">
                  <a:latin typeface="Calibri" pitchFamily="34" charset="0"/>
                </a:rPr>
                <a:t>leftmost,</a:t>
              </a:r>
              <a:r>
                <a:rPr lang="en-US" sz="2500" i="1">
                  <a:latin typeface="Calibri" pitchFamily="34" charset="0"/>
                </a:rPr>
                <a:t> lowest</a:t>
              </a:r>
              <a:r>
                <a:rPr lang="en-US" sz="2500">
                  <a:latin typeface="Calibri" pitchFamily="34" charset="0"/>
                </a:rPr>
                <a:t> full increment</a:t>
              </a:r>
            </a:p>
          </p:txBody>
        </p:sp>
      </p:grpSp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0813" cy="1144588"/>
          </a:xfrm>
        </p:spPr>
        <p:txBody>
          <a:bodyPr lIns="82082" tIns="41761" rIns="82082" bIns="41761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 smtClean="0"/>
              <a:t>A More Interesting Example</a:t>
            </a:r>
          </a:p>
        </p:txBody>
      </p:sp>
      <p:sp>
        <p:nvSpPr>
          <p:cNvPr id="291846" name="Rectangle 6"/>
          <p:cNvSpPr>
            <a:spLocks noChangeArrowheads="1"/>
          </p:cNvSpPr>
          <p:nvPr/>
        </p:nvSpPr>
        <p:spPr bwMode="auto">
          <a:xfrm>
            <a:off x="698500" y="3733800"/>
            <a:ext cx="8280400" cy="2647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760413" y="3594100"/>
            <a:ext cx="81153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7975" indent="-307975" defTabSz="406400"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Notice:</a:t>
            </a:r>
          </a:p>
          <a:p>
            <a:pPr marL="669925" lvl="1" indent="-255588" defTabSz="406400">
              <a:spcBef>
                <a:spcPts val="450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>
                <a:latin typeface="Calibri" pitchFamily="34" charset="0"/>
              </a:rPr>
              <a:t>Generational &amp; older first principles</a:t>
            </a:r>
          </a:p>
          <a:p>
            <a:pPr marL="669925" lvl="1" indent="-255588" defTabSz="406400">
              <a:spcBef>
                <a:spcPts val="450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>
                <a:latin typeface="Calibri" pitchFamily="34" charset="0"/>
              </a:rPr>
              <a:t>Still incomplete</a:t>
            </a:r>
          </a:p>
          <a:p>
            <a:pPr marL="307975" indent="-307975" defTabSz="406400"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This heap organization is Beltway X.X</a:t>
            </a:r>
          </a:p>
          <a:p>
            <a:pPr marL="669925" lvl="1" indent="-255588" defTabSz="406400">
              <a:spcBef>
                <a:spcPts val="275"/>
              </a:spcBef>
              <a:buClr>
                <a:srgbClr val="000000"/>
              </a:buClr>
              <a:buFont typeface="Times New Roman" pitchFamily="18" charset="0"/>
              <a:buChar char="–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>
                <a:latin typeface="Calibri" pitchFamily="34" charset="0"/>
              </a:rPr>
              <a:t>X is the increment size</a:t>
            </a:r>
            <a:r>
              <a:rPr lang="en-US" sz="1600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(e.g. Beltway 20.20 or Beltway 14.14)</a:t>
            </a:r>
          </a:p>
          <a:p>
            <a:pPr marL="307975" indent="-307975" defTabSz="406400">
              <a:spcBef>
                <a:spcPts val="550"/>
              </a:spcBef>
              <a:buClr>
                <a:srgbClr val="000000"/>
              </a:buClr>
              <a:buFont typeface="Times New Roman" pitchFamily="18" charset="0"/>
              <a:buChar char="•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sz="2500">
                <a:latin typeface="Calibri" pitchFamily="34" charset="0"/>
              </a:rPr>
              <a:t>Beltway 100.100 = Appel-style generational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62038" y="1712913"/>
            <a:ext cx="7085012" cy="1344612"/>
            <a:chOff x="737" y="1189"/>
            <a:chExt cx="4921" cy="934"/>
          </a:xfrm>
        </p:grpSpPr>
        <p:sp>
          <p:nvSpPr>
            <p:cNvPr id="291849" name="AutoShape 9"/>
            <p:cNvSpPr>
              <a:spLocks noChangeArrowheads="1"/>
            </p:cNvSpPr>
            <p:nvPr/>
          </p:nvSpPr>
          <p:spPr bwMode="auto">
            <a:xfrm>
              <a:off x="737" y="1189"/>
              <a:ext cx="4921" cy="934"/>
            </a:xfrm>
            <a:prstGeom prst="roundRect">
              <a:avLst>
                <a:gd name="adj" fmla="val 9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57" name="Group 10"/>
            <p:cNvGrpSpPr>
              <a:grpSpLocks/>
            </p:cNvGrpSpPr>
            <p:nvPr/>
          </p:nvGrpSpPr>
          <p:grpSpPr bwMode="auto">
            <a:xfrm>
              <a:off x="1477" y="1810"/>
              <a:ext cx="530" cy="106"/>
              <a:chOff x="1477" y="1810"/>
              <a:chExt cx="530" cy="106"/>
            </a:xfrm>
          </p:grpSpPr>
          <p:sp>
            <p:nvSpPr>
              <p:cNvPr id="23034" name="Line 11"/>
              <p:cNvSpPr>
                <a:spLocks noChangeShapeType="1"/>
              </p:cNvSpPr>
              <p:nvPr/>
            </p:nvSpPr>
            <p:spPr bwMode="auto">
              <a:xfrm>
                <a:off x="1478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35" name="Line 12"/>
              <p:cNvSpPr>
                <a:spLocks noChangeShapeType="1"/>
              </p:cNvSpPr>
              <p:nvPr/>
            </p:nvSpPr>
            <p:spPr bwMode="auto">
              <a:xfrm flipV="1">
                <a:off x="147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36" name="Line 13"/>
              <p:cNvSpPr>
                <a:spLocks noChangeShapeType="1"/>
              </p:cNvSpPr>
              <p:nvPr/>
            </p:nvSpPr>
            <p:spPr bwMode="auto">
              <a:xfrm flipV="1">
                <a:off x="2006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58" name="Group 14"/>
            <p:cNvGrpSpPr>
              <a:grpSpLocks/>
            </p:cNvGrpSpPr>
            <p:nvPr/>
          </p:nvGrpSpPr>
          <p:grpSpPr bwMode="auto">
            <a:xfrm>
              <a:off x="2059" y="1810"/>
              <a:ext cx="531" cy="106"/>
              <a:chOff x="2059" y="1810"/>
              <a:chExt cx="531" cy="106"/>
            </a:xfrm>
          </p:grpSpPr>
          <p:sp>
            <p:nvSpPr>
              <p:cNvPr id="23031" name="Line 15"/>
              <p:cNvSpPr>
                <a:spLocks noChangeShapeType="1"/>
              </p:cNvSpPr>
              <p:nvPr/>
            </p:nvSpPr>
            <p:spPr bwMode="auto">
              <a:xfrm>
                <a:off x="2060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32" name="Line 16"/>
              <p:cNvSpPr>
                <a:spLocks noChangeShapeType="1"/>
              </p:cNvSpPr>
              <p:nvPr/>
            </p:nvSpPr>
            <p:spPr bwMode="auto">
              <a:xfrm flipV="1">
                <a:off x="205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33" name="Line 17"/>
              <p:cNvSpPr>
                <a:spLocks noChangeShapeType="1"/>
              </p:cNvSpPr>
              <p:nvPr/>
            </p:nvSpPr>
            <p:spPr bwMode="auto">
              <a:xfrm flipV="1">
                <a:off x="258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59" name="Group 18"/>
            <p:cNvGrpSpPr>
              <a:grpSpLocks/>
            </p:cNvGrpSpPr>
            <p:nvPr/>
          </p:nvGrpSpPr>
          <p:grpSpPr bwMode="auto">
            <a:xfrm>
              <a:off x="2641" y="1810"/>
              <a:ext cx="531" cy="106"/>
              <a:chOff x="2641" y="1810"/>
              <a:chExt cx="531" cy="106"/>
            </a:xfrm>
          </p:grpSpPr>
          <p:sp>
            <p:nvSpPr>
              <p:cNvPr id="23028" name="Line 19"/>
              <p:cNvSpPr>
                <a:spLocks noChangeShapeType="1"/>
              </p:cNvSpPr>
              <p:nvPr/>
            </p:nvSpPr>
            <p:spPr bwMode="auto">
              <a:xfrm>
                <a:off x="2642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9" name="Line 20"/>
              <p:cNvSpPr>
                <a:spLocks noChangeShapeType="1"/>
              </p:cNvSpPr>
              <p:nvPr/>
            </p:nvSpPr>
            <p:spPr bwMode="auto">
              <a:xfrm flipV="1">
                <a:off x="2641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30" name="Line 21"/>
              <p:cNvSpPr>
                <a:spLocks noChangeShapeType="1"/>
              </p:cNvSpPr>
              <p:nvPr/>
            </p:nvSpPr>
            <p:spPr bwMode="auto">
              <a:xfrm flipV="1">
                <a:off x="3171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60" name="Group 22"/>
            <p:cNvGrpSpPr>
              <a:grpSpLocks/>
            </p:cNvGrpSpPr>
            <p:nvPr/>
          </p:nvGrpSpPr>
          <p:grpSpPr bwMode="auto">
            <a:xfrm>
              <a:off x="3223" y="1810"/>
              <a:ext cx="531" cy="106"/>
              <a:chOff x="3223" y="1810"/>
              <a:chExt cx="531" cy="106"/>
            </a:xfrm>
          </p:grpSpPr>
          <p:sp>
            <p:nvSpPr>
              <p:cNvPr id="23025" name="Line 23"/>
              <p:cNvSpPr>
                <a:spLocks noChangeShapeType="1"/>
              </p:cNvSpPr>
              <p:nvPr/>
            </p:nvSpPr>
            <p:spPr bwMode="auto">
              <a:xfrm>
                <a:off x="3224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6" name="Line 24"/>
              <p:cNvSpPr>
                <a:spLocks noChangeShapeType="1"/>
              </p:cNvSpPr>
              <p:nvPr/>
            </p:nvSpPr>
            <p:spPr bwMode="auto">
              <a:xfrm flipV="1">
                <a:off x="3223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7" name="Line 25"/>
              <p:cNvSpPr>
                <a:spLocks noChangeShapeType="1"/>
              </p:cNvSpPr>
              <p:nvPr/>
            </p:nvSpPr>
            <p:spPr bwMode="auto">
              <a:xfrm flipV="1">
                <a:off x="3753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61" name="Group 26"/>
            <p:cNvGrpSpPr>
              <a:grpSpLocks/>
            </p:cNvGrpSpPr>
            <p:nvPr/>
          </p:nvGrpSpPr>
          <p:grpSpPr bwMode="auto">
            <a:xfrm>
              <a:off x="3806" y="1810"/>
              <a:ext cx="530" cy="106"/>
              <a:chOff x="3806" y="1810"/>
              <a:chExt cx="530" cy="106"/>
            </a:xfrm>
          </p:grpSpPr>
          <p:sp>
            <p:nvSpPr>
              <p:cNvPr id="23022" name="Line 27"/>
              <p:cNvSpPr>
                <a:spLocks noChangeShapeType="1"/>
              </p:cNvSpPr>
              <p:nvPr/>
            </p:nvSpPr>
            <p:spPr bwMode="auto">
              <a:xfrm>
                <a:off x="3807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3" name="Line 28"/>
              <p:cNvSpPr>
                <a:spLocks noChangeShapeType="1"/>
              </p:cNvSpPr>
              <p:nvPr/>
            </p:nvSpPr>
            <p:spPr bwMode="auto">
              <a:xfrm flipV="1">
                <a:off x="3806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4" name="Line 29"/>
              <p:cNvSpPr>
                <a:spLocks noChangeShapeType="1"/>
              </p:cNvSpPr>
              <p:nvPr/>
            </p:nvSpPr>
            <p:spPr bwMode="auto">
              <a:xfrm flipV="1">
                <a:off x="4335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62" name="Group 30"/>
            <p:cNvGrpSpPr>
              <a:grpSpLocks/>
            </p:cNvGrpSpPr>
            <p:nvPr/>
          </p:nvGrpSpPr>
          <p:grpSpPr bwMode="auto">
            <a:xfrm>
              <a:off x="4387" y="1810"/>
              <a:ext cx="531" cy="106"/>
              <a:chOff x="4387" y="1810"/>
              <a:chExt cx="531" cy="106"/>
            </a:xfrm>
          </p:grpSpPr>
          <p:sp>
            <p:nvSpPr>
              <p:cNvPr id="23019" name="Line 31"/>
              <p:cNvSpPr>
                <a:spLocks noChangeShapeType="1"/>
              </p:cNvSpPr>
              <p:nvPr/>
            </p:nvSpPr>
            <p:spPr bwMode="auto">
              <a:xfrm>
                <a:off x="4388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0" name="Line 32"/>
              <p:cNvSpPr>
                <a:spLocks noChangeShapeType="1"/>
              </p:cNvSpPr>
              <p:nvPr/>
            </p:nvSpPr>
            <p:spPr bwMode="auto">
              <a:xfrm flipV="1">
                <a:off x="438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21" name="Line 33"/>
              <p:cNvSpPr>
                <a:spLocks noChangeShapeType="1"/>
              </p:cNvSpPr>
              <p:nvPr/>
            </p:nvSpPr>
            <p:spPr bwMode="auto">
              <a:xfrm flipV="1">
                <a:off x="491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63" name="Group 34"/>
            <p:cNvGrpSpPr>
              <a:grpSpLocks/>
            </p:cNvGrpSpPr>
            <p:nvPr/>
          </p:nvGrpSpPr>
          <p:grpSpPr bwMode="auto">
            <a:xfrm>
              <a:off x="4970" y="1810"/>
              <a:ext cx="530" cy="106"/>
              <a:chOff x="4970" y="1810"/>
              <a:chExt cx="530" cy="106"/>
            </a:xfrm>
          </p:grpSpPr>
          <p:sp>
            <p:nvSpPr>
              <p:cNvPr id="23016" name="Line 35"/>
              <p:cNvSpPr>
                <a:spLocks noChangeShapeType="1"/>
              </p:cNvSpPr>
              <p:nvPr/>
            </p:nvSpPr>
            <p:spPr bwMode="auto">
              <a:xfrm>
                <a:off x="4971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7" name="Line 36"/>
              <p:cNvSpPr>
                <a:spLocks noChangeShapeType="1"/>
              </p:cNvSpPr>
              <p:nvPr/>
            </p:nvSpPr>
            <p:spPr bwMode="auto">
              <a:xfrm flipV="1">
                <a:off x="4970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8" name="Line 37"/>
              <p:cNvSpPr>
                <a:spLocks noChangeShapeType="1"/>
              </p:cNvSpPr>
              <p:nvPr/>
            </p:nvSpPr>
            <p:spPr bwMode="auto">
              <a:xfrm flipV="1">
                <a:off x="549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64" name="Group 38"/>
            <p:cNvGrpSpPr>
              <a:grpSpLocks/>
            </p:cNvGrpSpPr>
            <p:nvPr/>
          </p:nvGrpSpPr>
          <p:grpSpPr bwMode="auto">
            <a:xfrm>
              <a:off x="895" y="1810"/>
              <a:ext cx="530" cy="106"/>
              <a:chOff x="895" y="1810"/>
              <a:chExt cx="530" cy="106"/>
            </a:xfrm>
          </p:grpSpPr>
          <p:sp>
            <p:nvSpPr>
              <p:cNvPr id="23013" name="Line 39"/>
              <p:cNvSpPr>
                <a:spLocks noChangeShapeType="1"/>
              </p:cNvSpPr>
              <p:nvPr/>
            </p:nvSpPr>
            <p:spPr bwMode="auto">
              <a:xfrm>
                <a:off x="896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4" name="Line 40"/>
              <p:cNvSpPr>
                <a:spLocks noChangeShapeType="1"/>
              </p:cNvSpPr>
              <p:nvPr/>
            </p:nvSpPr>
            <p:spPr bwMode="auto">
              <a:xfrm flipV="1">
                <a:off x="895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5" name="Line 41"/>
              <p:cNvSpPr>
                <a:spLocks noChangeShapeType="1"/>
              </p:cNvSpPr>
              <p:nvPr/>
            </p:nvSpPr>
            <p:spPr bwMode="auto">
              <a:xfrm flipV="1">
                <a:off x="1424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965" name="Rectangle 42"/>
            <p:cNvSpPr>
              <a:spLocks noChangeArrowheads="1"/>
            </p:cNvSpPr>
            <p:nvPr/>
          </p:nvSpPr>
          <p:spPr bwMode="auto">
            <a:xfrm>
              <a:off x="1083" y="1966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0</a:t>
              </a:r>
            </a:p>
          </p:txBody>
        </p:sp>
        <p:sp>
          <p:nvSpPr>
            <p:cNvPr id="22966" name="Rectangle 43"/>
            <p:cNvSpPr>
              <a:spLocks noChangeArrowheads="1"/>
            </p:cNvSpPr>
            <p:nvPr/>
          </p:nvSpPr>
          <p:spPr bwMode="auto">
            <a:xfrm>
              <a:off x="1653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</a:t>
              </a:r>
            </a:p>
          </p:txBody>
        </p:sp>
        <p:sp>
          <p:nvSpPr>
            <p:cNvPr id="22967" name="Rectangle 44"/>
            <p:cNvSpPr>
              <a:spLocks noChangeArrowheads="1"/>
            </p:cNvSpPr>
            <p:nvPr/>
          </p:nvSpPr>
          <p:spPr bwMode="auto">
            <a:xfrm>
              <a:off x="2222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2</a:t>
              </a:r>
            </a:p>
          </p:txBody>
        </p:sp>
        <p:sp>
          <p:nvSpPr>
            <p:cNvPr id="22968" name="Rectangle 45"/>
            <p:cNvSpPr>
              <a:spLocks noChangeArrowheads="1"/>
            </p:cNvSpPr>
            <p:nvPr/>
          </p:nvSpPr>
          <p:spPr bwMode="auto">
            <a:xfrm>
              <a:off x="2810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3</a:t>
              </a:r>
            </a:p>
          </p:txBody>
        </p:sp>
        <p:sp>
          <p:nvSpPr>
            <p:cNvPr id="22969" name="Rectangle 46"/>
            <p:cNvSpPr>
              <a:spLocks noChangeArrowheads="1"/>
            </p:cNvSpPr>
            <p:nvPr/>
          </p:nvSpPr>
          <p:spPr bwMode="auto">
            <a:xfrm>
              <a:off x="3392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4</a:t>
              </a:r>
            </a:p>
          </p:txBody>
        </p:sp>
        <p:sp>
          <p:nvSpPr>
            <p:cNvPr id="22970" name="Rectangle 47"/>
            <p:cNvSpPr>
              <a:spLocks noChangeArrowheads="1"/>
            </p:cNvSpPr>
            <p:nvPr/>
          </p:nvSpPr>
          <p:spPr bwMode="auto">
            <a:xfrm>
              <a:off x="3974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5</a:t>
              </a:r>
            </a:p>
          </p:txBody>
        </p:sp>
        <p:sp>
          <p:nvSpPr>
            <p:cNvPr id="22971" name="Rectangle 48"/>
            <p:cNvSpPr>
              <a:spLocks noChangeArrowheads="1"/>
            </p:cNvSpPr>
            <p:nvPr/>
          </p:nvSpPr>
          <p:spPr bwMode="auto">
            <a:xfrm>
              <a:off x="4556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6</a:t>
              </a:r>
            </a:p>
          </p:txBody>
        </p:sp>
        <p:sp>
          <p:nvSpPr>
            <p:cNvPr id="22972" name="Rectangle 49"/>
            <p:cNvSpPr>
              <a:spLocks noChangeArrowheads="1"/>
            </p:cNvSpPr>
            <p:nvPr/>
          </p:nvSpPr>
          <p:spPr bwMode="auto">
            <a:xfrm>
              <a:off x="5138" y="1967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7</a:t>
              </a:r>
            </a:p>
          </p:txBody>
        </p:sp>
        <p:grpSp>
          <p:nvGrpSpPr>
            <p:cNvPr id="22973" name="Group 50"/>
            <p:cNvGrpSpPr>
              <a:grpSpLocks/>
            </p:cNvGrpSpPr>
            <p:nvPr/>
          </p:nvGrpSpPr>
          <p:grpSpPr bwMode="auto">
            <a:xfrm>
              <a:off x="1471" y="1395"/>
              <a:ext cx="530" cy="106"/>
              <a:chOff x="1471" y="1395"/>
              <a:chExt cx="530" cy="106"/>
            </a:xfrm>
          </p:grpSpPr>
          <p:sp>
            <p:nvSpPr>
              <p:cNvPr id="23010" name="Line 51"/>
              <p:cNvSpPr>
                <a:spLocks noChangeShapeType="1"/>
              </p:cNvSpPr>
              <p:nvPr/>
            </p:nvSpPr>
            <p:spPr bwMode="auto">
              <a:xfrm>
                <a:off x="1472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1" name="Line 52"/>
              <p:cNvSpPr>
                <a:spLocks noChangeShapeType="1"/>
              </p:cNvSpPr>
              <p:nvPr/>
            </p:nvSpPr>
            <p:spPr bwMode="auto">
              <a:xfrm flipV="1">
                <a:off x="1471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12" name="Line 53"/>
              <p:cNvSpPr>
                <a:spLocks noChangeShapeType="1"/>
              </p:cNvSpPr>
              <p:nvPr/>
            </p:nvSpPr>
            <p:spPr bwMode="auto">
              <a:xfrm flipV="1">
                <a:off x="2000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4" name="Group 54"/>
            <p:cNvGrpSpPr>
              <a:grpSpLocks/>
            </p:cNvGrpSpPr>
            <p:nvPr/>
          </p:nvGrpSpPr>
          <p:grpSpPr bwMode="auto">
            <a:xfrm>
              <a:off x="2053" y="1395"/>
              <a:ext cx="530" cy="106"/>
              <a:chOff x="2053" y="1395"/>
              <a:chExt cx="530" cy="106"/>
            </a:xfrm>
          </p:grpSpPr>
          <p:sp>
            <p:nvSpPr>
              <p:cNvPr id="23007" name="Line 55"/>
              <p:cNvSpPr>
                <a:spLocks noChangeShapeType="1"/>
              </p:cNvSpPr>
              <p:nvPr/>
            </p:nvSpPr>
            <p:spPr bwMode="auto">
              <a:xfrm>
                <a:off x="2054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8" name="Line 56"/>
              <p:cNvSpPr>
                <a:spLocks noChangeShapeType="1"/>
              </p:cNvSpPr>
              <p:nvPr/>
            </p:nvSpPr>
            <p:spPr bwMode="auto">
              <a:xfrm flipV="1">
                <a:off x="2053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9" name="Line 57"/>
              <p:cNvSpPr>
                <a:spLocks noChangeShapeType="1"/>
              </p:cNvSpPr>
              <p:nvPr/>
            </p:nvSpPr>
            <p:spPr bwMode="auto">
              <a:xfrm flipV="1">
                <a:off x="2582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5" name="Group 58"/>
            <p:cNvGrpSpPr>
              <a:grpSpLocks/>
            </p:cNvGrpSpPr>
            <p:nvPr/>
          </p:nvGrpSpPr>
          <p:grpSpPr bwMode="auto">
            <a:xfrm>
              <a:off x="2635" y="1395"/>
              <a:ext cx="530" cy="106"/>
              <a:chOff x="2635" y="1395"/>
              <a:chExt cx="530" cy="106"/>
            </a:xfrm>
          </p:grpSpPr>
          <p:sp>
            <p:nvSpPr>
              <p:cNvPr id="23004" name="Line 59"/>
              <p:cNvSpPr>
                <a:spLocks noChangeShapeType="1"/>
              </p:cNvSpPr>
              <p:nvPr/>
            </p:nvSpPr>
            <p:spPr bwMode="auto">
              <a:xfrm>
                <a:off x="2636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5" name="Line 60"/>
              <p:cNvSpPr>
                <a:spLocks noChangeShapeType="1"/>
              </p:cNvSpPr>
              <p:nvPr/>
            </p:nvSpPr>
            <p:spPr bwMode="auto">
              <a:xfrm flipV="1">
                <a:off x="2635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6" name="Line 61"/>
              <p:cNvSpPr>
                <a:spLocks noChangeShapeType="1"/>
              </p:cNvSpPr>
              <p:nvPr/>
            </p:nvSpPr>
            <p:spPr bwMode="auto">
              <a:xfrm flipV="1">
                <a:off x="3164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6" name="Group 62"/>
            <p:cNvGrpSpPr>
              <a:grpSpLocks/>
            </p:cNvGrpSpPr>
            <p:nvPr/>
          </p:nvGrpSpPr>
          <p:grpSpPr bwMode="auto">
            <a:xfrm>
              <a:off x="3217" y="1395"/>
              <a:ext cx="530" cy="106"/>
              <a:chOff x="3217" y="1395"/>
              <a:chExt cx="530" cy="106"/>
            </a:xfrm>
          </p:grpSpPr>
          <p:sp>
            <p:nvSpPr>
              <p:cNvPr id="23001" name="Line 63"/>
              <p:cNvSpPr>
                <a:spLocks noChangeShapeType="1"/>
              </p:cNvSpPr>
              <p:nvPr/>
            </p:nvSpPr>
            <p:spPr bwMode="auto">
              <a:xfrm>
                <a:off x="3218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2" name="Line 64"/>
              <p:cNvSpPr>
                <a:spLocks noChangeShapeType="1"/>
              </p:cNvSpPr>
              <p:nvPr/>
            </p:nvSpPr>
            <p:spPr bwMode="auto">
              <a:xfrm flipV="1">
                <a:off x="3217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3" name="Line 65"/>
              <p:cNvSpPr>
                <a:spLocks noChangeShapeType="1"/>
              </p:cNvSpPr>
              <p:nvPr/>
            </p:nvSpPr>
            <p:spPr bwMode="auto">
              <a:xfrm flipV="1">
                <a:off x="3746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7" name="Group 66"/>
            <p:cNvGrpSpPr>
              <a:grpSpLocks/>
            </p:cNvGrpSpPr>
            <p:nvPr/>
          </p:nvGrpSpPr>
          <p:grpSpPr bwMode="auto">
            <a:xfrm>
              <a:off x="3799" y="1395"/>
              <a:ext cx="530" cy="106"/>
              <a:chOff x="3799" y="1395"/>
              <a:chExt cx="530" cy="106"/>
            </a:xfrm>
          </p:grpSpPr>
          <p:sp>
            <p:nvSpPr>
              <p:cNvPr id="22998" name="Line 67"/>
              <p:cNvSpPr>
                <a:spLocks noChangeShapeType="1"/>
              </p:cNvSpPr>
              <p:nvPr/>
            </p:nvSpPr>
            <p:spPr bwMode="auto">
              <a:xfrm>
                <a:off x="3800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9" name="Line 68"/>
              <p:cNvSpPr>
                <a:spLocks noChangeShapeType="1"/>
              </p:cNvSpPr>
              <p:nvPr/>
            </p:nvSpPr>
            <p:spPr bwMode="auto">
              <a:xfrm flipV="1">
                <a:off x="3799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00" name="Line 69"/>
              <p:cNvSpPr>
                <a:spLocks noChangeShapeType="1"/>
              </p:cNvSpPr>
              <p:nvPr/>
            </p:nvSpPr>
            <p:spPr bwMode="auto">
              <a:xfrm flipV="1">
                <a:off x="4328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8" name="Group 70"/>
            <p:cNvGrpSpPr>
              <a:grpSpLocks/>
            </p:cNvGrpSpPr>
            <p:nvPr/>
          </p:nvGrpSpPr>
          <p:grpSpPr bwMode="auto">
            <a:xfrm>
              <a:off x="4381" y="1395"/>
              <a:ext cx="530" cy="106"/>
              <a:chOff x="4381" y="1395"/>
              <a:chExt cx="530" cy="106"/>
            </a:xfrm>
          </p:grpSpPr>
          <p:sp>
            <p:nvSpPr>
              <p:cNvPr id="22995" name="Line 71"/>
              <p:cNvSpPr>
                <a:spLocks noChangeShapeType="1"/>
              </p:cNvSpPr>
              <p:nvPr/>
            </p:nvSpPr>
            <p:spPr bwMode="auto">
              <a:xfrm>
                <a:off x="4382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6" name="Line 72"/>
              <p:cNvSpPr>
                <a:spLocks noChangeShapeType="1"/>
              </p:cNvSpPr>
              <p:nvPr/>
            </p:nvSpPr>
            <p:spPr bwMode="auto">
              <a:xfrm flipV="1">
                <a:off x="4381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7" name="Line 73"/>
              <p:cNvSpPr>
                <a:spLocks noChangeShapeType="1"/>
              </p:cNvSpPr>
              <p:nvPr/>
            </p:nvSpPr>
            <p:spPr bwMode="auto">
              <a:xfrm flipV="1">
                <a:off x="4910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79" name="Group 74"/>
            <p:cNvGrpSpPr>
              <a:grpSpLocks/>
            </p:cNvGrpSpPr>
            <p:nvPr/>
          </p:nvGrpSpPr>
          <p:grpSpPr bwMode="auto">
            <a:xfrm>
              <a:off x="4963" y="1395"/>
              <a:ext cx="530" cy="106"/>
              <a:chOff x="4963" y="1395"/>
              <a:chExt cx="530" cy="106"/>
            </a:xfrm>
          </p:grpSpPr>
          <p:sp>
            <p:nvSpPr>
              <p:cNvPr id="22992" name="Line 75"/>
              <p:cNvSpPr>
                <a:spLocks noChangeShapeType="1"/>
              </p:cNvSpPr>
              <p:nvPr/>
            </p:nvSpPr>
            <p:spPr bwMode="auto">
              <a:xfrm>
                <a:off x="4964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3" name="Line 76"/>
              <p:cNvSpPr>
                <a:spLocks noChangeShapeType="1"/>
              </p:cNvSpPr>
              <p:nvPr/>
            </p:nvSpPr>
            <p:spPr bwMode="auto">
              <a:xfrm flipV="1">
                <a:off x="4963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4" name="Line 77"/>
              <p:cNvSpPr>
                <a:spLocks noChangeShapeType="1"/>
              </p:cNvSpPr>
              <p:nvPr/>
            </p:nvSpPr>
            <p:spPr bwMode="auto">
              <a:xfrm flipV="1">
                <a:off x="5492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980" name="Group 78"/>
            <p:cNvGrpSpPr>
              <a:grpSpLocks/>
            </p:cNvGrpSpPr>
            <p:nvPr/>
          </p:nvGrpSpPr>
          <p:grpSpPr bwMode="auto">
            <a:xfrm>
              <a:off x="889" y="1395"/>
              <a:ext cx="530" cy="106"/>
              <a:chOff x="889" y="1395"/>
              <a:chExt cx="530" cy="106"/>
            </a:xfrm>
          </p:grpSpPr>
          <p:sp>
            <p:nvSpPr>
              <p:cNvPr id="22989" name="Line 79"/>
              <p:cNvSpPr>
                <a:spLocks noChangeShapeType="1"/>
              </p:cNvSpPr>
              <p:nvPr/>
            </p:nvSpPr>
            <p:spPr bwMode="auto">
              <a:xfrm>
                <a:off x="890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0" name="Line 80"/>
              <p:cNvSpPr>
                <a:spLocks noChangeShapeType="1"/>
              </p:cNvSpPr>
              <p:nvPr/>
            </p:nvSpPr>
            <p:spPr bwMode="auto">
              <a:xfrm flipV="1">
                <a:off x="889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91" name="Line 81"/>
              <p:cNvSpPr>
                <a:spLocks noChangeShapeType="1"/>
              </p:cNvSpPr>
              <p:nvPr/>
            </p:nvSpPr>
            <p:spPr bwMode="auto">
              <a:xfrm flipV="1">
                <a:off x="1418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981" name="Rectangle 82"/>
            <p:cNvSpPr>
              <a:spLocks noChangeArrowheads="1"/>
            </p:cNvSpPr>
            <p:nvPr/>
          </p:nvSpPr>
          <p:spPr bwMode="auto">
            <a:xfrm>
              <a:off x="1076" y="1551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0</a:t>
              </a:r>
            </a:p>
          </p:txBody>
        </p:sp>
        <p:sp>
          <p:nvSpPr>
            <p:cNvPr id="22982" name="Rectangle 83"/>
            <p:cNvSpPr>
              <a:spLocks noChangeArrowheads="1"/>
            </p:cNvSpPr>
            <p:nvPr/>
          </p:nvSpPr>
          <p:spPr bwMode="auto">
            <a:xfrm>
              <a:off x="1645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</a:t>
              </a:r>
            </a:p>
          </p:txBody>
        </p:sp>
        <p:sp>
          <p:nvSpPr>
            <p:cNvPr id="22983" name="Rectangle 84"/>
            <p:cNvSpPr>
              <a:spLocks noChangeArrowheads="1"/>
            </p:cNvSpPr>
            <p:nvPr/>
          </p:nvSpPr>
          <p:spPr bwMode="auto">
            <a:xfrm>
              <a:off x="2215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2</a:t>
              </a:r>
            </a:p>
          </p:txBody>
        </p:sp>
        <p:sp>
          <p:nvSpPr>
            <p:cNvPr id="22984" name="Rectangle 85"/>
            <p:cNvSpPr>
              <a:spLocks noChangeArrowheads="1"/>
            </p:cNvSpPr>
            <p:nvPr/>
          </p:nvSpPr>
          <p:spPr bwMode="auto">
            <a:xfrm>
              <a:off x="2804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3</a:t>
              </a:r>
            </a:p>
          </p:txBody>
        </p:sp>
        <p:sp>
          <p:nvSpPr>
            <p:cNvPr id="22985" name="Rectangle 86"/>
            <p:cNvSpPr>
              <a:spLocks noChangeArrowheads="1"/>
            </p:cNvSpPr>
            <p:nvPr/>
          </p:nvSpPr>
          <p:spPr bwMode="auto">
            <a:xfrm>
              <a:off x="3386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4</a:t>
              </a:r>
            </a:p>
          </p:txBody>
        </p:sp>
        <p:sp>
          <p:nvSpPr>
            <p:cNvPr id="22986" name="Rectangle 87"/>
            <p:cNvSpPr>
              <a:spLocks noChangeArrowheads="1"/>
            </p:cNvSpPr>
            <p:nvPr/>
          </p:nvSpPr>
          <p:spPr bwMode="auto">
            <a:xfrm>
              <a:off x="3968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5</a:t>
              </a:r>
            </a:p>
          </p:txBody>
        </p:sp>
        <p:sp>
          <p:nvSpPr>
            <p:cNvPr id="22987" name="Rectangle 88"/>
            <p:cNvSpPr>
              <a:spLocks noChangeArrowheads="1"/>
            </p:cNvSpPr>
            <p:nvPr/>
          </p:nvSpPr>
          <p:spPr bwMode="auto">
            <a:xfrm>
              <a:off x="4550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6</a:t>
              </a:r>
            </a:p>
          </p:txBody>
        </p:sp>
        <p:sp>
          <p:nvSpPr>
            <p:cNvPr id="22988" name="Rectangle 89"/>
            <p:cNvSpPr>
              <a:spLocks noChangeArrowheads="1"/>
            </p:cNvSpPr>
            <p:nvPr/>
          </p:nvSpPr>
          <p:spPr bwMode="auto">
            <a:xfrm>
              <a:off x="5132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7</a:t>
              </a:r>
            </a:p>
          </p:txBody>
        </p: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1273175" y="2486025"/>
            <a:ext cx="801688" cy="280988"/>
            <a:chOff x="884" y="1726"/>
            <a:chExt cx="557" cy="195"/>
          </a:xfrm>
        </p:grpSpPr>
        <p:sp>
          <p:nvSpPr>
            <p:cNvPr id="22949" name="AutoShape 91"/>
            <p:cNvSpPr>
              <a:spLocks noChangeArrowheads="1"/>
            </p:cNvSpPr>
            <p:nvPr/>
          </p:nvSpPr>
          <p:spPr bwMode="auto">
            <a:xfrm>
              <a:off x="884" y="1726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50" name="Group 92"/>
            <p:cNvGrpSpPr>
              <a:grpSpLocks/>
            </p:cNvGrpSpPr>
            <p:nvPr/>
          </p:nvGrpSpPr>
          <p:grpSpPr bwMode="auto">
            <a:xfrm>
              <a:off x="893" y="1807"/>
              <a:ext cx="530" cy="108"/>
              <a:chOff x="893" y="1807"/>
              <a:chExt cx="530" cy="108"/>
            </a:xfrm>
          </p:grpSpPr>
          <p:sp>
            <p:nvSpPr>
              <p:cNvPr id="22951" name="AutoShape 93"/>
              <p:cNvSpPr>
                <a:spLocks noChangeArrowheads="1"/>
              </p:cNvSpPr>
              <p:nvPr/>
            </p:nvSpPr>
            <p:spPr bwMode="auto">
              <a:xfrm>
                <a:off x="894" y="180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52" name="Group 94"/>
              <p:cNvGrpSpPr>
                <a:grpSpLocks/>
              </p:cNvGrpSpPr>
              <p:nvPr/>
            </p:nvGrpSpPr>
            <p:grpSpPr bwMode="auto">
              <a:xfrm>
                <a:off x="893" y="1807"/>
                <a:ext cx="530" cy="108"/>
                <a:chOff x="893" y="1807"/>
                <a:chExt cx="530" cy="108"/>
              </a:xfrm>
            </p:grpSpPr>
            <p:sp>
              <p:nvSpPr>
                <p:cNvPr id="22953" name="Line 95"/>
                <p:cNvSpPr>
                  <a:spLocks noChangeShapeType="1"/>
                </p:cNvSpPr>
                <p:nvPr/>
              </p:nvSpPr>
              <p:spPr bwMode="auto">
                <a:xfrm>
                  <a:off x="894" y="1914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54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893" y="1807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55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422" y="1807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3" name="Group 98"/>
          <p:cNvGrpSpPr>
            <a:grpSpLocks/>
          </p:cNvGrpSpPr>
          <p:nvPr/>
        </p:nvGrpSpPr>
        <p:grpSpPr bwMode="auto">
          <a:xfrm>
            <a:off x="2112963" y="2487613"/>
            <a:ext cx="801687" cy="280987"/>
            <a:chOff x="1467" y="1727"/>
            <a:chExt cx="557" cy="195"/>
          </a:xfrm>
        </p:grpSpPr>
        <p:sp>
          <p:nvSpPr>
            <p:cNvPr id="22942" name="AutoShape 99"/>
            <p:cNvSpPr>
              <a:spLocks noChangeArrowheads="1"/>
            </p:cNvSpPr>
            <p:nvPr/>
          </p:nvSpPr>
          <p:spPr bwMode="auto">
            <a:xfrm>
              <a:off x="1467" y="1727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43" name="Group 100"/>
            <p:cNvGrpSpPr>
              <a:grpSpLocks/>
            </p:cNvGrpSpPr>
            <p:nvPr/>
          </p:nvGrpSpPr>
          <p:grpSpPr bwMode="auto">
            <a:xfrm>
              <a:off x="1477" y="1809"/>
              <a:ext cx="530" cy="108"/>
              <a:chOff x="1477" y="1809"/>
              <a:chExt cx="530" cy="108"/>
            </a:xfrm>
          </p:grpSpPr>
          <p:sp>
            <p:nvSpPr>
              <p:cNvPr id="22944" name="AutoShape 101"/>
              <p:cNvSpPr>
                <a:spLocks noChangeArrowheads="1"/>
              </p:cNvSpPr>
              <p:nvPr/>
            </p:nvSpPr>
            <p:spPr bwMode="auto">
              <a:xfrm>
                <a:off x="1478" y="1810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45" name="Group 102"/>
              <p:cNvGrpSpPr>
                <a:grpSpLocks/>
              </p:cNvGrpSpPr>
              <p:nvPr/>
            </p:nvGrpSpPr>
            <p:grpSpPr bwMode="auto">
              <a:xfrm>
                <a:off x="1477" y="1809"/>
                <a:ext cx="530" cy="108"/>
                <a:chOff x="1477" y="1809"/>
                <a:chExt cx="530" cy="108"/>
              </a:xfrm>
            </p:grpSpPr>
            <p:sp>
              <p:nvSpPr>
                <p:cNvPr id="22946" name="Line 103"/>
                <p:cNvSpPr>
                  <a:spLocks noChangeShapeType="1"/>
                </p:cNvSpPr>
                <p:nvPr/>
              </p:nvSpPr>
              <p:spPr bwMode="auto">
                <a:xfrm>
                  <a:off x="1478" y="1916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7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1477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8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006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6" name="Group 106"/>
          <p:cNvGrpSpPr>
            <a:grpSpLocks/>
          </p:cNvGrpSpPr>
          <p:nvPr/>
        </p:nvGrpSpPr>
        <p:grpSpPr bwMode="auto">
          <a:xfrm>
            <a:off x="2952750" y="2487613"/>
            <a:ext cx="803275" cy="280987"/>
            <a:chOff x="2051" y="1727"/>
            <a:chExt cx="557" cy="195"/>
          </a:xfrm>
        </p:grpSpPr>
        <p:sp>
          <p:nvSpPr>
            <p:cNvPr id="22935" name="AutoShape 107"/>
            <p:cNvSpPr>
              <a:spLocks noChangeArrowheads="1"/>
            </p:cNvSpPr>
            <p:nvPr/>
          </p:nvSpPr>
          <p:spPr bwMode="auto">
            <a:xfrm>
              <a:off x="2051" y="1727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36" name="Group 108"/>
            <p:cNvGrpSpPr>
              <a:grpSpLocks/>
            </p:cNvGrpSpPr>
            <p:nvPr/>
          </p:nvGrpSpPr>
          <p:grpSpPr bwMode="auto">
            <a:xfrm>
              <a:off x="2060" y="1809"/>
              <a:ext cx="530" cy="108"/>
              <a:chOff x="2060" y="1809"/>
              <a:chExt cx="530" cy="108"/>
            </a:xfrm>
          </p:grpSpPr>
          <p:sp>
            <p:nvSpPr>
              <p:cNvPr id="22937" name="AutoShape 109"/>
              <p:cNvSpPr>
                <a:spLocks noChangeArrowheads="1"/>
              </p:cNvSpPr>
              <p:nvPr/>
            </p:nvSpPr>
            <p:spPr bwMode="auto">
              <a:xfrm>
                <a:off x="2061" y="1810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38" name="Group 110"/>
              <p:cNvGrpSpPr>
                <a:grpSpLocks/>
              </p:cNvGrpSpPr>
              <p:nvPr/>
            </p:nvGrpSpPr>
            <p:grpSpPr bwMode="auto">
              <a:xfrm>
                <a:off x="2060" y="1809"/>
                <a:ext cx="530" cy="108"/>
                <a:chOff x="2060" y="1809"/>
                <a:chExt cx="530" cy="108"/>
              </a:xfrm>
            </p:grpSpPr>
            <p:sp>
              <p:nvSpPr>
                <p:cNvPr id="22939" name="Line 111"/>
                <p:cNvSpPr>
                  <a:spLocks noChangeShapeType="1"/>
                </p:cNvSpPr>
                <p:nvPr/>
              </p:nvSpPr>
              <p:spPr bwMode="auto">
                <a:xfrm>
                  <a:off x="2061" y="1916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0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060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1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589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" name="Group 114"/>
          <p:cNvGrpSpPr>
            <a:grpSpLocks/>
          </p:cNvGrpSpPr>
          <p:nvPr/>
        </p:nvGrpSpPr>
        <p:grpSpPr bwMode="auto">
          <a:xfrm>
            <a:off x="3790950" y="2487613"/>
            <a:ext cx="803275" cy="280987"/>
            <a:chOff x="2633" y="1727"/>
            <a:chExt cx="557" cy="195"/>
          </a:xfrm>
        </p:grpSpPr>
        <p:sp>
          <p:nvSpPr>
            <p:cNvPr id="22928" name="AutoShape 115"/>
            <p:cNvSpPr>
              <a:spLocks noChangeArrowheads="1"/>
            </p:cNvSpPr>
            <p:nvPr/>
          </p:nvSpPr>
          <p:spPr bwMode="auto">
            <a:xfrm>
              <a:off x="2633" y="1727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29" name="Group 116"/>
            <p:cNvGrpSpPr>
              <a:grpSpLocks/>
            </p:cNvGrpSpPr>
            <p:nvPr/>
          </p:nvGrpSpPr>
          <p:grpSpPr bwMode="auto">
            <a:xfrm>
              <a:off x="2642" y="1809"/>
              <a:ext cx="530" cy="108"/>
              <a:chOff x="2642" y="1809"/>
              <a:chExt cx="530" cy="108"/>
            </a:xfrm>
          </p:grpSpPr>
          <p:sp>
            <p:nvSpPr>
              <p:cNvPr id="22930" name="AutoShape 117"/>
              <p:cNvSpPr>
                <a:spLocks noChangeArrowheads="1"/>
              </p:cNvSpPr>
              <p:nvPr/>
            </p:nvSpPr>
            <p:spPr bwMode="auto">
              <a:xfrm>
                <a:off x="2643" y="1810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31" name="Group 118"/>
              <p:cNvGrpSpPr>
                <a:grpSpLocks/>
              </p:cNvGrpSpPr>
              <p:nvPr/>
            </p:nvGrpSpPr>
            <p:grpSpPr bwMode="auto">
              <a:xfrm>
                <a:off x="2642" y="1809"/>
                <a:ext cx="530" cy="108"/>
                <a:chOff x="2642" y="1809"/>
                <a:chExt cx="530" cy="108"/>
              </a:xfrm>
            </p:grpSpPr>
            <p:sp>
              <p:nvSpPr>
                <p:cNvPr id="22932" name="Line 119"/>
                <p:cNvSpPr>
                  <a:spLocks noChangeShapeType="1"/>
                </p:cNvSpPr>
                <p:nvPr/>
              </p:nvSpPr>
              <p:spPr bwMode="auto">
                <a:xfrm>
                  <a:off x="2643" y="1916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3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2642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3171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2196" name="Group 122"/>
          <p:cNvGrpSpPr>
            <a:grpSpLocks/>
          </p:cNvGrpSpPr>
          <p:nvPr/>
        </p:nvGrpSpPr>
        <p:grpSpPr bwMode="auto">
          <a:xfrm>
            <a:off x="4625975" y="2486025"/>
            <a:ext cx="801688" cy="280988"/>
            <a:chOff x="3212" y="1726"/>
            <a:chExt cx="557" cy="195"/>
          </a:xfrm>
        </p:grpSpPr>
        <p:sp>
          <p:nvSpPr>
            <p:cNvPr id="22921" name="AutoShape 123"/>
            <p:cNvSpPr>
              <a:spLocks noChangeArrowheads="1"/>
            </p:cNvSpPr>
            <p:nvPr/>
          </p:nvSpPr>
          <p:spPr bwMode="auto">
            <a:xfrm>
              <a:off x="3212" y="1726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22" name="Group 124"/>
            <p:cNvGrpSpPr>
              <a:grpSpLocks/>
            </p:cNvGrpSpPr>
            <p:nvPr/>
          </p:nvGrpSpPr>
          <p:grpSpPr bwMode="auto">
            <a:xfrm>
              <a:off x="3221" y="1807"/>
              <a:ext cx="530" cy="109"/>
              <a:chOff x="3221" y="1807"/>
              <a:chExt cx="530" cy="109"/>
            </a:xfrm>
          </p:grpSpPr>
          <p:sp>
            <p:nvSpPr>
              <p:cNvPr id="22923" name="AutoShape 125"/>
              <p:cNvSpPr>
                <a:spLocks noChangeArrowheads="1"/>
              </p:cNvSpPr>
              <p:nvPr/>
            </p:nvSpPr>
            <p:spPr bwMode="auto">
              <a:xfrm>
                <a:off x="3222" y="1809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24" name="Group 126"/>
              <p:cNvGrpSpPr>
                <a:grpSpLocks/>
              </p:cNvGrpSpPr>
              <p:nvPr/>
            </p:nvGrpSpPr>
            <p:grpSpPr bwMode="auto">
              <a:xfrm>
                <a:off x="3221" y="1807"/>
                <a:ext cx="530" cy="109"/>
                <a:chOff x="3221" y="1807"/>
                <a:chExt cx="530" cy="109"/>
              </a:xfrm>
            </p:grpSpPr>
            <p:sp>
              <p:nvSpPr>
                <p:cNvPr id="22925" name="Line 127"/>
                <p:cNvSpPr>
                  <a:spLocks noChangeShapeType="1"/>
                </p:cNvSpPr>
                <p:nvPr/>
              </p:nvSpPr>
              <p:spPr bwMode="auto">
                <a:xfrm>
                  <a:off x="3222" y="191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6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3221" y="1807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7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3750" y="1807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2209" name="Group 130"/>
          <p:cNvGrpSpPr>
            <a:grpSpLocks/>
          </p:cNvGrpSpPr>
          <p:nvPr/>
        </p:nvGrpSpPr>
        <p:grpSpPr bwMode="auto">
          <a:xfrm>
            <a:off x="5464175" y="2489200"/>
            <a:ext cx="803275" cy="280988"/>
            <a:chOff x="3795" y="1728"/>
            <a:chExt cx="557" cy="195"/>
          </a:xfrm>
        </p:grpSpPr>
        <p:sp>
          <p:nvSpPr>
            <p:cNvPr id="22914" name="AutoShape 131"/>
            <p:cNvSpPr>
              <a:spLocks noChangeArrowheads="1"/>
            </p:cNvSpPr>
            <p:nvPr/>
          </p:nvSpPr>
          <p:spPr bwMode="auto">
            <a:xfrm>
              <a:off x="3795" y="1728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15" name="Group 132"/>
            <p:cNvGrpSpPr>
              <a:grpSpLocks/>
            </p:cNvGrpSpPr>
            <p:nvPr/>
          </p:nvGrpSpPr>
          <p:grpSpPr bwMode="auto">
            <a:xfrm>
              <a:off x="3805" y="1809"/>
              <a:ext cx="530" cy="108"/>
              <a:chOff x="3805" y="1809"/>
              <a:chExt cx="530" cy="108"/>
            </a:xfrm>
          </p:grpSpPr>
          <p:sp>
            <p:nvSpPr>
              <p:cNvPr id="22916" name="AutoShape 133"/>
              <p:cNvSpPr>
                <a:spLocks noChangeArrowheads="1"/>
              </p:cNvSpPr>
              <p:nvPr/>
            </p:nvSpPr>
            <p:spPr bwMode="auto">
              <a:xfrm>
                <a:off x="3806" y="1810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17" name="Group 134"/>
              <p:cNvGrpSpPr>
                <a:grpSpLocks/>
              </p:cNvGrpSpPr>
              <p:nvPr/>
            </p:nvGrpSpPr>
            <p:grpSpPr bwMode="auto">
              <a:xfrm>
                <a:off x="3805" y="1809"/>
                <a:ext cx="530" cy="108"/>
                <a:chOff x="3805" y="1809"/>
                <a:chExt cx="530" cy="108"/>
              </a:xfrm>
            </p:grpSpPr>
            <p:sp>
              <p:nvSpPr>
                <p:cNvPr id="22918" name="Line 135"/>
                <p:cNvSpPr>
                  <a:spLocks noChangeShapeType="1"/>
                </p:cNvSpPr>
                <p:nvPr/>
              </p:nvSpPr>
              <p:spPr bwMode="auto">
                <a:xfrm>
                  <a:off x="3806" y="1916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9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805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0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4334" y="1809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2226" name="Group 138"/>
          <p:cNvGrpSpPr>
            <a:grpSpLocks/>
          </p:cNvGrpSpPr>
          <p:nvPr/>
        </p:nvGrpSpPr>
        <p:grpSpPr bwMode="auto">
          <a:xfrm>
            <a:off x="6297613" y="2490788"/>
            <a:ext cx="801687" cy="279400"/>
            <a:chOff x="4373" y="1729"/>
            <a:chExt cx="557" cy="195"/>
          </a:xfrm>
        </p:grpSpPr>
        <p:sp>
          <p:nvSpPr>
            <p:cNvPr id="22907" name="AutoShape 139"/>
            <p:cNvSpPr>
              <a:spLocks noChangeArrowheads="1"/>
            </p:cNvSpPr>
            <p:nvPr/>
          </p:nvSpPr>
          <p:spPr bwMode="auto">
            <a:xfrm>
              <a:off x="4373" y="1729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908" name="Group 140"/>
            <p:cNvGrpSpPr>
              <a:grpSpLocks/>
            </p:cNvGrpSpPr>
            <p:nvPr/>
          </p:nvGrpSpPr>
          <p:grpSpPr bwMode="auto">
            <a:xfrm>
              <a:off x="4382" y="1810"/>
              <a:ext cx="530" cy="109"/>
              <a:chOff x="4382" y="1810"/>
              <a:chExt cx="530" cy="109"/>
            </a:xfrm>
          </p:grpSpPr>
          <p:sp>
            <p:nvSpPr>
              <p:cNvPr id="22909" name="AutoShape 141"/>
              <p:cNvSpPr>
                <a:spLocks noChangeArrowheads="1"/>
              </p:cNvSpPr>
              <p:nvPr/>
            </p:nvSpPr>
            <p:spPr bwMode="auto">
              <a:xfrm>
                <a:off x="4383" y="1812"/>
                <a:ext cx="52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910" name="Group 142"/>
              <p:cNvGrpSpPr>
                <a:grpSpLocks/>
              </p:cNvGrpSpPr>
              <p:nvPr/>
            </p:nvGrpSpPr>
            <p:grpSpPr bwMode="auto">
              <a:xfrm>
                <a:off x="4382" y="1810"/>
                <a:ext cx="530" cy="109"/>
                <a:chOff x="4382" y="1810"/>
                <a:chExt cx="530" cy="109"/>
              </a:xfrm>
            </p:grpSpPr>
            <p:sp>
              <p:nvSpPr>
                <p:cNvPr id="22911" name="Line 143"/>
                <p:cNvSpPr>
                  <a:spLocks noChangeShapeType="1"/>
                </p:cNvSpPr>
                <p:nvPr/>
              </p:nvSpPr>
              <p:spPr bwMode="auto">
                <a:xfrm>
                  <a:off x="4383" y="1918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2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4382" y="1810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3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4911" y="1810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2247" name="Group 146"/>
          <p:cNvGrpSpPr>
            <a:grpSpLocks/>
          </p:cNvGrpSpPr>
          <p:nvPr/>
        </p:nvGrpSpPr>
        <p:grpSpPr bwMode="auto">
          <a:xfrm>
            <a:off x="1304925" y="2617788"/>
            <a:ext cx="722313" cy="112712"/>
            <a:chOff x="906" y="1818"/>
            <a:chExt cx="502" cy="78"/>
          </a:xfrm>
        </p:grpSpPr>
        <p:sp>
          <p:nvSpPr>
            <p:cNvPr id="22894" name="AutoShape 147"/>
            <p:cNvSpPr>
              <a:spLocks noChangeArrowheads="1"/>
            </p:cNvSpPr>
            <p:nvPr/>
          </p:nvSpPr>
          <p:spPr bwMode="auto">
            <a:xfrm>
              <a:off x="906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95" name="AutoShape 148"/>
            <p:cNvSpPr>
              <a:spLocks noChangeArrowheads="1"/>
            </p:cNvSpPr>
            <p:nvPr/>
          </p:nvSpPr>
          <p:spPr bwMode="auto">
            <a:xfrm>
              <a:off x="1012" y="181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96" name="AutoShape 149"/>
            <p:cNvSpPr>
              <a:spLocks noChangeArrowheads="1"/>
            </p:cNvSpPr>
            <p:nvPr/>
          </p:nvSpPr>
          <p:spPr bwMode="auto">
            <a:xfrm>
              <a:off x="1118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97" name="AutoShape 150"/>
            <p:cNvSpPr>
              <a:spLocks noChangeArrowheads="1"/>
            </p:cNvSpPr>
            <p:nvPr/>
          </p:nvSpPr>
          <p:spPr bwMode="auto">
            <a:xfrm>
              <a:off x="1065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98" name="AutoShape 151"/>
            <p:cNvSpPr>
              <a:spLocks noChangeArrowheads="1"/>
            </p:cNvSpPr>
            <p:nvPr/>
          </p:nvSpPr>
          <p:spPr bwMode="auto">
            <a:xfrm>
              <a:off x="906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99" name="AutoShape 152"/>
            <p:cNvSpPr>
              <a:spLocks noChangeArrowheads="1"/>
            </p:cNvSpPr>
            <p:nvPr/>
          </p:nvSpPr>
          <p:spPr bwMode="auto">
            <a:xfrm>
              <a:off x="1118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0" name="AutoShape 153"/>
            <p:cNvSpPr>
              <a:spLocks noChangeArrowheads="1"/>
            </p:cNvSpPr>
            <p:nvPr/>
          </p:nvSpPr>
          <p:spPr bwMode="auto">
            <a:xfrm>
              <a:off x="1224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1" name="AutoShape 154"/>
            <p:cNvSpPr>
              <a:spLocks noChangeArrowheads="1"/>
            </p:cNvSpPr>
            <p:nvPr/>
          </p:nvSpPr>
          <p:spPr bwMode="auto">
            <a:xfrm>
              <a:off x="1171" y="181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2" name="AutoShape 155"/>
            <p:cNvSpPr>
              <a:spLocks noChangeArrowheads="1"/>
            </p:cNvSpPr>
            <p:nvPr/>
          </p:nvSpPr>
          <p:spPr bwMode="auto">
            <a:xfrm>
              <a:off x="1277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3" name="AutoShape 156"/>
            <p:cNvSpPr>
              <a:spLocks noChangeArrowheads="1"/>
            </p:cNvSpPr>
            <p:nvPr/>
          </p:nvSpPr>
          <p:spPr bwMode="auto">
            <a:xfrm>
              <a:off x="1277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4" name="AutoShape 157"/>
            <p:cNvSpPr>
              <a:spLocks noChangeArrowheads="1"/>
            </p:cNvSpPr>
            <p:nvPr/>
          </p:nvSpPr>
          <p:spPr bwMode="auto">
            <a:xfrm>
              <a:off x="1383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5" name="AutoShape 158"/>
            <p:cNvSpPr>
              <a:spLocks noChangeArrowheads="1"/>
            </p:cNvSpPr>
            <p:nvPr/>
          </p:nvSpPr>
          <p:spPr bwMode="auto">
            <a:xfrm>
              <a:off x="1383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906" name="AutoShape 159"/>
            <p:cNvSpPr>
              <a:spLocks noChangeArrowheads="1"/>
            </p:cNvSpPr>
            <p:nvPr/>
          </p:nvSpPr>
          <p:spPr bwMode="auto">
            <a:xfrm>
              <a:off x="1330" y="1871"/>
              <a:ext cx="26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2253" name="Group 160"/>
          <p:cNvGrpSpPr>
            <a:grpSpLocks/>
          </p:cNvGrpSpPr>
          <p:nvPr/>
        </p:nvGrpSpPr>
        <p:grpSpPr bwMode="auto">
          <a:xfrm>
            <a:off x="1271588" y="1890713"/>
            <a:ext cx="801687" cy="280987"/>
            <a:chOff x="883" y="1313"/>
            <a:chExt cx="557" cy="195"/>
          </a:xfrm>
        </p:grpSpPr>
        <p:sp>
          <p:nvSpPr>
            <p:cNvPr id="22888" name="AutoShape 161"/>
            <p:cNvSpPr>
              <a:spLocks noChangeArrowheads="1"/>
            </p:cNvSpPr>
            <p:nvPr/>
          </p:nvSpPr>
          <p:spPr bwMode="auto">
            <a:xfrm>
              <a:off x="883" y="1313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89" name="AutoShape 162"/>
            <p:cNvSpPr>
              <a:spLocks noChangeArrowheads="1"/>
            </p:cNvSpPr>
            <p:nvPr/>
          </p:nvSpPr>
          <p:spPr bwMode="auto">
            <a:xfrm>
              <a:off x="896" y="1394"/>
              <a:ext cx="106" cy="106"/>
            </a:xfrm>
            <a:prstGeom prst="roundRect">
              <a:avLst>
                <a:gd name="adj" fmla="val 931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890" name="Group 163"/>
            <p:cNvGrpSpPr>
              <a:grpSpLocks/>
            </p:cNvGrpSpPr>
            <p:nvPr/>
          </p:nvGrpSpPr>
          <p:grpSpPr bwMode="auto">
            <a:xfrm>
              <a:off x="892" y="1394"/>
              <a:ext cx="530" cy="108"/>
              <a:chOff x="892" y="1394"/>
              <a:chExt cx="530" cy="108"/>
            </a:xfrm>
          </p:grpSpPr>
          <p:sp>
            <p:nvSpPr>
              <p:cNvPr id="22891" name="Line 164"/>
              <p:cNvSpPr>
                <a:spLocks noChangeShapeType="1"/>
              </p:cNvSpPr>
              <p:nvPr/>
            </p:nvSpPr>
            <p:spPr bwMode="auto">
              <a:xfrm>
                <a:off x="893" y="1501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92" name="Line 165"/>
              <p:cNvSpPr>
                <a:spLocks noChangeShapeType="1"/>
              </p:cNvSpPr>
              <p:nvPr/>
            </p:nvSpPr>
            <p:spPr bwMode="auto">
              <a:xfrm flipV="1">
                <a:off x="892" y="1394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93" name="Line 166"/>
              <p:cNvSpPr>
                <a:spLocks noChangeShapeType="1"/>
              </p:cNvSpPr>
              <p:nvPr/>
            </p:nvSpPr>
            <p:spPr bwMode="auto">
              <a:xfrm flipV="1">
                <a:off x="1421" y="1394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2258" name="Group 167"/>
          <p:cNvGrpSpPr>
            <a:grpSpLocks/>
          </p:cNvGrpSpPr>
          <p:nvPr/>
        </p:nvGrpSpPr>
        <p:grpSpPr bwMode="auto">
          <a:xfrm>
            <a:off x="1277938" y="2487613"/>
            <a:ext cx="6388100" cy="569912"/>
            <a:chOff x="887" y="1727"/>
            <a:chExt cx="4437" cy="396"/>
          </a:xfrm>
        </p:grpSpPr>
        <p:grpSp>
          <p:nvGrpSpPr>
            <p:cNvPr id="22864" name="Group 168"/>
            <p:cNvGrpSpPr>
              <a:grpSpLocks/>
            </p:cNvGrpSpPr>
            <p:nvPr/>
          </p:nvGrpSpPr>
          <p:grpSpPr bwMode="auto">
            <a:xfrm>
              <a:off x="1032" y="1973"/>
              <a:ext cx="4292" cy="150"/>
              <a:chOff x="1032" y="1973"/>
              <a:chExt cx="4292" cy="150"/>
            </a:xfrm>
          </p:grpSpPr>
          <p:sp>
            <p:nvSpPr>
              <p:cNvPr id="22879" name="AutoShape 169"/>
              <p:cNvSpPr>
                <a:spLocks noChangeArrowheads="1"/>
              </p:cNvSpPr>
              <p:nvPr/>
            </p:nvSpPr>
            <p:spPr bwMode="auto">
              <a:xfrm>
                <a:off x="1032" y="1973"/>
                <a:ext cx="4286" cy="150"/>
              </a:xfrm>
              <a:prstGeom prst="roundRect">
                <a:avLst>
                  <a:gd name="adj" fmla="val 657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880" name="Rectangle 170"/>
              <p:cNvSpPr>
                <a:spLocks noChangeArrowheads="1"/>
              </p:cNvSpPr>
              <p:nvPr/>
            </p:nvSpPr>
            <p:spPr bwMode="auto">
              <a:xfrm>
                <a:off x="1088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2881" name="Rectangle 171"/>
              <p:cNvSpPr>
                <a:spLocks noChangeArrowheads="1"/>
              </p:cNvSpPr>
              <p:nvPr/>
            </p:nvSpPr>
            <p:spPr bwMode="auto">
              <a:xfrm>
                <a:off x="1669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2882" name="Rectangle 172"/>
              <p:cNvSpPr>
                <a:spLocks noChangeArrowheads="1"/>
              </p:cNvSpPr>
              <p:nvPr/>
            </p:nvSpPr>
            <p:spPr bwMode="auto">
              <a:xfrm>
                <a:off x="2244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2883" name="Rectangle 173"/>
              <p:cNvSpPr>
                <a:spLocks noChangeArrowheads="1"/>
              </p:cNvSpPr>
              <p:nvPr/>
            </p:nvSpPr>
            <p:spPr bwMode="auto">
              <a:xfrm>
                <a:off x="2833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2884" name="Rectangle 174"/>
              <p:cNvSpPr>
                <a:spLocks noChangeArrowheads="1"/>
              </p:cNvSpPr>
              <p:nvPr/>
            </p:nvSpPr>
            <p:spPr bwMode="auto">
              <a:xfrm>
                <a:off x="3415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2885" name="Rectangle 175"/>
              <p:cNvSpPr>
                <a:spLocks noChangeArrowheads="1"/>
              </p:cNvSpPr>
              <p:nvPr/>
            </p:nvSpPr>
            <p:spPr bwMode="auto">
              <a:xfrm>
                <a:off x="3997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2886" name="Rectangle 176"/>
              <p:cNvSpPr>
                <a:spLocks noChangeArrowheads="1"/>
              </p:cNvSpPr>
              <p:nvPr/>
            </p:nvSpPr>
            <p:spPr bwMode="auto">
              <a:xfrm>
                <a:off x="4579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2887" name="Rectangle 177"/>
              <p:cNvSpPr>
                <a:spLocks noChangeArrowheads="1"/>
              </p:cNvSpPr>
              <p:nvPr/>
            </p:nvSpPr>
            <p:spPr bwMode="auto">
              <a:xfrm>
                <a:off x="5161" y="1973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8</a:t>
                </a:r>
              </a:p>
            </p:txBody>
          </p:sp>
        </p:grpSp>
        <p:grpSp>
          <p:nvGrpSpPr>
            <p:cNvPr id="22865" name="Group 178"/>
            <p:cNvGrpSpPr>
              <a:grpSpLocks/>
            </p:cNvGrpSpPr>
            <p:nvPr/>
          </p:nvGrpSpPr>
          <p:grpSpPr bwMode="auto">
            <a:xfrm>
              <a:off x="887" y="1728"/>
              <a:ext cx="557" cy="195"/>
              <a:chOff x="887" y="1728"/>
              <a:chExt cx="557" cy="195"/>
            </a:xfrm>
          </p:grpSpPr>
          <p:sp>
            <p:nvSpPr>
              <p:cNvPr id="22872" name="AutoShape 179"/>
              <p:cNvSpPr>
                <a:spLocks noChangeArrowheads="1"/>
              </p:cNvSpPr>
              <p:nvPr/>
            </p:nvSpPr>
            <p:spPr bwMode="auto">
              <a:xfrm>
                <a:off x="887" y="1728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873" name="Group 180"/>
              <p:cNvGrpSpPr>
                <a:grpSpLocks/>
              </p:cNvGrpSpPr>
              <p:nvPr/>
            </p:nvGrpSpPr>
            <p:grpSpPr bwMode="auto">
              <a:xfrm>
                <a:off x="897" y="1809"/>
                <a:ext cx="530" cy="109"/>
                <a:chOff x="897" y="1809"/>
                <a:chExt cx="530" cy="109"/>
              </a:xfrm>
            </p:grpSpPr>
            <p:sp>
              <p:nvSpPr>
                <p:cNvPr id="22874" name="AutoShape 181"/>
                <p:cNvSpPr>
                  <a:spLocks noChangeArrowheads="1"/>
                </p:cNvSpPr>
                <p:nvPr/>
              </p:nvSpPr>
              <p:spPr bwMode="auto">
                <a:xfrm>
                  <a:off x="898" y="1811"/>
                  <a:ext cx="529" cy="106"/>
                </a:xfrm>
                <a:prstGeom prst="roundRect">
                  <a:avLst>
                    <a:gd name="adj" fmla="val 931"/>
                  </a:avLst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2875" name="Group 182"/>
                <p:cNvGrpSpPr>
                  <a:grpSpLocks/>
                </p:cNvGrpSpPr>
                <p:nvPr/>
              </p:nvGrpSpPr>
              <p:grpSpPr bwMode="auto">
                <a:xfrm>
                  <a:off x="897" y="1809"/>
                  <a:ext cx="530" cy="109"/>
                  <a:chOff x="897" y="1809"/>
                  <a:chExt cx="530" cy="109"/>
                </a:xfrm>
              </p:grpSpPr>
              <p:sp>
                <p:nvSpPr>
                  <p:cNvPr id="22876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898" y="1917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7" name="Line 1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7" y="1809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8" name="Line 1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26" y="1809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2866" name="Group 186"/>
            <p:cNvGrpSpPr>
              <a:grpSpLocks/>
            </p:cNvGrpSpPr>
            <p:nvPr/>
          </p:nvGrpSpPr>
          <p:grpSpPr bwMode="auto">
            <a:xfrm>
              <a:off x="4379" y="1727"/>
              <a:ext cx="557" cy="195"/>
              <a:chOff x="4379" y="1727"/>
              <a:chExt cx="557" cy="195"/>
            </a:xfrm>
          </p:grpSpPr>
          <p:sp>
            <p:nvSpPr>
              <p:cNvPr id="22867" name="AutoShape 187"/>
              <p:cNvSpPr>
                <a:spLocks noChangeArrowheads="1"/>
              </p:cNvSpPr>
              <p:nvPr/>
            </p:nvSpPr>
            <p:spPr bwMode="auto">
              <a:xfrm>
                <a:off x="4379" y="1727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868" name="Group 188"/>
              <p:cNvGrpSpPr>
                <a:grpSpLocks/>
              </p:cNvGrpSpPr>
              <p:nvPr/>
            </p:nvGrpSpPr>
            <p:grpSpPr bwMode="auto">
              <a:xfrm>
                <a:off x="4389" y="1808"/>
                <a:ext cx="530" cy="109"/>
                <a:chOff x="4389" y="1808"/>
                <a:chExt cx="530" cy="109"/>
              </a:xfrm>
            </p:grpSpPr>
            <p:sp>
              <p:nvSpPr>
                <p:cNvPr id="22869" name="Line 189"/>
                <p:cNvSpPr>
                  <a:spLocks noChangeShapeType="1"/>
                </p:cNvSpPr>
                <p:nvPr/>
              </p:nvSpPr>
              <p:spPr bwMode="auto">
                <a:xfrm>
                  <a:off x="4390" y="1916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70" name="Line 190"/>
                <p:cNvSpPr>
                  <a:spLocks noChangeShapeType="1"/>
                </p:cNvSpPr>
                <p:nvPr/>
              </p:nvSpPr>
              <p:spPr bwMode="auto">
                <a:xfrm flipV="1">
                  <a:off x="4389" y="180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71" name="Line 191"/>
                <p:cNvSpPr>
                  <a:spLocks noChangeShapeType="1"/>
                </p:cNvSpPr>
                <p:nvPr/>
              </p:nvSpPr>
              <p:spPr bwMode="auto">
                <a:xfrm flipV="1">
                  <a:off x="4918" y="1808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2292" name="Group 192"/>
          <p:cNvGrpSpPr>
            <a:grpSpLocks/>
          </p:cNvGrpSpPr>
          <p:nvPr/>
        </p:nvGrpSpPr>
        <p:grpSpPr bwMode="auto">
          <a:xfrm>
            <a:off x="6303963" y="2487613"/>
            <a:ext cx="801687" cy="280987"/>
            <a:chOff x="4378" y="1727"/>
            <a:chExt cx="557" cy="195"/>
          </a:xfrm>
        </p:grpSpPr>
        <p:sp>
          <p:nvSpPr>
            <p:cNvPr id="22858" name="AutoShape 193"/>
            <p:cNvSpPr>
              <a:spLocks noChangeArrowheads="1"/>
            </p:cNvSpPr>
            <p:nvPr/>
          </p:nvSpPr>
          <p:spPr bwMode="auto">
            <a:xfrm>
              <a:off x="4378" y="1727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9" name="AutoShape 194"/>
            <p:cNvSpPr>
              <a:spLocks noChangeArrowheads="1"/>
            </p:cNvSpPr>
            <p:nvPr/>
          </p:nvSpPr>
          <p:spPr bwMode="auto">
            <a:xfrm>
              <a:off x="4388" y="1810"/>
              <a:ext cx="420" cy="106"/>
            </a:xfrm>
            <a:prstGeom prst="roundRect">
              <a:avLst>
                <a:gd name="adj" fmla="val 931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860" name="Group 195"/>
            <p:cNvGrpSpPr>
              <a:grpSpLocks/>
            </p:cNvGrpSpPr>
            <p:nvPr/>
          </p:nvGrpSpPr>
          <p:grpSpPr bwMode="auto">
            <a:xfrm>
              <a:off x="4387" y="1809"/>
              <a:ext cx="531" cy="108"/>
              <a:chOff x="4387" y="1809"/>
              <a:chExt cx="531" cy="108"/>
            </a:xfrm>
          </p:grpSpPr>
          <p:sp>
            <p:nvSpPr>
              <p:cNvPr id="22861" name="Line 196"/>
              <p:cNvSpPr>
                <a:spLocks noChangeShapeType="1"/>
              </p:cNvSpPr>
              <p:nvPr/>
            </p:nvSpPr>
            <p:spPr bwMode="auto">
              <a:xfrm>
                <a:off x="4388" y="1916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62" name="Line 197"/>
              <p:cNvSpPr>
                <a:spLocks noChangeShapeType="1"/>
              </p:cNvSpPr>
              <p:nvPr/>
            </p:nvSpPr>
            <p:spPr bwMode="auto">
              <a:xfrm flipV="1">
                <a:off x="4387" y="1809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63" name="Line 198"/>
              <p:cNvSpPr>
                <a:spLocks noChangeShapeType="1"/>
              </p:cNvSpPr>
              <p:nvPr/>
            </p:nvSpPr>
            <p:spPr bwMode="auto">
              <a:xfrm flipV="1">
                <a:off x="4917" y="1809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2298" name="Group 199"/>
          <p:cNvGrpSpPr>
            <a:grpSpLocks/>
          </p:cNvGrpSpPr>
          <p:nvPr/>
        </p:nvGrpSpPr>
        <p:grpSpPr bwMode="auto">
          <a:xfrm>
            <a:off x="1304925" y="2617788"/>
            <a:ext cx="722313" cy="112712"/>
            <a:chOff x="906" y="1818"/>
            <a:chExt cx="502" cy="78"/>
          </a:xfrm>
        </p:grpSpPr>
        <p:sp>
          <p:nvSpPr>
            <p:cNvPr id="22845" name="AutoShape 200"/>
            <p:cNvSpPr>
              <a:spLocks noChangeArrowheads="1"/>
            </p:cNvSpPr>
            <p:nvPr/>
          </p:nvSpPr>
          <p:spPr bwMode="auto">
            <a:xfrm>
              <a:off x="906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6" name="AutoShape 201"/>
            <p:cNvSpPr>
              <a:spLocks noChangeArrowheads="1"/>
            </p:cNvSpPr>
            <p:nvPr/>
          </p:nvSpPr>
          <p:spPr bwMode="auto">
            <a:xfrm>
              <a:off x="1012" y="181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7" name="AutoShape 202"/>
            <p:cNvSpPr>
              <a:spLocks noChangeArrowheads="1"/>
            </p:cNvSpPr>
            <p:nvPr/>
          </p:nvSpPr>
          <p:spPr bwMode="auto">
            <a:xfrm>
              <a:off x="1118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8" name="AutoShape 203"/>
            <p:cNvSpPr>
              <a:spLocks noChangeArrowheads="1"/>
            </p:cNvSpPr>
            <p:nvPr/>
          </p:nvSpPr>
          <p:spPr bwMode="auto">
            <a:xfrm>
              <a:off x="1065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9" name="AutoShape 204"/>
            <p:cNvSpPr>
              <a:spLocks noChangeArrowheads="1"/>
            </p:cNvSpPr>
            <p:nvPr/>
          </p:nvSpPr>
          <p:spPr bwMode="auto">
            <a:xfrm>
              <a:off x="906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0" name="AutoShape 205"/>
            <p:cNvSpPr>
              <a:spLocks noChangeArrowheads="1"/>
            </p:cNvSpPr>
            <p:nvPr/>
          </p:nvSpPr>
          <p:spPr bwMode="auto">
            <a:xfrm>
              <a:off x="1118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1" name="AutoShape 206"/>
            <p:cNvSpPr>
              <a:spLocks noChangeArrowheads="1"/>
            </p:cNvSpPr>
            <p:nvPr/>
          </p:nvSpPr>
          <p:spPr bwMode="auto">
            <a:xfrm>
              <a:off x="1224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2" name="AutoShape 207"/>
            <p:cNvSpPr>
              <a:spLocks noChangeArrowheads="1"/>
            </p:cNvSpPr>
            <p:nvPr/>
          </p:nvSpPr>
          <p:spPr bwMode="auto">
            <a:xfrm>
              <a:off x="1171" y="181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3" name="AutoShape 208"/>
            <p:cNvSpPr>
              <a:spLocks noChangeArrowheads="1"/>
            </p:cNvSpPr>
            <p:nvPr/>
          </p:nvSpPr>
          <p:spPr bwMode="auto">
            <a:xfrm>
              <a:off x="1277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4" name="AutoShape 209"/>
            <p:cNvSpPr>
              <a:spLocks noChangeArrowheads="1"/>
            </p:cNvSpPr>
            <p:nvPr/>
          </p:nvSpPr>
          <p:spPr bwMode="auto">
            <a:xfrm>
              <a:off x="1277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5" name="AutoShape 210"/>
            <p:cNvSpPr>
              <a:spLocks noChangeArrowheads="1"/>
            </p:cNvSpPr>
            <p:nvPr/>
          </p:nvSpPr>
          <p:spPr bwMode="auto">
            <a:xfrm>
              <a:off x="1383" y="187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6" name="AutoShape 211"/>
            <p:cNvSpPr>
              <a:spLocks noChangeArrowheads="1"/>
            </p:cNvSpPr>
            <p:nvPr/>
          </p:nvSpPr>
          <p:spPr bwMode="auto">
            <a:xfrm>
              <a:off x="1383" y="181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57" name="AutoShape 212"/>
            <p:cNvSpPr>
              <a:spLocks noChangeArrowheads="1"/>
            </p:cNvSpPr>
            <p:nvPr/>
          </p:nvSpPr>
          <p:spPr bwMode="auto">
            <a:xfrm>
              <a:off x="1330" y="1871"/>
              <a:ext cx="26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2304" name="Group 213"/>
          <p:cNvGrpSpPr>
            <a:grpSpLocks/>
          </p:cNvGrpSpPr>
          <p:nvPr/>
        </p:nvGrpSpPr>
        <p:grpSpPr bwMode="auto">
          <a:xfrm>
            <a:off x="1266825" y="1892300"/>
            <a:ext cx="801688" cy="280988"/>
            <a:chOff x="880" y="1314"/>
            <a:chExt cx="557" cy="195"/>
          </a:xfrm>
        </p:grpSpPr>
        <p:sp>
          <p:nvSpPr>
            <p:cNvPr id="22840" name="AutoShape 214"/>
            <p:cNvSpPr>
              <a:spLocks noChangeArrowheads="1"/>
            </p:cNvSpPr>
            <p:nvPr/>
          </p:nvSpPr>
          <p:spPr bwMode="auto">
            <a:xfrm>
              <a:off x="880" y="1314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1" name="AutoShape 215"/>
            <p:cNvSpPr>
              <a:spLocks noChangeArrowheads="1"/>
            </p:cNvSpPr>
            <p:nvPr/>
          </p:nvSpPr>
          <p:spPr bwMode="auto">
            <a:xfrm>
              <a:off x="893" y="1395"/>
              <a:ext cx="165" cy="106"/>
            </a:xfrm>
            <a:prstGeom prst="roundRect">
              <a:avLst>
                <a:gd name="adj" fmla="val 931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42" name="Line 216"/>
            <p:cNvSpPr>
              <a:spLocks noChangeShapeType="1"/>
            </p:cNvSpPr>
            <p:nvPr/>
          </p:nvSpPr>
          <p:spPr bwMode="auto">
            <a:xfrm>
              <a:off x="890" y="1502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43" name="Line 217"/>
            <p:cNvSpPr>
              <a:spLocks noChangeShapeType="1"/>
            </p:cNvSpPr>
            <p:nvPr/>
          </p:nvSpPr>
          <p:spPr bwMode="auto">
            <a:xfrm flipV="1">
              <a:off x="889" y="1395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44" name="Line 218"/>
            <p:cNvSpPr>
              <a:spLocks noChangeShapeType="1"/>
            </p:cNvSpPr>
            <p:nvPr/>
          </p:nvSpPr>
          <p:spPr bwMode="auto">
            <a:xfrm flipV="1">
              <a:off x="1418" y="1395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2318" name="Group 219"/>
          <p:cNvGrpSpPr>
            <a:grpSpLocks/>
          </p:cNvGrpSpPr>
          <p:nvPr/>
        </p:nvGrpSpPr>
        <p:grpSpPr bwMode="auto">
          <a:xfrm>
            <a:off x="1062038" y="1712913"/>
            <a:ext cx="7085012" cy="1347787"/>
            <a:chOff x="737" y="1189"/>
            <a:chExt cx="4921" cy="936"/>
          </a:xfrm>
        </p:grpSpPr>
        <p:sp>
          <p:nvSpPr>
            <p:cNvPr id="292060" name="AutoShape 220"/>
            <p:cNvSpPr>
              <a:spLocks noChangeArrowheads="1"/>
            </p:cNvSpPr>
            <p:nvPr/>
          </p:nvSpPr>
          <p:spPr bwMode="auto">
            <a:xfrm>
              <a:off x="737" y="1189"/>
              <a:ext cx="4921" cy="936"/>
            </a:xfrm>
            <a:prstGeom prst="roundRect">
              <a:avLst>
                <a:gd name="adj" fmla="val 9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839" name="Rectangle 221"/>
            <p:cNvSpPr>
              <a:spLocks noChangeArrowheads="1"/>
            </p:cNvSpPr>
            <p:nvPr/>
          </p:nvSpPr>
          <p:spPr bwMode="auto">
            <a:xfrm>
              <a:off x="2753" y="1516"/>
              <a:ext cx="819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 anchor="ctr">
              <a:spAutoFit/>
            </a:bodyPr>
            <a:lstStyle/>
            <a:p>
              <a:pPr algn="ctr">
                <a:spcBef>
                  <a:spcPts val="363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i="1">
                  <a:latin typeface="Calibri" pitchFamily="34" charset="0"/>
                </a:rPr>
                <a:t>etc. etc. …</a:t>
              </a:r>
            </a:p>
          </p:txBody>
        </p:sp>
      </p:grpSp>
      <p:grpSp>
        <p:nvGrpSpPr>
          <p:cNvPr id="292325" name="Group 222"/>
          <p:cNvGrpSpPr>
            <a:grpSpLocks/>
          </p:cNvGrpSpPr>
          <p:nvPr/>
        </p:nvGrpSpPr>
        <p:grpSpPr bwMode="auto">
          <a:xfrm>
            <a:off x="1062038" y="1712913"/>
            <a:ext cx="7085012" cy="1344612"/>
            <a:chOff x="737" y="1189"/>
            <a:chExt cx="4921" cy="934"/>
          </a:xfrm>
        </p:grpSpPr>
        <p:sp>
          <p:nvSpPr>
            <p:cNvPr id="292063" name="AutoShape 223"/>
            <p:cNvSpPr>
              <a:spLocks noChangeArrowheads="1"/>
            </p:cNvSpPr>
            <p:nvPr/>
          </p:nvSpPr>
          <p:spPr bwMode="auto">
            <a:xfrm>
              <a:off x="737" y="1189"/>
              <a:ext cx="4921" cy="934"/>
            </a:xfrm>
            <a:prstGeom prst="roundRect">
              <a:avLst>
                <a:gd name="adj" fmla="val 9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740" name="Group 224"/>
            <p:cNvGrpSpPr>
              <a:grpSpLocks/>
            </p:cNvGrpSpPr>
            <p:nvPr/>
          </p:nvGrpSpPr>
          <p:grpSpPr bwMode="auto">
            <a:xfrm>
              <a:off x="4381" y="1395"/>
              <a:ext cx="530" cy="106"/>
              <a:chOff x="4381" y="1395"/>
              <a:chExt cx="530" cy="106"/>
            </a:xfrm>
          </p:grpSpPr>
          <p:sp>
            <p:nvSpPr>
              <p:cNvPr id="22835" name="Line 225"/>
              <p:cNvSpPr>
                <a:spLocks noChangeShapeType="1"/>
              </p:cNvSpPr>
              <p:nvPr/>
            </p:nvSpPr>
            <p:spPr bwMode="auto">
              <a:xfrm>
                <a:off x="4382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6" name="Line 226"/>
              <p:cNvSpPr>
                <a:spLocks noChangeShapeType="1"/>
              </p:cNvSpPr>
              <p:nvPr/>
            </p:nvSpPr>
            <p:spPr bwMode="auto">
              <a:xfrm flipV="1">
                <a:off x="4381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7" name="Line 227"/>
              <p:cNvSpPr>
                <a:spLocks noChangeShapeType="1"/>
              </p:cNvSpPr>
              <p:nvPr/>
            </p:nvSpPr>
            <p:spPr bwMode="auto">
              <a:xfrm flipV="1">
                <a:off x="4910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41" name="Group 228"/>
            <p:cNvGrpSpPr>
              <a:grpSpLocks/>
            </p:cNvGrpSpPr>
            <p:nvPr/>
          </p:nvGrpSpPr>
          <p:grpSpPr bwMode="auto">
            <a:xfrm>
              <a:off x="4963" y="1395"/>
              <a:ext cx="530" cy="106"/>
              <a:chOff x="4963" y="1395"/>
              <a:chExt cx="530" cy="106"/>
            </a:xfrm>
          </p:grpSpPr>
          <p:sp>
            <p:nvSpPr>
              <p:cNvPr id="22832" name="Line 229"/>
              <p:cNvSpPr>
                <a:spLocks noChangeShapeType="1"/>
              </p:cNvSpPr>
              <p:nvPr/>
            </p:nvSpPr>
            <p:spPr bwMode="auto">
              <a:xfrm>
                <a:off x="4964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3" name="Line 230"/>
              <p:cNvSpPr>
                <a:spLocks noChangeShapeType="1"/>
              </p:cNvSpPr>
              <p:nvPr/>
            </p:nvSpPr>
            <p:spPr bwMode="auto">
              <a:xfrm flipV="1">
                <a:off x="4963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4" name="Line 231"/>
              <p:cNvSpPr>
                <a:spLocks noChangeShapeType="1"/>
              </p:cNvSpPr>
              <p:nvPr/>
            </p:nvSpPr>
            <p:spPr bwMode="auto">
              <a:xfrm flipV="1">
                <a:off x="5492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742" name="Rectangle 232"/>
            <p:cNvSpPr>
              <a:spLocks noChangeArrowheads="1"/>
            </p:cNvSpPr>
            <p:nvPr/>
          </p:nvSpPr>
          <p:spPr bwMode="auto">
            <a:xfrm>
              <a:off x="1076" y="1551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0</a:t>
              </a:r>
            </a:p>
          </p:txBody>
        </p:sp>
        <p:sp>
          <p:nvSpPr>
            <p:cNvPr id="22743" name="Rectangle 233"/>
            <p:cNvSpPr>
              <a:spLocks noChangeArrowheads="1"/>
            </p:cNvSpPr>
            <p:nvPr/>
          </p:nvSpPr>
          <p:spPr bwMode="auto">
            <a:xfrm>
              <a:off x="1645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</a:t>
              </a:r>
            </a:p>
          </p:txBody>
        </p:sp>
        <p:sp>
          <p:nvSpPr>
            <p:cNvPr id="22744" name="Rectangle 234"/>
            <p:cNvSpPr>
              <a:spLocks noChangeArrowheads="1"/>
            </p:cNvSpPr>
            <p:nvPr/>
          </p:nvSpPr>
          <p:spPr bwMode="auto">
            <a:xfrm>
              <a:off x="2215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2</a:t>
              </a:r>
            </a:p>
          </p:txBody>
        </p:sp>
        <p:sp>
          <p:nvSpPr>
            <p:cNvPr id="22745" name="Rectangle 235"/>
            <p:cNvSpPr>
              <a:spLocks noChangeArrowheads="1"/>
            </p:cNvSpPr>
            <p:nvPr/>
          </p:nvSpPr>
          <p:spPr bwMode="auto">
            <a:xfrm>
              <a:off x="2804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3</a:t>
              </a:r>
            </a:p>
          </p:txBody>
        </p:sp>
        <p:sp>
          <p:nvSpPr>
            <p:cNvPr id="22746" name="Rectangle 236"/>
            <p:cNvSpPr>
              <a:spLocks noChangeArrowheads="1"/>
            </p:cNvSpPr>
            <p:nvPr/>
          </p:nvSpPr>
          <p:spPr bwMode="auto">
            <a:xfrm>
              <a:off x="3386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4</a:t>
              </a:r>
            </a:p>
          </p:txBody>
        </p:sp>
        <p:sp>
          <p:nvSpPr>
            <p:cNvPr id="22747" name="Rectangle 237"/>
            <p:cNvSpPr>
              <a:spLocks noChangeArrowheads="1"/>
            </p:cNvSpPr>
            <p:nvPr/>
          </p:nvSpPr>
          <p:spPr bwMode="auto">
            <a:xfrm>
              <a:off x="3968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5</a:t>
              </a:r>
            </a:p>
          </p:txBody>
        </p:sp>
        <p:sp>
          <p:nvSpPr>
            <p:cNvPr id="22748" name="Rectangle 238"/>
            <p:cNvSpPr>
              <a:spLocks noChangeArrowheads="1"/>
            </p:cNvSpPr>
            <p:nvPr/>
          </p:nvSpPr>
          <p:spPr bwMode="auto">
            <a:xfrm>
              <a:off x="4550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6</a:t>
              </a:r>
            </a:p>
          </p:txBody>
        </p:sp>
        <p:sp>
          <p:nvSpPr>
            <p:cNvPr id="22749" name="Rectangle 239"/>
            <p:cNvSpPr>
              <a:spLocks noChangeArrowheads="1"/>
            </p:cNvSpPr>
            <p:nvPr/>
          </p:nvSpPr>
          <p:spPr bwMode="auto">
            <a:xfrm>
              <a:off x="5132" y="1552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7</a:t>
              </a:r>
            </a:p>
          </p:txBody>
        </p:sp>
        <p:sp>
          <p:nvSpPr>
            <p:cNvPr id="22750" name="AutoShape 240"/>
            <p:cNvSpPr>
              <a:spLocks noChangeArrowheads="1"/>
            </p:cNvSpPr>
            <p:nvPr/>
          </p:nvSpPr>
          <p:spPr bwMode="auto">
            <a:xfrm>
              <a:off x="4388" y="1396"/>
              <a:ext cx="424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751" name="Group 241"/>
            <p:cNvGrpSpPr>
              <a:grpSpLocks/>
            </p:cNvGrpSpPr>
            <p:nvPr/>
          </p:nvGrpSpPr>
          <p:grpSpPr bwMode="auto">
            <a:xfrm>
              <a:off x="1477" y="1810"/>
              <a:ext cx="530" cy="106"/>
              <a:chOff x="1477" y="1810"/>
              <a:chExt cx="530" cy="106"/>
            </a:xfrm>
          </p:grpSpPr>
          <p:sp>
            <p:nvSpPr>
              <p:cNvPr id="22829" name="Line 242"/>
              <p:cNvSpPr>
                <a:spLocks noChangeShapeType="1"/>
              </p:cNvSpPr>
              <p:nvPr/>
            </p:nvSpPr>
            <p:spPr bwMode="auto">
              <a:xfrm>
                <a:off x="1478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0" name="Line 243"/>
              <p:cNvSpPr>
                <a:spLocks noChangeShapeType="1"/>
              </p:cNvSpPr>
              <p:nvPr/>
            </p:nvSpPr>
            <p:spPr bwMode="auto">
              <a:xfrm flipV="1">
                <a:off x="147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1" name="Line 244"/>
              <p:cNvSpPr>
                <a:spLocks noChangeShapeType="1"/>
              </p:cNvSpPr>
              <p:nvPr/>
            </p:nvSpPr>
            <p:spPr bwMode="auto">
              <a:xfrm flipV="1">
                <a:off x="2006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2" name="Group 245"/>
            <p:cNvGrpSpPr>
              <a:grpSpLocks/>
            </p:cNvGrpSpPr>
            <p:nvPr/>
          </p:nvGrpSpPr>
          <p:grpSpPr bwMode="auto">
            <a:xfrm>
              <a:off x="2059" y="1810"/>
              <a:ext cx="531" cy="106"/>
              <a:chOff x="2059" y="1810"/>
              <a:chExt cx="531" cy="106"/>
            </a:xfrm>
          </p:grpSpPr>
          <p:sp>
            <p:nvSpPr>
              <p:cNvPr id="22826" name="Line 246"/>
              <p:cNvSpPr>
                <a:spLocks noChangeShapeType="1"/>
              </p:cNvSpPr>
              <p:nvPr/>
            </p:nvSpPr>
            <p:spPr bwMode="auto">
              <a:xfrm>
                <a:off x="2060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7" name="Line 247"/>
              <p:cNvSpPr>
                <a:spLocks noChangeShapeType="1"/>
              </p:cNvSpPr>
              <p:nvPr/>
            </p:nvSpPr>
            <p:spPr bwMode="auto">
              <a:xfrm flipV="1">
                <a:off x="205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8" name="Line 248"/>
              <p:cNvSpPr>
                <a:spLocks noChangeShapeType="1"/>
              </p:cNvSpPr>
              <p:nvPr/>
            </p:nvSpPr>
            <p:spPr bwMode="auto">
              <a:xfrm flipV="1">
                <a:off x="258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3" name="Group 249"/>
            <p:cNvGrpSpPr>
              <a:grpSpLocks/>
            </p:cNvGrpSpPr>
            <p:nvPr/>
          </p:nvGrpSpPr>
          <p:grpSpPr bwMode="auto">
            <a:xfrm>
              <a:off x="2641" y="1810"/>
              <a:ext cx="531" cy="106"/>
              <a:chOff x="2641" y="1810"/>
              <a:chExt cx="531" cy="106"/>
            </a:xfrm>
          </p:grpSpPr>
          <p:sp>
            <p:nvSpPr>
              <p:cNvPr id="22823" name="Line 250"/>
              <p:cNvSpPr>
                <a:spLocks noChangeShapeType="1"/>
              </p:cNvSpPr>
              <p:nvPr/>
            </p:nvSpPr>
            <p:spPr bwMode="auto">
              <a:xfrm>
                <a:off x="2642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4" name="Line 251"/>
              <p:cNvSpPr>
                <a:spLocks noChangeShapeType="1"/>
              </p:cNvSpPr>
              <p:nvPr/>
            </p:nvSpPr>
            <p:spPr bwMode="auto">
              <a:xfrm flipV="1">
                <a:off x="2641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5" name="Line 252"/>
              <p:cNvSpPr>
                <a:spLocks noChangeShapeType="1"/>
              </p:cNvSpPr>
              <p:nvPr/>
            </p:nvSpPr>
            <p:spPr bwMode="auto">
              <a:xfrm flipV="1">
                <a:off x="3171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4" name="Group 253"/>
            <p:cNvGrpSpPr>
              <a:grpSpLocks/>
            </p:cNvGrpSpPr>
            <p:nvPr/>
          </p:nvGrpSpPr>
          <p:grpSpPr bwMode="auto">
            <a:xfrm>
              <a:off x="3223" y="1810"/>
              <a:ext cx="531" cy="106"/>
              <a:chOff x="3223" y="1810"/>
              <a:chExt cx="531" cy="106"/>
            </a:xfrm>
          </p:grpSpPr>
          <p:sp>
            <p:nvSpPr>
              <p:cNvPr id="22820" name="Line 254"/>
              <p:cNvSpPr>
                <a:spLocks noChangeShapeType="1"/>
              </p:cNvSpPr>
              <p:nvPr/>
            </p:nvSpPr>
            <p:spPr bwMode="auto">
              <a:xfrm>
                <a:off x="3224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1" name="Line 255"/>
              <p:cNvSpPr>
                <a:spLocks noChangeShapeType="1"/>
              </p:cNvSpPr>
              <p:nvPr/>
            </p:nvSpPr>
            <p:spPr bwMode="auto">
              <a:xfrm flipV="1">
                <a:off x="3223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22" name="Line 256"/>
              <p:cNvSpPr>
                <a:spLocks noChangeShapeType="1"/>
              </p:cNvSpPr>
              <p:nvPr/>
            </p:nvSpPr>
            <p:spPr bwMode="auto">
              <a:xfrm flipV="1">
                <a:off x="3753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5" name="Group 257"/>
            <p:cNvGrpSpPr>
              <a:grpSpLocks/>
            </p:cNvGrpSpPr>
            <p:nvPr/>
          </p:nvGrpSpPr>
          <p:grpSpPr bwMode="auto">
            <a:xfrm>
              <a:off x="3806" y="1810"/>
              <a:ext cx="530" cy="106"/>
              <a:chOff x="3806" y="1810"/>
              <a:chExt cx="530" cy="106"/>
            </a:xfrm>
          </p:grpSpPr>
          <p:sp>
            <p:nvSpPr>
              <p:cNvPr id="22817" name="Line 258"/>
              <p:cNvSpPr>
                <a:spLocks noChangeShapeType="1"/>
              </p:cNvSpPr>
              <p:nvPr/>
            </p:nvSpPr>
            <p:spPr bwMode="auto">
              <a:xfrm>
                <a:off x="3807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8" name="Line 259"/>
              <p:cNvSpPr>
                <a:spLocks noChangeShapeType="1"/>
              </p:cNvSpPr>
              <p:nvPr/>
            </p:nvSpPr>
            <p:spPr bwMode="auto">
              <a:xfrm flipV="1">
                <a:off x="3806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9" name="Line 260"/>
              <p:cNvSpPr>
                <a:spLocks noChangeShapeType="1"/>
              </p:cNvSpPr>
              <p:nvPr/>
            </p:nvSpPr>
            <p:spPr bwMode="auto">
              <a:xfrm flipV="1">
                <a:off x="4335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6" name="Group 261"/>
            <p:cNvGrpSpPr>
              <a:grpSpLocks/>
            </p:cNvGrpSpPr>
            <p:nvPr/>
          </p:nvGrpSpPr>
          <p:grpSpPr bwMode="auto">
            <a:xfrm>
              <a:off x="4387" y="1810"/>
              <a:ext cx="531" cy="106"/>
              <a:chOff x="4387" y="1810"/>
              <a:chExt cx="531" cy="106"/>
            </a:xfrm>
          </p:grpSpPr>
          <p:sp>
            <p:nvSpPr>
              <p:cNvPr id="22814" name="Line 262"/>
              <p:cNvSpPr>
                <a:spLocks noChangeShapeType="1"/>
              </p:cNvSpPr>
              <p:nvPr/>
            </p:nvSpPr>
            <p:spPr bwMode="auto">
              <a:xfrm>
                <a:off x="4388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5" name="Line 263"/>
              <p:cNvSpPr>
                <a:spLocks noChangeShapeType="1"/>
              </p:cNvSpPr>
              <p:nvPr/>
            </p:nvSpPr>
            <p:spPr bwMode="auto">
              <a:xfrm flipV="1">
                <a:off x="438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6" name="Line 264"/>
              <p:cNvSpPr>
                <a:spLocks noChangeShapeType="1"/>
              </p:cNvSpPr>
              <p:nvPr/>
            </p:nvSpPr>
            <p:spPr bwMode="auto">
              <a:xfrm flipV="1">
                <a:off x="4917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7" name="Group 265"/>
            <p:cNvGrpSpPr>
              <a:grpSpLocks/>
            </p:cNvGrpSpPr>
            <p:nvPr/>
          </p:nvGrpSpPr>
          <p:grpSpPr bwMode="auto">
            <a:xfrm>
              <a:off x="4970" y="1810"/>
              <a:ext cx="530" cy="106"/>
              <a:chOff x="4970" y="1810"/>
              <a:chExt cx="530" cy="106"/>
            </a:xfrm>
          </p:grpSpPr>
          <p:sp>
            <p:nvSpPr>
              <p:cNvPr id="22811" name="Line 266"/>
              <p:cNvSpPr>
                <a:spLocks noChangeShapeType="1"/>
              </p:cNvSpPr>
              <p:nvPr/>
            </p:nvSpPr>
            <p:spPr bwMode="auto">
              <a:xfrm>
                <a:off x="4971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2" name="Line 267"/>
              <p:cNvSpPr>
                <a:spLocks noChangeShapeType="1"/>
              </p:cNvSpPr>
              <p:nvPr/>
            </p:nvSpPr>
            <p:spPr bwMode="auto">
              <a:xfrm flipV="1">
                <a:off x="4970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13" name="Line 268"/>
              <p:cNvSpPr>
                <a:spLocks noChangeShapeType="1"/>
              </p:cNvSpPr>
              <p:nvPr/>
            </p:nvSpPr>
            <p:spPr bwMode="auto">
              <a:xfrm flipV="1">
                <a:off x="5499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58" name="Group 269"/>
            <p:cNvGrpSpPr>
              <a:grpSpLocks/>
            </p:cNvGrpSpPr>
            <p:nvPr/>
          </p:nvGrpSpPr>
          <p:grpSpPr bwMode="auto">
            <a:xfrm>
              <a:off x="1002" y="1966"/>
              <a:ext cx="4294" cy="151"/>
              <a:chOff x="1002" y="1966"/>
              <a:chExt cx="4294" cy="151"/>
            </a:xfrm>
          </p:grpSpPr>
          <p:sp>
            <p:nvSpPr>
              <p:cNvPr id="22801" name="AutoShape 270"/>
              <p:cNvSpPr>
                <a:spLocks noChangeArrowheads="1"/>
              </p:cNvSpPr>
              <p:nvPr/>
            </p:nvSpPr>
            <p:spPr bwMode="auto">
              <a:xfrm>
                <a:off x="1002" y="1966"/>
                <a:ext cx="4286" cy="139"/>
              </a:xfrm>
              <a:prstGeom prst="roundRect">
                <a:avLst>
                  <a:gd name="adj" fmla="val 713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802" name="Group 271"/>
              <p:cNvGrpSpPr>
                <a:grpSpLocks/>
              </p:cNvGrpSpPr>
              <p:nvPr/>
            </p:nvGrpSpPr>
            <p:grpSpPr bwMode="auto">
              <a:xfrm>
                <a:off x="1042" y="1966"/>
                <a:ext cx="4254" cy="151"/>
                <a:chOff x="1042" y="1966"/>
                <a:chExt cx="4254" cy="151"/>
              </a:xfrm>
            </p:grpSpPr>
            <p:sp>
              <p:nvSpPr>
                <p:cNvPr id="22803" name="Rectangle 272"/>
                <p:cNvSpPr>
                  <a:spLocks noChangeArrowheads="1"/>
                </p:cNvSpPr>
                <p:nvPr/>
              </p:nvSpPr>
              <p:spPr bwMode="auto">
                <a:xfrm>
                  <a:off x="1042" y="196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33</a:t>
                  </a:r>
                </a:p>
              </p:txBody>
            </p:sp>
            <p:sp>
              <p:nvSpPr>
                <p:cNvPr id="22804" name="Rectangle 273"/>
                <p:cNvSpPr>
                  <a:spLocks noChangeArrowheads="1"/>
                </p:cNvSpPr>
                <p:nvPr/>
              </p:nvSpPr>
              <p:spPr bwMode="auto">
                <a:xfrm>
                  <a:off x="1605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34</a:t>
                  </a:r>
                </a:p>
              </p:txBody>
            </p:sp>
            <p:sp>
              <p:nvSpPr>
                <p:cNvPr id="22805" name="Rectangle 274"/>
                <p:cNvSpPr>
                  <a:spLocks noChangeArrowheads="1"/>
                </p:cNvSpPr>
                <p:nvPr/>
              </p:nvSpPr>
              <p:spPr bwMode="auto">
                <a:xfrm>
                  <a:off x="2181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35</a:t>
                  </a:r>
                </a:p>
              </p:txBody>
            </p:sp>
            <p:sp>
              <p:nvSpPr>
                <p:cNvPr id="22806" name="Rectangle 275"/>
                <p:cNvSpPr>
                  <a:spLocks noChangeArrowheads="1"/>
                </p:cNvSpPr>
                <p:nvPr/>
              </p:nvSpPr>
              <p:spPr bwMode="auto">
                <a:xfrm>
                  <a:off x="2769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36</a:t>
                  </a:r>
                </a:p>
              </p:txBody>
            </p:sp>
            <p:sp>
              <p:nvSpPr>
                <p:cNvPr id="22807" name="Rectangle 276"/>
                <p:cNvSpPr>
                  <a:spLocks noChangeArrowheads="1"/>
                </p:cNvSpPr>
                <p:nvPr/>
              </p:nvSpPr>
              <p:spPr bwMode="auto">
                <a:xfrm>
                  <a:off x="3351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37</a:t>
                  </a:r>
                </a:p>
              </p:txBody>
            </p:sp>
            <p:sp>
              <p:nvSpPr>
                <p:cNvPr id="22808" name="Rectangle 277"/>
                <p:cNvSpPr>
                  <a:spLocks noChangeArrowheads="1"/>
                </p:cNvSpPr>
                <p:nvPr/>
              </p:nvSpPr>
              <p:spPr bwMode="auto">
                <a:xfrm>
                  <a:off x="3933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38</a:t>
                  </a:r>
                </a:p>
              </p:txBody>
            </p:sp>
            <p:sp>
              <p:nvSpPr>
                <p:cNvPr id="22809" name="Rectangle 278"/>
                <p:cNvSpPr>
                  <a:spLocks noChangeArrowheads="1"/>
                </p:cNvSpPr>
                <p:nvPr/>
              </p:nvSpPr>
              <p:spPr bwMode="auto">
                <a:xfrm>
                  <a:off x="4515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39</a:t>
                  </a:r>
                </a:p>
              </p:txBody>
            </p:sp>
            <p:sp>
              <p:nvSpPr>
                <p:cNvPr id="22810" name="Rectangle 279"/>
                <p:cNvSpPr>
                  <a:spLocks noChangeArrowheads="1"/>
                </p:cNvSpPr>
                <p:nvPr/>
              </p:nvSpPr>
              <p:spPr bwMode="auto">
                <a:xfrm>
                  <a:off x="5097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40</a:t>
                  </a:r>
                </a:p>
              </p:txBody>
            </p:sp>
          </p:grpSp>
        </p:grpSp>
        <p:grpSp>
          <p:nvGrpSpPr>
            <p:cNvPr id="22759" name="Group 280"/>
            <p:cNvGrpSpPr>
              <a:grpSpLocks/>
            </p:cNvGrpSpPr>
            <p:nvPr/>
          </p:nvGrpSpPr>
          <p:grpSpPr bwMode="auto">
            <a:xfrm>
              <a:off x="4387" y="1810"/>
              <a:ext cx="531" cy="106"/>
              <a:chOff x="4387" y="1810"/>
              <a:chExt cx="531" cy="106"/>
            </a:xfrm>
          </p:grpSpPr>
          <p:sp>
            <p:nvSpPr>
              <p:cNvPr id="22796" name="AutoShape 281"/>
              <p:cNvSpPr>
                <a:spLocks noChangeArrowheads="1"/>
              </p:cNvSpPr>
              <p:nvPr/>
            </p:nvSpPr>
            <p:spPr bwMode="auto">
              <a:xfrm>
                <a:off x="4388" y="1811"/>
                <a:ext cx="530" cy="104"/>
              </a:xfrm>
              <a:prstGeom prst="roundRect">
                <a:avLst>
                  <a:gd name="adj" fmla="val 949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797" name="Group 282"/>
              <p:cNvGrpSpPr>
                <a:grpSpLocks/>
              </p:cNvGrpSpPr>
              <p:nvPr/>
            </p:nvGrpSpPr>
            <p:grpSpPr bwMode="auto">
              <a:xfrm>
                <a:off x="4387" y="1810"/>
                <a:ext cx="531" cy="106"/>
                <a:chOff x="4387" y="1810"/>
                <a:chExt cx="531" cy="106"/>
              </a:xfrm>
            </p:grpSpPr>
            <p:sp>
              <p:nvSpPr>
                <p:cNvPr id="22798" name="Line 283"/>
                <p:cNvSpPr>
                  <a:spLocks noChangeShapeType="1"/>
                </p:cNvSpPr>
                <p:nvPr/>
              </p:nvSpPr>
              <p:spPr bwMode="auto">
                <a:xfrm>
                  <a:off x="4388" y="1915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99" name="Line 284"/>
                <p:cNvSpPr>
                  <a:spLocks noChangeShapeType="1"/>
                </p:cNvSpPr>
                <p:nvPr/>
              </p:nvSpPr>
              <p:spPr bwMode="auto">
                <a:xfrm flipV="1">
                  <a:off x="4387" y="1810"/>
                  <a:ext cx="1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00" name="Line 285"/>
                <p:cNvSpPr>
                  <a:spLocks noChangeShapeType="1"/>
                </p:cNvSpPr>
                <p:nvPr/>
              </p:nvSpPr>
              <p:spPr bwMode="auto">
                <a:xfrm flipV="1">
                  <a:off x="4917" y="1810"/>
                  <a:ext cx="1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760" name="AutoShape 286"/>
            <p:cNvSpPr>
              <a:spLocks noChangeArrowheads="1"/>
            </p:cNvSpPr>
            <p:nvPr/>
          </p:nvSpPr>
          <p:spPr bwMode="auto">
            <a:xfrm>
              <a:off x="3807" y="1396"/>
              <a:ext cx="529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1" name="AutoShape 287"/>
            <p:cNvSpPr>
              <a:spLocks noChangeArrowheads="1"/>
            </p:cNvSpPr>
            <p:nvPr/>
          </p:nvSpPr>
          <p:spPr bwMode="auto">
            <a:xfrm>
              <a:off x="4071" y="1811"/>
              <a:ext cx="159" cy="104"/>
            </a:xfrm>
            <a:prstGeom prst="roundRect">
              <a:avLst>
                <a:gd name="adj" fmla="val 949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2" name="AutoShape 288"/>
            <p:cNvSpPr>
              <a:spLocks noChangeArrowheads="1"/>
            </p:cNvSpPr>
            <p:nvPr/>
          </p:nvSpPr>
          <p:spPr bwMode="auto">
            <a:xfrm>
              <a:off x="3224" y="1396"/>
              <a:ext cx="529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3" name="AutoShape 289"/>
            <p:cNvSpPr>
              <a:spLocks noChangeArrowheads="1"/>
            </p:cNvSpPr>
            <p:nvPr/>
          </p:nvSpPr>
          <p:spPr bwMode="auto">
            <a:xfrm>
              <a:off x="2642" y="1396"/>
              <a:ext cx="530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4" name="AutoShape 290"/>
            <p:cNvSpPr>
              <a:spLocks noChangeArrowheads="1"/>
            </p:cNvSpPr>
            <p:nvPr/>
          </p:nvSpPr>
          <p:spPr bwMode="auto">
            <a:xfrm>
              <a:off x="2060" y="1396"/>
              <a:ext cx="529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5" name="AutoShape 291"/>
            <p:cNvSpPr>
              <a:spLocks noChangeArrowheads="1"/>
            </p:cNvSpPr>
            <p:nvPr/>
          </p:nvSpPr>
          <p:spPr bwMode="auto">
            <a:xfrm>
              <a:off x="1478" y="1396"/>
              <a:ext cx="529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66" name="AutoShape 292"/>
            <p:cNvSpPr>
              <a:spLocks noChangeArrowheads="1"/>
            </p:cNvSpPr>
            <p:nvPr/>
          </p:nvSpPr>
          <p:spPr bwMode="auto">
            <a:xfrm>
              <a:off x="896" y="1396"/>
              <a:ext cx="530" cy="104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767" name="Group 293"/>
            <p:cNvGrpSpPr>
              <a:grpSpLocks/>
            </p:cNvGrpSpPr>
            <p:nvPr/>
          </p:nvGrpSpPr>
          <p:grpSpPr bwMode="auto">
            <a:xfrm>
              <a:off x="3799" y="1395"/>
              <a:ext cx="530" cy="106"/>
              <a:chOff x="3799" y="1395"/>
              <a:chExt cx="530" cy="106"/>
            </a:xfrm>
          </p:grpSpPr>
          <p:sp>
            <p:nvSpPr>
              <p:cNvPr id="22793" name="Line 294"/>
              <p:cNvSpPr>
                <a:spLocks noChangeShapeType="1"/>
              </p:cNvSpPr>
              <p:nvPr/>
            </p:nvSpPr>
            <p:spPr bwMode="auto">
              <a:xfrm>
                <a:off x="3800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94" name="Line 295"/>
              <p:cNvSpPr>
                <a:spLocks noChangeShapeType="1"/>
              </p:cNvSpPr>
              <p:nvPr/>
            </p:nvSpPr>
            <p:spPr bwMode="auto">
              <a:xfrm flipV="1">
                <a:off x="3799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95" name="Line 296"/>
              <p:cNvSpPr>
                <a:spLocks noChangeShapeType="1"/>
              </p:cNvSpPr>
              <p:nvPr/>
            </p:nvSpPr>
            <p:spPr bwMode="auto">
              <a:xfrm flipV="1">
                <a:off x="4328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68" name="Group 297"/>
            <p:cNvGrpSpPr>
              <a:grpSpLocks/>
            </p:cNvGrpSpPr>
            <p:nvPr/>
          </p:nvGrpSpPr>
          <p:grpSpPr bwMode="auto">
            <a:xfrm>
              <a:off x="1471" y="1395"/>
              <a:ext cx="530" cy="106"/>
              <a:chOff x="1471" y="1395"/>
              <a:chExt cx="530" cy="106"/>
            </a:xfrm>
          </p:grpSpPr>
          <p:sp>
            <p:nvSpPr>
              <p:cNvPr id="22790" name="Line 298"/>
              <p:cNvSpPr>
                <a:spLocks noChangeShapeType="1"/>
              </p:cNvSpPr>
              <p:nvPr/>
            </p:nvSpPr>
            <p:spPr bwMode="auto">
              <a:xfrm>
                <a:off x="1472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91" name="Line 299"/>
              <p:cNvSpPr>
                <a:spLocks noChangeShapeType="1"/>
              </p:cNvSpPr>
              <p:nvPr/>
            </p:nvSpPr>
            <p:spPr bwMode="auto">
              <a:xfrm flipV="1">
                <a:off x="1471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92" name="Line 300"/>
              <p:cNvSpPr>
                <a:spLocks noChangeShapeType="1"/>
              </p:cNvSpPr>
              <p:nvPr/>
            </p:nvSpPr>
            <p:spPr bwMode="auto">
              <a:xfrm flipV="1">
                <a:off x="2000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69" name="Group 301"/>
            <p:cNvGrpSpPr>
              <a:grpSpLocks/>
            </p:cNvGrpSpPr>
            <p:nvPr/>
          </p:nvGrpSpPr>
          <p:grpSpPr bwMode="auto">
            <a:xfrm>
              <a:off x="2053" y="1395"/>
              <a:ext cx="530" cy="106"/>
              <a:chOff x="2053" y="1395"/>
              <a:chExt cx="530" cy="106"/>
            </a:xfrm>
          </p:grpSpPr>
          <p:sp>
            <p:nvSpPr>
              <p:cNvPr id="22787" name="Line 302"/>
              <p:cNvSpPr>
                <a:spLocks noChangeShapeType="1"/>
              </p:cNvSpPr>
              <p:nvPr/>
            </p:nvSpPr>
            <p:spPr bwMode="auto">
              <a:xfrm>
                <a:off x="2054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8" name="Line 303"/>
              <p:cNvSpPr>
                <a:spLocks noChangeShapeType="1"/>
              </p:cNvSpPr>
              <p:nvPr/>
            </p:nvSpPr>
            <p:spPr bwMode="auto">
              <a:xfrm flipV="1">
                <a:off x="2053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9" name="Line 304"/>
              <p:cNvSpPr>
                <a:spLocks noChangeShapeType="1"/>
              </p:cNvSpPr>
              <p:nvPr/>
            </p:nvSpPr>
            <p:spPr bwMode="auto">
              <a:xfrm flipV="1">
                <a:off x="2582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70" name="Group 305"/>
            <p:cNvGrpSpPr>
              <a:grpSpLocks/>
            </p:cNvGrpSpPr>
            <p:nvPr/>
          </p:nvGrpSpPr>
          <p:grpSpPr bwMode="auto">
            <a:xfrm>
              <a:off x="2635" y="1395"/>
              <a:ext cx="530" cy="106"/>
              <a:chOff x="2635" y="1395"/>
              <a:chExt cx="530" cy="106"/>
            </a:xfrm>
          </p:grpSpPr>
          <p:sp>
            <p:nvSpPr>
              <p:cNvPr id="22784" name="Line 306"/>
              <p:cNvSpPr>
                <a:spLocks noChangeShapeType="1"/>
              </p:cNvSpPr>
              <p:nvPr/>
            </p:nvSpPr>
            <p:spPr bwMode="auto">
              <a:xfrm>
                <a:off x="2636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5" name="Line 307"/>
              <p:cNvSpPr>
                <a:spLocks noChangeShapeType="1"/>
              </p:cNvSpPr>
              <p:nvPr/>
            </p:nvSpPr>
            <p:spPr bwMode="auto">
              <a:xfrm flipV="1">
                <a:off x="2635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6" name="Line 308"/>
              <p:cNvSpPr>
                <a:spLocks noChangeShapeType="1"/>
              </p:cNvSpPr>
              <p:nvPr/>
            </p:nvSpPr>
            <p:spPr bwMode="auto">
              <a:xfrm flipV="1">
                <a:off x="3164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71" name="Group 309"/>
            <p:cNvGrpSpPr>
              <a:grpSpLocks/>
            </p:cNvGrpSpPr>
            <p:nvPr/>
          </p:nvGrpSpPr>
          <p:grpSpPr bwMode="auto">
            <a:xfrm>
              <a:off x="3217" y="1395"/>
              <a:ext cx="530" cy="106"/>
              <a:chOff x="3217" y="1395"/>
              <a:chExt cx="530" cy="106"/>
            </a:xfrm>
          </p:grpSpPr>
          <p:sp>
            <p:nvSpPr>
              <p:cNvPr id="22781" name="Line 310"/>
              <p:cNvSpPr>
                <a:spLocks noChangeShapeType="1"/>
              </p:cNvSpPr>
              <p:nvPr/>
            </p:nvSpPr>
            <p:spPr bwMode="auto">
              <a:xfrm>
                <a:off x="3218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2" name="Line 311"/>
              <p:cNvSpPr>
                <a:spLocks noChangeShapeType="1"/>
              </p:cNvSpPr>
              <p:nvPr/>
            </p:nvSpPr>
            <p:spPr bwMode="auto">
              <a:xfrm flipV="1">
                <a:off x="3217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3" name="Line 312"/>
              <p:cNvSpPr>
                <a:spLocks noChangeShapeType="1"/>
              </p:cNvSpPr>
              <p:nvPr/>
            </p:nvSpPr>
            <p:spPr bwMode="auto">
              <a:xfrm flipV="1">
                <a:off x="3746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72" name="Group 313"/>
            <p:cNvGrpSpPr>
              <a:grpSpLocks/>
            </p:cNvGrpSpPr>
            <p:nvPr/>
          </p:nvGrpSpPr>
          <p:grpSpPr bwMode="auto">
            <a:xfrm>
              <a:off x="889" y="1395"/>
              <a:ext cx="530" cy="106"/>
              <a:chOff x="889" y="1395"/>
              <a:chExt cx="530" cy="106"/>
            </a:xfrm>
          </p:grpSpPr>
          <p:sp>
            <p:nvSpPr>
              <p:cNvPr id="22778" name="Line 314"/>
              <p:cNvSpPr>
                <a:spLocks noChangeShapeType="1"/>
              </p:cNvSpPr>
              <p:nvPr/>
            </p:nvSpPr>
            <p:spPr bwMode="auto">
              <a:xfrm>
                <a:off x="890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79" name="Line 315"/>
              <p:cNvSpPr>
                <a:spLocks noChangeShapeType="1"/>
              </p:cNvSpPr>
              <p:nvPr/>
            </p:nvSpPr>
            <p:spPr bwMode="auto">
              <a:xfrm flipV="1">
                <a:off x="889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80" name="Line 316"/>
              <p:cNvSpPr>
                <a:spLocks noChangeShapeType="1"/>
              </p:cNvSpPr>
              <p:nvPr/>
            </p:nvSpPr>
            <p:spPr bwMode="auto">
              <a:xfrm flipV="1">
                <a:off x="1418" y="1395"/>
                <a:ext cx="1" cy="1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773" name="AutoShape 317"/>
            <p:cNvSpPr>
              <a:spLocks noChangeArrowheads="1"/>
            </p:cNvSpPr>
            <p:nvPr/>
          </p:nvSpPr>
          <p:spPr bwMode="auto">
            <a:xfrm>
              <a:off x="896" y="1811"/>
              <a:ext cx="106" cy="104"/>
            </a:xfrm>
            <a:prstGeom prst="roundRect">
              <a:avLst>
                <a:gd name="adj" fmla="val 949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774" name="Group 318"/>
            <p:cNvGrpSpPr>
              <a:grpSpLocks/>
            </p:cNvGrpSpPr>
            <p:nvPr/>
          </p:nvGrpSpPr>
          <p:grpSpPr bwMode="auto">
            <a:xfrm>
              <a:off x="895" y="1810"/>
              <a:ext cx="530" cy="106"/>
              <a:chOff x="895" y="1810"/>
              <a:chExt cx="530" cy="106"/>
            </a:xfrm>
          </p:grpSpPr>
          <p:sp>
            <p:nvSpPr>
              <p:cNvPr id="22775" name="Line 319"/>
              <p:cNvSpPr>
                <a:spLocks noChangeShapeType="1"/>
              </p:cNvSpPr>
              <p:nvPr/>
            </p:nvSpPr>
            <p:spPr bwMode="auto">
              <a:xfrm>
                <a:off x="896" y="1915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76" name="Line 320"/>
              <p:cNvSpPr>
                <a:spLocks noChangeShapeType="1"/>
              </p:cNvSpPr>
              <p:nvPr/>
            </p:nvSpPr>
            <p:spPr bwMode="auto">
              <a:xfrm flipV="1">
                <a:off x="895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77" name="Line 321"/>
              <p:cNvSpPr>
                <a:spLocks noChangeShapeType="1"/>
              </p:cNvSpPr>
              <p:nvPr/>
            </p:nvSpPr>
            <p:spPr bwMode="auto">
              <a:xfrm flipV="1">
                <a:off x="1424" y="1810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1890" name="Group 322"/>
          <p:cNvGrpSpPr>
            <a:grpSpLocks/>
          </p:cNvGrpSpPr>
          <p:nvPr/>
        </p:nvGrpSpPr>
        <p:grpSpPr bwMode="auto">
          <a:xfrm>
            <a:off x="1295400" y="2022475"/>
            <a:ext cx="723900" cy="111125"/>
            <a:chOff x="900" y="1404"/>
            <a:chExt cx="502" cy="78"/>
          </a:xfrm>
        </p:grpSpPr>
        <p:sp>
          <p:nvSpPr>
            <p:cNvPr id="22726" name="AutoShape 323"/>
            <p:cNvSpPr>
              <a:spLocks noChangeArrowheads="1"/>
            </p:cNvSpPr>
            <p:nvPr/>
          </p:nvSpPr>
          <p:spPr bwMode="auto">
            <a:xfrm>
              <a:off x="900" y="1404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27" name="AutoShape 324"/>
            <p:cNvSpPr>
              <a:spLocks noChangeArrowheads="1"/>
            </p:cNvSpPr>
            <p:nvPr/>
          </p:nvSpPr>
          <p:spPr bwMode="auto">
            <a:xfrm>
              <a:off x="1006" y="1404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28" name="AutoShape 325"/>
            <p:cNvSpPr>
              <a:spLocks noChangeArrowheads="1"/>
            </p:cNvSpPr>
            <p:nvPr/>
          </p:nvSpPr>
          <p:spPr bwMode="auto">
            <a:xfrm>
              <a:off x="1112" y="1404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29" name="AutoShape 326"/>
            <p:cNvSpPr>
              <a:spLocks noChangeArrowheads="1"/>
            </p:cNvSpPr>
            <p:nvPr/>
          </p:nvSpPr>
          <p:spPr bwMode="auto">
            <a:xfrm>
              <a:off x="1059" y="1457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0" name="AutoShape 327"/>
            <p:cNvSpPr>
              <a:spLocks noChangeArrowheads="1"/>
            </p:cNvSpPr>
            <p:nvPr/>
          </p:nvSpPr>
          <p:spPr bwMode="auto">
            <a:xfrm>
              <a:off x="900" y="1457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1" name="AutoShape 328"/>
            <p:cNvSpPr>
              <a:spLocks noChangeArrowheads="1"/>
            </p:cNvSpPr>
            <p:nvPr/>
          </p:nvSpPr>
          <p:spPr bwMode="auto">
            <a:xfrm>
              <a:off x="1112" y="1457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2" name="AutoShape 329"/>
            <p:cNvSpPr>
              <a:spLocks noChangeArrowheads="1"/>
            </p:cNvSpPr>
            <p:nvPr/>
          </p:nvSpPr>
          <p:spPr bwMode="auto">
            <a:xfrm>
              <a:off x="1218" y="1404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3" name="AutoShape 330"/>
            <p:cNvSpPr>
              <a:spLocks noChangeArrowheads="1"/>
            </p:cNvSpPr>
            <p:nvPr/>
          </p:nvSpPr>
          <p:spPr bwMode="auto">
            <a:xfrm>
              <a:off x="1165" y="1404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4" name="AutoShape 331"/>
            <p:cNvSpPr>
              <a:spLocks noChangeArrowheads="1"/>
            </p:cNvSpPr>
            <p:nvPr/>
          </p:nvSpPr>
          <p:spPr bwMode="auto">
            <a:xfrm>
              <a:off x="1271" y="1457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5" name="AutoShape 332"/>
            <p:cNvSpPr>
              <a:spLocks noChangeArrowheads="1"/>
            </p:cNvSpPr>
            <p:nvPr/>
          </p:nvSpPr>
          <p:spPr bwMode="auto">
            <a:xfrm>
              <a:off x="1271" y="1404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6" name="AutoShape 333"/>
            <p:cNvSpPr>
              <a:spLocks noChangeArrowheads="1"/>
            </p:cNvSpPr>
            <p:nvPr/>
          </p:nvSpPr>
          <p:spPr bwMode="auto">
            <a:xfrm>
              <a:off x="1377" y="1457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7" name="AutoShape 334"/>
            <p:cNvSpPr>
              <a:spLocks noChangeArrowheads="1"/>
            </p:cNvSpPr>
            <p:nvPr/>
          </p:nvSpPr>
          <p:spPr bwMode="auto">
            <a:xfrm>
              <a:off x="1377" y="1404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38" name="AutoShape 335"/>
            <p:cNvSpPr>
              <a:spLocks noChangeArrowheads="1"/>
            </p:cNvSpPr>
            <p:nvPr/>
          </p:nvSpPr>
          <p:spPr bwMode="auto">
            <a:xfrm>
              <a:off x="1324" y="1457"/>
              <a:ext cx="26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1894" name="Group 336"/>
          <p:cNvGrpSpPr>
            <a:grpSpLocks/>
          </p:cNvGrpSpPr>
          <p:nvPr/>
        </p:nvGrpSpPr>
        <p:grpSpPr bwMode="auto">
          <a:xfrm>
            <a:off x="6294438" y="1885950"/>
            <a:ext cx="1643062" cy="293688"/>
            <a:chOff x="4371" y="1309"/>
            <a:chExt cx="1141" cy="205"/>
          </a:xfrm>
        </p:grpSpPr>
        <p:sp>
          <p:nvSpPr>
            <p:cNvPr id="22713" name="AutoShape 337"/>
            <p:cNvSpPr>
              <a:spLocks noChangeArrowheads="1"/>
            </p:cNvSpPr>
            <p:nvPr/>
          </p:nvSpPr>
          <p:spPr bwMode="auto">
            <a:xfrm>
              <a:off x="4955" y="1309"/>
              <a:ext cx="557" cy="205"/>
            </a:xfrm>
            <a:prstGeom prst="roundRect">
              <a:avLst>
                <a:gd name="adj" fmla="val 47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14" name="AutoShape 338"/>
            <p:cNvSpPr>
              <a:spLocks noChangeArrowheads="1"/>
            </p:cNvSpPr>
            <p:nvPr/>
          </p:nvSpPr>
          <p:spPr bwMode="auto">
            <a:xfrm>
              <a:off x="4963" y="1393"/>
              <a:ext cx="106" cy="106"/>
            </a:xfrm>
            <a:prstGeom prst="roundRect">
              <a:avLst>
                <a:gd name="adj" fmla="val 931"/>
              </a:avLst>
            </a:prstGeom>
            <a:solidFill>
              <a:srgbClr val="FF7D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715" name="Line 339"/>
            <p:cNvSpPr>
              <a:spLocks noChangeShapeType="1"/>
            </p:cNvSpPr>
            <p:nvPr/>
          </p:nvSpPr>
          <p:spPr bwMode="auto">
            <a:xfrm>
              <a:off x="4965" y="1498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16" name="Line 340"/>
            <p:cNvSpPr>
              <a:spLocks noChangeShapeType="1"/>
            </p:cNvSpPr>
            <p:nvPr/>
          </p:nvSpPr>
          <p:spPr bwMode="auto">
            <a:xfrm flipV="1">
              <a:off x="4964" y="139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17" name="Line 341"/>
            <p:cNvSpPr>
              <a:spLocks noChangeShapeType="1"/>
            </p:cNvSpPr>
            <p:nvPr/>
          </p:nvSpPr>
          <p:spPr bwMode="auto">
            <a:xfrm flipV="1">
              <a:off x="5493" y="139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718" name="Group 342"/>
            <p:cNvGrpSpPr>
              <a:grpSpLocks/>
            </p:cNvGrpSpPr>
            <p:nvPr/>
          </p:nvGrpSpPr>
          <p:grpSpPr bwMode="auto">
            <a:xfrm>
              <a:off x="4371" y="1313"/>
              <a:ext cx="557" cy="195"/>
              <a:chOff x="4371" y="1313"/>
              <a:chExt cx="557" cy="195"/>
            </a:xfrm>
          </p:grpSpPr>
          <p:sp>
            <p:nvSpPr>
              <p:cNvPr id="22719" name="AutoShape 343"/>
              <p:cNvSpPr>
                <a:spLocks noChangeArrowheads="1"/>
              </p:cNvSpPr>
              <p:nvPr/>
            </p:nvSpPr>
            <p:spPr bwMode="auto">
              <a:xfrm>
                <a:off x="4371" y="1313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720" name="AutoShape 344"/>
              <p:cNvSpPr>
                <a:spLocks noChangeArrowheads="1"/>
              </p:cNvSpPr>
              <p:nvPr/>
            </p:nvSpPr>
            <p:spPr bwMode="auto">
              <a:xfrm>
                <a:off x="4382" y="1394"/>
                <a:ext cx="530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721" name="AutoShape 345"/>
              <p:cNvSpPr>
                <a:spLocks noChangeArrowheads="1"/>
              </p:cNvSpPr>
              <p:nvPr/>
            </p:nvSpPr>
            <p:spPr bwMode="auto">
              <a:xfrm>
                <a:off x="4804" y="1394"/>
                <a:ext cx="106" cy="106"/>
              </a:xfrm>
              <a:prstGeom prst="roundRect">
                <a:avLst>
                  <a:gd name="adj" fmla="val 931"/>
                </a:avLst>
              </a:prstGeom>
              <a:solidFill>
                <a:srgbClr val="FF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722" name="Group 346"/>
              <p:cNvGrpSpPr>
                <a:grpSpLocks/>
              </p:cNvGrpSpPr>
              <p:nvPr/>
            </p:nvGrpSpPr>
            <p:grpSpPr bwMode="auto">
              <a:xfrm>
                <a:off x="4381" y="1392"/>
                <a:ext cx="530" cy="108"/>
                <a:chOff x="4381" y="1392"/>
                <a:chExt cx="530" cy="108"/>
              </a:xfrm>
            </p:grpSpPr>
            <p:sp>
              <p:nvSpPr>
                <p:cNvPr id="22723" name="Line 347"/>
                <p:cNvSpPr>
                  <a:spLocks noChangeShapeType="1"/>
                </p:cNvSpPr>
                <p:nvPr/>
              </p:nvSpPr>
              <p:spPr bwMode="auto">
                <a:xfrm>
                  <a:off x="4382" y="149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24" name="Line 348"/>
                <p:cNvSpPr>
                  <a:spLocks noChangeShapeType="1"/>
                </p:cNvSpPr>
                <p:nvPr/>
              </p:nvSpPr>
              <p:spPr bwMode="auto">
                <a:xfrm flipV="1">
                  <a:off x="4381" y="139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25" name="Line 349"/>
                <p:cNvSpPr>
                  <a:spLocks noChangeShapeType="1"/>
                </p:cNvSpPr>
                <p:nvPr/>
              </p:nvSpPr>
              <p:spPr bwMode="auto">
                <a:xfrm flipV="1">
                  <a:off x="4910" y="139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1906" name="Group 350"/>
          <p:cNvGrpSpPr>
            <a:grpSpLocks/>
          </p:cNvGrpSpPr>
          <p:nvPr/>
        </p:nvGrpSpPr>
        <p:grpSpPr bwMode="auto">
          <a:xfrm>
            <a:off x="1266825" y="1887538"/>
            <a:ext cx="6667500" cy="542925"/>
            <a:chOff x="880" y="1311"/>
            <a:chExt cx="4630" cy="377"/>
          </a:xfrm>
        </p:grpSpPr>
        <p:sp>
          <p:nvSpPr>
            <p:cNvPr id="22678" name="AutoShape 351"/>
            <p:cNvSpPr>
              <a:spLocks noChangeArrowheads="1"/>
            </p:cNvSpPr>
            <p:nvPr/>
          </p:nvSpPr>
          <p:spPr bwMode="auto">
            <a:xfrm>
              <a:off x="4373" y="1311"/>
              <a:ext cx="557" cy="205"/>
            </a:xfrm>
            <a:prstGeom prst="roundRect">
              <a:avLst>
                <a:gd name="adj" fmla="val 47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79" name="AutoShape 352"/>
            <p:cNvSpPr>
              <a:spLocks noChangeArrowheads="1"/>
            </p:cNvSpPr>
            <p:nvPr/>
          </p:nvSpPr>
          <p:spPr bwMode="auto">
            <a:xfrm>
              <a:off x="4384" y="1395"/>
              <a:ext cx="106" cy="107"/>
            </a:xfrm>
            <a:prstGeom prst="roundRect">
              <a:avLst>
                <a:gd name="adj" fmla="val 931"/>
              </a:avLst>
            </a:prstGeom>
            <a:solidFill>
              <a:srgbClr val="FF7D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80" name="Line 353"/>
            <p:cNvSpPr>
              <a:spLocks noChangeShapeType="1"/>
            </p:cNvSpPr>
            <p:nvPr/>
          </p:nvSpPr>
          <p:spPr bwMode="auto">
            <a:xfrm>
              <a:off x="4383" y="1499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1" name="Line 354"/>
            <p:cNvSpPr>
              <a:spLocks noChangeShapeType="1"/>
            </p:cNvSpPr>
            <p:nvPr/>
          </p:nvSpPr>
          <p:spPr bwMode="auto">
            <a:xfrm flipV="1">
              <a:off x="4382" y="1392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2" name="Line 355"/>
            <p:cNvSpPr>
              <a:spLocks noChangeShapeType="1"/>
            </p:cNvSpPr>
            <p:nvPr/>
          </p:nvSpPr>
          <p:spPr bwMode="auto">
            <a:xfrm flipV="1">
              <a:off x="4912" y="1392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83" name="Group 356"/>
            <p:cNvGrpSpPr>
              <a:grpSpLocks/>
            </p:cNvGrpSpPr>
            <p:nvPr/>
          </p:nvGrpSpPr>
          <p:grpSpPr bwMode="auto">
            <a:xfrm>
              <a:off x="3790" y="1315"/>
              <a:ext cx="557" cy="195"/>
              <a:chOff x="3790" y="1315"/>
              <a:chExt cx="557" cy="195"/>
            </a:xfrm>
          </p:grpSpPr>
          <p:sp>
            <p:nvSpPr>
              <p:cNvPr id="22706" name="AutoShape 357"/>
              <p:cNvSpPr>
                <a:spLocks noChangeArrowheads="1"/>
              </p:cNvSpPr>
              <p:nvPr/>
            </p:nvSpPr>
            <p:spPr bwMode="auto">
              <a:xfrm>
                <a:off x="3790" y="1315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707" name="AutoShape 358"/>
              <p:cNvSpPr>
                <a:spLocks noChangeArrowheads="1"/>
              </p:cNvSpPr>
              <p:nvPr/>
            </p:nvSpPr>
            <p:spPr bwMode="auto">
              <a:xfrm>
                <a:off x="3800" y="1396"/>
                <a:ext cx="530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708" name="AutoShape 359"/>
              <p:cNvSpPr>
                <a:spLocks noChangeArrowheads="1"/>
              </p:cNvSpPr>
              <p:nvPr/>
            </p:nvSpPr>
            <p:spPr bwMode="auto">
              <a:xfrm>
                <a:off x="4223" y="1396"/>
                <a:ext cx="106" cy="106"/>
              </a:xfrm>
              <a:prstGeom prst="roundRect">
                <a:avLst>
                  <a:gd name="adj" fmla="val 931"/>
                </a:avLst>
              </a:prstGeom>
              <a:solidFill>
                <a:srgbClr val="FF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709" name="Group 360"/>
              <p:cNvGrpSpPr>
                <a:grpSpLocks/>
              </p:cNvGrpSpPr>
              <p:nvPr/>
            </p:nvGrpSpPr>
            <p:grpSpPr bwMode="auto">
              <a:xfrm>
                <a:off x="3799" y="1394"/>
                <a:ext cx="531" cy="108"/>
                <a:chOff x="3799" y="1394"/>
                <a:chExt cx="531" cy="108"/>
              </a:xfrm>
            </p:grpSpPr>
            <p:sp>
              <p:nvSpPr>
                <p:cNvPr id="22710" name="Line 361"/>
                <p:cNvSpPr>
                  <a:spLocks noChangeShapeType="1"/>
                </p:cNvSpPr>
                <p:nvPr/>
              </p:nvSpPr>
              <p:spPr bwMode="auto">
                <a:xfrm>
                  <a:off x="3800" y="1501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11" name="Line 362"/>
                <p:cNvSpPr>
                  <a:spLocks noChangeShapeType="1"/>
                </p:cNvSpPr>
                <p:nvPr/>
              </p:nvSpPr>
              <p:spPr bwMode="auto">
                <a:xfrm flipV="1">
                  <a:off x="3799" y="1394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12" name="Line 363"/>
                <p:cNvSpPr>
                  <a:spLocks noChangeShapeType="1"/>
                </p:cNvSpPr>
                <p:nvPr/>
              </p:nvSpPr>
              <p:spPr bwMode="auto">
                <a:xfrm flipV="1">
                  <a:off x="4329" y="1394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684" name="Group 364"/>
            <p:cNvGrpSpPr>
              <a:grpSpLocks/>
            </p:cNvGrpSpPr>
            <p:nvPr/>
          </p:nvGrpSpPr>
          <p:grpSpPr bwMode="auto">
            <a:xfrm>
              <a:off x="4953" y="1311"/>
              <a:ext cx="557" cy="205"/>
              <a:chOff x="4953" y="1311"/>
              <a:chExt cx="557" cy="205"/>
            </a:xfrm>
          </p:grpSpPr>
          <p:sp>
            <p:nvSpPr>
              <p:cNvPr id="22702" name="AutoShape 365"/>
              <p:cNvSpPr>
                <a:spLocks noChangeArrowheads="1"/>
              </p:cNvSpPr>
              <p:nvPr/>
            </p:nvSpPr>
            <p:spPr bwMode="auto">
              <a:xfrm>
                <a:off x="4953" y="1311"/>
                <a:ext cx="557" cy="205"/>
              </a:xfrm>
              <a:prstGeom prst="roundRect">
                <a:avLst>
                  <a:gd name="adj" fmla="val 477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703" name="Line 366"/>
              <p:cNvSpPr>
                <a:spLocks noChangeShapeType="1"/>
              </p:cNvSpPr>
              <p:nvPr/>
            </p:nvSpPr>
            <p:spPr bwMode="auto">
              <a:xfrm>
                <a:off x="4963" y="1500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04" name="Line 367"/>
              <p:cNvSpPr>
                <a:spLocks noChangeShapeType="1"/>
              </p:cNvSpPr>
              <p:nvPr/>
            </p:nvSpPr>
            <p:spPr bwMode="auto">
              <a:xfrm flipV="1">
                <a:off x="4962" y="1392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05" name="Line 368"/>
              <p:cNvSpPr>
                <a:spLocks noChangeShapeType="1"/>
              </p:cNvSpPr>
              <p:nvPr/>
            </p:nvSpPr>
            <p:spPr bwMode="auto">
              <a:xfrm flipV="1">
                <a:off x="5491" y="1392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685" name="Group 369"/>
            <p:cNvGrpSpPr>
              <a:grpSpLocks/>
            </p:cNvGrpSpPr>
            <p:nvPr/>
          </p:nvGrpSpPr>
          <p:grpSpPr bwMode="auto">
            <a:xfrm>
              <a:off x="1016" y="1538"/>
              <a:ext cx="4293" cy="150"/>
              <a:chOff x="1016" y="1538"/>
              <a:chExt cx="4293" cy="150"/>
            </a:xfrm>
          </p:grpSpPr>
          <p:sp>
            <p:nvSpPr>
              <p:cNvPr id="22693" name="AutoShape 370"/>
              <p:cNvSpPr>
                <a:spLocks noChangeArrowheads="1"/>
              </p:cNvSpPr>
              <p:nvPr/>
            </p:nvSpPr>
            <p:spPr bwMode="auto">
              <a:xfrm>
                <a:off x="1016" y="1538"/>
                <a:ext cx="4286" cy="150"/>
              </a:xfrm>
              <a:prstGeom prst="roundRect">
                <a:avLst>
                  <a:gd name="adj" fmla="val 657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94" name="Rectangle 371"/>
              <p:cNvSpPr>
                <a:spLocks noChangeArrowheads="1"/>
              </p:cNvSpPr>
              <p:nvPr/>
            </p:nvSpPr>
            <p:spPr bwMode="auto">
              <a:xfrm>
                <a:off x="1073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2695" name="Rectangle 372"/>
              <p:cNvSpPr>
                <a:spLocks noChangeArrowheads="1"/>
              </p:cNvSpPr>
              <p:nvPr/>
            </p:nvSpPr>
            <p:spPr bwMode="auto">
              <a:xfrm>
                <a:off x="1654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2696" name="Rectangle 373"/>
              <p:cNvSpPr>
                <a:spLocks noChangeArrowheads="1"/>
              </p:cNvSpPr>
              <p:nvPr/>
            </p:nvSpPr>
            <p:spPr bwMode="auto">
              <a:xfrm>
                <a:off x="2229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2697" name="Rectangle 374"/>
              <p:cNvSpPr>
                <a:spLocks noChangeArrowheads="1"/>
              </p:cNvSpPr>
              <p:nvPr/>
            </p:nvSpPr>
            <p:spPr bwMode="auto">
              <a:xfrm>
                <a:off x="2818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2698" name="Rectangle 375"/>
              <p:cNvSpPr>
                <a:spLocks noChangeArrowheads="1"/>
              </p:cNvSpPr>
              <p:nvPr/>
            </p:nvSpPr>
            <p:spPr bwMode="auto">
              <a:xfrm>
                <a:off x="3400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2699" name="Rectangle 376"/>
              <p:cNvSpPr>
                <a:spLocks noChangeArrowheads="1"/>
              </p:cNvSpPr>
              <p:nvPr/>
            </p:nvSpPr>
            <p:spPr bwMode="auto">
              <a:xfrm>
                <a:off x="3982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2700" name="Rectangle 377"/>
              <p:cNvSpPr>
                <a:spLocks noChangeArrowheads="1"/>
              </p:cNvSpPr>
              <p:nvPr/>
            </p:nvSpPr>
            <p:spPr bwMode="auto">
              <a:xfrm>
                <a:off x="4564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2701" name="Rectangle 378"/>
              <p:cNvSpPr>
                <a:spLocks noChangeArrowheads="1"/>
              </p:cNvSpPr>
              <p:nvPr/>
            </p:nvSpPr>
            <p:spPr bwMode="auto">
              <a:xfrm>
                <a:off x="5146" y="1538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8</a:t>
                </a:r>
              </a:p>
            </p:txBody>
          </p:sp>
        </p:grpSp>
        <p:grpSp>
          <p:nvGrpSpPr>
            <p:cNvPr id="22686" name="Group 379"/>
            <p:cNvGrpSpPr>
              <a:grpSpLocks/>
            </p:cNvGrpSpPr>
            <p:nvPr/>
          </p:nvGrpSpPr>
          <p:grpSpPr bwMode="auto">
            <a:xfrm>
              <a:off x="880" y="1314"/>
              <a:ext cx="557" cy="195"/>
              <a:chOff x="880" y="1314"/>
              <a:chExt cx="557" cy="195"/>
            </a:xfrm>
          </p:grpSpPr>
          <p:sp>
            <p:nvSpPr>
              <p:cNvPr id="22687" name="AutoShape 380"/>
              <p:cNvSpPr>
                <a:spLocks noChangeArrowheads="1"/>
              </p:cNvSpPr>
              <p:nvPr/>
            </p:nvSpPr>
            <p:spPr bwMode="auto">
              <a:xfrm>
                <a:off x="880" y="1314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88" name="AutoShape 381"/>
              <p:cNvSpPr>
                <a:spLocks noChangeArrowheads="1"/>
              </p:cNvSpPr>
              <p:nvPr/>
            </p:nvSpPr>
            <p:spPr bwMode="auto">
              <a:xfrm>
                <a:off x="890" y="1395"/>
                <a:ext cx="530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689" name="Group 382"/>
              <p:cNvGrpSpPr>
                <a:grpSpLocks/>
              </p:cNvGrpSpPr>
              <p:nvPr/>
            </p:nvGrpSpPr>
            <p:grpSpPr bwMode="auto">
              <a:xfrm>
                <a:off x="889" y="1393"/>
                <a:ext cx="530" cy="108"/>
                <a:chOff x="889" y="1393"/>
                <a:chExt cx="530" cy="108"/>
              </a:xfrm>
            </p:grpSpPr>
            <p:sp>
              <p:nvSpPr>
                <p:cNvPr id="22690" name="Line 383"/>
                <p:cNvSpPr>
                  <a:spLocks noChangeShapeType="1"/>
                </p:cNvSpPr>
                <p:nvPr/>
              </p:nvSpPr>
              <p:spPr bwMode="auto">
                <a:xfrm>
                  <a:off x="890" y="1500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91" name="Line 384"/>
                <p:cNvSpPr>
                  <a:spLocks noChangeShapeType="1"/>
                </p:cNvSpPr>
                <p:nvPr/>
              </p:nvSpPr>
              <p:spPr bwMode="auto">
                <a:xfrm flipV="1">
                  <a:off x="889" y="1393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92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1418" y="1393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80" name="Group 386"/>
          <p:cNvGrpSpPr>
            <a:grpSpLocks/>
          </p:cNvGrpSpPr>
          <p:nvPr/>
        </p:nvGrpSpPr>
        <p:grpSpPr bwMode="auto">
          <a:xfrm>
            <a:off x="1276350" y="2487613"/>
            <a:ext cx="801688" cy="280987"/>
            <a:chOff x="886" y="1727"/>
            <a:chExt cx="557" cy="195"/>
          </a:xfrm>
        </p:grpSpPr>
        <p:sp>
          <p:nvSpPr>
            <p:cNvPr id="22672" name="AutoShape 387"/>
            <p:cNvSpPr>
              <a:spLocks noChangeArrowheads="1"/>
            </p:cNvSpPr>
            <p:nvPr/>
          </p:nvSpPr>
          <p:spPr bwMode="auto">
            <a:xfrm>
              <a:off x="886" y="1727"/>
              <a:ext cx="557" cy="195"/>
            </a:xfrm>
            <a:prstGeom prst="roundRect">
              <a:avLst>
                <a:gd name="adj" fmla="val 505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73" name="AutoShape 388"/>
            <p:cNvSpPr>
              <a:spLocks noChangeArrowheads="1"/>
            </p:cNvSpPr>
            <p:nvPr/>
          </p:nvSpPr>
          <p:spPr bwMode="auto">
            <a:xfrm>
              <a:off x="896" y="1810"/>
              <a:ext cx="420" cy="106"/>
            </a:xfrm>
            <a:prstGeom prst="roundRect">
              <a:avLst>
                <a:gd name="adj" fmla="val 931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2674" name="Group 389"/>
            <p:cNvGrpSpPr>
              <a:grpSpLocks/>
            </p:cNvGrpSpPr>
            <p:nvPr/>
          </p:nvGrpSpPr>
          <p:grpSpPr bwMode="auto">
            <a:xfrm>
              <a:off x="895" y="1809"/>
              <a:ext cx="530" cy="108"/>
              <a:chOff x="895" y="1809"/>
              <a:chExt cx="530" cy="108"/>
            </a:xfrm>
          </p:grpSpPr>
          <p:sp>
            <p:nvSpPr>
              <p:cNvPr id="22675" name="Line 390"/>
              <p:cNvSpPr>
                <a:spLocks noChangeShapeType="1"/>
              </p:cNvSpPr>
              <p:nvPr/>
            </p:nvSpPr>
            <p:spPr bwMode="auto">
              <a:xfrm>
                <a:off x="896" y="1916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76" name="Line 391"/>
              <p:cNvSpPr>
                <a:spLocks noChangeShapeType="1"/>
              </p:cNvSpPr>
              <p:nvPr/>
            </p:nvSpPr>
            <p:spPr bwMode="auto">
              <a:xfrm flipV="1">
                <a:off x="895" y="1809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77" name="Line 392"/>
              <p:cNvSpPr>
                <a:spLocks noChangeShapeType="1"/>
              </p:cNvSpPr>
              <p:nvPr/>
            </p:nvSpPr>
            <p:spPr bwMode="auto">
              <a:xfrm flipV="1">
                <a:off x="1424" y="1809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82" name="Group 393"/>
          <p:cNvGrpSpPr>
            <a:grpSpLocks/>
          </p:cNvGrpSpPr>
          <p:nvPr/>
        </p:nvGrpSpPr>
        <p:grpSpPr bwMode="auto">
          <a:xfrm>
            <a:off x="1304925" y="2012950"/>
            <a:ext cx="722313" cy="112713"/>
            <a:chOff x="906" y="1398"/>
            <a:chExt cx="502" cy="78"/>
          </a:xfrm>
        </p:grpSpPr>
        <p:sp>
          <p:nvSpPr>
            <p:cNvPr id="22659" name="AutoShape 394"/>
            <p:cNvSpPr>
              <a:spLocks noChangeArrowheads="1"/>
            </p:cNvSpPr>
            <p:nvPr/>
          </p:nvSpPr>
          <p:spPr bwMode="auto">
            <a:xfrm>
              <a:off x="906" y="139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0" name="AutoShape 395"/>
            <p:cNvSpPr>
              <a:spLocks noChangeArrowheads="1"/>
            </p:cNvSpPr>
            <p:nvPr/>
          </p:nvSpPr>
          <p:spPr bwMode="auto">
            <a:xfrm>
              <a:off x="1012" y="139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1" name="AutoShape 396"/>
            <p:cNvSpPr>
              <a:spLocks noChangeArrowheads="1"/>
            </p:cNvSpPr>
            <p:nvPr/>
          </p:nvSpPr>
          <p:spPr bwMode="auto">
            <a:xfrm>
              <a:off x="1118" y="139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2" name="AutoShape 397"/>
            <p:cNvSpPr>
              <a:spLocks noChangeArrowheads="1"/>
            </p:cNvSpPr>
            <p:nvPr/>
          </p:nvSpPr>
          <p:spPr bwMode="auto">
            <a:xfrm>
              <a:off x="1065" y="145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3" name="AutoShape 398"/>
            <p:cNvSpPr>
              <a:spLocks noChangeArrowheads="1"/>
            </p:cNvSpPr>
            <p:nvPr/>
          </p:nvSpPr>
          <p:spPr bwMode="auto">
            <a:xfrm>
              <a:off x="906" y="145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4" name="AutoShape 399"/>
            <p:cNvSpPr>
              <a:spLocks noChangeArrowheads="1"/>
            </p:cNvSpPr>
            <p:nvPr/>
          </p:nvSpPr>
          <p:spPr bwMode="auto">
            <a:xfrm>
              <a:off x="1118" y="145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5" name="AutoShape 400"/>
            <p:cNvSpPr>
              <a:spLocks noChangeArrowheads="1"/>
            </p:cNvSpPr>
            <p:nvPr/>
          </p:nvSpPr>
          <p:spPr bwMode="auto">
            <a:xfrm>
              <a:off x="1224" y="139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6" name="AutoShape 401"/>
            <p:cNvSpPr>
              <a:spLocks noChangeArrowheads="1"/>
            </p:cNvSpPr>
            <p:nvPr/>
          </p:nvSpPr>
          <p:spPr bwMode="auto">
            <a:xfrm>
              <a:off x="1171" y="1398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7" name="AutoShape 402"/>
            <p:cNvSpPr>
              <a:spLocks noChangeArrowheads="1"/>
            </p:cNvSpPr>
            <p:nvPr/>
          </p:nvSpPr>
          <p:spPr bwMode="auto">
            <a:xfrm>
              <a:off x="1277" y="145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8" name="AutoShape 403"/>
            <p:cNvSpPr>
              <a:spLocks noChangeArrowheads="1"/>
            </p:cNvSpPr>
            <p:nvPr/>
          </p:nvSpPr>
          <p:spPr bwMode="auto">
            <a:xfrm>
              <a:off x="1277" y="139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69" name="AutoShape 404"/>
            <p:cNvSpPr>
              <a:spLocks noChangeArrowheads="1"/>
            </p:cNvSpPr>
            <p:nvPr/>
          </p:nvSpPr>
          <p:spPr bwMode="auto">
            <a:xfrm>
              <a:off x="1383" y="1451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70" name="AutoShape 405"/>
            <p:cNvSpPr>
              <a:spLocks noChangeArrowheads="1"/>
            </p:cNvSpPr>
            <p:nvPr/>
          </p:nvSpPr>
          <p:spPr bwMode="auto">
            <a:xfrm>
              <a:off x="1383" y="1398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71" name="AutoShape 406"/>
            <p:cNvSpPr>
              <a:spLocks noChangeArrowheads="1"/>
            </p:cNvSpPr>
            <p:nvPr/>
          </p:nvSpPr>
          <p:spPr bwMode="auto">
            <a:xfrm>
              <a:off x="1330" y="1451"/>
              <a:ext cx="26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483" name="Group 407"/>
          <p:cNvGrpSpPr>
            <a:grpSpLocks/>
          </p:cNvGrpSpPr>
          <p:nvPr/>
        </p:nvGrpSpPr>
        <p:grpSpPr bwMode="auto">
          <a:xfrm>
            <a:off x="6300788" y="1885950"/>
            <a:ext cx="801687" cy="293688"/>
            <a:chOff x="4375" y="1309"/>
            <a:chExt cx="557" cy="205"/>
          </a:xfrm>
        </p:grpSpPr>
        <p:sp>
          <p:nvSpPr>
            <p:cNvPr id="22654" name="AutoShape 408"/>
            <p:cNvSpPr>
              <a:spLocks noChangeArrowheads="1"/>
            </p:cNvSpPr>
            <p:nvPr/>
          </p:nvSpPr>
          <p:spPr bwMode="auto">
            <a:xfrm>
              <a:off x="4375" y="1309"/>
              <a:ext cx="557" cy="205"/>
            </a:xfrm>
            <a:prstGeom prst="roundRect">
              <a:avLst>
                <a:gd name="adj" fmla="val 47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55" name="AutoShape 409"/>
            <p:cNvSpPr>
              <a:spLocks noChangeArrowheads="1"/>
            </p:cNvSpPr>
            <p:nvPr/>
          </p:nvSpPr>
          <p:spPr bwMode="auto">
            <a:xfrm>
              <a:off x="4383" y="1393"/>
              <a:ext cx="252" cy="106"/>
            </a:xfrm>
            <a:prstGeom prst="roundRect">
              <a:avLst>
                <a:gd name="adj" fmla="val 931"/>
              </a:avLst>
            </a:prstGeom>
            <a:solidFill>
              <a:srgbClr val="FF7D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56" name="Line 410"/>
            <p:cNvSpPr>
              <a:spLocks noChangeShapeType="1"/>
            </p:cNvSpPr>
            <p:nvPr/>
          </p:nvSpPr>
          <p:spPr bwMode="auto">
            <a:xfrm>
              <a:off x="4385" y="1498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7" name="Line 411"/>
            <p:cNvSpPr>
              <a:spLocks noChangeShapeType="1"/>
            </p:cNvSpPr>
            <p:nvPr/>
          </p:nvSpPr>
          <p:spPr bwMode="auto">
            <a:xfrm flipV="1">
              <a:off x="4384" y="1391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8" name="Line 412"/>
            <p:cNvSpPr>
              <a:spLocks noChangeShapeType="1"/>
            </p:cNvSpPr>
            <p:nvPr/>
          </p:nvSpPr>
          <p:spPr bwMode="auto">
            <a:xfrm flipV="1">
              <a:off x="4913" y="1391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4" name="Group 413"/>
          <p:cNvGrpSpPr>
            <a:grpSpLocks/>
          </p:cNvGrpSpPr>
          <p:nvPr/>
        </p:nvGrpSpPr>
        <p:grpSpPr bwMode="auto">
          <a:xfrm>
            <a:off x="1263650" y="1884363"/>
            <a:ext cx="6367463" cy="557212"/>
            <a:chOff x="877" y="1308"/>
            <a:chExt cx="4422" cy="387"/>
          </a:xfrm>
        </p:grpSpPr>
        <p:grpSp>
          <p:nvGrpSpPr>
            <p:cNvPr id="22619" name="Group 414"/>
            <p:cNvGrpSpPr>
              <a:grpSpLocks/>
            </p:cNvGrpSpPr>
            <p:nvPr/>
          </p:nvGrpSpPr>
          <p:grpSpPr bwMode="auto">
            <a:xfrm>
              <a:off x="3206" y="1315"/>
              <a:ext cx="557" cy="195"/>
              <a:chOff x="3206" y="1315"/>
              <a:chExt cx="557" cy="195"/>
            </a:xfrm>
          </p:grpSpPr>
          <p:sp>
            <p:nvSpPr>
              <p:cNvPr id="22647" name="AutoShape 415"/>
              <p:cNvSpPr>
                <a:spLocks noChangeArrowheads="1"/>
              </p:cNvSpPr>
              <p:nvPr/>
            </p:nvSpPr>
            <p:spPr bwMode="auto">
              <a:xfrm>
                <a:off x="3206" y="1315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48" name="AutoShape 416"/>
              <p:cNvSpPr>
                <a:spLocks noChangeArrowheads="1"/>
              </p:cNvSpPr>
              <p:nvPr/>
            </p:nvSpPr>
            <p:spPr bwMode="auto">
              <a:xfrm>
                <a:off x="3216" y="1395"/>
                <a:ext cx="530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49" name="AutoShape 417"/>
              <p:cNvSpPr>
                <a:spLocks noChangeArrowheads="1"/>
              </p:cNvSpPr>
              <p:nvPr/>
            </p:nvSpPr>
            <p:spPr bwMode="auto">
              <a:xfrm>
                <a:off x="3639" y="1395"/>
                <a:ext cx="106" cy="106"/>
              </a:xfrm>
              <a:prstGeom prst="roundRect">
                <a:avLst>
                  <a:gd name="adj" fmla="val 931"/>
                </a:avLst>
              </a:prstGeom>
              <a:solidFill>
                <a:srgbClr val="FF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650" name="Group 418"/>
              <p:cNvGrpSpPr>
                <a:grpSpLocks/>
              </p:cNvGrpSpPr>
              <p:nvPr/>
            </p:nvGrpSpPr>
            <p:grpSpPr bwMode="auto">
              <a:xfrm>
                <a:off x="3215" y="1393"/>
                <a:ext cx="530" cy="108"/>
                <a:chOff x="3215" y="1393"/>
                <a:chExt cx="530" cy="108"/>
              </a:xfrm>
            </p:grpSpPr>
            <p:sp>
              <p:nvSpPr>
                <p:cNvPr id="22651" name="Line 419"/>
                <p:cNvSpPr>
                  <a:spLocks noChangeShapeType="1"/>
                </p:cNvSpPr>
                <p:nvPr/>
              </p:nvSpPr>
              <p:spPr bwMode="auto">
                <a:xfrm>
                  <a:off x="3216" y="1500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52" name="Line 420"/>
                <p:cNvSpPr>
                  <a:spLocks noChangeShapeType="1"/>
                </p:cNvSpPr>
                <p:nvPr/>
              </p:nvSpPr>
              <p:spPr bwMode="auto">
                <a:xfrm flipV="1">
                  <a:off x="3215" y="1393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53" name="Line 421"/>
                <p:cNvSpPr>
                  <a:spLocks noChangeShapeType="1"/>
                </p:cNvSpPr>
                <p:nvPr/>
              </p:nvSpPr>
              <p:spPr bwMode="auto">
                <a:xfrm flipV="1">
                  <a:off x="3744" y="1393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620" name="AutoShape 422"/>
            <p:cNvSpPr>
              <a:spLocks noChangeArrowheads="1"/>
            </p:cNvSpPr>
            <p:nvPr/>
          </p:nvSpPr>
          <p:spPr bwMode="auto">
            <a:xfrm>
              <a:off x="3790" y="1309"/>
              <a:ext cx="557" cy="205"/>
            </a:xfrm>
            <a:prstGeom prst="roundRect">
              <a:avLst>
                <a:gd name="adj" fmla="val 47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21" name="AutoShape 423"/>
            <p:cNvSpPr>
              <a:spLocks noChangeArrowheads="1"/>
            </p:cNvSpPr>
            <p:nvPr/>
          </p:nvSpPr>
          <p:spPr bwMode="auto">
            <a:xfrm>
              <a:off x="3799" y="1393"/>
              <a:ext cx="252" cy="114"/>
            </a:xfrm>
            <a:prstGeom prst="roundRect">
              <a:avLst>
                <a:gd name="adj" fmla="val 866"/>
              </a:avLst>
            </a:prstGeom>
            <a:solidFill>
              <a:srgbClr val="FF7D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22" name="Line 424"/>
            <p:cNvSpPr>
              <a:spLocks noChangeShapeType="1"/>
            </p:cNvSpPr>
            <p:nvPr/>
          </p:nvSpPr>
          <p:spPr bwMode="auto">
            <a:xfrm>
              <a:off x="3800" y="1498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3" name="Line 425"/>
            <p:cNvSpPr>
              <a:spLocks noChangeShapeType="1"/>
            </p:cNvSpPr>
            <p:nvPr/>
          </p:nvSpPr>
          <p:spPr bwMode="auto">
            <a:xfrm flipV="1">
              <a:off x="3799" y="139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4" name="Line 426"/>
            <p:cNvSpPr>
              <a:spLocks noChangeShapeType="1"/>
            </p:cNvSpPr>
            <p:nvPr/>
          </p:nvSpPr>
          <p:spPr bwMode="auto">
            <a:xfrm flipV="1">
              <a:off x="4328" y="139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25" name="Group 427"/>
            <p:cNvGrpSpPr>
              <a:grpSpLocks/>
            </p:cNvGrpSpPr>
            <p:nvPr/>
          </p:nvGrpSpPr>
          <p:grpSpPr bwMode="auto">
            <a:xfrm>
              <a:off x="4376" y="1308"/>
              <a:ext cx="557" cy="205"/>
              <a:chOff x="4376" y="1308"/>
              <a:chExt cx="557" cy="205"/>
            </a:xfrm>
          </p:grpSpPr>
          <p:sp>
            <p:nvSpPr>
              <p:cNvPr id="22643" name="AutoShape 428"/>
              <p:cNvSpPr>
                <a:spLocks noChangeArrowheads="1"/>
              </p:cNvSpPr>
              <p:nvPr/>
            </p:nvSpPr>
            <p:spPr bwMode="auto">
              <a:xfrm>
                <a:off x="4376" y="1308"/>
                <a:ext cx="557" cy="205"/>
              </a:xfrm>
              <a:prstGeom prst="roundRect">
                <a:avLst>
                  <a:gd name="adj" fmla="val 477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44" name="Line 429"/>
              <p:cNvSpPr>
                <a:spLocks noChangeShapeType="1"/>
              </p:cNvSpPr>
              <p:nvPr/>
            </p:nvSpPr>
            <p:spPr bwMode="auto">
              <a:xfrm>
                <a:off x="4386" y="149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5" name="Line 430"/>
              <p:cNvSpPr>
                <a:spLocks noChangeShapeType="1"/>
              </p:cNvSpPr>
              <p:nvPr/>
            </p:nvSpPr>
            <p:spPr bwMode="auto">
              <a:xfrm flipV="1">
                <a:off x="4385" y="139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6" name="Line 431"/>
              <p:cNvSpPr>
                <a:spLocks noChangeShapeType="1"/>
              </p:cNvSpPr>
              <p:nvPr/>
            </p:nvSpPr>
            <p:spPr bwMode="auto">
              <a:xfrm flipV="1">
                <a:off x="4914" y="139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626" name="Group 432"/>
            <p:cNvGrpSpPr>
              <a:grpSpLocks/>
            </p:cNvGrpSpPr>
            <p:nvPr/>
          </p:nvGrpSpPr>
          <p:grpSpPr bwMode="auto">
            <a:xfrm>
              <a:off x="877" y="1314"/>
              <a:ext cx="557" cy="195"/>
              <a:chOff x="877" y="1314"/>
              <a:chExt cx="557" cy="195"/>
            </a:xfrm>
          </p:grpSpPr>
          <p:sp>
            <p:nvSpPr>
              <p:cNvPr id="22637" name="AutoShape 433"/>
              <p:cNvSpPr>
                <a:spLocks noChangeArrowheads="1"/>
              </p:cNvSpPr>
              <p:nvPr/>
            </p:nvSpPr>
            <p:spPr bwMode="auto">
              <a:xfrm>
                <a:off x="877" y="1314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38" name="AutoShape 434"/>
              <p:cNvSpPr>
                <a:spLocks noChangeArrowheads="1"/>
              </p:cNvSpPr>
              <p:nvPr/>
            </p:nvSpPr>
            <p:spPr bwMode="auto">
              <a:xfrm>
                <a:off x="887" y="1394"/>
                <a:ext cx="530" cy="106"/>
              </a:xfrm>
              <a:prstGeom prst="roundRect">
                <a:avLst>
                  <a:gd name="adj" fmla="val 931"/>
                </a:avLst>
              </a:prstGeom>
              <a:solidFill>
                <a:srgbClr val="FFC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639" name="Group 435"/>
              <p:cNvGrpSpPr>
                <a:grpSpLocks/>
              </p:cNvGrpSpPr>
              <p:nvPr/>
            </p:nvGrpSpPr>
            <p:grpSpPr bwMode="auto">
              <a:xfrm>
                <a:off x="886" y="1392"/>
                <a:ext cx="530" cy="108"/>
                <a:chOff x="886" y="1392"/>
                <a:chExt cx="530" cy="108"/>
              </a:xfrm>
            </p:grpSpPr>
            <p:sp>
              <p:nvSpPr>
                <p:cNvPr id="22640" name="Line 436"/>
                <p:cNvSpPr>
                  <a:spLocks noChangeShapeType="1"/>
                </p:cNvSpPr>
                <p:nvPr/>
              </p:nvSpPr>
              <p:spPr bwMode="auto">
                <a:xfrm>
                  <a:off x="887" y="149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1" name="Line 437"/>
                <p:cNvSpPr>
                  <a:spLocks noChangeShapeType="1"/>
                </p:cNvSpPr>
                <p:nvPr/>
              </p:nvSpPr>
              <p:spPr bwMode="auto">
                <a:xfrm flipV="1">
                  <a:off x="886" y="139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2" name="Line 438"/>
                <p:cNvSpPr>
                  <a:spLocks noChangeShapeType="1"/>
                </p:cNvSpPr>
                <p:nvPr/>
              </p:nvSpPr>
              <p:spPr bwMode="auto">
                <a:xfrm flipV="1">
                  <a:off x="1415" y="139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627" name="Group 439"/>
            <p:cNvGrpSpPr>
              <a:grpSpLocks/>
            </p:cNvGrpSpPr>
            <p:nvPr/>
          </p:nvGrpSpPr>
          <p:grpSpPr bwMode="auto">
            <a:xfrm>
              <a:off x="1006" y="1545"/>
              <a:ext cx="4293" cy="150"/>
              <a:chOff x="1006" y="1545"/>
              <a:chExt cx="4293" cy="150"/>
            </a:xfrm>
          </p:grpSpPr>
          <p:sp>
            <p:nvSpPr>
              <p:cNvPr id="22628" name="AutoShape 440"/>
              <p:cNvSpPr>
                <a:spLocks noChangeArrowheads="1"/>
              </p:cNvSpPr>
              <p:nvPr/>
            </p:nvSpPr>
            <p:spPr bwMode="auto">
              <a:xfrm>
                <a:off x="1006" y="1545"/>
                <a:ext cx="4286" cy="146"/>
              </a:xfrm>
              <a:prstGeom prst="roundRect">
                <a:avLst>
                  <a:gd name="adj" fmla="val 676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29" name="Rectangle 441"/>
              <p:cNvSpPr>
                <a:spLocks noChangeArrowheads="1"/>
              </p:cNvSpPr>
              <p:nvPr/>
            </p:nvSpPr>
            <p:spPr bwMode="auto">
              <a:xfrm>
                <a:off x="1057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2630" name="Rectangle 442"/>
              <p:cNvSpPr>
                <a:spLocks noChangeArrowheads="1"/>
              </p:cNvSpPr>
              <p:nvPr/>
            </p:nvSpPr>
            <p:spPr bwMode="auto">
              <a:xfrm>
                <a:off x="1643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2631" name="Rectangle 443"/>
              <p:cNvSpPr>
                <a:spLocks noChangeArrowheads="1"/>
              </p:cNvSpPr>
              <p:nvPr/>
            </p:nvSpPr>
            <p:spPr bwMode="auto">
              <a:xfrm>
                <a:off x="2219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2632" name="Rectangle 444"/>
              <p:cNvSpPr>
                <a:spLocks noChangeArrowheads="1"/>
              </p:cNvSpPr>
              <p:nvPr/>
            </p:nvSpPr>
            <p:spPr bwMode="auto">
              <a:xfrm>
                <a:off x="2807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2633" name="Rectangle 445"/>
              <p:cNvSpPr>
                <a:spLocks noChangeArrowheads="1"/>
              </p:cNvSpPr>
              <p:nvPr/>
            </p:nvSpPr>
            <p:spPr bwMode="auto">
              <a:xfrm>
                <a:off x="3389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2634" name="Rectangle 446"/>
              <p:cNvSpPr>
                <a:spLocks noChangeArrowheads="1"/>
              </p:cNvSpPr>
              <p:nvPr/>
            </p:nvSpPr>
            <p:spPr bwMode="auto">
              <a:xfrm>
                <a:off x="3971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2635" name="Rectangle 447"/>
              <p:cNvSpPr>
                <a:spLocks noChangeArrowheads="1"/>
              </p:cNvSpPr>
              <p:nvPr/>
            </p:nvSpPr>
            <p:spPr bwMode="auto">
              <a:xfrm>
                <a:off x="4553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8</a:t>
                </a:r>
              </a:p>
            </p:txBody>
          </p:sp>
          <p:sp>
            <p:nvSpPr>
              <p:cNvPr id="22636" name="Rectangle 448"/>
              <p:cNvSpPr>
                <a:spLocks noChangeArrowheads="1"/>
              </p:cNvSpPr>
              <p:nvPr/>
            </p:nvSpPr>
            <p:spPr bwMode="auto">
              <a:xfrm>
                <a:off x="5136" y="1545"/>
                <a:ext cx="16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6038" rIns="90488" bIns="46038">
                <a:spAutoFit/>
              </a:bodyPr>
              <a:lstStyle/>
              <a:p>
                <a:pPr algn="ctr">
                  <a:spcBef>
                    <a:spcPts val="175"/>
                  </a:spcBef>
                  <a:tabLst>
                    <a:tab pos="0" algn="l"/>
                    <a:tab pos="404813" algn="l"/>
                    <a:tab pos="812800" algn="l"/>
                    <a:tab pos="1220788" algn="l"/>
                    <a:tab pos="1627188" algn="l"/>
                    <a:tab pos="2035175" algn="l"/>
                    <a:tab pos="2443163" algn="l"/>
                    <a:tab pos="2851150" algn="l"/>
                    <a:tab pos="3257550" algn="l"/>
                    <a:tab pos="3665538" algn="l"/>
                    <a:tab pos="4073525" algn="l"/>
                    <a:tab pos="4479925" algn="l"/>
                    <a:tab pos="4887913" algn="l"/>
                    <a:tab pos="5295900" algn="l"/>
                    <a:tab pos="5703888" algn="l"/>
                    <a:tab pos="6110288" algn="l"/>
                    <a:tab pos="6518275" algn="l"/>
                    <a:tab pos="6926263" algn="l"/>
                    <a:tab pos="7332663" algn="l"/>
                    <a:tab pos="7740650" algn="l"/>
                  </a:tabLst>
                </a:pPr>
                <a:r>
                  <a:rPr lang="en-US" sz="800">
                    <a:latin typeface="Calibri" pitchFamily="34" charset="0"/>
                  </a:rPr>
                  <a:t>9</a:t>
                </a:r>
              </a:p>
            </p:txBody>
          </p:sp>
        </p:grpSp>
      </p:grpSp>
      <p:grpSp>
        <p:nvGrpSpPr>
          <p:cNvPr id="491" name="Group 449"/>
          <p:cNvGrpSpPr>
            <a:grpSpLocks/>
          </p:cNvGrpSpPr>
          <p:nvPr/>
        </p:nvGrpSpPr>
        <p:grpSpPr bwMode="auto">
          <a:xfrm>
            <a:off x="1268413" y="2490788"/>
            <a:ext cx="1646237" cy="280987"/>
            <a:chOff x="881" y="1729"/>
            <a:chExt cx="1143" cy="196"/>
          </a:xfrm>
        </p:grpSpPr>
        <p:grpSp>
          <p:nvGrpSpPr>
            <p:cNvPr id="22605" name="Group 450"/>
            <p:cNvGrpSpPr>
              <a:grpSpLocks/>
            </p:cNvGrpSpPr>
            <p:nvPr/>
          </p:nvGrpSpPr>
          <p:grpSpPr bwMode="auto">
            <a:xfrm>
              <a:off x="881" y="1730"/>
              <a:ext cx="557" cy="195"/>
              <a:chOff x="881" y="1730"/>
              <a:chExt cx="557" cy="195"/>
            </a:xfrm>
          </p:grpSpPr>
          <p:sp>
            <p:nvSpPr>
              <p:cNvPr id="22612" name="AutoShape 451"/>
              <p:cNvSpPr>
                <a:spLocks noChangeArrowheads="1"/>
              </p:cNvSpPr>
              <p:nvPr/>
            </p:nvSpPr>
            <p:spPr bwMode="auto">
              <a:xfrm>
                <a:off x="881" y="1730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613" name="Group 452"/>
              <p:cNvGrpSpPr>
                <a:grpSpLocks/>
              </p:cNvGrpSpPr>
              <p:nvPr/>
            </p:nvGrpSpPr>
            <p:grpSpPr bwMode="auto">
              <a:xfrm>
                <a:off x="890" y="1812"/>
                <a:ext cx="530" cy="108"/>
                <a:chOff x="890" y="1812"/>
                <a:chExt cx="530" cy="108"/>
              </a:xfrm>
            </p:grpSpPr>
            <p:sp>
              <p:nvSpPr>
                <p:cNvPr id="22614" name="AutoShape 453"/>
                <p:cNvSpPr>
                  <a:spLocks noChangeArrowheads="1"/>
                </p:cNvSpPr>
                <p:nvPr/>
              </p:nvSpPr>
              <p:spPr bwMode="auto">
                <a:xfrm>
                  <a:off x="891" y="1813"/>
                  <a:ext cx="529" cy="106"/>
                </a:xfrm>
                <a:prstGeom prst="roundRect">
                  <a:avLst>
                    <a:gd name="adj" fmla="val 931"/>
                  </a:avLst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grpSp>
              <p:nvGrpSpPr>
                <p:cNvPr id="22615" name="Group 454"/>
                <p:cNvGrpSpPr>
                  <a:grpSpLocks/>
                </p:cNvGrpSpPr>
                <p:nvPr/>
              </p:nvGrpSpPr>
              <p:grpSpPr bwMode="auto">
                <a:xfrm>
                  <a:off x="890" y="1812"/>
                  <a:ext cx="530" cy="108"/>
                  <a:chOff x="890" y="1812"/>
                  <a:chExt cx="530" cy="108"/>
                </a:xfrm>
              </p:grpSpPr>
              <p:sp>
                <p:nvSpPr>
                  <p:cNvPr id="22616" name="Line 455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1919"/>
                    <a:ext cx="529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17" name="Line 4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" y="1812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18" name="Line 4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19" y="1812"/>
                    <a:ext cx="1" cy="10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2606" name="Group 458"/>
            <p:cNvGrpSpPr>
              <a:grpSpLocks/>
            </p:cNvGrpSpPr>
            <p:nvPr/>
          </p:nvGrpSpPr>
          <p:grpSpPr bwMode="auto">
            <a:xfrm>
              <a:off x="1467" y="1729"/>
              <a:ext cx="557" cy="195"/>
              <a:chOff x="1467" y="1729"/>
              <a:chExt cx="557" cy="195"/>
            </a:xfrm>
          </p:grpSpPr>
          <p:sp>
            <p:nvSpPr>
              <p:cNvPr id="22607" name="AutoShape 459"/>
              <p:cNvSpPr>
                <a:spLocks noChangeArrowheads="1"/>
              </p:cNvSpPr>
              <p:nvPr/>
            </p:nvSpPr>
            <p:spPr bwMode="auto">
              <a:xfrm>
                <a:off x="1467" y="1729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08" name="AutoShape 460"/>
              <p:cNvSpPr>
                <a:spLocks noChangeArrowheads="1"/>
              </p:cNvSpPr>
              <p:nvPr/>
            </p:nvSpPr>
            <p:spPr bwMode="auto">
              <a:xfrm>
                <a:off x="1477" y="1811"/>
                <a:ext cx="31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609" name="Line 461"/>
              <p:cNvSpPr>
                <a:spLocks noChangeShapeType="1"/>
              </p:cNvSpPr>
              <p:nvPr/>
            </p:nvSpPr>
            <p:spPr bwMode="auto">
              <a:xfrm>
                <a:off x="1477" y="19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0" name="Line 462"/>
              <p:cNvSpPr>
                <a:spLocks noChangeShapeType="1"/>
              </p:cNvSpPr>
              <p:nvPr/>
            </p:nvSpPr>
            <p:spPr bwMode="auto">
              <a:xfrm flipV="1">
                <a:off x="1476" y="181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1" name="Line 463"/>
              <p:cNvSpPr>
                <a:spLocks noChangeShapeType="1"/>
              </p:cNvSpPr>
              <p:nvPr/>
            </p:nvSpPr>
            <p:spPr bwMode="auto">
              <a:xfrm flipV="1">
                <a:off x="2005" y="181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96" name="Group 464"/>
          <p:cNvGrpSpPr>
            <a:grpSpLocks/>
          </p:cNvGrpSpPr>
          <p:nvPr/>
        </p:nvGrpSpPr>
        <p:grpSpPr bwMode="auto">
          <a:xfrm>
            <a:off x="1300163" y="2622550"/>
            <a:ext cx="722312" cy="112713"/>
            <a:chOff x="903" y="1821"/>
            <a:chExt cx="501" cy="78"/>
          </a:xfrm>
        </p:grpSpPr>
        <p:sp>
          <p:nvSpPr>
            <p:cNvPr id="22592" name="AutoShape 465"/>
            <p:cNvSpPr>
              <a:spLocks noChangeArrowheads="1"/>
            </p:cNvSpPr>
            <p:nvPr/>
          </p:nvSpPr>
          <p:spPr bwMode="auto">
            <a:xfrm>
              <a:off x="903" y="1821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3" name="AutoShape 466"/>
            <p:cNvSpPr>
              <a:spLocks noChangeArrowheads="1"/>
            </p:cNvSpPr>
            <p:nvPr/>
          </p:nvSpPr>
          <p:spPr bwMode="auto">
            <a:xfrm>
              <a:off x="1009" y="1821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4" name="AutoShape 467"/>
            <p:cNvSpPr>
              <a:spLocks noChangeArrowheads="1"/>
            </p:cNvSpPr>
            <p:nvPr/>
          </p:nvSpPr>
          <p:spPr bwMode="auto">
            <a:xfrm>
              <a:off x="1115" y="1821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5" name="AutoShape 468"/>
            <p:cNvSpPr>
              <a:spLocks noChangeArrowheads="1"/>
            </p:cNvSpPr>
            <p:nvPr/>
          </p:nvSpPr>
          <p:spPr bwMode="auto">
            <a:xfrm>
              <a:off x="1062" y="1874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6" name="AutoShape 469"/>
            <p:cNvSpPr>
              <a:spLocks noChangeArrowheads="1"/>
            </p:cNvSpPr>
            <p:nvPr/>
          </p:nvSpPr>
          <p:spPr bwMode="auto">
            <a:xfrm>
              <a:off x="903" y="1874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7" name="AutoShape 470"/>
            <p:cNvSpPr>
              <a:spLocks noChangeArrowheads="1"/>
            </p:cNvSpPr>
            <p:nvPr/>
          </p:nvSpPr>
          <p:spPr bwMode="auto">
            <a:xfrm>
              <a:off x="1115" y="1874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8" name="AutoShape 471"/>
            <p:cNvSpPr>
              <a:spLocks noChangeArrowheads="1"/>
            </p:cNvSpPr>
            <p:nvPr/>
          </p:nvSpPr>
          <p:spPr bwMode="auto">
            <a:xfrm>
              <a:off x="1221" y="1821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9" name="AutoShape 472"/>
            <p:cNvSpPr>
              <a:spLocks noChangeArrowheads="1"/>
            </p:cNvSpPr>
            <p:nvPr/>
          </p:nvSpPr>
          <p:spPr bwMode="auto">
            <a:xfrm>
              <a:off x="1168" y="1821"/>
              <a:ext cx="26" cy="26"/>
            </a:xfrm>
            <a:prstGeom prst="roundRect">
              <a:avLst>
                <a:gd name="adj" fmla="val 3833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00" name="AutoShape 473"/>
            <p:cNvSpPr>
              <a:spLocks noChangeArrowheads="1"/>
            </p:cNvSpPr>
            <p:nvPr/>
          </p:nvSpPr>
          <p:spPr bwMode="auto">
            <a:xfrm>
              <a:off x="1274" y="1874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01" name="AutoShape 474"/>
            <p:cNvSpPr>
              <a:spLocks noChangeArrowheads="1"/>
            </p:cNvSpPr>
            <p:nvPr/>
          </p:nvSpPr>
          <p:spPr bwMode="auto">
            <a:xfrm>
              <a:off x="1274" y="1821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02" name="AutoShape 475"/>
            <p:cNvSpPr>
              <a:spLocks noChangeArrowheads="1"/>
            </p:cNvSpPr>
            <p:nvPr/>
          </p:nvSpPr>
          <p:spPr bwMode="auto">
            <a:xfrm>
              <a:off x="1379" y="1874"/>
              <a:ext cx="25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03" name="AutoShape 476"/>
            <p:cNvSpPr>
              <a:spLocks noChangeArrowheads="1"/>
            </p:cNvSpPr>
            <p:nvPr/>
          </p:nvSpPr>
          <p:spPr bwMode="auto">
            <a:xfrm>
              <a:off x="1379" y="1821"/>
              <a:ext cx="25" cy="26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604" name="AutoShape 477"/>
            <p:cNvSpPr>
              <a:spLocks noChangeArrowheads="1"/>
            </p:cNvSpPr>
            <p:nvPr/>
          </p:nvSpPr>
          <p:spPr bwMode="auto">
            <a:xfrm>
              <a:off x="1326" y="1874"/>
              <a:ext cx="26" cy="25"/>
            </a:xfrm>
            <a:prstGeom prst="roundRect">
              <a:avLst>
                <a:gd name="adj" fmla="val 4157"/>
              </a:avLst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497" name="Group 478"/>
          <p:cNvGrpSpPr>
            <a:grpSpLocks/>
          </p:cNvGrpSpPr>
          <p:nvPr/>
        </p:nvGrpSpPr>
        <p:grpSpPr bwMode="auto">
          <a:xfrm>
            <a:off x="5462588" y="1887538"/>
            <a:ext cx="803275" cy="295275"/>
            <a:chOff x="3794" y="1311"/>
            <a:chExt cx="557" cy="205"/>
          </a:xfrm>
        </p:grpSpPr>
        <p:sp>
          <p:nvSpPr>
            <p:cNvPr id="22586" name="AutoShape 479"/>
            <p:cNvSpPr>
              <a:spLocks noChangeArrowheads="1"/>
            </p:cNvSpPr>
            <p:nvPr/>
          </p:nvSpPr>
          <p:spPr bwMode="auto">
            <a:xfrm>
              <a:off x="3794" y="1311"/>
              <a:ext cx="557" cy="205"/>
            </a:xfrm>
            <a:prstGeom prst="roundRect">
              <a:avLst>
                <a:gd name="adj" fmla="val 47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87" name="AutoShape 480"/>
            <p:cNvSpPr>
              <a:spLocks noChangeArrowheads="1"/>
            </p:cNvSpPr>
            <p:nvPr/>
          </p:nvSpPr>
          <p:spPr bwMode="auto">
            <a:xfrm>
              <a:off x="3803" y="1395"/>
              <a:ext cx="252" cy="107"/>
            </a:xfrm>
            <a:prstGeom prst="roundRect">
              <a:avLst>
                <a:gd name="adj" fmla="val 931"/>
              </a:avLst>
            </a:prstGeom>
            <a:solidFill>
              <a:srgbClr val="FF7D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88" name="Line 481"/>
            <p:cNvSpPr>
              <a:spLocks noChangeShapeType="1"/>
            </p:cNvSpPr>
            <p:nvPr/>
          </p:nvSpPr>
          <p:spPr bwMode="auto">
            <a:xfrm flipV="1">
              <a:off x="3803" y="1393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Line 482"/>
            <p:cNvSpPr>
              <a:spLocks noChangeShapeType="1"/>
            </p:cNvSpPr>
            <p:nvPr/>
          </p:nvSpPr>
          <p:spPr bwMode="auto">
            <a:xfrm flipV="1">
              <a:off x="4332" y="1393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0" name="AutoShape 483"/>
            <p:cNvSpPr>
              <a:spLocks noChangeArrowheads="1"/>
            </p:cNvSpPr>
            <p:nvPr/>
          </p:nvSpPr>
          <p:spPr bwMode="auto">
            <a:xfrm>
              <a:off x="4054" y="1396"/>
              <a:ext cx="106" cy="106"/>
            </a:xfrm>
            <a:prstGeom prst="roundRect">
              <a:avLst>
                <a:gd name="adj" fmla="val 931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591" name="Line 484"/>
            <p:cNvSpPr>
              <a:spLocks noChangeShapeType="1"/>
            </p:cNvSpPr>
            <p:nvPr/>
          </p:nvSpPr>
          <p:spPr bwMode="auto">
            <a:xfrm>
              <a:off x="3804" y="1500"/>
              <a:ext cx="5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8" name="Group 485"/>
          <p:cNvGrpSpPr>
            <a:grpSpLocks/>
          </p:cNvGrpSpPr>
          <p:nvPr/>
        </p:nvGrpSpPr>
        <p:grpSpPr bwMode="auto">
          <a:xfrm>
            <a:off x="1268413" y="2490788"/>
            <a:ext cx="6381750" cy="558800"/>
            <a:chOff x="881" y="1729"/>
            <a:chExt cx="4432" cy="389"/>
          </a:xfrm>
        </p:grpSpPr>
        <p:grpSp>
          <p:nvGrpSpPr>
            <p:cNvPr id="22563" name="Group 486"/>
            <p:cNvGrpSpPr>
              <a:grpSpLocks/>
            </p:cNvGrpSpPr>
            <p:nvPr/>
          </p:nvGrpSpPr>
          <p:grpSpPr bwMode="auto">
            <a:xfrm>
              <a:off x="881" y="1729"/>
              <a:ext cx="557" cy="195"/>
              <a:chOff x="881" y="1729"/>
              <a:chExt cx="557" cy="195"/>
            </a:xfrm>
          </p:grpSpPr>
          <p:sp>
            <p:nvSpPr>
              <p:cNvPr id="22581" name="AutoShape 487"/>
              <p:cNvSpPr>
                <a:spLocks noChangeArrowheads="1"/>
              </p:cNvSpPr>
              <p:nvPr/>
            </p:nvSpPr>
            <p:spPr bwMode="auto">
              <a:xfrm>
                <a:off x="881" y="1729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2" name="AutoShape 488"/>
              <p:cNvSpPr>
                <a:spLocks noChangeArrowheads="1"/>
              </p:cNvSpPr>
              <p:nvPr/>
            </p:nvSpPr>
            <p:spPr bwMode="auto">
              <a:xfrm>
                <a:off x="892" y="1812"/>
                <a:ext cx="319" cy="106"/>
              </a:xfrm>
              <a:prstGeom prst="roundRect">
                <a:avLst>
                  <a:gd name="adj" fmla="val 931"/>
                </a:avLst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3" name="Line 489"/>
              <p:cNvSpPr>
                <a:spLocks noChangeShapeType="1"/>
              </p:cNvSpPr>
              <p:nvPr/>
            </p:nvSpPr>
            <p:spPr bwMode="auto">
              <a:xfrm>
                <a:off x="892" y="1918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4" name="Line 490"/>
              <p:cNvSpPr>
                <a:spLocks noChangeShapeType="1"/>
              </p:cNvSpPr>
              <p:nvPr/>
            </p:nvSpPr>
            <p:spPr bwMode="auto">
              <a:xfrm flipV="1">
                <a:off x="891" y="181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5" name="Line 491"/>
              <p:cNvSpPr>
                <a:spLocks noChangeShapeType="1"/>
              </p:cNvSpPr>
              <p:nvPr/>
            </p:nvSpPr>
            <p:spPr bwMode="auto">
              <a:xfrm flipV="1">
                <a:off x="1420" y="1810"/>
                <a:ext cx="1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64" name="Group 492"/>
            <p:cNvGrpSpPr>
              <a:grpSpLocks/>
            </p:cNvGrpSpPr>
            <p:nvPr/>
          </p:nvGrpSpPr>
          <p:grpSpPr bwMode="auto">
            <a:xfrm>
              <a:off x="1466" y="1731"/>
              <a:ext cx="557" cy="195"/>
              <a:chOff x="1466" y="1731"/>
              <a:chExt cx="557" cy="195"/>
            </a:xfrm>
          </p:grpSpPr>
          <p:sp>
            <p:nvSpPr>
              <p:cNvPr id="22576" name="AutoShape 493"/>
              <p:cNvSpPr>
                <a:spLocks noChangeArrowheads="1"/>
              </p:cNvSpPr>
              <p:nvPr/>
            </p:nvSpPr>
            <p:spPr bwMode="auto">
              <a:xfrm>
                <a:off x="1466" y="1731"/>
                <a:ext cx="557" cy="195"/>
              </a:xfrm>
              <a:prstGeom prst="roundRect">
                <a:avLst>
                  <a:gd name="adj" fmla="val 505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577" name="Group 494"/>
              <p:cNvGrpSpPr>
                <a:grpSpLocks/>
              </p:cNvGrpSpPr>
              <p:nvPr/>
            </p:nvGrpSpPr>
            <p:grpSpPr bwMode="auto">
              <a:xfrm>
                <a:off x="1475" y="1812"/>
                <a:ext cx="530" cy="108"/>
                <a:chOff x="1475" y="1812"/>
                <a:chExt cx="530" cy="108"/>
              </a:xfrm>
            </p:grpSpPr>
            <p:sp>
              <p:nvSpPr>
                <p:cNvPr id="22578" name="Line 495"/>
                <p:cNvSpPr>
                  <a:spLocks noChangeShapeType="1"/>
                </p:cNvSpPr>
                <p:nvPr/>
              </p:nvSpPr>
              <p:spPr bwMode="auto">
                <a:xfrm>
                  <a:off x="1476" y="1919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9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475" y="181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0" name="Line 497"/>
                <p:cNvSpPr>
                  <a:spLocks noChangeShapeType="1"/>
                </p:cNvSpPr>
                <p:nvPr/>
              </p:nvSpPr>
              <p:spPr bwMode="auto">
                <a:xfrm flipV="1">
                  <a:off x="2004" y="1812"/>
                  <a:ext cx="1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65" name="Group 498"/>
            <p:cNvGrpSpPr>
              <a:grpSpLocks/>
            </p:cNvGrpSpPr>
            <p:nvPr/>
          </p:nvGrpSpPr>
          <p:grpSpPr bwMode="auto">
            <a:xfrm>
              <a:off x="1012" y="1967"/>
              <a:ext cx="4301" cy="151"/>
              <a:chOff x="1012" y="1967"/>
              <a:chExt cx="4301" cy="151"/>
            </a:xfrm>
          </p:grpSpPr>
          <p:sp>
            <p:nvSpPr>
              <p:cNvPr id="22566" name="AutoShape 499"/>
              <p:cNvSpPr>
                <a:spLocks noChangeArrowheads="1"/>
              </p:cNvSpPr>
              <p:nvPr/>
            </p:nvSpPr>
            <p:spPr bwMode="auto">
              <a:xfrm>
                <a:off x="1012" y="1967"/>
                <a:ext cx="4286" cy="134"/>
              </a:xfrm>
              <a:prstGeom prst="roundRect">
                <a:avLst>
                  <a:gd name="adj" fmla="val 736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2567" name="Group 500"/>
              <p:cNvGrpSpPr>
                <a:grpSpLocks/>
              </p:cNvGrpSpPr>
              <p:nvPr/>
            </p:nvGrpSpPr>
            <p:grpSpPr bwMode="auto">
              <a:xfrm>
                <a:off x="1052" y="1967"/>
                <a:ext cx="4261" cy="151"/>
                <a:chOff x="1052" y="1967"/>
                <a:chExt cx="4261" cy="151"/>
              </a:xfrm>
            </p:grpSpPr>
            <p:sp>
              <p:nvSpPr>
                <p:cNvPr id="22568" name="Rectangle 501"/>
                <p:cNvSpPr>
                  <a:spLocks noChangeArrowheads="1"/>
                </p:cNvSpPr>
                <p:nvPr/>
              </p:nvSpPr>
              <p:spPr bwMode="auto">
                <a:xfrm>
                  <a:off x="1052" y="1967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34</a:t>
                  </a:r>
                </a:p>
              </p:txBody>
            </p:sp>
            <p:sp>
              <p:nvSpPr>
                <p:cNvPr id="22569" name="Rectangle 502"/>
                <p:cNvSpPr>
                  <a:spLocks noChangeArrowheads="1"/>
                </p:cNvSpPr>
                <p:nvPr/>
              </p:nvSpPr>
              <p:spPr bwMode="auto">
                <a:xfrm>
                  <a:off x="1615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35</a:t>
                  </a:r>
                </a:p>
              </p:txBody>
            </p:sp>
            <p:sp>
              <p:nvSpPr>
                <p:cNvPr id="22570" name="Rectangle 503"/>
                <p:cNvSpPr>
                  <a:spLocks noChangeArrowheads="1"/>
                </p:cNvSpPr>
                <p:nvPr/>
              </p:nvSpPr>
              <p:spPr bwMode="auto">
                <a:xfrm>
                  <a:off x="2191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36</a:t>
                  </a:r>
                </a:p>
              </p:txBody>
            </p:sp>
            <p:sp>
              <p:nvSpPr>
                <p:cNvPr id="22571" name="Rectangle 504"/>
                <p:cNvSpPr>
                  <a:spLocks noChangeArrowheads="1"/>
                </p:cNvSpPr>
                <p:nvPr/>
              </p:nvSpPr>
              <p:spPr bwMode="auto">
                <a:xfrm>
                  <a:off x="2779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37</a:t>
                  </a:r>
                </a:p>
              </p:txBody>
            </p:sp>
            <p:sp>
              <p:nvSpPr>
                <p:cNvPr id="22572" name="Rectangle 505"/>
                <p:cNvSpPr>
                  <a:spLocks noChangeArrowheads="1"/>
                </p:cNvSpPr>
                <p:nvPr/>
              </p:nvSpPr>
              <p:spPr bwMode="auto">
                <a:xfrm>
                  <a:off x="3361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38</a:t>
                  </a:r>
                </a:p>
              </p:txBody>
            </p:sp>
            <p:sp>
              <p:nvSpPr>
                <p:cNvPr id="22573" name="Rectangle 506"/>
                <p:cNvSpPr>
                  <a:spLocks noChangeArrowheads="1"/>
                </p:cNvSpPr>
                <p:nvPr/>
              </p:nvSpPr>
              <p:spPr bwMode="auto">
                <a:xfrm>
                  <a:off x="3943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39</a:t>
                  </a:r>
                </a:p>
              </p:txBody>
            </p:sp>
            <p:sp>
              <p:nvSpPr>
                <p:cNvPr id="22574" name="Rectangle 507"/>
                <p:cNvSpPr>
                  <a:spLocks noChangeArrowheads="1"/>
                </p:cNvSpPr>
                <p:nvPr/>
              </p:nvSpPr>
              <p:spPr bwMode="auto">
                <a:xfrm>
                  <a:off x="4525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40</a:t>
                  </a:r>
                </a:p>
              </p:txBody>
            </p:sp>
            <p:sp>
              <p:nvSpPr>
                <p:cNvPr id="22575" name="Rectangle 508"/>
                <p:cNvSpPr>
                  <a:spLocks noChangeArrowheads="1"/>
                </p:cNvSpPr>
                <p:nvPr/>
              </p:nvSpPr>
              <p:spPr bwMode="auto">
                <a:xfrm>
                  <a:off x="5114" y="1968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41</a:t>
                  </a:r>
                </a:p>
              </p:txBody>
            </p:sp>
          </p:grpSp>
        </p:grpSp>
      </p:grpSp>
      <p:sp>
        <p:nvSpPr>
          <p:cNvPr id="509" name="Slide Number Placeholder 5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7066-B546-45E9-8BF0-97A9CC1BFC0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6" grpId="0" animBg="1"/>
      <p:bldP spid="291847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Completeness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63950"/>
            <a:ext cx="7769225" cy="2428875"/>
          </a:xfrm>
        </p:spPr>
        <p:txBody>
          <a:bodyPr/>
          <a:lstStyle/>
          <a:p>
            <a:r>
              <a:rPr lang="en-US" dirty="0" smtClean="0"/>
              <a:t>Add a third belt (“Beltway X.X.100”)</a:t>
            </a:r>
          </a:p>
          <a:p>
            <a:pPr lvl="1"/>
            <a:r>
              <a:rPr lang="en-US" dirty="0" smtClean="0"/>
              <a:t>Large increment (100% of available)</a:t>
            </a:r>
          </a:p>
          <a:p>
            <a:pPr lvl="1"/>
            <a:r>
              <a:rPr lang="en-US" dirty="0" smtClean="0"/>
              <a:t>Only collect third belt when it is full</a:t>
            </a:r>
          </a:p>
          <a:p>
            <a:pPr lvl="2"/>
            <a:r>
              <a:rPr lang="en-US" dirty="0" smtClean="0"/>
              <a:t>Reduce </a:t>
            </a:r>
            <a:r>
              <a:rPr lang="en-US" dirty="0" err="1" smtClean="0"/>
              <a:t>incrementality</a:t>
            </a:r>
            <a:r>
              <a:rPr lang="en-US" dirty="0" smtClean="0"/>
              <a:t>, gain completeness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828675" y="1520825"/>
            <a:ext cx="7086600" cy="1776413"/>
            <a:chOff x="646" y="3009"/>
            <a:chExt cx="4921" cy="1234"/>
          </a:xfrm>
        </p:grpSpPr>
        <p:sp>
          <p:nvSpPr>
            <p:cNvPr id="293893" name="AutoShape 5"/>
            <p:cNvSpPr>
              <a:spLocks noChangeArrowheads="1"/>
            </p:cNvSpPr>
            <p:nvPr/>
          </p:nvSpPr>
          <p:spPr bwMode="auto">
            <a:xfrm>
              <a:off x="646" y="3009"/>
              <a:ext cx="4921" cy="1234"/>
            </a:xfrm>
            <a:prstGeom prst="roundRect">
              <a:avLst>
                <a:gd name="adj" fmla="val 69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584" name="Group 6"/>
            <p:cNvGrpSpPr>
              <a:grpSpLocks/>
            </p:cNvGrpSpPr>
            <p:nvPr/>
          </p:nvGrpSpPr>
          <p:grpSpPr bwMode="auto">
            <a:xfrm>
              <a:off x="4290" y="3512"/>
              <a:ext cx="530" cy="106"/>
              <a:chOff x="4290" y="3512"/>
              <a:chExt cx="530" cy="106"/>
            </a:xfrm>
          </p:grpSpPr>
          <p:sp>
            <p:nvSpPr>
              <p:cNvPr id="24688" name="Line 7"/>
              <p:cNvSpPr>
                <a:spLocks noChangeShapeType="1"/>
              </p:cNvSpPr>
              <p:nvPr/>
            </p:nvSpPr>
            <p:spPr bwMode="auto">
              <a:xfrm>
                <a:off x="4291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9" name="Line 8"/>
              <p:cNvSpPr>
                <a:spLocks noChangeShapeType="1"/>
              </p:cNvSpPr>
              <p:nvPr/>
            </p:nvSpPr>
            <p:spPr bwMode="auto">
              <a:xfrm flipV="1">
                <a:off x="4290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0" name="Line 9"/>
              <p:cNvSpPr>
                <a:spLocks noChangeShapeType="1"/>
              </p:cNvSpPr>
              <p:nvPr/>
            </p:nvSpPr>
            <p:spPr bwMode="auto">
              <a:xfrm flipV="1">
                <a:off x="4819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5" name="Group 10"/>
            <p:cNvGrpSpPr>
              <a:grpSpLocks/>
            </p:cNvGrpSpPr>
            <p:nvPr/>
          </p:nvGrpSpPr>
          <p:grpSpPr bwMode="auto">
            <a:xfrm>
              <a:off x="4872" y="3512"/>
              <a:ext cx="530" cy="106"/>
              <a:chOff x="4872" y="3512"/>
              <a:chExt cx="530" cy="106"/>
            </a:xfrm>
          </p:grpSpPr>
          <p:sp>
            <p:nvSpPr>
              <p:cNvPr id="24685" name="Line 11"/>
              <p:cNvSpPr>
                <a:spLocks noChangeShapeType="1"/>
              </p:cNvSpPr>
              <p:nvPr/>
            </p:nvSpPr>
            <p:spPr bwMode="auto">
              <a:xfrm>
                <a:off x="4873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6" name="Line 12"/>
              <p:cNvSpPr>
                <a:spLocks noChangeShapeType="1"/>
              </p:cNvSpPr>
              <p:nvPr/>
            </p:nvSpPr>
            <p:spPr bwMode="auto">
              <a:xfrm flipV="1">
                <a:off x="4872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" name="Line 13"/>
              <p:cNvSpPr>
                <a:spLocks noChangeShapeType="1"/>
              </p:cNvSpPr>
              <p:nvPr/>
            </p:nvSpPr>
            <p:spPr bwMode="auto">
              <a:xfrm flipV="1">
                <a:off x="5401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86" name="Rectangle 14"/>
            <p:cNvSpPr>
              <a:spLocks noChangeArrowheads="1"/>
            </p:cNvSpPr>
            <p:nvPr/>
          </p:nvSpPr>
          <p:spPr bwMode="auto">
            <a:xfrm>
              <a:off x="985" y="3668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3</a:t>
              </a:r>
            </a:p>
          </p:txBody>
        </p:sp>
        <p:sp>
          <p:nvSpPr>
            <p:cNvPr id="24587" name="Rectangle 15"/>
            <p:cNvSpPr>
              <a:spLocks noChangeArrowheads="1"/>
            </p:cNvSpPr>
            <p:nvPr/>
          </p:nvSpPr>
          <p:spPr bwMode="auto">
            <a:xfrm>
              <a:off x="1548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4</a:t>
              </a:r>
            </a:p>
          </p:txBody>
        </p:sp>
        <p:sp>
          <p:nvSpPr>
            <p:cNvPr id="24588" name="Rectangle 16"/>
            <p:cNvSpPr>
              <a:spLocks noChangeArrowheads="1"/>
            </p:cNvSpPr>
            <p:nvPr/>
          </p:nvSpPr>
          <p:spPr bwMode="auto">
            <a:xfrm>
              <a:off x="2123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5</a:t>
              </a:r>
            </a:p>
          </p:txBody>
        </p:sp>
        <p:sp>
          <p:nvSpPr>
            <p:cNvPr id="24589" name="Rectangle 17"/>
            <p:cNvSpPr>
              <a:spLocks noChangeArrowheads="1"/>
            </p:cNvSpPr>
            <p:nvPr/>
          </p:nvSpPr>
          <p:spPr bwMode="auto">
            <a:xfrm>
              <a:off x="2712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6</a:t>
              </a:r>
            </a:p>
          </p:txBody>
        </p:sp>
        <p:sp>
          <p:nvSpPr>
            <p:cNvPr id="24590" name="Rectangle 18"/>
            <p:cNvSpPr>
              <a:spLocks noChangeArrowheads="1"/>
            </p:cNvSpPr>
            <p:nvPr/>
          </p:nvSpPr>
          <p:spPr bwMode="auto">
            <a:xfrm>
              <a:off x="3294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7</a:t>
              </a:r>
            </a:p>
          </p:txBody>
        </p:sp>
        <p:sp>
          <p:nvSpPr>
            <p:cNvPr id="24591" name="Rectangle 19"/>
            <p:cNvSpPr>
              <a:spLocks noChangeArrowheads="1"/>
            </p:cNvSpPr>
            <p:nvPr/>
          </p:nvSpPr>
          <p:spPr bwMode="auto">
            <a:xfrm>
              <a:off x="3876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8</a:t>
              </a:r>
            </a:p>
          </p:txBody>
        </p:sp>
        <p:sp>
          <p:nvSpPr>
            <p:cNvPr id="24592" name="Rectangle 20"/>
            <p:cNvSpPr>
              <a:spLocks noChangeArrowheads="1"/>
            </p:cNvSpPr>
            <p:nvPr/>
          </p:nvSpPr>
          <p:spPr bwMode="auto">
            <a:xfrm>
              <a:off x="4458" y="3669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9</a:t>
              </a:r>
            </a:p>
          </p:txBody>
        </p:sp>
        <p:sp>
          <p:nvSpPr>
            <p:cNvPr id="24593" name="Rectangle 21"/>
            <p:cNvSpPr>
              <a:spLocks noChangeArrowheads="1"/>
            </p:cNvSpPr>
            <p:nvPr/>
          </p:nvSpPr>
          <p:spPr bwMode="auto">
            <a:xfrm>
              <a:off x="5025" y="3669"/>
              <a:ext cx="199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10</a:t>
              </a:r>
            </a:p>
          </p:txBody>
        </p:sp>
        <p:grpSp>
          <p:nvGrpSpPr>
            <p:cNvPr id="24594" name="Group 22"/>
            <p:cNvGrpSpPr>
              <a:grpSpLocks/>
            </p:cNvGrpSpPr>
            <p:nvPr/>
          </p:nvGrpSpPr>
          <p:grpSpPr bwMode="auto">
            <a:xfrm>
              <a:off x="1386" y="3929"/>
              <a:ext cx="530" cy="106"/>
              <a:chOff x="1386" y="3929"/>
              <a:chExt cx="530" cy="106"/>
            </a:xfrm>
          </p:grpSpPr>
          <p:sp>
            <p:nvSpPr>
              <p:cNvPr id="24682" name="Line 23"/>
              <p:cNvSpPr>
                <a:spLocks noChangeShapeType="1"/>
              </p:cNvSpPr>
              <p:nvPr/>
            </p:nvSpPr>
            <p:spPr bwMode="auto">
              <a:xfrm>
                <a:off x="1387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3" name="Line 24"/>
              <p:cNvSpPr>
                <a:spLocks noChangeShapeType="1"/>
              </p:cNvSpPr>
              <p:nvPr/>
            </p:nvSpPr>
            <p:spPr bwMode="auto">
              <a:xfrm flipV="1">
                <a:off x="1386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4" name="Line 25"/>
              <p:cNvSpPr>
                <a:spLocks noChangeShapeType="1"/>
              </p:cNvSpPr>
              <p:nvPr/>
            </p:nvSpPr>
            <p:spPr bwMode="auto">
              <a:xfrm flipV="1">
                <a:off x="1915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5" name="Group 26"/>
            <p:cNvGrpSpPr>
              <a:grpSpLocks/>
            </p:cNvGrpSpPr>
            <p:nvPr/>
          </p:nvGrpSpPr>
          <p:grpSpPr bwMode="auto">
            <a:xfrm>
              <a:off x="1968" y="3929"/>
              <a:ext cx="530" cy="106"/>
              <a:chOff x="1968" y="3929"/>
              <a:chExt cx="530" cy="106"/>
            </a:xfrm>
          </p:grpSpPr>
          <p:sp>
            <p:nvSpPr>
              <p:cNvPr id="24679" name="Line 27"/>
              <p:cNvSpPr>
                <a:spLocks noChangeShapeType="1"/>
              </p:cNvSpPr>
              <p:nvPr/>
            </p:nvSpPr>
            <p:spPr bwMode="auto">
              <a:xfrm>
                <a:off x="1969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" name="Line 28"/>
              <p:cNvSpPr>
                <a:spLocks noChangeShapeType="1"/>
              </p:cNvSpPr>
              <p:nvPr/>
            </p:nvSpPr>
            <p:spPr bwMode="auto">
              <a:xfrm flipV="1">
                <a:off x="1968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" name="Line 29"/>
              <p:cNvSpPr>
                <a:spLocks noChangeShapeType="1"/>
              </p:cNvSpPr>
              <p:nvPr/>
            </p:nvSpPr>
            <p:spPr bwMode="auto">
              <a:xfrm flipV="1">
                <a:off x="2497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2550" y="3929"/>
              <a:ext cx="530" cy="106"/>
              <a:chOff x="2550" y="3929"/>
              <a:chExt cx="530" cy="106"/>
            </a:xfrm>
          </p:grpSpPr>
          <p:sp>
            <p:nvSpPr>
              <p:cNvPr id="24676" name="Line 31"/>
              <p:cNvSpPr>
                <a:spLocks noChangeShapeType="1"/>
              </p:cNvSpPr>
              <p:nvPr/>
            </p:nvSpPr>
            <p:spPr bwMode="auto">
              <a:xfrm>
                <a:off x="2551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7" name="Line 32"/>
              <p:cNvSpPr>
                <a:spLocks noChangeShapeType="1"/>
              </p:cNvSpPr>
              <p:nvPr/>
            </p:nvSpPr>
            <p:spPr bwMode="auto">
              <a:xfrm flipV="1">
                <a:off x="2550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8" name="Line 33"/>
              <p:cNvSpPr>
                <a:spLocks noChangeShapeType="1"/>
              </p:cNvSpPr>
              <p:nvPr/>
            </p:nvSpPr>
            <p:spPr bwMode="auto">
              <a:xfrm flipV="1">
                <a:off x="3079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7" name="Group 34"/>
            <p:cNvGrpSpPr>
              <a:grpSpLocks/>
            </p:cNvGrpSpPr>
            <p:nvPr/>
          </p:nvGrpSpPr>
          <p:grpSpPr bwMode="auto">
            <a:xfrm>
              <a:off x="3132" y="3929"/>
              <a:ext cx="530" cy="106"/>
              <a:chOff x="3132" y="3929"/>
              <a:chExt cx="530" cy="106"/>
            </a:xfrm>
          </p:grpSpPr>
          <p:sp>
            <p:nvSpPr>
              <p:cNvPr id="24673" name="Line 35"/>
              <p:cNvSpPr>
                <a:spLocks noChangeShapeType="1"/>
              </p:cNvSpPr>
              <p:nvPr/>
            </p:nvSpPr>
            <p:spPr bwMode="auto">
              <a:xfrm>
                <a:off x="3133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4" name="Line 36"/>
              <p:cNvSpPr>
                <a:spLocks noChangeShapeType="1"/>
              </p:cNvSpPr>
              <p:nvPr/>
            </p:nvSpPr>
            <p:spPr bwMode="auto">
              <a:xfrm flipV="1">
                <a:off x="3132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5" name="Line 37"/>
              <p:cNvSpPr>
                <a:spLocks noChangeShapeType="1"/>
              </p:cNvSpPr>
              <p:nvPr/>
            </p:nvSpPr>
            <p:spPr bwMode="auto">
              <a:xfrm flipV="1">
                <a:off x="3661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8" name="Group 38"/>
            <p:cNvGrpSpPr>
              <a:grpSpLocks/>
            </p:cNvGrpSpPr>
            <p:nvPr/>
          </p:nvGrpSpPr>
          <p:grpSpPr bwMode="auto">
            <a:xfrm>
              <a:off x="3714" y="3929"/>
              <a:ext cx="530" cy="106"/>
              <a:chOff x="3714" y="3929"/>
              <a:chExt cx="530" cy="106"/>
            </a:xfrm>
          </p:grpSpPr>
          <p:sp>
            <p:nvSpPr>
              <p:cNvPr id="24670" name="Line 39"/>
              <p:cNvSpPr>
                <a:spLocks noChangeShapeType="1"/>
              </p:cNvSpPr>
              <p:nvPr/>
            </p:nvSpPr>
            <p:spPr bwMode="auto">
              <a:xfrm>
                <a:off x="3715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1" name="Line 40"/>
              <p:cNvSpPr>
                <a:spLocks noChangeShapeType="1"/>
              </p:cNvSpPr>
              <p:nvPr/>
            </p:nvSpPr>
            <p:spPr bwMode="auto">
              <a:xfrm flipV="1">
                <a:off x="3714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2" name="Line 41"/>
              <p:cNvSpPr>
                <a:spLocks noChangeShapeType="1"/>
              </p:cNvSpPr>
              <p:nvPr/>
            </p:nvSpPr>
            <p:spPr bwMode="auto">
              <a:xfrm flipV="1">
                <a:off x="4243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9" name="Group 42"/>
            <p:cNvGrpSpPr>
              <a:grpSpLocks/>
            </p:cNvGrpSpPr>
            <p:nvPr/>
          </p:nvGrpSpPr>
          <p:grpSpPr bwMode="auto">
            <a:xfrm>
              <a:off x="4296" y="3929"/>
              <a:ext cx="530" cy="106"/>
              <a:chOff x="4296" y="3929"/>
              <a:chExt cx="530" cy="106"/>
            </a:xfrm>
          </p:grpSpPr>
          <p:sp>
            <p:nvSpPr>
              <p:cNvPr id="24667" name="Line 43"/>
              <p:cNvSpPr>
                <a:spLocks noChangeShapeType="1"/>
              </p:cNvSpPr>
              <p:nvPr/>
            </p:nvSpPr>
            <p:spPr bwMode="auto">
              <a:xfrm>
                <a:off x="4297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8" name="Line 44"/>
              <p:cNvSpPr>
                <a:spLocks noChangeShapeType="1"/>
              </p:cNvSpPr>
              <p:nvPr/>
            </p:nvSpPr>
            <p:spPr bwMode="auto">
              <a:xfrm flipV="1">
                <a:off x="4296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9" name="Line 45"/>
              <p:cNvSpPr>
                <a:spLocks noChangeShapeType="1"/>
              </p:cNvSpPr>
              <p:nvPr/>
            </p:nvSpPr>
            <p:spPr bwMode="auto">
              <a:xfrm flipV="1">
                <a:off x="4825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600" name="Group 46"/>
            <p:cNvGrpSpPr>
              <a:grpSpLocks/>
            </p:cNvGrpSpPr>
            <p:nvPr/>
          </p:nvGrpSpPr>
          <p:grpSpPr bwMode="auto">
            <a:xfrm>
              <a:off x="4878" y="3929"/>
              <a:ext cx="530" cy="106"/>
              <a:chOff x="4878" y="3929"/>
              <a:chExt cx="530" cy="106"/>
            </a:xfrm>
          </p:grpSpPr>
          <p:sp>
            <p:nvSpPr>
              <p:cNvPr id="24664" name="Line 47"/>
              <p:cNvSpPr>
                <a:spLocks noChangeShapeType="1"/>
              </p:cNvSpPr>
              <p:nvPr/>
            </p:nvSpPr>
            <p:spPr bwMode="auto">
              <a:xfrm>
                <a:off x="4879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5" name="Line 48"/>
              <p:cNvSpPr>
                <a:spLocks noChangeShapeType="1"/>
              </p:cNvSpPr>
              <p:nvPr/>
            </p:nvSpPr>
            <p:spPr bwMode="auto">
              <a:xfrm flipV="1">
                <a:off x="4878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6" name="Line 49"/>
              <p:cNvSpPr>
                <a:spLocks noChangeShapeType="1"/>
              </p:cNvSpPr>
              <p:nvPr/>
            </p:nvSpPr>
            <p:spPr bwMode="auto">
              <a:xfrm flipV="1">
                <a:off x="5407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601" name="Group 50"/>
            <p:cNvGrpSpPr>
              <a:grpSpLocks/>
            </p:cNvGrpSpPr>
            <p:nvPr/>
          </p:nvGrpSpPr>
          <p:grpSpPr bwMode="auto">
            <a:xfrm>
              <a:off x="911" y="4086"/>
              <a:ext cx="4294" cy="150"/>
              <a:chOff x="911" y="4086"/>
              <a:chExt cx="4294" cy="150"/>
            </a:xfrm>
          </p:grpSpPr>
          <p:sp>
            <p:nvSpPr>
              <p:cNvPr id="24654" name="AutoShape 51"/>
              <p:cNvSpPr>
                <a:spLocks noChangeArrowheads="1"/>
              </p:cNvSpPr>
              <p:nvPr/>
            </p:nvSpPr>
            <p:spPr bwMode="auto">
              <a:xfrm>
                <a:off x="911" y="4086"/>
                <a:ext cx="4286" cy="140"/>
              </a:xfrm>
              <a:prstGeom prst="roundRect">
                <a:avLst>
                  <a:gd name="adj" fmla="val 704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4655" name="Group 52"/>
              <p:cNvGrpSpPr>
                <a:grpSpLocks/>
              </p:cNvGrpSpPr>
              <p:nvPr/>
            </p:nvGrpSpPr>
            <p:grpSpPr bwMode="auto">
              <a:xfrm>
                <a:off x="951" y="4086"/>
                <a:ext cx="4254" cy="150"/>
                <a:chOff x="951" y="4086"/>
                <a:chExt cx="4254" cy="150"/>
              </a:xfrm>
            </p:grpSpPr>
            <p:sp>
              <p:nvSpPr>
                <p:cNvPr id="24656" name="Rectangle 53"/>
                <p:cNvSpPr>
                  <a:spLocks noChangeArrowheads="1"/>
                </p:cNvSpPr>
                <p:nvPr/>
              </p:nvSpPr>
              <p:spPr bwMode="auto">
                <a:xfrm>
                  <a:off x="951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33</a:t>
                  </a:r>
                </a:p>
              </p:txBody>
            </p:sp>
            <p:sp>
              <p:nvSpPr>
                <p:cNvPr id="24657" name="Rectangle 54"/>
                <p:cNvSpPr>
                  <a:spLocks noChangeArrowheads="1"/>
                </p:cNvSpPr>
                <p:nvPr/>
              </p:nvSpPr>
              <p:spPr bwMode="auto">
                <a:xfrm>
                  <a:off x="1514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34</a:t>
                  </a:r>
                </a:p>
              </p:txBody>
            </p:sp>
            <p:sp>
              <p:nvSpPr>
                <p:cNvPr id="24658" name="Rectangle 55"/>
                <p:cNvSpPr>
                  <a:spLocks noChangeArrowheads="1"/>
                </p:cNvSpPr>
                <p:nvPr/>
              </p:nvSpPr>
              <p:spPr bwMode="auto">
                <a:xfrm>
                  <a:off x="2090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35</a:t>
                  </a:r>
                </a:p>
              </p:txBody>
            </p:sp>
            <p:sp>
              <p:nvSpPr>
                <p:cNvPr id="24659" name="Rectangle 56"/>
                <p:cNvSpPr>
                  <a:spLocks noChangeArrowheads="1"/>
                </p:cNvSpPr>
                <p:nvPr/>
              </p:nvSpPr>
              <p:spPr bwMode="auto">
                <a:xfrm>
                  <a:off x="2678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36</a:t>
                  </a:r>
                </a:p>
              </p:txBody>
            </p:sp>
            <p:sp>
              <p:nvSpPr>
                <p:cNvPr id="24660" name="Rectangle 57"/>
                <p:cNvSpPr>
                  <a:spLocks noChangeArrowheads="1"/>
                </p:cNvSpPr>
                <p:nvPr/>
              </p:nvSpPr>
              <p:spPr bwMode="auto">
                <a:xfrm>
                  <a:off x="3260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37</a:t>
                  </a:r>
                </a:p>
              </p:txBody>
            </p:sp>
            <p:sp>
              <p:nvSpPr>
                <p:cNvPr id="24661" name="Rectangle 58"/>
                <p:cNvSpPr>
                  <a:spLocks noChangeArrowheads="1"/>
                </p:cNvSpPr>
                <p:nvPr/>
              </p:nvSpPr>
              <p:spPr bwMode="auto">
                <a:xfrm>
                  <a:off x="3842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38</a:t>
                  </a:r>
                </a:p>
              </p:txBody>
            </p:sp>
            <p:sp>
              <p:nvSpPr>
                <p:cNvPr id="24662" name="Rectangle 59"/>
                <p:cNvSpPr>
                  <a:spLocks noChangeArrowheads="1"/>
                </p:cNvSpPr>
                <p:nvPr/>
              </p:nvSpPr>
              <p:spPr bwMode="auto">
                <a:xfrm>
                  <a:off x="4424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39</a:t>
                  </a:r>
                </a:p>
              </p:txBody>
            </p:sp>
            <p:sp>
              <p:nvSpPr>
                <p:cNvPr id="24663" name="Rectangle 60"/>
                <p:cNvSpPr>
                  <a:spLocks noChangeArrowheads="1"/>
                </p:cNvSpPr>
                <p:nvPr/>
              </p:nvSpPr>
              <p:spPr bwMode="auto">
                <a:xfrm>
                  <a:off x="5006" y="4086"/>
                  <a:ext cx="199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6038" rIns="90488" bIns="46038">
                  <a:spAutoFit/>
                </a:bodyPr>
                <a:lstStyle/>
                <a:p>
                  <a:pPr algn="ctr">
                    <a:spcBef>
                      <a:spcPts val="175"/>
                    </a:spcBef>
                    <a:tabLst>
                      <a:tab pos="0" algn="l"/>
                      <a:tab pos="404813" algn="l"/>
                      <a:tab pos="812800" algn="l"/>
                      <a:tab pos="1220788" algn="l"/>
                      <a:tab pos="1627188" algn="l"/>
                      <a:tab pos="2035175" algn="l"/>
                      <a:tab pos="2443163" algn="l"/>
                      <a:tab pos="2851150" algn="l"/>
                      <a:tab pos="3257550" algn="l"/>
                      <a:tab pos="3665538" algn="l"/>
                      <a:tab pos="4073525" algn="l"/>
                      <a:tab pos="4479925" algn="l"/>
                      <a:tab pos="4887913" algn="l"/>
                      <a:tab pos="5295900" algn="l"/>
                      <a:tab pos="5703888" algn="l"/>
                      <a:tab pos="6110288" algn="l"/>
                      <a:tab pos="6518275" algn="l"/>
                      <a:tab pos="6926263" algn="l"/>
                      <a:tab pos="7332663" algn="l"/>
                      <a:tab pos="7740650" algn="l"/>
                    </a:tabLst>
                  </a:pPr>
                  <a:r>
                    <a:rPr lang="en-US" sz="800">
                      <a:latin typeface="Calibri" pitchFamily="34" charset="0"/>
                    </a:rPr>
                    <a:t>40</a:t>
                  </a:r>
                </a:p>
              </p:txBody>
            </p:sp>
          </p:grpSp>
        </p:grpSp>
        <p:grpSp>
          <p:nvGrpSpPr>
            <p:cNvPr id="24602" name="Group 61"/>
            <p:cNvGrpSpPr>
              <a:grpSpLocks/>
            </p:cNvGrpSpPr>
            <p:nvPr/>
          </p:nvGrpSpPr>
          <p:grpSpPr bwMode="auto">
            <a:xfrm>
              <a:off x="4296" y="3929"/>
              <a:ext cx="531" cy="106"/>
              <a:chOff x="4296" y="3929"/>
              <a:chExt cx="531" cy="106"/>
            </a:xfrm>
          </p:grpSpPr>
          <p:sp>
            <p:nvSpPr>
              <p:cNvPr id="24649" name="AutoShape 62"/>
              <p:cNvSpPr>
                <a:spLocks noChangeArrowheads="1"/>
              </p:cNvSpPr>
              <p:nvPr/>
            </p:nvSpPr>
            <p:spPr bwMode="auto">
              <a:xfrm>
                <a:off x="4297" y="3930"/>
                <a:ext cx="530" cy="104"/>
              </a:xfrm>
              <a:prstGeom prst="roundRect">
                <a:avLst>
                  <a:gd name="adj" fmla="val 949"/>
                </a:avLst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24650" name="Group 63"/>
              <p:cNvGrpSpPr>
                <a:grpSpLocks/>
              </p:cNvGrpSpPr>
              <p:nvPr/>
            </p:nvGrpSpPr>
            <p:grpSpPr bwMode="auto">
              <a:xfrm>
                <a:off x="4296" y="3929"/>
                <a:ext cx="530" cy="106"/>
                <a:chOff x="4296" y="3929"/>
                <a:chExt cx="530" cy="106"/>
              </a:xfrm>
            </p:grpSpPr>
            <p:sp>
              <p:nvSpPr>
                <p:cNvPr id="24651" name="Line 64"/>
                <p:cNvSpPr>
                  <a:spLocks noChangeShapeType="1"/>
                </p:cNvSpPr>
                <p:nvPr/>
              </p:nvSpPr>
              <p:spPr bwMode="auto">
                <a:xfrm>
                  <a:off x="4297" y="4034"/>
                  <a:ext cx="52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52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296" y="3929"/>
                  <a:ext cx="1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53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825" y="3929"/>
                  <a:ext cx="1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4603" name="AutoShape 67"/>
            <p:cNvSpPr>
              <a:spLocks noChangeArrowheads="1"/>
            </p:cNvSpPr>
            <p:nvPr/>
          </p:nvSpPr>
          <p:spPr bwMode="auto">
            <a:xfrm>
              <a:off x="3980" y="3930"/>
              <a:ext cx="159" cy="104"/>
            </a:xfrm>
            <a:prstGeom prst="roundRect">
              <a:avLst>
                <a:gd name="adj" fmla="val 949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04" name="Group 68"/>
            <p:cNvGrpSpPr>
              <a:grpSpLocks/>
            </p:cNvGrpSpPr>
            <p:nvPr/>
          </p:nvGrpSpPr>
          <p:grpSpPr bwMode="auto">
            <a:xfrm>
              <a:off x="3708" y="3512"/>
              <a:ext cx="530" cy="106"/>
              <a:chOff x="3708" y="3512"/>
              <a:chExt cx="530" cy="106"/>
            </a:xfrm>
          </p:grpSpPr>
          <p:sp>
            <p:nvSpPr>
              <p:cNvPr id="24646" name="Line 69"/>
              <p:cNvSpPr>
                <a:spLocks noChangeShapeType="1"/>
              </p:cNvSpPr>
              <p:nvPr/>
            </p:nvSpPr>
            <p:spPr bwMode="auto">
              <a:xfrm>
                <a:off x="3709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Line 70"/>
              <p:cNvSpPr>
                <a:spLocks noChangeShapeType="1"/>
              </p:cNvSpPr>
              <p:nvPr/>
            </p:nvSpPr>
            <p:spPr bwMode="auto">
              <a:xfrm flipV="1">
                <a:off x="3708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8" name="Line 71"/>
              <p:cNvSpPr>
                <a:spLocks noChangeShapeType="1"/>
              </p:cNvSpPr>
              <p:nvPr/>
            </p:nvSpPr>
            <p:spPr bwMode="auto">
              <a:xfrm flipV="1">
                <a:off x="4237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05" name="AutoShape 72"/>
            <p:cNvSpPr>
              <a:spLocks noChangeArrowheads="1"/>
            </p:cNvSpPr>
            <p:nvPr/>
          </p:nvSpPr>
          <p:spPr bwMode="auto">
            <a:xfrm>
              <a:off x="805" y="3944"/>
              <a:ext cx="442" cy="90"/>
            </a:xfrm>
            <a:prstGeom prst="roundRect">
              <a:avLst>
                <a:gd name="adj" fmla="val 1102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06" name="Group 73"/>
            <p:cNvGrpSpPr>
              <a:grpSpLocks/>
            </p:cNvGrpSpPr>
            <p:nvPr/>
          </p:nvGrpSpPr>
          <p:grpSpPr bwMode="auto">
            <a:xfrm>
              <a:off x="804" y="3929"/>
              <a:ext cx="530" cy="106"/>
              <a:chOff x="804" y="3929"/>
              <a:chExt cx="530" cy="106"/>
            </a:xfrm>
          </p:grpSpPr>
          <p:sp>
            <p:nvSpPr>
              <p:cNvPr id="24643" name="Line 74"/>
              <p:cNvSpPr>
                <a:spLocks noChangeShapeType="1"/>
              </p:cNvSpPr>
              <p:nvPr/>
            </p:nvSpPr>
            <p:spPr bwMode="auto">
              <a:xfrm>
                <a:off x="805" y="4034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75"/>
              <p:cNvSpPr>
                <a:spLocks noChangeShapeType="1"/>
              </p:cNvSpPr>
              <p:nvPr/>
            </p:nvSpPr>
            <p:spPr bwMode="auto">
              <a:xfrm flipV="1">
                <a:off x="804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76"/>
              <p:cNvSpPr>
                <a:spLocks noChangeShapeType="1"/>
              </p:cNvSpPr>
              <p:nvPr/>
            </p:nvSpPr>
            <p:spPr bwMode="auto">
              <a:xfrm flipV="1">
                <a:off x="1333" y="3929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07" name="AutoShape 77"/>
            <p:cNvSpPr>
              <a:spLocks noChangeArrowheads="1"/>
            </p:cNvSpPr>
            <p:nvPr/>
          </p:nvSpPr>
          <p:spPr bwMode="auto">
            <a:xfrm>
              <a:off x="796" y="3513"/>
              <a:ext cx="530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08" name="Group 78"/>
            <p:cNvGrpSpPr>
              <a:grpSpLocks/>
            </p:cNvGrpSpPr>
            <p:nvPr/>
          </p:nvGrpSpPr>
          <p:grpSpPr bwMode="auto">
            <a:xfrm>
              <a:off x="797" y="3512"/>
              <a:ext cx="531" cy="106"/>
              <a:chOff x="797" y="3512"/>
              <a:chExt cx="531" cy="106"/>
            </a:xfrm>
          </p:grpSpPr>
          <p:sp>
            <p:nvSpPr>
              <p:cNvPr id="24640" name="Line 79"/>
              <p:cNvSpPr>
                <a:spLocks noChangeShapeType="1"/>
              </p:cNvSpPr>
              <p:nvPr/>
            </p:nvSpPr>
            <p:spPr bwMode="auto">
              <a:xfrm>
                <a:off x="798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80"/>
              <p:cNvSpPr>
                <a:spLocks noChangeShapeType="1"/>
              </p:cNvSpPr>
              <p:nvPr/>
            </p:nvSpPr>
            <p:spPr bwMode="auto">
              <a:xfrm flipV="1">
                <a:off x="797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81"/>
              <p:cNvSpPr>
                <a:spLocks noChangeShapeType="1"/>
              </p:cNvSpPr>
              <p:nvPr/>
            </p:nvSpPr>
            <p:spPr bwMode="auto">
              <a:xfrm flipV="1">
                <a:off x="1327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609" name="Group 82"/>
            <p:cNvGrpSpPr>
              <a:grpSpLocks/>
            </p:cNvGrpSpPr>
            <p:nvPr/>
          </p:nvGrpSpPr>
          <p:grpSpPr bwMode="auto">
            <a:xfrm>
              <a:off x="3144" y="3156"/>
              <a:ext cx="2252" cy="100"/>
              <a:chOff x="3144" y="3156"/>
              <a:chExt cx="2252" cy="100"/>
            </a:xfrm>
          </p:grpSpPr>
          <p:sp>
            <p:nvSpPr>
              <p:cNvPr id="24637" name="Line 83"/>
              <p:cNvSpPr>
                <a:spLocks noChangeShapeType="1"/>
              </p:cNvSpPr>
              <p:nvPr/>
            </p:nvSpPr>
            <p:spPr bwMode="auto">
              <a:xfrm>
                <a:off x="3145" y="3255"/>
                <a:ext cx="225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84"/>
              <p:cNvSpPr>
                <a:spLocks noChangeShapeType="1"/>
              </p:cNvSpPr>
              <p:nvPr/>
            </p:nvSpPr>
            <p:spPr bwMode="auto">
              <a:xfrm flipV="1">
                <a:off x="3144" y="3156"/>
                <a:ext cx="1" cy="1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85"/>
              <p:cNvSpPr>
                <a:spLocks noChangeShapeType="1"/>
              </p:cNvSpPr>
              <p:nvPr/>
            </p:nvSpPr>
            <p:spPr bwMode="auto">
              <a:xfrm flipV="1">
                <a:off x="5395" y="3156"/>
                <a:ext cx="1" cy="1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10" name="Rectangle 86"/>
            <p:cNvSpPr>
              <a:spLocks noChangeArrowheads="1"/>
            </p:cNvSpPr>
            <p:nvPr/>
          </p:nvSpPr>
          <p:spPr bwMode="auto">
            <a:xfrm>
              <a:off x="1905" y="3305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0</a:t>
              </a:r>
            </a:p>
          </p:txBody>
        </p:sp>
        <p:sp>
          <p:nvSpPr>
            <p:cNvPr id="24611" name="Rectangle 87"/>
            <p:cNvSpPr>
              <a:spLocks noChangeArrowheads="1"/>
            </p:cNvSpPr>
            <p:nvPr/>
          </p:nvSpPr>
          <p:spPr bwMode="auto">
            <a:xfrm>
              <a:off x="4206" y="3305"/>
              <a:ext cx="1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6038" rIns="90488" bIns="46038">
              <a:spAutoFit/>
            </a:bodyPr>
            <a:lstStyle/>
            <a:p>
              <a:pPr algn="ctr">
                <a:spcBef>
                  <a:spcPts val="175"/>
                </a:spcBef>
                <a:tabLst>
                  <a:tab pos="0" algn="l"/>
                  <a:tab pos="404813" algn="l"/>
                  <a:tab pos="812800" algn="l"/>
                  <a:tab pos="1220788" algn="l"/>
                  <a:tab pos="1627188" algn="l"/>
                  <a:tab pos="2035175" algn="l"/>
                  <a:tab pos="2443163" algn="l"/>
                  <a:tab pos="2851150" algn="l"/>
                  <a:tab pos="3257550" algn="l"/>
                  <a:tab pos="3665538" algn="l"/>
                  <a:tab pos="4073525" algn="l"/>
                  <a:tab pos="4479925" algn="l"/>
                  <a:tab pos="4887913" algn="l"/>
                  <a:tab pos="5295900" algn="l"/>
                  <a:tab pos="5703888" algn="l"/>
                  <a:tab pos="6110288" algn="l"/>
                  <a:tab pos="6518275" algn="l"/>
                  <a:tab pos="6926263" algn="l"/>
                  <a:tab pos="7332663" algn="l"/>
                  <a:tab pos="7740650" algn="l"/>
                </a:tabLst>
              </a:pPr>
              <a:r>
                <a:rPr lang="en-US" sz="800">
                  <a:latin typeface="Calibri" pitchFamily="34" charset="0"/>
                </a:rPr>
                <a:t>1</a:t>
              </a:r>
            </a:p>
          </p:txBody>
        </p:sp>
        <p:sp>
          <p:nvSpPr>
            <p:cNvPr id="24612" name="AutoShape 88"/>
            <p:cNvSpPr>
              <a:spLocks noChangeArrowheads="1"/>
            </p:cNvSpPr>
            <p:nvPr/>
          </p:nvSpPr>
          <p:spPr bwMode="auto">
            <a:xfrm>
              <a:off x="796" y="3157"/>
              <a:ext cx="424" cy="105"/>
            </a:xfrm>
            <a:prstGeom prst="roundRect">
              <a:avLst>
                <a:gd name="adj" fmla="val 949"/>
              </a:avLst>
            </a:prstGeom>
            <a:solidFill>
              <a:srgbClr val="FF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13" name="Group 89"/>
            <p:cNvGrpSpPr>
              <a:grpSpLocks/>
            </p:cNvGrpSpPr>
            <p:nvPr/>
          </p:nvGrpSpPr>
          <p:grpSpPr bwMode="auto">
            <a:xfrm>
              <a:off x="795" y="3156"/>
              <a:ext cx="2252" cy="100"/>
              <a:chOff x="795" y="3156"/>
              <a:chExt cx="2252" cy="100"/>
            </a:xfrm>
          </p:grpSpPr>
          <p:sp>
            <p:nvSpPr>
              <p:cNvPr id="24634" name="Line 90"/>
              <p:cNvSpPr>
                <a:spLocks noChangeShapeType="1"/>
              </p:cNvSpPr>
              <p:nvPr/>
            </p:nvSpPr>
            <p:spPr bwMode="auto">
              <a:xfrm>
                <a:off x="796" y="3255"/>
                <a:ext cx="225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5" name="Line 91"/>
              <p:cNvSpPr>
                <a:spLocks noChangeShapeType="1"/>
              </p:cNvSpPr>
              <p:nvPr/>
            </p:nvSpPr>
            <p:spPr bwMode="auto">
              <a:xfrm flipV="1">
                <a:off x="795" y="3156"/>
                <a:ext cx="1" cy="1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6" name="Line 92"/>
              <p:cNvSpPr>
                <a:spLocks noChangeShapeType="1"/>
              </p:cNvSpPr>
              <p:nvPr/>
            </p:nvSpPr>
            <p:spPr bwMode="auto">
              <a:xfrm flipV="1">
                <a:off x="3046" y="3156"/>
                <a:ext cx="1" cy="1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14" name="AutoShape 93"/>
            <p:cNvSpPr>
              <a:spLocks noChangeArrowheads="1"/>
            </p:cNvSpPr>
            <p:nvPr/>
          </p:nvSpPr>
          <p:spPr bwMode="auto">
            <a:xfrm>
              <a:off x="3127" y="3513"/>
              <a:ext cx="424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5" name="AutoShape 94"/>
            <p:cNvSpPr>
              <a:spLocks noChangeArrowheads="1"/>
            </p:cNvSpPr>
            <p:nvPr/>
          </p:nvSpPr>
          <p:spPr bwMode="auto">
            <a:xfrm>
              <a:off x="1380" y="3513"/>
              <a:ext cx="529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16" name="Group 95"/>
            <p:cNvGrpSpPr>
              <a:grpSpLocks/>
            </p:cNvGrpSpPr>
            <p:nvPr/>
          </p:nvGrpSpPr>
          <p:grpSpPr bwMode="auto">
            <a:xfrm>
              <a:off x="1379" y="3512"/>
              <a:ext cx="530" cy="106"/>
              <a:chOff x="1379" y="3512"/>
              <a:chExt cx="530" cy="106"/>
            </a:xfrm>
          </p:grpSpPr>
          <p:sp>
            <p:nvSpPr>
              <p:cNvPr id="24631" name="Line 96"/>
              <p:cNvSpPr>
                <a:spLocks noChangeShapeType="1"/>
              </p:cNvSpPr>
              <p:nvPr/>
            </p:nvSpPr>
            <p:spPr bwMode="auto">
              <a:xfrm>
                <a:off x="1380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2" name="Line 97"/>
              <p:cNvSpPr>
                <a:spLocks noChangeShapeType="1"/>
              </p:cNvSpPr>
              <p:nvPr/>
            </p:nvSpPr>
            <p:spPr bwMode="auto">
              <a:xfrm flipV="1">
                <a:off x="1379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3" name="Line 98"/>
              <p:cNvSpPr>
                <a:spLocks noChangeShapeType="1"/>
              </p:cNvSpPr>
              <p:nvPr/>
            </p:nvSpPr>
            <p:spPr bwMode="auto">
              <a:xfrm flipV="1">
                <a:off x="1908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17" name="AutoShape 99"/>
            <p:cNvSpPr>
              <a:spLocks noChangeArrowheads="1"/>
            </p:cNvSpPr>
            <p:nvPr/>
          </p:nvSpPr>
          <p:spPr bwMode="auto">
            <a:xfrm>
              <a:off x="1962" y="3513"/>
              <a:ext cx="529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18" name="Group 100"/>
            <p:cNvGrpSpPr>
              <a:grpSpLocks/>
            </p:cNvGrpSpPr>
            <p:nvPr/>
          </p:nvGrpSpPr>
          <p:grpSpPr bwMode="auto">
            <a:xfrm>
              <a:off x="1961" y="3512"/>
              <a:ext cx="531" cy="106"/>
              <a:chOff x="1961" y="3512"/>
              <a:chExt cx="531" cy="106"/>
            </a:xfrm>
          </p:grpSpPr>
          <p:sp>
            <p:nvSpPr>
              <p:cNvPr id="24628" name="Line 101"/>
              <p:cNvSpPr>
                <a:spLocks noChangeShapeType="1"/>
              </p:cNvSpPr>
              <p:nvPr/>
            </p:nvSpPr>
            <p:spPr bwMode="auto">
              <a:xfrm>
                <a:off x="1962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9" name="Line 102"/>
              <p:cNvSpPr>
                <a:spLocks noChangeShapeType="1"/>
              </p:cNvSpPr>
              <p:nvPr/>
            </p:nvSpPr>
            <p:spPr bwMode="auto">
              <a:xfrm flipV="1">
                <a:off x="1961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0" name="Line 103"/>
              <p:cNvSpPr>
                <a:spLocks noChangeShapeType="1"/>
              </p:cNvSpPr>
              <p:nvPr/>
            </p:nvSpPr>
            <p:spPr bwMode="auto">
              <a:xfrm flipV="1">
                <a:off x="2491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19" name="AutoShape 104"/>
            <p:cNvSpPr>
              <a:spLocks noChangeArrowheads="1"/>
            </p:cNvSpPr>
            <p:nvPr/>
          </p:nvSpPr>
          <p:spPr bwMode="auto">
            <a:xfrm>
              <a:off x="2544" y="3513"/>
              <a:ext cx="530" cy="105"/>
            </a:xfrm>
            <a:prstGeom prst="roundRect">
              <a:avLst>
                <a:gd name="adj" fmla="val 949"/>
              </a:avLst>
            </a:prstGeom>
            <a:solidFill>
              <a:srgbClr val="FFC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4620" name="Group 105"/>
            <p:cNvGrpSpPr>
              <a:grpSpLocks/>
            </p:cNvGrpSpPr>
            <p:nvPr/>
          </p:nvGrpSpPr>
          <p:grpSpPr bwMode="auto">
            <a:xfrm>
              <a:off x="2543" y="3512"/>
              <a:ext cx="531" cy="106"/>
              <a:chOff x="2543" y="3512"/>
              <a:chExt cx="531" cy="106"/>
            </a:xfrm>
          </p:grpSpPr>
          <p:sp>
            <p:nvSpPr>
              <p:cNvPr id="24625" name="Line 106"/>
              <p:cNvSpPr>
                <a:spLocks noChangeShapeType="1"/>
              </p:cNvSpPr>
              <p:nvPr/>
            </p:nvSpPr>
            <p:spPr bwMode="auto">
              <a:xfrm>
                <a:off x="2544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6" name="Line 107"/>
              <p:cNvSpPr>
                <a:spLocks noChangeShapeType="1"/>
              </p:cNvSpPr>
              <p:nvPr/>
            </p:nvSpPr>
            <p:spPr bwMode="auto">
              <a:xfrm flipV="1">
                <a:off x="2543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7" name="Line 108"/>
              <p:cNvSpPr>
                <a:spLocks noChangeShapeType="1"/>
              </p:cNvSpPr>
              <p:nvPr/>
            </p:nvSpPr>
            <p:spPr bwMode="auto">
              <a:xfrm flipV="1">
                <a:off x="3073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621" name="Group 109"/>
            <p:cNvGrpSpPr>
              <a:grpSpLocks/>
            </p:cNvGrpSpPr>
            <p:nvPr/>
          </p:nvGrpSpPr>
          <p:grpSpPr bwMode="auto">
            <a:xfrm>
              <a:off x="3126" y="3512"/>
              <a:ext cx="530" cy="106"/>
              <a:chOff x="3126" y="3512"/>
              <a:chExt cx="530" cy="106"/>
            </a:xfrm>
          </p:grpSpPr>
          <p:sp>
            <p:nvSpPr>
              <p:cNvPr id="24622" name="Line 110"/>
              <p:cNvSpPr>
                <a:spLocks noChangeShapeType="1"/>
              </p:cNvSpPr>
              <p:nvPr/>
            </p:nvSpPr>
            <p:spPr bwMode="auto">
              <a:xfrm>
                <a:off x="3127" y="3617"/>
                <a:ext cx="529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3" name="Line 111"/>
              <p:cNvSpPr>
                <a:spLocks noChangeShapeType="1"/>
              </p:cNvSpPr>
              <p:nvPr/>
            </p:nvSpPr>
            <p:spPr bwMode="auto">
              <a:xfrm flipV="1">
                <a:off x="3126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4" name="Line 112"/>
              <p:cNvSpPr>
                <a:spLocks noChangeShapeType="1"/>
              </p:cNvSpPr>
              <p:nvPr/>
            </p:nvSpPr>
            <p:spPr bwMode="auto">
              <a:xfrm flipV="1">
                <a:off x="3655" y="3512"/>
                <a:ext cx="1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" name="Slide Number Placeholder 1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9D83-AA0A-451E-B844-C58B85628C0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0813" cy="1144588"/>
          </a:xfrm>
        </p:spPr>
        <p:txBody>
          <a:bodyPr lIns="82082" tIns="41761" rIns="82082" bIns="41761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</a:tabLst>
            </a:pPr>
            <a:r>
              <a:rPr lang="en-US" smtClean="0"/>
              <a:t>Efficient Implementation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05000"/>
            <a:ext cx="8064500" cy="4191000"/>
          </a:xfrm>
        </p:spPr>
        <p:txBody>
          <a:bodyPr lIns="82082" tIns="41761" rIns="82082" bIns="41761"/>
          <a:lstStyle/>
          <a:p>
            <a:pPr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Crucial issues:</a:t>
            </a:r>
          </a:p>
          <a:p>
            <a:pPr lvl="1">
              <a:spcBef>
                <a:spcPts val="363"/>
              </a:spcBef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Write barrier cost </a:t>
            </a:r>
            <a:r>
              <a:rPr lang="en-US" sz="1800" dirty="0" smtClean="0"/>
              <a:t>(consequence of </a:t>
            </a:r>
            <a:r>
              <a:rPr lang="en-US" sz="1800" dirty="0" err="1" smtClean="0"/>
              <a:t>incrementality</a:t>
            </a:r>
            <a:r>
              <a:rPr lang="en-US" sz="1800" dirty="0" smtClean="0"/>
              <a:t>)</a:t>
            </a:r>
          </a:p>
          <a:p>
            <a:pPr lvl="1"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Knowing when to collect</a:t>
            </a:r>
          </a:p>
          <a:p>
            <a:pPr lvl="1"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US" dirty="0" smtClean="0"/>
              <a:t>Minimizing ‘copy reserve’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A52-0E92-407E-A83D-8F1FA24F4E5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5286</TotalTime>
  <Words>618</Words>
  <Application>Microsoft Office PowerPoint</Application>
  <PresentationFormat>On-screen Show (4:3)</PresentationFormat>
  <Paragraphs>224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Beltway: Getting Around Garbage Collection Gridlock</vt:lpstr>
      <vt:lpstr>Introduction</vt:lpstr>
      <vt:lpstr>Motivation</vt:lpstr>
      <vt:lpstr>5 Key Ideas in Copying GC</vt:lpstr>
      <vt:lpstr>Beltway Collector</vt:lpstr>
      <vt:lpstr>A Simple Example</vt:lpstr>
      <vt:lpstr>A More Interesting Example</vt:lpstr>
      <vt:lpstr>Completeness</vt:lpstr>
      <vt:lpstr>Efficient Implementation</vt:lpstr>
      <vt:lpstr>New Mechanisms</vt:lpstr>
      <vt:lpstr>Experimental Results!</vt:lpstr>
      <vt:lpstr>Discussion</vt:lpstr>
      <vt:lpstr>Problems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Beltway: Getting Around Garbage Collection Gridlock</dc:title>
  <dc:creator>Jennifer Sartor</dc:creator>
  <cp:lastModifiedBy>mdeo</cp:lastModifiedBy>
  <cp:revision>50</cp:revision>
  <dcterms:created xsi:type="dcterms:W3CDTF">2009-02-13T03:21:14Z</dcterms:created>
  <dcterms:modified xsi:type="dcterms:W3CDTF">2011-03-02T20:33:59Z</dcterms:modified>
</cp:coreProperties>
</file>