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26"/>
  </p:notes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1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3" r:id="rId17"/>
    <p:sldId id="271" r:id="rId18"/>
    <p:sldId id="274" r:id="rId19"/>
    <p:sldId id="272" r:id="rId20"/>
    <p:sldId id="276" r:id="rId21"/>
    <p:sldId id="277" r:id="rId22"/>
    <p:sldId id="275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1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7" autoAdjust="0"/>
    <p:restoredTop sz="95519" autoAdjust="0"/>
  </p:normalViewPr>
  <p:slideViewPr>
    <p:cSldViewPr snapToGrid="0">
      <p:cViewPr varScale="1">
        <p:scale>
          <a:sx n="89" d="100"/>
          <a:sy n="89" d="100"/>
        </p:scale>
        <p:origin x="86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C3DA21-8AB2-4220-B6F6-433021A18AEB}" type="datetimeFigureOut">
              <a:rPr lang="en-US" smtClean="0"/>
              <a:t>11/17/2017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EF111D-3421-4BB2-8D29-37D05B43F3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171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With the goal to verify asynchronous circuits, the Portland team have chosen too look into a network on a chip.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Data transfer in Asynchronous circuits are performed by local communication protocols.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EF111D-3421-4BB2-8D29-37D05B43F3C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989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If </a:t>
            </a:r>
            <a:r>
              <a:rPr lang="en-US" i="1" dirty="0"/>
              <a:t>pkt1 </a:t>
            </a:r>
            <a:r>
              <a:rPr lang="en-US" dirty="0"/>
              <a:t> and </a:t>
            </a:r>
            <a:r>
              <a:rPr lang="en-US" i="1" dirty="0"/>
              <a:t>pkt2 </a:t>
            </a:r>
            <a:r>
              <a:rPr lang="en-US" dirty="0"/>
              <a:t> arrive nearly at the same time with both having to move East,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EF111D-3421-4BB2-8D29-37D05B43F3C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5605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E9D5-32E4-4AFF-9161-ECEB4A2B1913}" type="datetime1">
              <a:rPr lang="en-US" smtClean="0"/>
              <a:t>11/17/2017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33FE240-31DF-4608-8410-E6FF052E0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100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E5CF-E23A-4EBB-99DB-0B8FB5EC7B96}" type="datetime1">
              <a:rPr lang="en-US" smtClean="0"/>
              <a:t>11/17/2017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3FE240-31DF-4608-8410-E6FF052E0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304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2A545-6BCC-4684-9237-C3D7ECCF4EB3}" type="datetime1">
              <a:rPr lang="en-US" smtClean="0"/>
              <a:t>11/17/2017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3FE240-31DF-4608-8410-E6FF052E07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3538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D9DB-A07E-4980-8624-1BFB49CAD0B7}" type="datetime1">
              <a:rPr lang="en-US" smtClean="0"/>
              <a:t>11/17/2017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3FE240-31DF-4608-8410-E6FF052E0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155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D00C8-385B-4B69-B392-660A72697586}" type="datetime1">
              <a:rPr lang="en-US" smtClean="0"/>
              <a:t>11/17/2017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3FE240-31DF-4608-8410-E6FF052E07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35151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EAE84-00C9-4CF0-977E-371511DED2CA}" type="datetime1">
              <a:rPr lang="en-US" smtClean="0"/>
              <a:t>11/17/2017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3FE240-31DF-4608-8410-E6FF052E0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615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4F9C3-BED4-453E-AA09-687949C69488}" type="datetime1">
              <a:rPr lang="en-US" smtClean="0"/>
              <a:t>11/17/2017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E240-31DF-4608-8410-E6FF052E0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693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723C-6D85-49C2-B82F-14A4B1D55E9A}" type="datetime1">
              <a:rPr lang="en-US" smtClean="0"/>
              <a:t>11/17/2017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E240-31DF-4608-8410-E6FF052E0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368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222-AA3A-4937-9909-BF2D2DF286E9}" type="datetime1">
              <a:rPr lang="en-US" smtClean="0"/>
              <a:t>11/17/2017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E240-31DF-4608-8410-E6FF052E0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627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00C0-9A09-4F3E-B835-E6F503498BCC}" type="datetime1">
              <a:rPr lang="en-US" smtClean="0"/>
              <a:t>11/17/2017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3FE240-31DF-4608-8410-E6FF052E0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529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2B22-A607-4849-9B5C-7225AAE90177}" type="datetime1">
              <a:rPr lang="en-US" smtClean="0"/>
              <a:t>11/17/2017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33FE240-31DF-4608-8410-E6FF052E0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3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FB862-EF36-446D-9CAD-271350166527}" type="datetime1">
              <a:rPr lang="en-US" smtClean="0"/>
              <a:t>11/17/2017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33FE240-31DF-4608-8410-E6FF052E0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902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E8F0-B05A-4F1D-B2B6-B7369263CE2E}" type="datetime1">
              <a:rPr lang="en-US" smtClean="0"/>
              <a:t>11/17/2017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E240-31DF-4608-8410-E6FF052E0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35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D76C-686D-4CFF-9E8D-334450520D1E}" type="datetime1">
              <a:rPr lang="en-US" smtClean="0"/>
              <a:t>11/17/2017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E240-31DF-4608-8410-E6FF052E0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09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92E05-04DB-4418-AACE-7AC26AB041B4}" type="datetime1">
              <a:rPr lang="en-US" smtClean="0"/>
              <a:t>11/17/2017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E240-31DF-4608-8410-E6FF052E0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262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0DF5-25E7-4BBC-B59F-AD4D3129C181}" type="datetime1">
              <a:rPr lang="en-US" smtClean="0"/>
              <a:t>11/17/2017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3FE240-31DF-4608-8410-E6FF052E0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085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E8051-43C3-4BD1-AF06-BA8963EF984B}" type="datetime1">
              <a:rPr lang="en-US" smtClean="0"/>
              <a:t>11/17/2017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33FE240-31DF-4608-8410-E6FF052E0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073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FF3CD-7728-4D29-8844-BA3DAFCB05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34236" y="1863969"/>
            <a:ext cx="8915399" cy="1471473"/>
          </a:xfrm>
        </p:spPr>
        <p:txBody>
          <a:bodyPr/>
          <a:lstStyle/>
          <a:p>
            <a:r>
              <a:rPr lang="en-US" dirty="0"/>
              <a:t>Modeling HexNet in ACL2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DA1DDC-3FC8-491C-AAA8-15FBF37DBE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4913" y="3429000"/>
            <a:ext cx="8915399" cy="1126283"/>
          </a:xfrm>
        </p:spPr>
        <p:txBody>
          <a:bodyPr/>
          <a:lstStyle/>
          <a:p>
            <a:pPr algn="ctr"/>
            <a:r>
              <a:rPr lang="en-US" dirty="0"/>
              <a:t>Presentation by Ebele Esimai</a:t>
            </a:r>
          </a:p>
          <a:p>
            <a:pPr algn="ctr"/>
            <a:r>
              <a:rPr lang="en-US" dirty="0"/>
              <a:t>ebele@cs.utexas.edu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8601CC-780A-475F-9DA9-683D59913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E240-31DF-4608-8410-E6FF052E078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598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B6176-F17A-4956-8494-F507B9EB3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Arbitration in the Model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D747B82-15D6-437A-923D-572420A997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9865" y="1828800"/>
            <a:ext cx="5804104" cy="408242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Arbitration is based on the output direction</a:t>
            </a:r>
          </a:p>
          <a:p>
            <a:pPr>
              <a:lnSpc>
                <a:spcPct val="150000"/>
              </a:lnSpc>
            </a:pPr>
            <a:r>
              <a:rPr lang="en-US" dirty="0"/>
              <a:t>One of the packets is chosen to proceed while the second waits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D78A18-384E-407A-930B-E61928E39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E240-31DF-4608-8410-E6FF052E0787}" type="slidenum">
              <a:rPr lang="en-US" smtClean="0"/>
              <a:t>10</a:t>
            </a:fld>
            <a:endParaRPr lang="en-US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B55BB72-FAA8-44AB-ADFD-3A83C914B567}"/>
              </a:ext>
            </a:extLst>
          </p:cNvPr>
          <p:cNvGrpSpPr/>
          <p:nvPr/>
        </p:nvGrpSpPr>
        <p:grpSpPr>
          <a:xfrm>
            <a:off x="7780325" y="2072185"/>
            <a:ext cx="4142044" cy="2880816"/>
            <a:chOff x="7780325" y="2072185"/>
            <a:chExt cx="4142044" cy="2880816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585D96A-3FCD-4982-977D-71B3EF9BFA91}"/>
                </a:ext>
              </a:extLst>
            </p:cNvPr>
            <p:cNvGrpSpPr/>
            <p:nvPr/>
          </p:nvGrpSpPr>
          <p:grpSpPr>
            <a:xfrm>
              <a:off x="7780325" y="2510622"/>
              <a:ext cx="4142044" cy="2442379"/>
              <a:chOff x="6363860" y="3873729"/>
              <a:chExt cx="3959445" cy="2318767"/>
            </a:xfrm>
          </p:grpSpPr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98E739C8-A600-4734-A75C-3BE38E6A336C}"/>
                  </a:ext>
                </a:extLst>
              </p:cNvPr>
              <p:cNvGrpSpPr/>
              <p:nvPr/>
            </p:nvGrpSpPr>
            <p:grpSpPr>
              <a:xfrm>
                <a:off x="7020795" y="4081546"/>
                <a:ext cx="2694707" cy="1493520"/>
                <a:chOff x="1129146" y="3987336"/>
                <a:chExt cx="2694707" cy="1493520"/>
              </a:xfrm>
            </p:grpSpPr>
            <p:sp>
              <p:nvSpPr>
                <p:cNvPr id="17" name="Oval 16">
                  <a:extLst>
                    <a:ext uri="{FF2B5EF4-FFF2-40B4-BE49-F238E27FC236}">
                      <a16:creationId xmlns:a16="http://schemas.microsoft.com/office/drawing/2014/main" id="{A2AAD4E8-18EB-4E16-A5D5-F5068B141CC0}"/>
                    </a:ext>
                  </a:extLst>
                </p:cNvPr>
                <p:cNvSpPr/>
                <p:nvPr/>
              </p:nvSpPr>
              <p:spPr>
                <a:xfrm>
                  <a:off x="2399607" y="5264725"/>
                  <a:ext cx="282632" cy="21613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" name="Oval 17">
                  <a:extLst>
                    <a:ext uri="{FF2B5EF4-FFF2-40B4-BE49-F238E27FC236}">
                      <a16:creationId xmlns:a16="http://schemas.microsoft.com/office/drawing/2014/main" id="{BE85B097-F56C-4CB4-B10E-026DB6718648}"/>
                    </a:ext>
                  </a:extLst>
                </p:cNvPr>
                <p:cNvSpPr/>
                <p:nvPr/>
              </p:nvSpPr>
              <p:spPr>
                <a:xfrm>
                  <a:off x="1129146" y="3987336"/>
                  <a:ext cx="282632" cy="21613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" name="Oval 18">
                  <a:extLst>
                    <a:ext uri="{FF2B5EF4-FFF2-40B4-BE49-F238E27FC236}">
                      <a16:creationId xmlns:a16="http://schemas.microsoft.com/office/drawing/2014/main" id="{77C3727C-2CA8-421C-9B14-FEFFB5AD273A}"/>
                    </a:ext>
                  </a:extLst>
                </p:cNvPr>
                <p:cNvSpPr/>
                <p:nvPr/>
              </p:nvSpPr>
              <p:spPr>
                <a:xfrm>
                  <a:off x="2399607" y="3987337"/>
                  <a:ext cx="282632" cy="21613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" name="Oval 19">
                  <a:extLst>
                    <a:ext uri="{FF2B5EF4-FFF2-40B4-BE49-F238E27FC236}">
                      <a16:creationId xmlns:a16="http://schemas.microsoft.com/office/drawing/2014/main" id="{6EC47261-614E-47EF-8F9E-84FD5D3C7C9A}"/>
                    </a:ext>
                  </a:extLst>
                </p:cNvPr>
                <p:cNvSpPr/>
                <p:nvPr/>
              </p:nvSpPr>
              <p:spPr>
                <a:xfrm>
                  <a:off x="3541221" y="3987337"/>
                  <a:ext cx="282632" cy="21613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584D8B69-1901-4DCC-B7C0-F00A356270FB}"/>
                    </a:ext>
                  </a:extLst>
                </p:cNvPr>
                <p:cNvCxnSpPr>
                  <a:cxnSpLocks/>
                  <a:stCxn id="18" idx="6"/>
                  <a:endCxn id="19" idx="2"/>
                </p:cNvCxnSpPr>
                <p:nvPr/>
              </p:nvCxnSpPr>
              <p:spPr>
                <a:xfrm>
                  <a:off x="1411778" y="4095402"/>
                  <a:ext cx="987829" cy="1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82D86DA3-A738-4A97-87DF-070F9626D17E}"/>
                    </a:ext>
                  </a:extLst>
                </p:cNvPr>
                <p:cNvCxnSpPr>
                  <a:cxnSpLocks/>
                  <a:stCxn id="19" idx="6"/>
                </p:cNvCxnSpPr>
                <p:nvPr/>
              </p:nvCxnSpPr>
              <p:spPr>
                <a:xfrm>
                  <a:off x="2682239" y="4095403"/>
                  <a:ext cx="858982" cy="1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819B9313-9660-4F96-A4D4-359E08CFF4D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552007" y="4228407"/>
                  <a:ext cx="0" cy="104186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5E065221-0DFB-4DB3-8A5F-A9BE08735E03}"/>
                  </a:ext>
                </a:extLst>
              </p:cNvPr>
              <p:cNvCxnSpPr/>
              <p:nvPr/>
            </p:nvCxnSpPr>
            <p:spPr>
              <a:xfrm>
                <a:off x="8620948" y="3873729"/>
                <a:ext cx="811922" cy="0"/>
              </a:xfrm>
              <a:prstGeom prst="straightConnector1">
                <a:avLst/>
              </a:prstGeom>
              <a:ln w="19050" cap="flat" cmpd="sng" algn="ctr">
                <a:solidFill>
                  <a:schemeClr val="accent6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77597483-A159-4ADC-8913-2317D9A7725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194274" y="4503525"/>
                <a:ext cx="0" cy="76120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BC26BB45-7193-49D1-AA23-669F849153CB}"/>
                  </a:ext>
                </a:extLst>
              </p:cNvPr>
              <p:cNvCxnSpPr/>
              <p:nvPr/>
            </p:nvCxnSpPr>
            <p:spPr>
              <a:xfrm>
                <a:off x="7162111" y="3875699"/>
                <a:ext cx="1032163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0C465A0-F558-453D-A532-BBDB29DC1945}"/>
                  </a:ext>
                </a:extLst>
              </p:cNvPr>
              <p:cNvSpPr txBox="1"/>
              <p:nvPr/>
            </p:nvSpPr>
            <p:spPr>
              <a:xfrm>
                <a:off x="6363860" y="3941857"/>
                <a:ext cx="51007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/>
                  <a:t>W</a:t>
                </a:r>
                <a:endParaRPr lang="en-US" b="1" dirty="0"/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D5C0AE7-342E-4548-9F9B-0DA5B5A0F018}"/>
                  </a:ext>
                </a:extLst>
              </p:cNvPr>
              <p:cNvSpPr txBox="1"/>
              <p:nvPr/>
            </p:nvSpPr>
            <p:spPr>
              <a:xfrm>
                <a:off x="8219304" y="5669276"/>
                <a:ext cx="35458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/>
                  <a:t>S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14F068B-0B72-4A54-A6F5-ACE3C575B6A6}"/>
                  </a:ext>
                </a:extLst>
              </p:cNvPr>
              <p:cNvSpPr txBox="1"/>
              <p:nvPr/>
            </p:nvSpPr>
            <p:spPr>
              <a:xfrm>
                <a:off x="9963911" y="3941857"/>
                <a:ext cx="35939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/>
                  <a:t>E</a:t>
                </a:r>
                <a:endParaRPr lang="en-US" b="1" dirty="0"/>
              </a:p>
            </p:txBody>
          </p:sp>
        </p:grp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A2B1DCDB-FEC2-4D03-BD76-9BEBB924D3C3}"/>
                </a:ext>
              </a:extLst>
            </p:cNvPr>
            <p:cNvSpPr/>
            <p:nvPr/>
          </p:nvSpPr>
          <p:spPr>
            <a:xfrm>
              <a:off x="8760275" y="2072185"/>
              <a:ext cx="832133" cy="32665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pkt1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2BB60D98-6CDD-4C32-9E79-604235021CE8}"/>
                </a:ext>
              </a:extLst>
            </p:cNvPr>
            <p:cNvSpPr/>
            <p:nvPr/>
          </p:nvSpPr>
          <p:spPr>
            <a:xfrm>
              <a:off x="8726784" y="3439851"/>
              <a:ext cx="832133" cy="32665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pkt2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812AAF8-2809-4FA1-A0C4-FD7A15CC427A}"/>
              </a:ext>
            </a:extLst>
          </p:cNvPr>
          <p:cNvGrpSpPr/>
          <p:nvPr/>
        </p:nvGrpSpPr>
        <p:grpSpPr>
          <a:xfrm>
            <a:off x="7780325" y="2072185"/>
            <a:ext cx="4142044" cy="2882857"/>
            <a:chOff x="7780325" y="2070144"/>
            <a:chExt cx="4142044" cy="2882857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7579FEDA-1DE2-4751-8780-55D350838FB0}"/>
                </a:ext>
              </a:extLst>
            </p:cNvPr>
            <p:cNvGrpSpPr/>
            <p:nvPr/>
          </p:nvGrpSpPr>
          <p:grpSpPr>
            <a:xfrm>
              <a:off x="7780325" y="2510622"/>
              <a:ext cx="4142044" cy="2442379"/>
              <a:chOff x="6363860" y="3873729"/>
              <a:chExt cx="3959445" cy="2318767"/>
            </a:xfrm>
          </p:grpSpPr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B9BC6D08-FA02-43DE-BFF3-B2EDF17AEC5F}"/>
                  </a:ext>
                </a:extLst>
              </p:cNvPr>
              <p:cNvGrpSpPr/>
              <p:nvPr/>
            </p:nvGrpSpPr>
            <p:grpSpPr>
              <a:xfrm>
                <a:off x="7020795" y="4081546"/>
                <a:ext cx="2694707" cy="1493520"/>
                <a:chOff x="1129146" y="3987336"/>
                <a:chExt cx="2694707" cy="1493520"/>
              </a:xfrm>
            </p:grpSpPr>
            <p:sp>
              <p:nvSpPr>
                <p:cNvPr id="54" name="Oval 53">
                  <a:extLst>
                    <a:ext uri="{FF2B5EF4-FFF2-40B4-BE49-F238E27FC236}">
                      <a16:creationId xmlns:a16="http://schemas.microsoft.com/office/drawing/2014/main" id="{14E3D3FD-7405-474D-AB21-657377007D2F}"/>
                    </a:ext>
                  </a:extLst>
                </p:cNvPr>
                <p:cNvSpPr/>
                <p:nvPr/>
              </p:nvSpPr>
              <p:spPr>
                <a:xfrm>
                  <a:off x="2399607" y="5264725"/>
                  <a:ext cx="282632" cy="21613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5" name="Oval 54">
                  <a:extLst>
                    <a:ext uri="{FF2B5EF4-FFF2-40B4-BE49-F238E27FC236}">
                      <a16:creationId xmlns:a16="http://schemas.microsoft.com/office/drawing/2014/main" id="{E7BC8E81-D44C-44FB-905B-9DDA8ACEE325}"/>
                    </a:ext>
                  </a:extLst>
                </p:cNvPr>
                <p:cNvSpPr/>
                <p:nvPr/>
              </p:nvSpPr>
              <p:spPr>
                <a:xfrm>
                  <a:off x="1129146" y="3987336"/>
                  <a:ext cx="282632" cy="21613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6" name="Oval 55">
                  <a:extLst>
                    <a:ext uri="{FF2B5EF4-FFF2-40B4-BE49-F238E27FC236}">
                      <a16:creationId xmlns:a16="http://schemas.microsoft.com/office/drawing/2014/main" id="{02B8FF43-866C-489D-875A-0FBD2606FC06}"/>
                    </a:ext>
                  </a:extLst>
                </p:cNvPr>
                <p:cNvSpPr/>
                <p:nvPr/>
              </p:nvSpPr>
              <p:spPr>
                <a:xfrm>
                  <a:off x="2399607" y="3987337"/>
                  <a:ext cx="282632" cy="21613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7" name="Oval 56">
                  <a:extLst>
                    <a:ext uri="{FF2B5EF4-FFF2-40B4-BE49-F238E27FC236}">
                      <a16:creationId xmlns:a16="http://schemas.microsoft.com/office/drawing/2014/main" id="{FE61C0B3-170A-4433-85E1-C07F22A148BF}"/>
                    </a:ext>
                  </a:extLst>
                </p:cNvPr>
                <p:cNvSpPr/>
                <p:nvPr/>
              </p:nvSpPr>
              <p:spPr>
                <a:xfrm>
                  <a:off x="3541221" y="3987337"/>
                  <a:ext cx="282632" cy="21613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58" name="Straight Connector 57">
                  <a:extLst>
                    <a:ext uri="{FF2B5EF4-FFF2-40B4-BE49-F238E27FC236}">
                      <a16:creationId xmlns:a16="http://schemas.microsoft.com/office/drawing/2014/main" id="{717AA635-6841-4CAD-B5B5-A0E67E24D9C7}"/>
                    </a:ext>
                  </a:extLst>
                </p:cNvPr>
                <p:cNvCxnSpPr>
                  <a:cxnSpLocks/>
                  <a:stCxn id="55" idx="6"/>
                  <a:endCxn id="56" idx="2"/>
                </p:cNvCxnSpPr>
                <p:nvPr/>
              </p:nvCxnSpPr>
              <p:spPr>
                <a:xfrm>
                  <a:off x="1411778" y="4095402"/>
                  <a:ext cx="987829" cy="1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>
                  <a:extLst>
                    <a:ext uri="{FF2B5EF4-FFF2-40B4-BE49-F238E27FC236}">
                      <a16:creationId xmlns:a16="http://schemas.microsoft.com/office/drawing/2014/main" id="{705B8316-49D7-4A0E-98D7-30C8FABBEE24}"/>
                    </a:ext>
                  </a:extLst>
                </p:cNvPr>
                <p:cNvCxnSpPr>
                  <a:cxnSpLocks/>
                  <a:stCxn id="56" idx="6"/>
                </p:cNvCxnSpPr>
                <p:nvPr/>
              </p:nvCxnSpPr>
              <p:spPr>
                <a:xfrm>
                  <a:off x="2682239" y="4095403"/>
                  <a:ext cx="858982" cy="1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>
                  <a:extLst>
                    <a:ext uri="{FF2B5EF4-FFF2-40B4-BE49-F238E27FC236}">
                      <a16:creationId xmlns:a16="http://schemas.microsoft.com/office/drawing/2014/main" id="{587AE020-453B-41D0-B21F-62EC75B9CB7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552007" y="4228407"/>
                  <a:ext cx="0" cy="104186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Arrow Connector 48">
                <a:extLst>
                  <a:ext uri="{FF2B5EF4-FFF2-40B4-BE49-F238E27FC236}">
                    <a16:creationId xmlns:a16="http://schemas.microsoft.com/office/drawing/2014/main" id="{A662FC9B-4F09-46CB-80E4-6CFAE7428A01}"/>
                  </a:ext>
                </a:extLst>
              </p:cNvPr>
              <p:cNvCxnSpPr/>
              <p:nvPr/>
            </p:nvCxnSpPr>
            <p:spPr>
              <a:xfrm>
                <a:off x="8620948" y="3873729"/>
                <a:ext cx="811922" cy="0"/>
              </a:xfrm>
              <a:prstGeom prst="straightConnector1">
                <a:avLst/>
              </a:prstGeom>
              <a:ln w="19050" cap="flat" cmpd="sng" algn="ctr">
                <a:solidFill>
                  <a:schemeClr val="accent6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>
                <a:extLst>
                  <a:ext uri="{FF2B5EF4-FFF2-40B4-BE49-F238E27FC236}">
                    <a16:creationId xmlns:a16="http://schemas.microsoft.com/office/drawing/2014/main" id="{73B7697E-CBBB-40B2-9E4F-707BB0020C4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194274" y="4503525"/>
                <a:ext cx="0" cy="76120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EA742600-F35B-4DBB-80CC-3F903D6584CE}"/>
                  </a:ext>
                </a:extLst>
              </p:cNvPr>
              <p:cNvSpPr txBox="1"/>
              <p:nvPr/>
            </p:nvSpPr>
            <p:spPr>
              <a:xfrm>
                <a:off x="6363860" y="3941857"/>
                <a:ext cx="51007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/>
                  <a:t>W</a:t>
                </a:r>
                <a:endParaRPr lang="en-US" b="1" dirty="0"/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B15B3BA5-7095-4ECF-9EFE-A96CA357D240}"/>
                  </a:ext>
                </a:extLst>
              </p:cNvPr>
              <p:cNvSpPr txBox="1"/>
              <p:nvPr/>
            </p:nvSpPr>
            <p:spPr>
              <a:xfrm>
                <a:off x="8219304" y="5669276"/>
                <a:ext cx="35458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/>
                  <a:t>S</a:t>
                </a: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2D62250C-9287-4D4F-B74F-61095F5DF4BA}"/>
                  </a:ext>
                </a:extLst>
              </p:cNvPr>
              <p:cNvSpPr txBox="1"/>
              <p:nvPr/>
            </p:nvSpPr>
            <p:spPr>
              <a:xfrm>
                <a:off x="9963911" y="3941857"/>
                <a:ext cx="35939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/>
                  <a:t>E</a:t>
                </a:r>
                <a:endParaRPr lang="en-US" b="1" dirty="0"/>
              </a:p>
            </p:txBody>
          </p:sp>
        </p:grpSp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E76D0230-A0B6-496B-BEFB-1AFC2C5479DA}"/>
                </a:ext>
              </a:extLst>
            </p:cNvPr>
            <p:cNvSpPr/>
            <p:nvPr/>
          </p:nvSpPr>
          <p:spPr>
            <a:xfrm>
              <a:off x="10158737" y="2070144"/>
              <a:ext cx="832133" cy="32665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pkt1</a:t>
              </a:r>
            </a:p>
          </p:txBody>
        </p: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7DD386AA-39A6-426E-805B-500F8A2FD8BF}"/>
                </a:ext>
              </a:extLst>
            </p:cNvPr>
            <p:cNvSpPr/>
            <p:nvPr/>
          </p:nvSpPr>
          <p:spPr>
            <a:xfrm>
              <a:off x="8726784" y="3439851"/>
              <a:ext cx="832133" cy="32665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pkt2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524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B6176-F17A-4956-8494-F507B9EB3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9183" y="319232"/>
            <a:ext cx="8911687" cy="1280890"/>
          </a:xfrm>
        </p:spPr>
        <p:txBody>
          <a:bodyPr/>
          <a:lstStyle/>
          <a:p>
            <a:r>
              <a:rPr lang="en-US" dirty="0"/>
              <a:t>Arbitration in the Model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D747B82-15D6-437A-923D-572420A997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9865" y="1828800"/>
            <a:ext cx="5804104" cy="408242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Arbitration is based on the output direction</a:t>
            </a:r>
          </a:p>
          <a:p>
            <a:pPr>
              <a:lnSpc>
                <a:spcPct val="150000"/>
              </a:lnSpc>
            </a:pPr>
            <a:r>
              <a:rPr lang="en-US" dirty="0"/>
              <a:t>One of the packets is chosen to proceed while the second waits</a:t>
            </a:r>
          </a:p>
          <a:p>
            <a:pPr>
              <a:lnSpc>
                <a:spcPct val="150000"/>
              </a:lnSpc>
            </a:pPr>
            <a:r>
              <a:rPr lang="en-US" dirty="0"/>
              <a:t>However, to facilitate fairness, the model has to remember the decision at the previous step if there is another tie at that junction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D78A18-384E-407A-930B-E61928E39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E240-31DF-4608-8410-E6FF052E0787}" type="slidenum">
              <a:rPr lang="en-US" smtClean="0"/>
              <a:t>11</a:t>
            </a:fld>
            <a:endParaRPr lang="en-US" dirty="0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F35BF609-306E-4F06-A8E6-EDB1A38DC715}"/>
              </a:ext>
            </a:extLst>
          </p:cNvPr>
          <p:cNvGrpSpPr/>
          <p:nvPr/>
        </p:nvGrpSpPr>
        <p:grpSpPr>
          <a:xfrm>
            <a:off x="7740162" y="1937240"/>
            <a:ext cx="4142044" cy="2718411"/>
            <a:chOff x="7780325" y="2234590"/>
            <a:chExt cx="4142044" cy="2718411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68C56289-9A9F-4DF2-B66E-B20BAE6BD74A}"/>
                </a:ext>
              </a:extLst>
            </p:cNvPr>
            <p:cNvGrpSpPr/>
            <p:nvPr/>
          </p:nvGrpSpPr>
          <p:grpSpPr>
            <a:xfrm>
              <a:off x="7780325" y="2234590"/>
              <a:ext cx="4142044" cy="2718411"/>
              <a:chOff x="7780325" y="2234590"/>
              <a:chExt cx="4142044" cy="2718411"/>
            </a:xfrm>
          </p:grpSpPr>
          <p:grpSp>
            <p:nvGrpSpPr>
              <p:cNvPr id="47" name="Group 46">
                <a:extLst>
                  <a:ext uri="{FF2B5EF4-FFF2-40B4-BE49-F238E27FC236}">
                    <a16:creationId xmlns:a16="http://schemas.microsoft.com/office/drawing/2014/main" id="{82CB3B83-6E4C-4361-8E05-96DA9D09BE95}"/>
                  </a:ext>
                </a:extLst>
              </p:cNvPr>
              <p:cNvGrpSpPr/>
              <p:nvPr/>
            </p:nvGrpSpPr>
            <p:grpSpPr>
              <a:xfrm>
                <a:off x="7780325" y="2582382"/>
                <a:ext cx="4142044" cy="2370619"/>
                <a:chOff x="6363860" y="3941857"/>
                <a:chExt cx="3959445" cy="2250639"/>
              </a:xfrm>
            </p:grpSpPr>
            <p:grpSp>
              <p:nvGrpSpPr>
                <p:cNvPr id="50" name="Group 49">
                  <a:extLst>
                    <a:ext uri="{FF2B5EF4-FFF2-40B4-BE49-F238E27FC236}">
                      <a16:creationId xmlns:a16="http://schemas.microsoft.com/office/drawing/2014/main" id="{E701167F-0CE0-43EA-8047-D255E9CB0FDE}"/>
                    </a:ext>
                  </a:extLst>
                </p:cNvPr>
                <p:cNvGrpSpPr/>
                <p:nvPr/>
              </p:nvGrpSpPr>
              <p:grpSpPr>
                <a:xfrm>
                  <a:off x="7020795" y="4081546"/>
                  <a:ext cx="2694707" cy="1493520"/>
                  <a:chOff x="1129146" y="3987336"/>
                  <a:chExt cx="2694707" cy="1493520"/>
                </a:xfrm>
              </p:grpSpPr>
              <p:sp>
                <p:nvSpPr>
                  <p:cNvPr id="56" name="Oval 55">
                    <a:extLst>
                      <a:ext uri="{FF2B5EF4-FFF2-40B4-BE49-F238E27FC236}">
                        <a16:creationId xmlns:a16="http://schemas.microsoft.com/office/drawing/2014/main" id="{2EEDAC65-9E5B-4F75-84F4-B58457474B70}"/>
                      </a:ext>
                    </a:extLst>
                  </p:cNvPr>
                  <p:cNvSpPr/>
                  <p:nvPr/>
                </p:nvSpPr>
                <p:spPr>
                  <a:xfrm>
                    <a:off x="2399607" y="5264725"/>
                    <a:ext cx="282632" cy="216131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7" name="Oval 56">
                    <a:extLst>
                      <a:ext uri="{FF2B5EF4-FFF2-40B4-BE49-F238E27FC236}">
                        <a16:creationId xmlns:a16="http://schemas.microsoft.com/office/drawing/2014/main" id="{F25F2E3B-219A-4F88-B072-DE823F5D5133}"/>
                      </a:ext>
                    </a:extLst>
                  </p:cNvPr>
                  <p:cNvSpPr/>
                  <p:nvPr/>
                </p:nvSpPr>
                <p:spPr>
                  <a:xfrm>
                    <a:off x="1129146" y="3987336"/>
                    <a:ext cx="282632" cy="216131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8" name="Oval 57">
                    <a:extLst>
                      <a:ext uri="{FF2B5EF4-FFF2-40B4-BE49-F238E27FC236}">
                        <a16:creationId xmlns:a16="http://schemas.microsoft.com/office/drawing/2014/main" id="{FABD5413-A90F-4D73-8476-BB0A40ED3DE0}"/>
                      </a:ext>
                    </a:extLst>
                  </p:cNvPr>
                  <p:cNvSpPr/>
                  <p:nvPr/>
                </p:nvSpPr>
                <p:spPr>
                  <a:xfrm>
                    <a:off x="2399607" y="3987337"/>
                    <a:ext cx="282632" cy="216131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9" name="Oval 58">
                    <a:extLst>
                      <a:ext uri="{FF2B5EF4-FFF2-40B4-BE49-F238E27FC236}">
                        <a16:creationId xmlns:a16="http://schemas.microsoft.com/office/drawing/2014/main" id="{74CB0840-9A26-42C8-A41A-726A525D684D}"/>
                      </a:ext>
                    </a:extLst>
                  </p:cNvPr>
                  <p:cNvSpPr/>
                  <p:nvPr/>
                </p:nvSpPr>
                <p:spPr>
                  <a:xfrm>
                    <a:off x="3541221" y="3987337"/>
                    <a:ext cx="282632" cy="216131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cxnSp>
                <p:nvCxnSpPr>
                  <p:cNvPr id="60" name="Straight Connector 59">
                    <a:extLst>
                      <a:ext uri="{FF2B5EF4-FFF2-40B4-BE49-F238E27FC236}">
                        <a16:creationId xmlns:a16="http://schemas.microsoft.com/office/drawing/2014/main" id="{B5146D5E-972F-4A8B-B76D-EC97E779842E}"/>
                      </a:ext>
                    </a:extLst>
                  </p:cNvPr>
                  <p:cNvCxnSpPr>
                    <a:cxnSpLocks/>
                    <a:stCxn id="57" idx="6"/>
                    <a:endCxn id="58" idx="2"/>
                  </p:cNvCxnSpPr>
                  <p:nvPr/>
                </p:nvCxnSpPr>
                <p:spPr>
                  <a:xfrm>
                    <a:off x="1411778" y="4095402"/>
                    <a:ext cx="987829" cy="1"/>
                  </a:xfrm>
                  <a:prstGeom prst="line">
                    <a:avLst/>
                  </a:prstGeom>
                  <a:ln w="762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60">
                    <a:extLst>
                      <a:ext uri="{FF2B5EF4-FFF2-40B4-BE49-F238E27FC236}">
                        <a16:creationId xmlns:a16="http://schemas.microsoft.com/office/drawing/2014/main" id="{68838FC4-A59B-4AFE-B554-4CA3C1911138}"/>
                      </a:ext>
                    </a:extLst>
                  </p:cNvPr>
                  <p:cNvCxnSpPr>
                    <a:cxnSpLocks/>
                    <a:stCxn id="58" idx="6"/>
                  </p:cNvCxnSpPr>
                  <p:nvPr/>
                </p:nvCxnSpPr>
                <p:spPr>
                  <a:xfrm>
                    <a:off x="2682239" y="4095403"/>
                    <a:ext cx="858982" cy="1"/>
                  </a:xfrm>
                  <a:prstGeom prst="line">
                    <a:avLst/>
                  </a:prstGeom>
                  <a:ln w="762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Straight Connector 61">
                    <a:extLst>
                      <a:ext uri="{FF2B5EF4-FFF2-40B4-BE49-F238E27FC236}">
                        <a16:creationId xmlns:a16="http://schemas.microsoft.com/office/drawing/2014/main" id="{72CEF6FA-A452-4991-BC0F-3F7869740E8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2552007" y="4228407"/>
                    <a:ext cx="0" cy="1041860"/>
                  </a:xfrm>
                  <a:prstGeom prst="line">
                    <a:avLst/>
                  </a:prstGeom>
                  <a:ln w="762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1" name="Straight Arrow Connector 50">
                  <a:extLst>
                    <a:ext uri="{FF2B5EF4-FFF2-40B4-BE49-F238E27FC236}">
                      <a16:creationId xmlns:a16="http://schemas.microsoft.com/office/drawing/2014/main" id="{CB22D6ED-FD96-46B7-9B6D-F8867791BE44}"/>
                    </a:ext>
                  </a:extLst>
                </p:cNvPr>
                <p:cNvCxnSpPr/>
                <p:nvPr/>
              </p:nvCxnSpPr>
              <p:spPr>
                <a:xfrm>
                  <a:off x="8620948" y="3943053"/>
                  <a:ext cx="811922" cy="0"/>
                </a:xfrm>
                <a:prstGeom prst="straightConnector1">
                  <a:avLst/>
                </a:prstGeom>
                <a:ln w="19050" cap="flat" cmpd="sng" algn="ctr">
                  <a:solidFill>
                    <a:schemeClr val="accent6"/>
                  </a:solidFill>
                  <a:prstDash val="solid"/>
                  <a:round/>
                  <a:headEnd type="none" w="med" len="med"/>
                  <a:tailEnd type="arrow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Arrow Connector 51">
                  <a:extLst>
                    <a:ext uri="{FF2B5EF4-FFF2-40B4-BE49-F238E27FC236}">
                      <a16:creationId xmlns:a16="http://schemas.microsoft.com/office/drawing/2014/main" id="{D9C79378-19F4-456C-9D21-61C4733CEA8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194274" y="4503525"/>
                  <a:ext cx="0" cy="761200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1C323A18-F7DB-48BA-A4E7-2863E338AB71}"/>
                    </a:ext>
                  </a:extLst>
                </p:cNvPr>
                <p:cNvSpPr txBox="1"/>
                <p:nvPr/>
              </p:nvSpPr>
              <p:spPr>
                <a:xfrm>
                  <a:off x="6363860" y="3941857"/>
                  <a:ext cx="510076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/>
                    <a:t>W</a:t>
                  </a:r>
                  <a:endParaRPr lang="en-US" b="1" dirty="0"/>
                </a:p>
              </p:txBody>
            </p:sp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080DBF70-AE57-4801-AEC6-91D1E1095880}"/>
                    </a:ext>
                  </a:extLst>
                </p:cNvPr>
                <p:cNvSpPr txBox="1"/>
                <p:nvPr/>
              </p:nvSpPr>
              <p:spPr>
                <a:xfrm>
                  <a:off x="8219304" y="5669276"/>
                  <a:ext cx="354584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/>
                    <a:t>S</a:t>
                  </a:r>
                </a:p>
              </p:txBody>
            </p:sp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A59DF839-A6AE-4B4A-BD76-2E2219BCE467}"/>
                    </a:ext>
                  </a:extLst>
                </p:cNvPr>
                <p:cNvSpPr txBox="1"/>
                <p:nvPr/>
              </p:nvSpPr>
              <p:spPr>
                <a:xfrm>
                  <a:off x="9963911" y="3941857"/>
                  <a:ext cx="359394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/>
                    <a:t>E</a:t>
                  </a:r>
                  <a:endParaRPr lang="en-US" b="1" dirty="0"/>
                </a:p>
              </p:txBody>
            </p:sp>
          </p:grpSp>
          <p:sp>
            <p:nvSpPr>
              <p:cNvPr id="48" name="Rectangle: Rounded Corners 47">
                <a:extLst>
                  <a:ext uri="{FF2B5EF4-FFF2-40B4-BE49-F238E27FC236}">
                    <a16:creationId xmlns:a16="http://schemas.microsoft.com/office/drawing/2014/main" id="{2562BF26-A2D7-4D5F-BFF6-B927A9C14862}"/>
                  </a:ext>
                </a:extLst>
              </p:cNvPr>
              <p:cNvSpPr/>
              <p:nvPr/>
            </p:nvSpPr>
            <p:spPr>
              <a:xfrm>
                <a:off x="8863020" y="2234590"/>
                <a:ext cx="832133" cy="32665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pkt3</a:t>
                </a:r>
              </a:p>
            </p:txBody>
          </p:sp>
          <p:sp>
            <p:nvSpPr>
              <p:cNvPr id="49" name="Rectangle: Rounded Corners 48">
                <a:extLst>
                  <a:ext uri="{FF2B5EF4-FFF2-40B4-BE49-F238E27FC236}">
                    <a16:creationId xmlns:a16="http://schemas.microsoft.com/office/drawing/2014/main" id="{AC1E1E55-614A-4EBA-B6FF-3E444E4F76BC}"/>
                  </a:ext>
                </a:extLst>
              </p:cNvPr>
              <p:cNvSpPr/>
              <p:nvPr/>
            </p:nvSpPr>
            <p:spPr>
              <a:xfrm>
                <a:off x="8726784" y="3439851"/>
                <a:ext cx="832133" cy="32665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pkt2</a:t>
                </a:r>
              </a:p>
            </p:txBody>
          </p:sp>
        </p:grp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D068A4BA-66A3-4B21-9EE1-C43722343334}"/>
                </a:ext>
              </a:extLst>
            </p:cNvPr>
            <p:cNvCxnSpPr>
              <a:cxnSpLocks/>
            </p:cNvCxnSpPr>
            <p:nvPr/>
          </p:nvCxnSpPr>
          <p:spPr>
            <a:xfrm>
              <a:off x="8941777" y="2655277"/>
              <a:ext cx="779560" cy="1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2CA8247A-9A11-4C2A-AFA3-6E6EAB51231C}"/>
              </a:ext>
            </a:extLst>
          </p:cNvPr>
          <p:cNvGrpSpPr/>
          <p:nvPr/>
        </p:nvGrpSpPr>
        <p:grpSpPr>
          <a:xfrm>
            <a:off x="7740162" y="1892574"/>
            <a:ext cx="4142044" cy="2763077"/>
            <a:chOff x="7780325" y="2189924"/>
            <a:chExt cx="4142044" cy="2763077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E2249B6F-F898-445F-914B-48AE984EBEAF}"/>
                </a:ext>
              </a:extLst>
            </p:cNvPr>
            <p:cNvGrpSpPr/>
            <p:nvPr/>
          </p:nvGrpSpPr>
          <p:grpSpPr>
            <a:xfrm>
              <a:off x="7780325" y="2189924"/>
              <a:ext cx="4142044" cy="2763077"/>
              <a:chOff x="7780325" y="2189924"/>
              <a:chExt cx="4142044" cy="2763077"/>
            </a:xfrm>
          </p:grpSpPr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8F580164-5F01-46C9-90D3-49748F085590}"/>
                  </a:ext>
                </a:extLst>
              </p:cNvPr>
              <p:cNvGrpSpPr/>
              <p:nvPr/>
            </p:nvGrpSpPr>
            <p:grpSpPr>
              <a:xfrm>
                <a:off x="7780325" y="2582382"/>
                <a:ext cx="4142044" cy="2370619"/>
                <a:chOff x="6363860" y="3941857"/>
                <a:chExt cx="3959445" cy="2250639"/>
              </a:xfrm>
            </p:grpSpPr>
            <p:grpSp>
              <p:nvGrpSpPr>
                <p:cNvPr id="69" name="Group 68">
                  <a:extLst>
                    <a:ext uri="{FF2B5EF4-FFF2-40B4-BE49-F238E27FC236}">
                      <a16:creationId xmlns:a16="http://schemas.microsoft.com/office/drawing/2014/main" id="{F09AB4A8-FACC-4EA5-A91B-EF980071E72D}"/>
                    </a:ext>
                  </a:extLst>
                </p:cNvPr>
                <p:cNvGrpSpPr/>
                <p:nvPr/>
              </p:nvGrpSpPr>
              <p:grpSpPr>
                <a:xfrm>
                  <a:off x="7020795" y="4081546"/>
                  <a:ext cx="2694707" cy="1493520"/>
                  <a:chOff x="1129146" y="3987336"/>
                  <a:chExt cx="2694707" cy="1493520"/>
                </a:xfrm>
              </p:grpSpPr>
              <p:sp>
                <p:nvSpPr>
                  <p:cNvPr id="74" name="Oval 73">
                    <a:extLst>
                      <a:ext uri="{FF2B5EF4-FFF2-40B4-BE49-F238E27FC236}">
                        <a16:creationId xmlns:a16="http://schemas.microsoft.com/office/drawing/2014/main" id="{C8ED76F0-8557-4214-848D-4771CEF0B0D9}"/>
                      </a:ext>
                    </a:extLst>
                  </p:cNvPr>
                  <p:cNvSpPr/>
                  <p:nvPr/>
                </p:nvSpPr>
                <p:spPr>
                  <a:xfrm>
                    <a:off x="2399607" y="5264725"/>
                    <a:ext cx="282632" cy="216131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" name="Oval 74">
                    <a:extLst>
                      <a:ext uri="{FF2B5EF4-FFF2-40B4-BE49-F238E27FC236}">
                        <a16:creationId xmlns:a16="http://schemas.microsoft.com/office/drawing/2014/main" id="{72C95A83-9D44-452D-8657-4A64EFD69922}"/>
                      </a:ext>
                    </a:extLst>
                  </p:cNvPr>
                  <p:cNvSpPr/>
                  <p:nvPr/>
                </p:nvSpPr>
                <p:spPr>
                  <a:xfrm>
                    <a:off x="1129146" y="3987336"/>
                    <a:ext cx="282632" cy="216131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6" name="Oval 75">
                    <a:extLst>
                      <a:ext uri="{FF2B5EF4-FFF2-40B4-BE49-F238E27FC236}">
                        <a16:creationId xmlns:a16="http://schemas.microsoft.com/office/drawing/2014/main" id="{FB41DD81-3EF3-4399-B90F-8379186BA063}"/>
                      </a:ext>
                    </a:extLst>
                  </p:cNvPr>
                  <p:cNvSpPr/>
                  <p:nvPr/>
                </p:nvSpPr>
                <p:spPr>
                  <a:xfrm>
                    <a:off x="2399607" y="3987337"/>
                    <a:ext cx="282632" cy="216131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7" name="Oval 76">
                    <a:extLst>
                      <a:ext uri="{FF2B5EF4-FFF2-40B4-BE49-F238E27FC236}">
                        <a16:creationId xmlns:a16="http://schemas.microsoft.com/office/drawing/2014/main" id="{1A96CAD5-054E-4A38-8E7C-EE4267963623}"/>
                      </a:ext>
                    </a:extLst>
                  </p:cNvPr>
                  <p:cNvSpPr/>
                  <p:nvPr/>
                </p:nvSpPr>
                <p:spPr>
                  <a:xfrm>
                    <a:off x="3541221" y="3987337"/>
                    <a:ext cx="282632" cy="216131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cxnSp>
                <p:nvCxnSpPr>
                  <p:cNvPr id="78" name="Straight Connector 77">
                    <a:extLst>
                      <a:ext uri="{FF2B5EF4-FFF2-40B4-BE49-F238E27FC236}">
                        <a16:creationId xmlns:a16="http://schemas.microsoft.com/office/drawing/2014/main" id="{84994A23-E65C-46F4-9068-64598FF3ED15}"/>
                      </a:ext>
                    </a:extLst>
                  </p:cNvPr>
                  <p:cNvCxnSpPr>
                    <a:cxnSpLocks/>
                    <a:stCxn id="75" idx="6"/>
                    <a:endCxn id="76" idx="2"/>
                  </p:cNvCxnSpPr>
                  <p:nvPr/>
                </p:nvCxnSpPr>
                <p:spPr>
                  <a:xfrm>
                    <a:off x="1411778" y="4095402"/>
                    <a:ext cx="987829" cy="1"/>
                  </a:xfrm>
                  <a:prstGeom prst="line">
                    <a:avLst/>
                  </a:prstGeom>
                  <a:ln w="762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Straight Connector 78">
                    <a:extLst>
                      <a:ext uri="{FF2B5EF4-FFF2-40B4-BE49-F238E27FC236}">
                        <a16:creationId xmlns:a16="http://schemas.microsoft.com/office/drawing/2014/main" id="{7E42230C-DD65-4DDB-BE4F-C62F23199AC1}"/>
                      </a:ext>
                    </a:extLst>
                  </p:cNvPr>
                  <p:cNvCxnSpPr>
                    <a:cxnSpLocks/>
                    <a:stCxn id="76" idx="6"/>
                  </p:cNvCxnSpPr>
                  <p:nvPr/>
                </p:nvCxnSpPr>
                <p:spPr>
                  <a:xfrm>
                    <a:off x="2682239" y="4095403"/>
                    <a:ext cx="858982" cy="1"/>
                  </a:xfrm>
                  <a:prstGeom prst="line">
                    <a:avLst/>
                  </a:prstGeom>
                  <a:ln w="762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Straight Connector 79">
                    <a:extLst>
                      <a:ext uri="{FF2B5EF4-FFF2-40B4-BE49-F238E27FC236}">
                        <a16:creationId xmlns:a16="http://schemas.microsoft.com/office/drawing/2014/main" id="{E4AC0093-CDCE-4CCA-B82B-4C2255A405C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2552007" y="4228407"/>
                    <a:ext cx="0" cy="1041860"/>
                  </a:xfrm>
                  <a:prstGeom prst="line">
                    <a:avLst/>
                  </a:prstGeom>
                  <a:ln w="762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70" name="Straight Arrow Connector 69">
                  <a:extLst>
                    <a:ext uri="{FF2B5EF4-FFF2-40B4-BE49-F238E27FC236}">
                      <a16:creationId xmlns:a16="http://schemas.microsoft.com/office/drawing/2014/main" id="{71FB6593-B88A-47E7-8B3B-65FF0138AB1D}"/>
                    </a:ext>
                  </a:extLst>
                </p:cNvPr>
                <p:cNvCxnSpPr/>
                <p:nvPr/>
              </p:nvCxnSpPr>
              <p:spPr>
                <a:xfrm>
                  <a:off x="8620948" y="3943053"/>
                  <a:ext cx="811922" cy="0"/>
                </a:xfrm>
                <a:prstGeom prst="straightConnector1">
                  <a:avLst/>
                </a:prstGeom>
                <a:ln w="19050" cap="flat" cmpd="sng" algn="ctr">
                  <a:solidFill>
                    <a:schemeClr val="accent6"/>
                  </a:solidFill>
                  <a:prstDash val="solid"/>
                  <a:round/>
                  <a:headEnd type="none" w="med" len="med"/>
                  <a:tailEnd type="arrow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sp>
              <p:nvSpPr>
                <p:cNvPr id="71" name="TextBox 70">
                  <a:extLst>
                    <a:ext uri="{FF2B5EF4-FFF2-40B4-BE49-F238E27FC236}">
                      <a16:creationId xmlns:a16="http://schemas.microsoft.com/office/drawing/2014/main" id="{DF855F73-EF70-48CE-92AF-3728B8BAF57A}"/>
                    </a:ext>
                  </a:extLst>
                </p:cNvPr>
                <p:cNvSpPr txBox="1"/>
                <p:nvPr/>
              </p:nvSpPr>
              <p:spPr>
                <a:xfrm>
                  <a:off x="6363860" y="3941857"/>
                  <a:ext cx="510076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/>
                    <a:t>W</a:t>
                  </a:r>
                  <a:endParaRPr lang="en-US" b="1" dirty="0"/>
                </a:p>
              </p:txBody>
            </p:sp>
            <p:sp>
              <p:nvSpPr>
                <p:cNvPr id="72" name="TextBox 71">
                  <a:extLst>
                    <a:ext uri="{FF2B5EF4-FFF2-40B4-BE49-F238E27FC236}">
                      <a16:creationId xmlns:a16="http://schemas.microsoft.com/office/drawing/2014/main" id="{BE8488AE-2ADC-4064-802A-0A88B94A16F6}"/>
                    </a:ext>
                  </a:extLst>
                </p:cNvPr>
                <p:cNvSpPr txBox="1"/>
                <p:nvPr/>
              </p:nvSpPr>
              <p:spPr>
                <a:xfrm>
                  <a:off x="8219304" y="5669276"/>
                  <a:ext cx="354584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/>
                    <a:t>S</a:t>
                  </a:r>
                </a:p>
              </p:txBody>
            </p:sp>
            <p:sp>
              <p:nvSpPr>
                <p:cNvPr id="73" name="TextBox 72">
                  <a:extLst>
                    <a:ext uri="{FF2B5EF4-FFF2-40B4-BE49-F238E27FC236}">
                      <a16:creationId xmlns:a16="http://schemas.microsoft.com/office/drawing/2014/main" id="{A96B4A0F-B80A-469E-BC5C-29C24DF7B749}"/>
                    </a:ext>
                  </a:extLst>
                </p:cNvPr>
                <p:cNvSpPr txBox="1"/>
                <p:nvPr/>
              </p:nvSpPr>
              <p:spPr>
                <a:xfrm>
                  <a:off x="9963911" y="3941857"/>
                  <a:ext cx="359394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/>
                    <a:t>E</a:t>
                  </a:r>
                  <a:endParaRPr lang="en-US" b="1" dirty="0"/>
                </a:p>
              </p:txBody>
            </p:sp>
          </p:grpSp>
          <p:sp>
            <p:nvSpPr>
              <p:cNvPr id="67" name="Rectangle: Rounded Corners 66">
                <a:extLst>
                  <a:ext uri="{FF2B5EF4-FFF2-40B4-BE49-F238E27FC236}">
                    <a16:creationId xmlns:a16="http://schemas.microsoft.com/office/drawing/2014/main" id="{EDA8467C-F2E5-405B-B90E-392D3D7184F6}"/>
                  </a:ext>
                </a:extLst>
              </p:cNvPr>
              <p:cNvSpPr/>
              <p:nvPr/>
            </p:nvSpPr>
            <p:spPr>
              <a:xfrm>
                <a:off x="8863020" y="2234590"/>
                <a:ext cx="832133" cy="32665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pkt3</a:t>
                </a:r>
              </a:p>
            </p:txBody>
          </p:sp>
          <p:sp>
            <p:nvSpPr>
              <p:cNvPr id="68" name="Rectangle: Rounded Corners 67">
                <a:extLst>
                  <a:ext uri="{FF2B5EF4-FFF2-40B4-BE49-F238E27FC236}">
                    <a16:creationId xmlns:a16="http://schemas.microsoft.com/office/drawing/2014/main" id="{0BA32E1E-8E5C-43FD-BA1E-A19F893D0A42}"/>
                  </a:ext>
                </a:extLst>
              </p:cNvPr>
              <p:cNvSpPr/>
              <p:nvPr/>
            </p:nvSpPr>
            <p:spPr>
              <a:xfrm>
                <a:off x="10092273" y="2189924"/>
                <a:ext cx="832133" cy="32665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pkt2</a:t>
                </a:r>
              </a:p>
            </p:txBody>
          </p:sp>
        </p:grp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3850D9D1-C3EE-4E4C-98C8-E87FA64476DD}"/>
                </a:ext>
              </a:extLst>
            </p:cNvPr>
            <p:cNvCxnSpPr>
              <a:cxnSpLocks/>
            </p:cNvCxnSpPr>
            <p:nvPr/>
          </p:nvCxnSpPr>
          <p:spPr>
            <a:xfrm>
              <a:off x="8941777" y="2655277"/>
              <a:ext cx="779560" cy="1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3253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B6176-F17A-4956-8494-F507B9EB3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Arbitration in the Model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D747B82-15D6-437A-923D-572420A997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36436" y="1345223"/>
            <a:ext cx="3982910" cy="498523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Arbitration is based on the output direction</a:t>
            </a:r>
          </a:p>
          <a:p>
            <a:pPr>
              <a:lnSpc>
                <a:spcPct val="150000"/>
              </a:lnSpc>
            </a:pPr>
            <a:r>
              <a:rPr lang="en-US" dirty="0"/>
              <a:t>One of the packets is chosen to proceed while the second waits</a:t>
            </a:r>
          </a:p>
          <a:p>
            <a:pPr>
              <a:lnSpc>
                <a:spcPct val="150000"/>
              </a:lnSpc>
            </a:pPr>
            <a:r>
              <a:rPr lang="en-US" dirty="0"/>
              <a:t>However, to facilitate fairness, the model has to remember the decision at the previous step if there is another tie at that junction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Outlink – link in the output direction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Inputs – links with packets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St – statemap that stores previous step decisions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F2849-EAC4-4672-937F-5DE7ED8DDF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33646" y="1345223"/>
            <a:ext cx="6758354" cy="517866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(defun arbiter (outlink  inputs   st)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   (cond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((atom inputs)            (mv nil st))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((atom (cdr inputs))          (mv (car inputs) st))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(t      (let*    ((entry    (assoc-eq outlink st))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	                        (pref       (cdr entry)))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	              (if    (and  pref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		                       (member-eq   pref   inputs))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	                          (let* ((new-pref    (car  (remove-eq  pref  inputs)))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		                            (new-st  (update-alist   outlink  new-pref  st)))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		                     (mv pref new-st))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	                  (let* ((new-pref    (cadr inputs))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		                    (new-st   (update-alist   outlink   new-pref    st)))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	                       (mv (car inputs) new-st)))))))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D78A18-384E-407A-930B-E61928E39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E240-31DF-4608-8410-E6FF052E078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834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2B280B9-D4B2-45C3-A427-EB8BF7960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38698"/>
          </a:xfrm>
        </p:spPr>
        <p:txBody>
          <a:bodyPr>
            <a:normAutofit/>
          </a:bodyPr>
          <a:lstStyle/>
          <a:p>
            <a:r>
              <a:rPr lang="en-US" dirty="0"/>
              <a:t>Packet Routing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5065577-7AD4-4522-A997-1F0C569D0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342" y="1811215"/>
            <a:ext cx="4509295" cy="4853354"/>
          </a:xfrm>
        </p:spPr>
        <p:txBody>
          <a:bodyPr>
            <a:normAutofit/>
          </a:bodyPr>
          <a:lstStyle/>
          <a:p>
            <a:r>
              <a:rPr lang="en-US" dirty="0"/>
              <a:t>The network uses </a:t>
            </a:r>
            <a:r>
              <a:rPr lang="en-US" b="1" dirty="0"/>
              <a:t>Advanced Address Decoding</a:t>
            </a:r>
          </a:p>
          <a:p>
            <a:r>
              <a:rPr lang="en-US" dirty="0"/>
              <a:t>This means that the routing function calculates the next direction, i.e. turn-signal, a step before it makes the turn.</a:t>
            </a:r>
          </a:p>
          <a:p>
            <a:r>
              <a:rPr lang="en-US" dirty="0"/>
              <a:t>Comparison is made between the final destination of the packet and the address of next junction.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Turn_signal (pkt1) = East =&gt;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curr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Routing_function (dest1 dest2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curr </a:t>
            </a:r>
            <a:r>
              <a:rPr lang="en-US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final g) </a:t>
            </a:r>
            <a:r>
              <a:rPr lang="en-US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= (compare curr final) =&gt; East or South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C8DCC4-DE41-429C-BC28-859A39099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E240-31DF-4608-8410-E6FF052E0787}" type="slidenum">
              <a:rPr lang="en-US" smtClean="0"/>
              <a:t>13</a:t>
            </a:fld>
            <a:endParaRPr lang="en-US" dirty="0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9EE158D0-4B4A-4339-96AB-EACCE95AF77C}"/>
              </a:ext>
            </a:extLst>
          </p:cNvPr>
          <p:cNvGrpSpPr/>
          <p:nvPr/>
        </p:nvGrpSpPr>
        <p:grpSpPr>
          <a:xfrm>
            <a:off x="6642839" y="2035458"/>
            <a:ext cx="4743379" cy="3450197"/>
            <a:chOff x="4057900" y="2642004"/>
            <a:chExt cx="4743379" cy="3450197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F2C8C621-909B-4C12-8658-3175B9C5FE1D}"/>
                </a:ext>
              </a:extLst>
            </p:cNvPr>
            <p:cNvGrpSpPr/>
            <p:nvPr/>
          </p:nvGrpSpPr>
          <p:grpSpPr>
            <a:xfrm>
              <a:off x="5224242" y="3863984"/>
              <a:ext cx="3577037" cy="2228217"/>
              <a:chOff x="1129146" y="3873237"/>
              <a:chExt cx="3577037" cy="2091188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AA2FFF92-04CC-4DE0-9067-A460218D6CEF}"/>
                  </a:ext>
                </a:extLst>
              </p:cNvPr>
              <p:cNvGrpSpPr/>
              <p:nvPr/>
            </p:nvGrpSpPr>
            <p:grpSpPr>
              <a:xfrm>
                <a:off x="1129146" y="3987336"/>
                <a:ext cx="2694707" cy="1493520"/>
                <a:chOff x="1129146" y="3987336"/>
                <a:chExt cx="2694707" cy="1493520"/>
              </a:xfrm>
            </p:grpSpPr>
            <p:sp>
              <p:nvSpPr>
                <p:cNvPr id="16" name="Oval 15">
                  <a:extLst>
                    <a:ext uri="{FF2B5EF4-FFF2-40B4-BE49-F238E27FC236}">
                      <a16:creationId xmlns:a16="http://schemas.microsoft.com/office/drawing/2014/main" id="{EA001ADA-2F3D-49FD-A7F4-D40A9B5AF979}"/>
                    </a:ext>
                  </a:extLst>
                </p:cNvPr>
                <p:cNvSpPr/>
                <p:nvPr/>
              </p:nvSpPr>
              <p:spPr>
                <a:xfrm>
                  <a:off x="2399607" y="5264725"/>
                  <a:ext cx="282632" cy="21613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" name="Oval 16">
                  <a:extLst>
                    <a:ext uri="{FF2B5EF4-FFF2-40B4-BE49-F238E27FC236}">
                      <a16:creationId xmlns:a16="http://schemas.microsoft.com/office/drawing/2014/main" id="{BF4C2231-AD7C-463F-8D42-5263B8665696}"/>
                    </a:ext>
                  </a:extLst>
                </p:cNvPr>
                <p:cNvSpPr/>
                <p:nvPr/>
              </p:nvSpPr>
              <p:spPr>
                <a:xfrm>
                  <a:off x="1129146" y="3987336"/>
                  <a:ext cx="282632" cy="21613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" name="Oval 17">
                  <a:extLst>
                    <a:ext uri="{FF2B5EF4-FFF2-40B4-BE49-F238E27FC236}">
                      <a16:creationId xmlns:a16="http://schemas.microsoft.com/office/drawing/2014/main" id="{B71A94DA-4964-4292-8A97-8A14DCB62AB6}"/>
                    </a:ext>
                  </a:extLst>
                </p:cNvPr>
                <p:cNvSpPr/>
                <p:nvPr/>
              </p:nvSpPr>
              <p:spPr>
                <a:xfrm>
                  <a:off x="2399607" y="3987337"/>
                  <a:ext cx="282632" cy="21613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" name="Oval 18">
                  <a:extLst>
                    <a:ext uri="{FF2B5EF4-FFF2-40B4-BE49-F238E27FC236}">
                      <a16:creationId xmlns:a16="http://schemas.microsoft.com/office/drawing/2014/main" id="{8701C5BA-AD55-41E2-B3DC-859DA3BFB04B}"/>
                    </a:ext>
                  </a:extLst>
                </p:cNvPr>
                <p:cNvSpPr/>
                <p:nvPr/>
              </p:nvSpPr>
              <p:spPr>
                <a:xfrm>
                  <a:off x="3541221" y="3987337"/>
                  <a:ext cx="282632" cy="21613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084068E7-417D-4A6C-B111-A6FCBC91BE24}"/>
                    </a:ext>
                  </a:extLst>
                </p:cNvPr>
                <p:cNvCxnSpPr>
                  <a:cxnSpLocks/>
                  <a:stCxn id="17" idx="6"/>
                  <a:endCxn id="18" idx="2"/>
                </p:cNvCxnSpPr>
                <p:nvPr/>
              </p:nvCxnSpPr>
              <p:spPr>
                <a:xfrm>
                  <a:off x="1411778" y="4095402"/>
                  <a:ext cx="987829" cy="1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5BEBF3A3-C78D-48DB-924C-02F126C2D504}"/>
                    </a:ext>
                  </a:extLst>
                </p:cNvPr>
                <p:cNvCxnSpPr>
                  <a:cxnSpLocks/>
                  <a:stCxn id="18" idx="6"/>
                </p:cNvCxnSpPr>
                <p:nvPr/>
              </p:nvCxnSpPr>
              <p:spPr>
                <a:xfrm>
                  <a:off x="2682239" y="4095403"/>
                  <a:ext cx="858982" cy="1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33360519-CEF4-4961-9CC4-8221056C2BF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552007" y="4228407"/>
                  <a:ext cx="0" cy="104186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7E79274-CA11-4581-A205-D6F4DE9CC407}"/>
                  </a:ext>
                </a:extLst>
              </p:cNvPr>
              <p:cNvSpPr txBox="1"/>
              <p:nvPr/>
            </p:nvSpPr>
            <p:spPr>
              <a:xfrm>
                <a:off x="3854668" y="3883856"/>
                <a:ext cx="851515" cy="3755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>
                    <a:solidFill>
                      <a:schemeClr val="accent6"/>
                    </a:solidFill>
                  </a:rPr>
                  <a:t>dest1</a:t>
                </a:r>
                <a:endParaRPr lang="en-US" sz="1400" b="1" dirty="0">
                  <a:solidFill>
                    <a:schemeClr val="accent6"/>
                  </a:solidFill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B7F04D5-CFFE-45D4-9F98-FCC275DB65AA}"/>
                  </a:ext>
                </a:extLst>
              </p:cNvPr>
              <p:cNvSpPr txBox="1"/>
              <p:nvPr/>
            </p:nvSpPr>
            <p:spPr>
              <a:xfrm>
                <a:off x="2374715" y="5588921"/>
                <a:ext cx="851515" cy="3755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>
                    <a:solidFill>
                      <a:schemeClr val="accent6"/>
                    </a:solidFill>
                  </a:rPr>
                  <a:t>dest2</a:t>
                </a:r>
                <a:endParaRPr lang="en-US" sz="2800" b="1" dirty="0">
                  <a:solidFill>
                    <a:schemeClr val="accent6"/>
                  </a:solidFill>
                </a:endParaRPr>
              </a:p>
            </p:txBody>
          </p: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D9B074BC-E41C-4779-89F6-BF2CCA9E8068}"/>
                  </a:ext>
                </a:extLst>
              </p:cNvPr>
              <p:cNvCxnSpPr/>
              <p:nvPr/>
            </p:nvCxnSpPr>
            <p:spPr>
              <a:xfrm>
                <a:off x="1411778" y="3897996"/>
                <a:ext cx="1032163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E318D68A-870D-4BAE-A389-E4242E750CD7}"/>
                  </a:ext>
                </a:extLst>
              </p:cNvPr>
              <p:cNvCxnSpPr/>
              <p:nvPr/>
            </p:nvCxnSpPr>
            <p:spPr>
              <a:xfrm>
                <a:off x="2764467" y="3873237"/>
                <a:ext cx="811922" cy="0"/>
              </a:xfrm>
              <a:prstGeom prst="straightConnector1">
                <a:avLst/>
              </a:prstGeom>
              <a:ln w="19050" cap="flat" cmpd="sng" algn="ctr">
                <a:solidFill>
                  <a:schemeClr val="accent6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8BDB1815-F4C5-4622-8982-C6E21687C5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27234" y="4301062"/>
                <a:ext cx="11083" cy="989215"/>
              </a:xfrm>
              <a:prstGeom prst="straightConnector1">
                <a:avLst/>
              </a:prstGeom>
              <a:ln w="19050" cap="flat" cmpd="sng" algn="ctr">
                <a:solidFill>
                  <a:schemeClr val="accent6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162F1485-64E0-4C1C-8A5E-E1E1F5C326BF}"/>
                </a:ext>
              </a:extLst>
            </p:cNvPr>
            <p:cNvGrpSpPr/>
            <p:nvPr/>
          </p:nvGrpSpPr>
          <p:grpSpPr>
            <a:xfrm rot="10800000">
              <a:off x="4057900" y="2642004"/>
              <a:ext cx="2875513" cy="1591386"/>
              <a:chOff x="948340" y="3987337"/>
              <a:chExt cx="2875513" cy="1493519"/>
            </a:xfrm>
          </p:grpSpPr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DE2BABE8-7659-4E81-A99F-2E23272758CB}"/>
                  </a:ext>
                </a:extLst>
              </p:cNvPr>
              <p:cNvGrpSpPr/>
              <p:nvPr/>
            </p:nvGrpSpPr>
            <p:grpSpPr>
              <a:xfrm>
                <a:off x="2399607" y="3987337"/>
                <a:ext cx="1424246" cy="1493519"/>
                <a:chOff x="2399607" y="3987337"/>
                <a:chExt cx="1424246" cy="1493519"/>
              </a:xfrm>
            </p:grpSpPr>
            <p:sp>
              <p:nvSpPr>
                <p:cNvPr id="31" name="Oval 30">
                  <a:extLst>
                    <a:ext uri="{FF2B5EF4-FFF2-40B4-BE49-F238E27FC236}">
                      <a16:creationId xmlns:a16="http://schemas.microsoft.com/office/drawing/2014/main" id="{18007577-C76A-44C3-B557-9E9C76A02347}"/>
                    </a:ext>
                  </a:extLst>
                </p:cNvPr>
                <p:cNvSpPr/>
                <p:nvPr/>
              </p:nvSpPr>
              <p:spPr>
                <a:xfrm>
                  <a:off x="2399607" y="5264725"/>
                  <a:ext cx="282632" cy="21613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4" name="Oval 33">
                  <a:extLst>
                    <a:ext uri="{FF2B5EF4-FFF2-40B4-BE49-F238E27FC236}">
                      <a16:creationId xmlns:a16="http://schemas.microsoft.com/office/drawing/2014/main" id="{8A1C4013-6800-4C71-8A3C-E39E07E60565}"/>
                    </a:ext>
                  </a:extLst>
                </p:cNvPr>
                <p:cNvSpPr/>
                <p:nvPr/>
              </p:nvSpPr>
              <p:spPr>
                <a:xfrm>
                  <a:off x="3541221" y="3987337"/>
                  <a:ext cx="282632" cy="21613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833A3296-FFD8-4593-BE67-2E042DB132C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682239" y="4095403"/>
                  <a:ext cx="858982" cy="1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C7873CAF-E071-40E5-9C6D-95CA59996FA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552007" y="4228407"/>
                  <a:ext cx="0" cy="104186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7DEC904-8C75-477C-8F16-61269AB4E10E}"/>
                  </a:ext>
                </a:extLst>
              </p:cNvPr>
              <p:cNvSpPr txBox="1"/>
              <p:nvPr/>
            </p:nvSpPr>
            <p:spPr>
              <a:xfrm rot="10800000">
                <a:off x="948340" y="4346498"/>
                <a:ext cx="665567" cy="3755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>
                    <a:solidFill>
                      <a:schemeClr val="accent4">
                        <a:lumMod val="75000"/>
                      </a:schemeClr>
                    </a:solidFill>
                  </a:rPr>
                  <a:t>curr</a:t>
                </a:r>
                <a:endParaRPr lang="en-US" sz="1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0FD4595F-E61A-473E-84F9-17ABF906E919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2834967" y="4309265"/>
                <a:ext cx="783572" cy="0"/>
              </a:xfrm>
              <a:prstGeom prst="straightConnector1">
                <a:avLst/>
              </a:prstGeom>
              <a:ln w="19050">
                <a:headEnd type="none" w="med" len="med"/>
                <a:tailEnd type="arrow" w="med" len="med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</p:grp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3FCDB7AC-3232-4746-995E-F58D88BCFA12}"/>
              </a:ext>
            </a:extLst>
          </p:cNvPr>
          <p:cNvSpPr/>
          <p:nvPr/>
        </p:nvSpPr>
        <p:spPr>
          <a:xfrm>
            <a:off x="6790208" y="2819830"/>
            <a:ext cx="706241" cy="3672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pkt1</a:t>
            </a:r>
          </a:p>
        </p:txBody>
      </p:sp>
    </p:spTree>
    <p:extLst>
      <p:ext uri="{BB962C8B-B14F-4D97-AF65-F5344CB8AC3E}">
        <p14:creationId xmlns:p14="http://schemas.microsoft.com/office/powerpoint/2010/main" val="399640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2B280B9-D4B2-45C3-A427-EB8BF7960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8658" y="113805"/>
            <a:ext cx="4455844" cy="1240209"/>
          </a:xfrm>
        </p:spPr>
        <p:txBody>
          <a:bodyPr>
            <a:normAutofit/>
          </a:bodyPr>
          <a:lstStyle/>
          <a:p>
            <a:r>
              <a:rPr lang="en-US" dirty="0"/>
              <a:t>Routing Packet Traffic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5065577-7AD4-4522-A997-1F0C569D0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1149" y="1"/>
            <a:ext cx="6335860" cy="68579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(defun </a:t>
            </a:r>
            <a:r>
              <a:rPr lang="en-US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routing-normal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(dest1 dest2 curr final g)</a:t>
            </a:r>
          </a:p>
          <a:p>
            <a:pPr marL="0" indent="0" algn="just"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(let* ((dest1-x (car dest1))   (dest1-y (cadr dest1)        (dest2-x (car dest2))</a:t>
            </a:r>
          </a:p>
          <a:p>
            <a:pPr marL="0" indent="0" algn="just"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 (</a:t>
            </a:r>
            <a:r>
              <a:rPr lang="en-US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dir1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(get-direction curr dest1 g))    (</a:t>
            </a:r>
            <a:r>
              <a:rPr lang="en-US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dir2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(get-direction curr dest2 g))</a:t>
            </a:r>
          </a:p>
          <a:p>
            <a:pPr marL="0" indent="0" algn="just"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 (curr-x (car curr))         (curr-y (cadr curr))</a:t>
            </a:r>
          </a:p>
          <a:p>
            <a:pPr marL="0" indent="0" algn="just"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 (final-x (car final))         (final-y (cadr final)))</a:t>
            </a:r>
          </a:p>
          <a:p>
            <a:pPr marL="0" indent="0" algn="just"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(if (isTerminal dest1 curr g)</a:t>
            </a:r>
          </a:p>
          <a:p>
            <a:pPr marL="0" indent="0" algn="just"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       (if (equal dest1 final)          </a:t>
            </a:r>
            <a:r>
              <a:rPr lang="en-US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dir1</a:t>
            </a:r>
          </a:p>
          <a:p>
            <a:pPr marL="0" indent="0" algn="just"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	                 (if (isTerminal dest2 curr g)</a:t>
            </a:r>
          </a:p>
          <a:p>
            <a:pPr marL="0" indent="0" algn="just"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	              	(if (equal dest2 final)       </a:t>
            </a:r>
            <a:r>
              <a:rPr lang="en-US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dir2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(cw "Bad route "))</a:t>
            </a:r>
          </a:p>
          <a:p>
            <a:pPr marL="0" indent="0" algn="just"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                  </a:t>
            </a:r>
            <a:r>
              <a:rPr lang="en-US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dir2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))</a:t>
            </a:r>
          </a:p>
          <a:p>
            <a:pPr marL="0" indent="0" algn="just"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   (if (isTerminal dest2 curr g)</a:t>
            </a:r>
          </a:p>
          <a:p>
            <a:pPr marL="0" indent="0" algn="just"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		(if (equal dest2 final)          </a:t>
            </a:r>
            <a:r>
              <a:rPr lang="en-US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dir2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</a:t>
            </a:r>
            <a:r>
              <a:rPr lang="en-US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dir1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	        (cond      ((&lt; curr-y final-y)              </a:t>
            </a:r>
          </a:p>
          <a:p>
            <a:pPr marL="0" indent="0" algn="just"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				(if (&lt; curr-y dest1-y)        </a:t>
            </a:r>
            <a:r>
              <a:rPr lang="en-US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dir1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</a:t>
            </a:r>
            <a:r>
              <a:rPr lang="en-US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dir2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))</a:t>
            </a:r>
          </a:p>
          <a:p>
            <a:pPr marL="0" indent="0" algn="just"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			  ((&gt; curr-y final-y)  </a:t>
            </a:r>
          </a:p>
          <a:p>
            <a:pPr marL="0" indent="0" algn="just"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				(if (&gt; curr-y dest1-y)        </a:t>
            </a:r>
            <a:r>
              <a:rPr lang="en-US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dir1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</a:t>
            </a:r>
            <a:r>
              <a:rPr lang="en-US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dir2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))</a:t>
            </a:r>
          </a:p>
          <a:p>
            <a:pPr marL="0" indent="0" algn="just"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		             ((&lt; curr-x final-x) </a:t>
            </a:r>
          </a:p>
          <a:p>
            <a:pPr marL="0" indent="0" algn="just"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				(if (&lt; dest1-x dest2-x)     </a:t>
            </a:r>
            <a:r>
              <a:rPr lang="en-US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dir2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</a:t>
            </a:r>
            <a:r>
              <a:rPr lang="en-US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dir1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))</a:t>
            </a:r>
          </a:p>
          <a:p>
            <a:pPr marL="0" indent="0" algn="just"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		            ((&gt; curr-x final-x) </a:t>
            </a:r>
          </a:p>
          <a:p>
            <a:pPr marL="0" indent="0" algn="just"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				(if (&lt; dest1-x dest2-x)     </a:t>
            </a:r>
            <a:r>
              <a:rPr lang="en-US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dir1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</a:t>
            </a:r>
            <a:r>
              <a:rPr lang="en-US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dir2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)))))))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C8DCC4-DE41-429C-BC28-859A39099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E240-31DF-4608-8410-E6FF052E0787}" type="slidenum">
              <a:rPr lang="en-US" smtClean="0"/>
              <a:t>14</a:t>
            </a:fld>
            <a:endParaRPr lang="en-US" dirty="0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3FCDB7AC-3232-4746-995E-F58D88BCFA12}"/>
              </a:ext>
            </a:extLst>
          </p:cNvPr>
          <p:cNvSpPr/>
          <p:nvPr/>
        </p:nvSpPr>
        <p:spPr>
          <a:xfrm>
            <a:off x="1360157" y="2910263"/>
            <a:ext cx="706241" cy="3422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pkt1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E1930506-25D0-4F3D-9C68-36FB610485BB}"/>
              </a:ext>
            </a:extLst>
          </p:cNvPr>
          <p:cNvGrpSpPr/>
          <p:nvPr/>
        </p:nvGrpSpPr>
        <p:grpSpPr>
          <a:xfrm>
            <a:off x="1156439" y="2114589"/>
            <a:ext cx="4743379" cy="3450197"/>
            <a:chOff x="4057900" y="2642004"/>
            <a:chExt cx="4743379" cy="3450197"/>
          </a:xfrm>
        </p:grpSpPr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CA1BCCC5-58D2-4982-8A9F-979DCAB982A4}"/>
                </a:ext>
              </a:extLst>
            </p:cNvPr>
            <p:cNvGrpSpPr/>
            <p:nvPr/>
          </p:nvGrpSpPr>
          <p:grpSpPr>
            <a:xfrm>
              <a:off x="5224242" y="3863984"/>
              <a:ext cx="3577037" cy="2228217"/>
              <a:chOff x="1129146" y="3873237"/>
              <a:chExt cx="3577037" cy="2091188"/>
            </a:xfrm>
          </p:grpSpPr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B54017A9-28B4-4ACD-9F4B-F326E29550E0}"/>
                  </a:ext>
                </a:extLst>
              </p:cNvPr>
              <p:cNvGrpSpPr/>
              <p:nvPr/>
            </p:nvGrpSpPr>
            <p:grpSpPr>
              <a:xfrm>
                <a:off x="1129146" y="3987336"/>
                <a:ext cx="2694707" cy="1493520"/>
                <a:chOff x="1129146" y="3987336"/>
                <a:chExt cx="2694707" cy="1493520"/>
              </a:xfrm>
            </p:grpSpPr>
            <p:sp>
              <p:nvSpPr>
                <p:cNvPr id="76" name="Oval 75">
                  <a:extLst>
                    <a:ext uri="{FF2B5EF4-FFF2-40B4-BE49-F238E27FC236}">
                      <a16:creationId xmlns:a16="http://schemas.microsoft.com/office/drawing/2014/main" id="{FF97DA3A-7D53-4D95-A6DA-72C3C29779F9}"/>
                    </a:ext>
                  </a:extLst>
                </p:cNvPr>
                <p:cNvSpPr/>
                <p:nvPr/>
              </p:nvSpPr>
              <p:spPr>
                <a:xfrm>
                  <a:off x="2399607" y="5264725"/>
                  <a:ext cx="282632" cy="21613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7" name="Oval 76">
                  <a:extLst>
                    <a:ext uri="{FF2B5EF4-FFF2-40B4-BE49-F238E27FC236}">
                      <a16:creationId xmlns:a16="http://schemas.microsoft.com/office/drawing/2014/main" id="{6A2339BC-190A-400C-9B7F-7939F8BFBF41}"/>
                    </a:ext>
                  </a:extLst>
                </p:cNvPr>
                <p:cNvSpPr/>
                <p:nvPr/>
              </p:nvSpPr>
              <p:spPr>
                <a:xfrm>
                  <a:off x="1129146" y="3987336"/>
                  <a:ext cx="282632" cy="21613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8" name="Oval 77">
                  <a:extLst>
                    <a:ext uri="{FF2B5EF4-FFF2-40B4-BE49-F238E27FC236}">
                      <a16:creationId xmlns:a16="http://schemas.microsoft.com/office/drawing/2014/main" id="{27740ABD-5D39-40BC-B919-36D3BBA82BE8}"/>
                    </a:ext>
                  </a:extLst>
                </p:cNvPr>
                <p:cNvSpPr/>
                <p:nvPr/>
              </p:nvSpPr>
              <p:spPr>
                <a:xfrm>
                  <a:off x="2399607" y="3987337"/>
                  <a:ext cx="282632" cy="21613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Oval 78">
                  <a:extLst>
                    <a:ext uri="{FF2B5EF4-FFF2-40B4-BE49-F238E27FC236}">
                      <a16:creationId xmlns:a16="http://schemas.microsoft.com/office/drawing/2014/main" id="{CC954C76-064C-4329-A57E-C421BAB94201}"/>
                    </a:ext>
                  </a:extLst>
                </p:cNvPr>
                <p:cNvSpPr/>
                <p:nvPr/>
              </p:nvSpPr>
              <p:spPr>
                <a:xfrm>
                  <a:off x="3541221" y="3987337"/>
                  <a:ext cx="282632" cy="21613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80" name="Straight Connector 79">
                  <a:extLst>
                    <a:ext uri="{FF2B5EF4-FFF2-40B4-BE49-F238E27FC236}">
                      <a16:creationId xmlns:a16="http://schemas.microsoft.com/office/drawing/2014/main" id="{45F35766-5810-4E7D-B9F3-B7F52400A2E7}"/>
                    </a:ext>
                  </a:extLst>
                </p:cNvPr>
                <p:cNvCxnSpPr>
                  <a:cxnSpLocks/>
                  <a:stCxn id="77" idx="6"/>
                  <a:endCxn id="78" idx="2"/>
                </p:cNvCxnSpPr>
                <p:nvPr/>
              </p:nvCxnSpPr>
              <p:spPr>
                <a:xfrm>
                  <a:off x="1411778" y="4095402"/>
                  <a:ext cx="987829" cy="1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>
                  <a:extLst>
                    <a:ext uri="{FF2B5EF4-FFF2-40B4-BE49-F238E27FC236}">
                      <a16:creationId xmlns:a16="http://schemas.microsoft.com/office/drawing/2014/main" id="{DCBA7584-76FA-4926-9EC1-C79038221478}"/>
                    </a:ext>
                  </a:extLst>
                </p:cNvPr>
                <p:cNvCxnSpPr>
                  <a:cxnSpLocks/>
                  <a:stCxn id="78" idx="6"/>
                </p:cNvCxnSpPr>
                <p:nvPr/>
              </p:nvCxnSpPr>
              <p:spPr>
                <a:xfrm>
                  <a:off x="2682239" y="4095403"/>
                  <a:ext cx="858982" cy="1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>
                  <a:extLst>
                    <a:ext uri="{FF2B5EF4-FFF2-40B4-BE49-F238E27FC236}">
                      <a16:creationId xmlns:a16="http://schemas.microsoft.com/office/drawing/2014/main" id="{936EEB59-47BC-415C-9F19-33159FAEEFB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552007" y="4228407"/>
                  <a:ext cx="0" cy="104186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2089625E-4F52-4665-A242-93910F6373C8}"/>
                  </a:ext>
                </a:extLst>
              </p:cNvPr>
              <p:cNvSpPr txBox="1"/>
              <p:nvPr/>
            </p:nvSpPr>
            <p:spPr>
              <a:xfrm>
                <a:off x="3854668" y="3883856"/>
                <a:ext cx="851515" cy="3755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>
                    <a:solidFill>
                      <a:schemeClr val="accent6"/>
                    </a:solidFill>
                  </a:rPr>
                  <a:t>dest1</a:t>
                </a:r>
                <a:endParaRPr lang="en-US" sz="1400" b="1" dirty="0">
                  <a:solidFill>
                    <a:schemeClr val="accent6"/>
                  </a:solidFill>
                </a:endParaRPr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8C43D747-197A-448D-AD52-B904D1E89CB0}"/>
                  </a:ext>
                </a:extLst>
              </p:cNvPr>
              <p:cNvSpPr txBox="1"/>
              <p:nvPr/>
            </p:nvSpPr>
            <p:spPr>
              <a:xfrm>
                <a:off x="2374715" y="5588921"/>
                <a:ext cx="851515" cy="3755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>
                    <a:solidFill>
                      <a:schemeClr val="accent6"/>
                    </a:solidFill>
                  </a:rPr>
                  <a:t>dest2</a:t>
                </a:r>
                <a:endParaRPr lang="en-US" sz="2800" b="1" dirty="0">
                  <a:solidFill>
                    <a:schemeClr val="accent6"/>
                  </a:solidFill>
                </a:endParaRPr>
              </a:p>
            </p:txBody>
          </p:sp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79990071-0CCF-4F62-BA76-0C569244FFD3}"/>
                  </a:ext>
                </a:extLst>
              </p:cNvPr>
              <p:cNvCxnSpPr/>
              <p:nvPr/>
            </p:nvCxnSpPr>
            <p:spPr>
              <a:xfrm>
                <a:off x="1411778" y="3897996"/>
                <a:ext cx="1032163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74" name="Straight Arrow Connector 73">
                <a:extLst>
                  <a:ext uri="{FF2B5EF4-FFF2-40B4-BE49-F238E27FC236}">
                    <a16:creationId xmlns:a16="http://schemas.microsoft.com/office/drawing/2014/main" id="{2CE90DB9-86C1-41E8-9A02-B6AA75545068}"/>
                  </a:ext>
                </a:extLst>
              </p:cNvPr>
              <p:cNvCxnSpPr/>
              <p:nvPr/>
            </p:nvCxnSpPr>
            <p:spPr>
              <a:xfrm>
                <a:off x="2764467" y="3873237"/>
                <a:ext cx="811922" cy="0"/>
              </a:xfrm>
              <a:prstGeom prst="straightConnector1">
                <a:avLst/>
              </a:prstGeom>
              <a:ln w="19050" cap="flat" cmpd="sng" algn="ctr">
                <a:solidFill>
                  <a:schemeClr val="accent6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75" name="Straight Arrow Connector 74">
                <a:extLst>
                  <a:ext uri="{FF2B5EF4-FFF2-40B4-BE49-F238E27FC236}">
                    <a16:creationId xmlns:a16="http://schemas.microsoft.com/office/drawing/2014/main" id="{9D8F4297-BC7E-4731-AF9B-9F254B9AB6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27234" y="4301062"/>
                <a:ext cx="11083" cy="989215"/>
              </a:xfrm>
              <a:prstGeom prst="straightConnector1">
                <a:avLst/>
              </a:prstGeom>
              <a:ln w="19050" cap="flat" cmpd="sng" algn="ctr">
                <a:solidFill>
                  <a:schemeClr val="accent6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46751090-E09B-40FA-9C1B-07801C629F1A}"/>
                </a:ext>
              </a:extLst>
            </p:cNvPr>
            <p:cNvGrpSpPr/>
            <p:nvPr/>
          </p:nvGrpSpPr>
          <p:grpSpPr>
            <a:xfrm rot="10800000">
              <a:off x="4057900" y="2642004"/>
              <a:ext cx="2875513" cy="1591386"/>
              <a:chOff x="948340" y="3987337"/>
              <a:chExt cx="2875513" cy="1493519"/>
            </a:xfrm>
          </p:grpSpPr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A9DA0847-D15D-4CDF-B744-30C9648F0F64}"/>
                  </a:ext>
                </a:extLst>
              </p:cNvPr>
              <p:cNvGrpSpPr/>
              <p:nvPr/>
            </p:nvGrpSpPr>
            <p:grpSpPr>
              <a:xfrm>
                <a:off x="2399607" y="3987337"/>
                <a:ext cx="1424246" cy="1493519"/>
                <a:chOff x="2399607" y="3987337"/>
                <a:chExt cx="1424246" cy="1493519"/>
              </a:xfrm>
            </p:grpSpPr>
            <p:sp>
              <p:nvSpPr>
                <p:cNvPr id="66" name="Oval 65">
                  <a:extLst>
                    <a:ext uri="{FF2B5EF4-FFF2-40B4-BE49-F238E27FC236}">
                      <a16:creationId xmlns:a16="http://schemas.microsoft.com/office/drawing/2014/main" id="{924C9C26-4DCD-422B-86CE-54496BBA49D3}"/>
                    </a:ext>
                  </a:extLst>
                </p:cNvPr>
                <p:cNvSpPr/>
                <p:nvPr/>
              </p:nvSpPr>
              <p:spPr>
                <a:xfrm>
                  <a:off x="2399607" y="5264725"/>
                  <a:ext cx="282632" cy="21613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7" name="Oval 66">
                  <a:extLst>
                    <a:ext uri="{FF2B5EF4-FFF2-40B4-BE49-F238E27FC236}">
                      <a16:creationId xmlns:a16="http://schemas.microsoft.com/office/drawing/2014/main" id="{A3447CE1-7D05-4FBD-B138-579A3EACCFD0}"/>
                    </a:ext>
                  </a:extLst>
                </p:cNvPr>
                <p:cNvSpPr/>
                <p:nvPr/>
              </p:nvSpPr>
              <p:spPr>
                <a:xfrm>
                  <a:off x="3541221" y="3987337"/>
                  <a:ext cx="282632" cy="21613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68" name="Straight Connector 67">
                  <a:extLst>
                    <a:ext uri="{FF2B5EF4-FFF2-40B4-BE49-F238E27FC236}">
                      <a16:creationId xmlns:a16="http://schemas.microsoft.com/office/drawing/2014/main" id="{EA10EFCF-4180-499A-9E47-32DD31C78EA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682239" y="4095403"/>
                  <a:ext cx="858982" cy="1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>
                  <a:extLst>
                    <a:ext uri="{FF2B5EF4-FFF2-40B4-BE49-F238E27FC236}">
                      <a16:creationId xmlns:a16="http://schemas.microsoft.com/office/drawing/2014/main" id="{06DD72D1-3BE0-471E-BA5D-6DC5807EAEB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552007" y="4228407"/>
                  <a:ext cx="0" cy="104186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DBA82234-5BDC-492F-A912-9E8A43C07E59}"/>
                  </a:ext>
                </a:extLst>
              </p:cNvPr>
              <p:cNvSpPr txBox="1"/>
              <p:nvPr/>
            </p:nvSpPr>
            <p:spPr>
              <a:xfrm rot="10800000">
                <a:off x="948340" y="4346498"/>
                <a:ext cx="665567" cy="3755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>
                    <a:solidFill>
                      <a:schemeClr val="accent4">
                        <a:lumMod val="75000"/>
                      </a:schemeClr>
                    </a:solidFill>
                  </a:rPr>
                  <a:t>curr</a:t>
                </a:r>
                <a:endParaRPr lang="en-US" sz="1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65" name="Straight Arrow Connector 64">
                <a:extLst>
                  <a:ext uri="{FF2B5EF4-FFF2-40B4-BE49-F238E27FC236}">
                    <a16:creationId xmlns:a16="http://schemas.microsoft.com/office/drawing/2014/main" id="{5D6A795E-59B3-4E7D-9D0A-7EEA4FB45DB8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2834967" y="4309265"/>
                <a:ext cx="783572" cy="0"/>
              </a:xfrm>
              <a:prstGeom prst="straightConnector1">
                <a:avLst/>
              </a:prstGeom>
              <a:ln w="19050">
                <a:headEnd type="none" w="med" len="med"/>
                <a:tailEnd type="arrow" w="med" len="med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210857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A97E2-2450-4CB0-8E3C-7DE582311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3648" y="180970"/>
            <a:ext cx="8911687" cy="606812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141D4-57A5-4798-A975-66D75D850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9929" y="1054191"/>
            <a:ext cx="4550259" cy="2055569"/>
          </a:xfrm>
        </p:spPr>
        <p:txBody>
          <a:bodyPr>
            <a:normAutofit/>
          </a:bodyPr>
          <a:lstStyle/>
          <a:p>
            <a:r>
              <a:rPr lang="pt-BR" dirty="0">
                <a:latin typeface="Cambria Math" panose="02040503050406030204" pitchFamily="18" charset="0"/>
                <a:ea typeface="Cambria Math" panose="02040503050406030204" pitchFamily="18" charset="0"/>
              </a:rPr>
              <a:t>Linkmap before execution</a:t>
            </a:r>
          </a:p>
          <a:p>
            <a:pPr marL="0" indent="0">
              <a:buNone/>
            </a:pPr>
            <a:r>
              <a:rPr lang="pt-BR" dirty="0">
                <a:latin typeface="Cambria Math" panose="02040503050406030204" pitchFamily="18" charset="0"/>
                <a:ea typeface="Cambria Math" panose="02040503050406030204" pitchFamily="18" charset="0"/>
              </a:rPr>
              <a:t>(S02 (E (12 2) (0 2) data))</a:t>
            </a:r>
          </a:p>
          <a:p>
            <a:pPr marL="0" indent="0">
              <a:buNone/>
            </a:pPr>
            <a:r>
              <a:rPr lang="pl-PL" dirty="0">
                <a:latin typeface="Cambria Math" panose="02040503050406030204" pitchFamily="18" charset="0"/>
                <a:ea typeface="Cambria Math" panose="02040503050406030204" pitchFamily="18" charset="0"/>
              </a:rPr>
              <a:t>(T83 (W (3 4) (8 3) data))</a:t>
            </a:r>
            <a:endParaRPr lang="pt-BR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(T68 (E (12 2) (6 8) data))</a:t>
            </a:r>
          </a:p>
          <a:p>
            <a:pPr marL="0" indent="0">
              <a:buNone/>
            </a:pP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endParaRPr lang="pt-BR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057B93-4389-4CEB-A9D5-959E9105A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E240-31DF-4608-8410-E6FF052E0787}" type="slidenum">
              <a:rPr lang="en-US" smtClean="0"/>
              <a:t>15</a:t>
            </a:fld>
            <a:endParaRPr lang="en-US" dirty="0"/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7217552C-E4FD-4D0E-8F66-DA437E0AA916}"/>
              </a:ext>
            </a:extLst>
          </p:cNvPr>
          <p:cNvGrpSpPr/>
          <p:nvPr/>
        </p:nvGrpSpPr>
        <p:grpSpPr>
          <a:xfrm>
            <a:off x="712955" y="795521"/>
            <a:ext cx="6013315" cy="4786149"/>
            <a:chOff x="3289087" y="1394594"/>
            <a:chExt cx="6013315" cy="4786149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0010D95-DF10-41E6-893D-E31136FC7087}"/>
                </a:ext>
              </a:extLst>
            </p:cNvPr>
            <p:cNvSpPr txBox="1"/>
            <p:nvPr/>
          </p:nvSpPr>
          <p:spPr>
            <a:xfrm>
              <a:off x="6298165" y="1394594"/>
              <a:ext cx="48282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(6 8)</a:t>
              </a:r>
            </a:p>
          </p:txBody>
        </p: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F0C2B7E2-151C-4A93-B7FA-9EE398A7E61A}"/>
                </a:ext>
              </a:extLst>
            </p:cNvPr>
            <p:cNvGrpSpPr/>
            <p:nvPr/>
          </p:nvGrpSpPr>
          <p:grpSpPr>
            <a:xfrm>
              <a:off x="3289087" y="1566490"/>
              <a:ext cx="6013315" cy="4614253"/>
              <a:chOff x="3289087" y="1566490"/>
              <a:chExt cx="6013315" cy="4614253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0A8C0930-18F7-4AFE-8640-5E1572FEE5DA}"/>
                  </a:ext>
                </a:extLst>
              </p:cNvPr>
              <p:cNvGrpSpPr/>
              <p:nvPr/>
            </p:nvGrpSpPr>
            <p:grpSpPr>
              <a:xfrm>
                <a:off x="3581077" y="1566490"/>
                <a:ext cx="5570602" cy="4344904"/>
                <a:chOff x="5829300" y="1205086"/>
                <a:chExt cx="6024073" cy="4887445"/>
              </a:xfrm>
              <a:solidFill>
                <a:schemeClr val="tx2"/>
              </a:solidFill>
            </p:grpSpPr>
            <p:grpSp>
              <p:nvGrpSpPr>
                <p:cNvPr id="32" name="Group 31">
                  <a:extLst>
                    <a:ext uri="{FF2B5EF4-FFF2-40B4-BE49-F238E27FC236}">
                      <a16:creationId xmlns:a16="http://schemas.microsoft.com/office/drawing/2014/main" id="{4D98D462-D672-4ECA-9E29-CF8376BE4D9C}"/>
                    </a:ext>
                  </a:extLst>
                </p:cNvPr>
                <p:cNvGrpSpPr/>
                <p:nvPr/>
              </p:nvGrpSpPr>
              <p:grpSpPr>
                <a:xfrm>
                  <a:off x="5829300" y="2382093"/>
                  <a:ext cx="6024073" cy="2516362"/>
                  <a:chOff x="5679831" y="2056080"/>
                  <a:chExt cx="6024073" cy="2516362"/>
                </a:xfrm>
                <a:grpFill/>
              </p:grpSpPr>
              <p:grpSp>
                <p:nvGrpSpPr>
                  <p:cNvPr id="57" name="Group 56">
                    <a:extLst>
                      <a:ext uri="{FF2B5EF4-FFF2-40B4-BE49-F238E27FC236}">
                        <a16:creationId xmlns:a16="http://schemas.microsoft.com/office/drawing/2014/main" id="{F1390CA6-56D6-479E-AF96-AD8D296F4E8B}"/>
                      </a:ext>
                    </a:extLst>
                  </p:cNvPr>
                  <p:cNvGrpSpPr/>
                  <p:nvPr/>
                </p:nvGrpSpPr>
                <p:grpSpPr>
                  <a:xfrm>
                    <a:off x="5679831" y="2056080"/>
                    <a:ext cx="6024073" cy="159211"/>
                    <a:chOff x="5679831" y="2075501"/>
                    <a:chExt cx="6024073" cy="159211"/>
                  </a:xfrm>
                  <a:grpFill/>
                </p:grpSpPr>
                <p:sp>
                  <p:nvSpPr>
                    <p:cNvPr id="96" name="Flowchart: Connector 95">
                      <a:extLst>
                        <a:ext uri="{FF2B5EF4-FFF2-40B4-BE49-F238E27FC236}">
                          <a16:creationId xmlns:a16="http://schemas.microsoft.com/office/drawing/2014/main" id="{D8970272-960D-49E7-B465-BDAD10F26D8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79831" y="2101362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97" name="Flowchart: Connector 96">
                      <a:extLst>
                        <a:ext uri="{FF2B5EF4-FFF2-40B4-BE49-F238E27FC236}">
                          <a16:creationId xmlns:a16="http://schemas.microsoft.com/office/drawing/2014/main" id="{C6405804-8F0F-48E0-A471-9BA374F7DAA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9900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98" name="Flowchart: Connector 97">
                      <a:extLst>
                        <a:ext uri="{FF2B5EF4-FFF2-40B4-BE49-F238E27FC236}">
                          <a16:creationId xmlns:a16="http://schemas.microsoft.com/office/drawing/2014/main" id="{AB6237EE-AE96-4173-AC5E-6A6D65AD7D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63960" y="2111620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99" name="Flowchart: Connector 98">
                      <a:extLst>
                        <a:ext uri="{FF2B5EF4-FFF2-40B4-BE49-F238E27FC236}">
                          <a16:creationId xmlns:a16="http://schemas.microsoft.com/office/drawing/2014/main" id="{EA0F2DF8-C42C-4D1D-94D5-5DA806BDB5B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530003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100" name="Flowchart: Connector 99">
                      <a:extLst>
                        <a:ext uri="{FF2B5EF4-FFF2-40B4-BE49-F238E27FC236}">
                          <a16:creationId xmlns:a16="http://schemas.microsoft.com/office/drawing/2014/main" id="{100490AF-D370-4FF3-8A19-AE7C2370F88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48358" y="2112697"/>
                      <a:ext cx="108275" cy="86439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101" name="Flowchart: Connector 100">
                      <a:extLst>
                        <a:ext uri="{FF2B5EF4-FFF2-40B4-BE49-F238E27FC236}">
                          <a16:creationId xmlns:a16="http://schemas.microsoft.com/office/drawing/2014/main" id="{D66E1FD6-DA9F-4F29-BEB9-9D4B46B0000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341097" y="2075501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102" name="Flowchart: Connector 101">
                      <a:extLst>
                        <a:ext uri="{FF2B5EF4-FFF2-40B4-BE49-F238E27FC236}">
                          <a16:creationId xmlns:a16="http://schemas.microsoft.com/office/drawing/2014/main" id="{F4C5CB38-D71D-46C8-8EF9-7FA86D5916E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45643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cxnSp>
                  <p:nvCxnSpPr>
                    <p:cNvPr id="103" name="Straight Arrow Connector 102">
                      <a:extLst>
                        <a:ext uri="{FF2B5EF4-FFF2-40B4-BE49-F238E27FC236}">
                          <a16:creationId xmlns:a16="http://schemas.microsoft.com/office/drawing/2014/main" id="{A8E21094-8538-43AA-9FC1-726847997F8F}"/>
                        </a:ext>
                      </a:extLst>
                    </p:cNvPr>
                    <p:cNvCxnSpPr>
                      <a:cxnSpLocks/>
                      <a:stCxn id="97" idx="3"/>
                      <a:endCxn id="96" idx="5"/>
                    </p:cNvCxnSpPr>
                    <p:nvPr/>
                  </p:nvCxnSpPr>
                  <p:spPr>
                    <a:xfrm flipH="1">
                      <a:off x="5814915" y="2199102"/>
                      <a:ext cx="1028162" cy="732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4" name="Straight Arrow Connector 103">
                      <a:extLst>
                        <a:ext uri="{FF2B5EF4-FFF2-40B4-BE49-F238E27FC236}">
                          <a16:creationId xmlns:a16="http://schemas.microsoft.com/office/drawing/2014/main" id="{15F18C9A-40C2-436E-8C21-79C4A2ABC4E0}"/>
                        </a:ext>
                      </a:extLst>
                    </p:cNvPr>
                    <p:cNvCxnSpPr>
                      <a:cxnSpLocks/>
                      <a:stCxn id="96" idx="7"/>
                      <a:endCxn id="97" idx="1"/>
                    </p:cNvCxnSpPr>
                    <p:nvPr/>
                  </p:nvCxnSpPr>
                  <p:spPr>
                    <a:xfrm flipV="1">
                      <a:off x="5814915" y="2112062"/>
                      <a:ext cx="1028162" cy="732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" name="Straight Arrow Connector 104">
                      <a:extLst>
                        <a:ext uri="{FF2B5EF4-FFF2-40B4-BE49-F238E27FC236}">
                          <a16:creationId xmlns:a16="http://schemas.microsoft.com/office/drawing/2014/main" id="{50385846-8F55-4DA4-AB3D-135BE44DA372}"/>
                        </a:ext>
                      </a:extLst>
                    </p:cNvPr>
                    <p:cNvCxnSpPr>
                      <a:cxnSpLocks/>
                      <a:stCxn id="97" idx="7"/>
                      <a:endCxn id="98" idx="1"/>
                    </p:cNvCxnSpPr>
                    <p:nvPr/>
                  </p:nvCxnSpPr>
                  <p:spPr>
                    <a:xfrm>
                      <a:off x="6954984" y="2112062"/>
                      <a:ext cx="732153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6" name="Straight Arrow Connector 105">
                      <a:extLst>
                        <a:ext uri="{FF2B5EF4-FFF2-40B4-BE49-F238E27FC236}">
                          <a16:creationId xmlns:a16="http://schemas.microsoft.com/office/drawing/2014/main" id="{33EE90EC-A5A7-498C-8442-0B2884CBA3E2}"/>
                        </a:ext>
                      </a:extLst>
                    </p:cNvPr>
                    <p:cNvCxnSpPr>
                      <a:cxnSpLocks/>
                      <a:stCxn id="98" idx="7"/>
                      <a:endCxn id="99" idx="1"/>
                    </p:cNvCxnSpPr>
                    <p:nvPr/>
                  </p:nvCxnSpPr>
                  <p:spPr>
                    <a:xfrm flipV="1">
                      <a:off x="7799044" y="2112062"/>
                      <a:ext cx="754136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" name="Straight Arrow Connector 106">
                      <a:extLst>
                        <a:ext uri="{FF2B5EF4-FFF2-40B4-BE49-F238E27FC236}">
                          <a16:creationId xmlns:a16="http://schemas.microsoft.com/office/drawing/2014/main" id="{4D33BA80-082C-4143-B46E-914E073FAEEB}"/>
                        </a:ext>
                      </a:extLst>
                    </p:cNvPr>
                    <p:cNvCxnSpPr>
                      <a:cxnSpLocks/>
                      <a:stCxn id="99" idx="7"/>
                      <a:endCxn id="100" idx="1"/>
                    </p:cNvCxnSpPr>
                    <p:nvPr/>
                  </p:nvCxnSpPr>
                  <p:spPr>
                    <a:xfrm>
                      <a:off x="8665088" y="2112062"/>
                      <a:ext cx="799128" cy="1329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8" name="Straight Arrow Connector 107">
                      <a:extLst>
                        <a:ext uri="{FF2B5EF4-FFF2-40B4-BE49-F238E27FC236}">
                          <a16:creationId xmlns:a16="http://schemas.microsoft.com/office/drawing/2014/main" id="{7D707EAD-8E62-44A7-AECF-DC68DD3F21CB}"/>
                        </a:ext>
                      </a:extLst>
                    </p:cNvPr>
                    <p:cNvCxnSpPr>
                      <a:cxnSpLocks/>
                      <a:stCxn id="100" idx="7"/>
                      <a:endCxn id="101" idx="1"/>
                    </p:cNvCxnSpPr>
                    <p:nvPr/>
                  </p:nvCxnSpPr>
                  <p:spPr>
                    <a:xfrm flipV="1">
                      <a:off x="9540776" y="2093527"/>
                      <a:ext cx="823497" cy="3182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" name="Straight Arrow Connector 108">
                      <a:extLst>
                        <a:ext uri="{FF2B5EF4-FFF2-40B4-BE49-F238E27FC236}">
                          <a16:creationId xmlns:a16="http://schemas.microsoft.com/office/drawing/2014/main" id="{EB32ABEA-CAA4-4AEA-A061-589F84D66B42}"/>
                        </a:ext>
                      </a:extLst>
                    </p:cNvPr>
                    <p:cNvCxnSpPr>
                      <a:cxnSpLocks/>
                      <a:stCxn id="101" idx="7"/>
                      <a:endCxn id="102" idx="1"/>
                    </p:cNvCxnSpPr>
                    <p:nvPr/>
                  </p:nvCxnSpPr>
                  <p:spPr>
                    <a:xfrm>
                      <a:off x="10476181" y="2093527"/>
                      <a:ext cx="1092638" cy="18535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" name="Straight Arrow Connector 109">
                      <a:extLst>
                        <a:ext uri="{FF2B5EF4-FFF2-40B4-BE49-F238E27FC236}">
                          <a16:creationId xmlns:a16="http://schemas.microsoft.com/office/drawing/2014/main" id="{8681D3DD-EAE9-45B5-BAD5-83E3B84C628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947791" y="2188844"/>
                      <a:ext cx="732153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1" name="Straight Arrow Connector 110">
                      <a:extLst>
                        <a:ext uri="{FF2B5EF4-FFF2-40B4-BE49-F238E27FC236}">
                          <a16:creationId xmlns:a16="http://schemas.microsoft.com/office/drawing/2014/main" id="{411B2281-30DC-4D2F-9020-B18E7957B2E4}"/>
                        </a:ext>
                      </a:extLst>
                    </p:cNvPr>
                    <p:cNvCxnSpPr>
                      <a:cxnSpLocks/>
                      <a:stCxn id="99" idx="3"/>
                      <a:endCxn id="98" idx="5"/>
                    </p:cNvCxnSpPr>
                    <p:nvPr/>
                  </p:nvCxnSpPr>
                  <p:spPr>
                    <a:xfrm flipH="1">
                      <a:off x="7799044" y="2199102"/>
                      <a:ext cx="754136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" name="Straight Arrow Connector 111">
                      <a:extLst>
                        <a:ext uri="{FF2B5EF4-FFF2-40B4-BE49-F238E27FC236}">
                          <a16:creationId xmlns:a16="http://schemas.microsoft.com/office/drawing/2014/main" id="{FD8627B5-19AF-42E5-9751-C822A97F86FF}"/>
                        </a:ext>
                      </a:extLst>
                    </p:cNvPr>
                    <p:cNvCxnSpPr>
                      <a:cxnSpLocks/>
                      <a:stCxn id="100" idx="3"/>
                      <a:endCxn id="99" idx="5"/>
                    </p:cNvCxnSpPr>
                    <p:nvPr/>
                  </p:nvCxnSpPr>
                  <p:spPr>
                    <a:xfrm flipH="1">
                      <a:off x="8665088" y="2186477"/>
                      <a:ext cx="799128" cy="1262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3" name="Straight Arrow Connector 112">
                      <a:extLst>
                        <a:ext uri="{FF2B5EF4-FFF2-40B4-BE49-F238E27FC236}">
                          <a16:creationId xmlns:a16="http://schemas.microsoft.com/office/drawing/2014/main" id="{7D0B533C-9234-4B55-83DF-CCF8E7FF66C5}"/>
                        </a:ext>
                      </a:extLst>
                    </p:cNvPr>
                    <p:cNvCxnSpPr>
                      <a:cxnSpLocks/>
                      <a:stCxn id="101" idx="3"/>
                      <a:endCxn id="100" idx="4"/>
                    </p:cNvCxnSpPr>
                    <p:nvPr/>
                  </p:nvCxnSpPr>
                  <p:spPr>
                    <a:xfrm flipH="1">
                      <a:off x="9502496" y="2180567"/>
                      <a:ext cx="861778" cy="1856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" name="Straight Arrow Connector 113">
                      <a:extLst>
                        <a:ext uri="{FF2B5EF4-FFF2-40B4-BE49-F238E27FC236}">
                          <a16:creationId xmlns:a16="http://schemas.microsoft.com/office/drawing/2014/main" id="{D402F396-A864-4FE7-A280-54E77BB2A287}"/>
                        </a:ext>
                      </a:extLst>
                    </p:cNvPr>
                    <p:cNvCxnSpPr>
                      <a:cxnSpLocks/>
                      <a:stCxn id="102" idx="3"/>
                      <a:endCxn id="101" idx="4"/>
                    </p:cNvCxnSpPr>
                    <p:nvPr/>
                  </p:nvCxnSpPr>
                  <p:spPr>
                    <a:xfrm flipH="1" flipV="1">
                      <a:off x="10420227" y="2198593"/>
                      <a:ext cx="1148592" cy="50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8" name="Group 57">
                    <a:extLst>
                      <a:ext uri="{FF2B5EF4-FFF2-40B4-BE49-F238E27FC236}">
                        <a16:creationId xmlns:a16="http://schemas.microsoft.com/office/drawing/2014/main" id="{AD94B4E6-BF24-4B89-A374-7ABB05E155FA}"/>
                      </a:ext>
                    </a:extLst>
                  </p:cNvPr>
                  <p:cNvGrpSpPr/>
                  <p:nvPr/>
                </p:nvGrpSpPr>
                <p:grpSpPr>
                  <a:xfrm>
                    <a:off x="5679831" y="4403149"/>
                    <a:ext cx="6024073" cy="169293"/>
                    <a:chOff x="5679831" y="2065419"/>
                    <a:chExt cx="6024073" cy="169293"/>
                  </a:xfrm>
                  <a:grpFill/>
                </p:grpSpPr>
                <p:sp>
                  <p:nvSpPr>
                    <p:cNvPr id="77" name="Flowchart: Connector 76">
                      <a:extLst>
                        <a:ext uri="{FF2B5EF4-FFF2-40B4-BE49-F238E27FC236}">
                          <a16:creationId xmlns:a16="http://schemas.microsoft.com/office/drawing/2014/main" id="{31EC091C-1CE5-4B70-B44F-297E27356FA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79831" y="2101362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78" name="Flowchart: Connector 77">
                      <a:extLst>
                        <a:ext uri="{FF2B5EF4-FFF2-40B4-BE49-F238E27FC236}">
                          <a16:creationId xmlns:a16="http://schemas.microsoft.com/office/drawing/2014/main" id="{C2D3AA83-7754-405C-A04F-64F685CE2C6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9900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79" name="Flowchart: Connector 78">
                      <a:extLst>
                        <a:ext uri="{FF2B5EF4-FFF2-40B4-BE49-F238E27FC236}">
                          <a16:creationId xmlns:a16="http://schemas.microsoft.com/office/drawing/2014/main" id="{1947CC4C-7D26-404B-9ADF-5C80C07E104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63960" y="2111620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80" name="Flowchart: Connector 79">
                      <a:extLst>
                        <a:ext uri="{FF2B5EF4-FFF2-40B4-BE49-F238E27FC236}">
                          <a16:creationId xmlns:a16="http://schemas.microsoft.com/office/drawing/2014/main" id="{BF48A151-B3F0-460E-B848-76A13AF36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530003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81" name="Flowchart: Connector 80">
                      <a:extLst>
                        <a:ext uri="{FF2B5EF4-FFF2-40B4-BE49-F238E27FC236}">
                          <a16:creationId xmlns:a16="http://schemas.microsoft.com/office/drawing/2014/main" id="{9184069A-9557-4B32-BAC7-52265FA9A5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17906" y="2096675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82" name="Flowchart: Connector 81">
                      <a:extLst>
                        <a:ext uri="{FF2B5EF4-FFF2-40B4-BE49-F238E27FC236}">
                          <a16:creationId xmlns:a16="http://schemas.microsoft.com/office/drawing/2014/main" id="{CA274EE4-616B-41AE-820E-305C81C0A9A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341098" y="2065419"/>
                      <a:ext cx="118723" cy="159036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83" name="Flowchart: Connector 82">
                      <a:extLst>
                        <a:ext uri="{FF2B5EF4-FFF2-40B4-BE49-F238E27FC236}">
                          <a16:creationId xmlns:a16="http://schemas.microsoft.com/office/drawing/2014/main" id="{F699B590-2A34-46C5-B6B5-B754A128C0B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45643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cxnSp>
                  <p:nvCxnSpPr>
                    <p:cNvPr id="84" name="Straight Arrow Connector 83">
                      <a:extLst>
                        <a:ext uri="{FF2B5EF4-FFF2-40B4-BE49-F238E27FC236}">
                          <a16:creationId xmlns:a16="http://schemas.microsoft.com/office/drawing/2014/main" id="{DE222FB1-7682-40D5-BFE5-ECF74012AFD1}"/>
                        </a:ext>
                      </a:extLst>
                    </p:cNvPr>
                    <p:cNvCxnSpPr>
                      <a:cxnSpLocks/>
                      <a:stCxn id="78" idx="3"/>
                      <a:endCxn id="77" idx="5"/>
                    </p:cNvCxnSpPr>
                    <p:nvPr/>
                  </p:nvCxnSpPr>
                  <p:spPr>
                    <a:xfrm flipH="1">
                      <a:off x="5814915" y="2199102"/>
                      <a:ext cx="1028162" cy="732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5" name="Straight Arrow Connector 84">
                      <a:extLst>
                        <a:ext uri="{FF2B5EF4-FFF2-40B4-BE49-F238E27FC236}">
                          <a16:creationId xmlns:a16="http://schemas.microsoft.com/office/drawing/2014/main" id="{0C6BEAB5-3692-4B9B-B1AB-FEB7253BF01C}"/>
                        </a:ext>
                      </a:extLst>
                    </p:cNvPr>
                    <p:cNvCxnSpPr>
                      <a:cxnSpLocks/>
                      <a:stCxn id="77" idx="7"/>
                      <a:endCxn id="78" idx="1"/>
                    </p:cNvCxnSpPr>
                    <p:nvPr/>
                  </p:nvCxnSpPr>
                  <p:spPr>
                    <a:xfrm flipV="1">
                      <a:off x="5814915" y="2112062"/>
                      <a:ext cx="1028162" cy="732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" name="Straight Arrow Connector 85">
                      <a:extLst>
                        <a:ext uri="{FF2B5EF4-FFF2-40B4-BE49-F238E27FC236}">
                          <a16:creationId xmlns:a16="http://schemas.microsoft.com/office/drawing/2014/main" id="{17A47ACA-B3BD-44DA-AAC7-B034D594ED7F}"/>
                        </a:ext>
                      </a:extLst>
                    </p:cNvPr>
                    <p:cNvCxnSpPr>
                      <a:cxnSpLocks/>
                      <a:stCxn id="78" idx="7"/>
                      <a:endCxn id="79" idx="1"/>
                    </p:cNvCxnSpPr>
                    <p:nvPr/>
                  </p:nvCxnSpPr>
                  <p:spPr>
                    <a:xfrm>
                      <a:off x="6954984" y="2112062"/>
                      <a:ext cx="732153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7" name="Straight Arrow Connector 86">
                      <a:extLst>
                        <a:ext uri="{FF2B5EF4-FFF2-40B4-BE49-F238E27FC236}">
                          <a16:creationId xmlns:a16="http://schemas.microsoft.com/office/drawing/2014/main" id="{91B4B8E9-D01D-4795-8DA1-65CAD2499138}"/>
                        </a:ext>
                      </a:extLst>
                    </p:cNvPr>
                    <p:cNvCxnSpPr>
                      <a:cxnSpLocks/>
                      <a:stCxn id="79" idx="7"/>
                      <a:endCxn id="80" idx="1"/>
                    </p:cNvCxnSpPr>
                    <p:nvPr/>
                  </p:nvCxnSpPr>
                  <p:spPr>
                    <a:xfrm flipV="1">
                      <a:off x="7799044" y="2112062"/>
                      <a:ext cx="754136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" name="Straight Arrow Connector 87">
                      <a:extLst>
                        <a:ext uri="{FF2B5EF4-FFF2-40B4-BE49-F238E27FC236}">
                          <a16:creationId xmlns:a16="http://schemas.microsoft.com/office/drawing/2014/main" id="{23CEB5F4-8CDA-41C0-8C64-B881489FE1F1}"/>
                        </a:ext>
                      </a:extLst>
                    </p:cNvPr>
                    <p:cNvCxnSpPr>
                      <a:cxnSpLocks/>
                      <a:stCxn id="80" idx="7"/>
                      <a:endCxn id="81" idx="1"/>
                    </p:cNvCxnSpPr>
                    <p:nvPr/>
                  </p:nvCxnSpPr>
                  <p:spPr>
                    <a:xfrm>
                      <a:off x="8665088" y="2112062"/>
                      <a:ext cx="775995" cy="2639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" name="Straight Arrow Connector 88">
                      <a:extLst>
                        <a:ext uri="{FF2B5EF4-FFF2-40B4-BE49-F238E27FC236}">
                          <a16:creationId xmlns:a16="http://schemas.microsoft.com/office/drawing/2014/main" id="{78081368-5841-4069-90A8-6711F5E60CBD}"/>
                        </a:ext>
                      </a:extLst>
                    </p:cNvPr>
                    <p:cNvCxnSpPr>
                      <a:cxnSpLocks/>
                      <a:stCxn id="81" idx="7"/>
                      <a:endCxn id="82" idx="1"/>
                    </p:cNvCxnSpPr>
                    <p:nvPr/>
                  </p:nvCxnSpPr>
                  <p:spPr>
                    <a:xfrm flipV="1">
                      <a:off x="9552991" y="2088709"/>
                      <a:ext cx="805494" cy="25991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" name="Straight Arrow Connector 89">
                      <a:extLst>
                        <a:ext uri="{FF2B5EF4-FFF2-40B4-BE49-F238E27FC236}">
                          <a16:creationId xmlns:a16="http://schemas.microsoft.com/office/drawing/2014/main" id="{F9C963F3-E819-4B92-9543-51E0DBF44414}"/>
                        </a:ext>
                      </a:extLst>
                    </p:cNvPr>
                    <p:cNvCxnSpPr>
                      <a:cxnSpLocks/>
                      <a:stCxn id="82" idx="7"/>
                      <a:endCxn id="83" idx="1"/>
                    </p:cNvCxnSpPr>
                    <p:nvPr/>
                  </p:nvCxnSpPr>
                  <p:spPr>
                    <a:xfrm>
                      <a:off x="10442434" y="2088709"/>
                      <a:ext cx="1126385" cy="23352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" name="Straight Arrow Connector 90">
                      <a:extLst>
                        <a:ext uri="{FF2B5EF4-FFF2-40B4-BE49-F238E27FC236}">
                          <a16:creationId xmlns:a16="http://schemas.microsoft.com/office/drawing/2014/main" id="{28B4500F-7197-44F5-A48F-478B2A686F2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947791" y="2188844"/>
                      <a:ext cx="732153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" name="Straight Arrow Connector 91">
                      <a:extLst>
                        <a:ext uri="{FF2B5EF4-FFF2-40B4-BE49-F238E27FC236}">
                          <a16:creationId xmlns:a16="http://schemas.microsoft.com/office/drawing/2014/main" id="{99B05E5A-B1D1-4F78-B7EE-F8593B48C692}"/>
                        </a:ext>
                      </a:extLst>
                    </p:cNvPr>
                    <p:cNvCxnSpPr>
                      <a:cxnSpLocks/>
                      <a:stCxn id="80" idx="3"/>
                      <a:endCxn id="79" idx="5"/>
                    </p:cNvCxnSpPr>
                    <p:nvPr/>
                  </p:nvCxnSpPr>
                  <p:spPr>
                    <a:xfrm flipH="1">
                      <a:off x="7799044" y="2199102"/>
                      <a:ext cx="754136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" name="Straight Arrow Connector 92">
                      <a:extLst>
                        <a:ext uri="{FF2B5EF4-FFF2-40B4-BE49-F238E27FC236}">
                          <a16:creationId xmlns:a16="http://schemas.microsoft.com/office/drawing/2014/main" id="{DCAFFEFD-65E6-4F61-9435-6B92A127554C}"/>
                        </a:ext>
                      </a:extLst>
                    </p:cNvPr>
                    <p:cNvCxnSpPr>
                      <a:cxnSpLocks/>
                      <a:stCxn id="81" idx="3"/>
                      <a:endCxn id="80" idx="5"/>
                    </p:cNvCxnSpPr>
                    <p:nvPr/>
                  </p:nvCxnSpPr>
                  <p:spPr>
                    <a:xfrm flipH="1" flipV="1">
                      <a:off x="8665088" y="2199102"/>
                      <a:ext cx="775995" cy="2639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4" name="Straight Arrow Connector 93">
                      <a:extLst>
                        <a:ext uri="{FF2B5EF4-FFF2-40B4-BE49-F238E27FC236}">
                          <a16:creationId xmlns:a16="http://schemas.microsoft.com/office/drawing/2014/main" id="{FBF72600-90A8-48A2-BFD1-3B929F2F22B9}"/>
                        </a:ext>
                      </a:extLst>
                    </p:cNvPr>
                    <p:cNvCxnSpPr>
                      <a:cxnSpLocks/>
                      <a:stCxn id="82" idx="3"/>
                      <a:endCxn id="81" idx="4"/>
                    </p:cNvCxnSpPr>
                    <p:nvPr/>
                  </p:nvCxnSpPr>
                  <p:spPr>
                    <a:xfrm flipH="1">
                      <a:off x="9497037" y="2201165"/>
                      <a:ext cx="861448" cy="18602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" name="Straight Arrow Connector 94">
                      <a:extLst>
                        <a:ext uri="{FF2B5EF4-FFF2-40B4-BE49-F238E27FC236}">
                          <a16:creationId xmlns:a16="http://schemas.microsoft.com/office/drawing/2014/main" id="{715FCD03-00A8-4407-9CB3-8DAD78940579}"/>
                        </a:ext>
                      </a:extLst>
                    </p:cNvPr>
                    <p:cNvCxnSpPr>
                      <a:cxnSpLocks/>
                      <a:stCxn id="83" idx="3"/>
                      <a:endCxn id="82" idx="4"/>
                    </p:cNvCxnSpPr>
                    <p:nvPr/>
                  </p:nvCxnSpPr>
                  <p:spPr>
                    <a:xfrm flipH="1">
                      <a:off x="10400459" y="2199102"/>
                      <a:ext cx="1168360" cy="2535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9" name="Group 58">
                    <a:extLst>
                      <a:ext uri="{FF2B5EF4-FFF2-40B4-BE49-F238E27FC236}">
                        <a16:creationId xmlns:a16="http://schemas.microsoft.com/office/drawing/2014/main" id="{616B914A-0268-420C-B2ED-10231718DED0}"/>
                      </a:ext>
                    </a:extLst>
                  </p:cNvPr>
                  <p:cNvGrpSpPr/>
                  <p:nvPr/>
                </p:nvGrpSpPr>
                <p:grpSpPr>
                  <a:xfrm>
                    <a:off x="6819899" y="2179681"/>
                    <a:ext cx="652229" cy="2270111"/>
                    <a:chOff x="6819899" y="2179681"/>
                    <a:chExt cx="652229" cy="2270111"/>
                  </a:xfrm>
                  <a:grpFill/>
                </p:grpSpPr>
                <p:sp>
                  <p:nvSpPr>
                    <p:cNvPr id="69" name="Flowchart: Connector 68">
                      <a:extLst>
                        <a:ext uri="{FF2B5EF4-FFF2-40B4-BE49-F238E27FC236}">
                          <a16:creationId xmlns:a16="http://schemas.microsoft.com/office/drawing/2014/main" id="{52F63338-E113-4BE8-8B98-DB78028266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9899" y="3248758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70" name="Flowchart: Connector 69">
                      <a:extLst>
                        <a:ext uri="{FF2B5EF4-FFF2-40B4-BE49-F238E27FC236}">
                          <a16:creationId xmlns:a16="http://schemas.microsoft.com/office/drawing/2014/main" id="{9DAFF3F5-ABA5-42ED-8B75-95959569762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313867" y="3257551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cxnSp>
                  <p:nvCxnSpPr>
                    <p:cNvPr id="71" name="Straight Arrow Connector 70">
                      <a:extLst>
                        <a:ext uri="{FF2B5EF4-FFF2-40B4-BE49-F238E27FC236}">
                          <a16:creationId xmlns:a16="http://schemas.microsoft.com/office/drawing/2014/main" id="{E22FC6F5-B3AB-43F1-B89A-350F055C64C3}"/>
                        </a:ext>
                      </a:extLst>
                    </p:cNvPr>
                    <p:cNvCxnSpPr>
                      <a:cxnSpLocks/>
                      <a:stCxn id="97" idx="3"/>
                      <a:endCxn id="69" idx="1"/>
                    </p:cNvCxnSpPr>
                    <p:nvPr/>
                  </p:nvCxnSpPr>
                  <p:spPr>
                    <a:xfrm flipH="1">
                      <a:off x="6843076" y="2179681"/>
                      <a:ext cx="1" cy="108710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" name="Straight Arrow Connector 71">
                      <a:extLst>
                        <a:ext uri="{FF2B5EF4-FFF2-40B4-BE49-F238E27FC236}">
                          <a16:creationId xmlns:a16="http://schemas.microsoft.com/office/drawing/2014/main" id="{79AFDBD1-350F-409D-BC2A-41D8A88330DC}"/>
                        </a:ext>
                      </a:extLst>
                    </p:cNvPr>
                    <p:cNvCxnSpPr>
                      <a:cxnSpLocks/>
                      <a:stCxn id="69" idx="3"/>
                      <a:endCxn id="78" idx="1"/>
                    </p:cNvCxnSpPr>
                    <p:nvPr/>
                  </p:nvCxnSpPr>
                  <p:spPr>
                    <a:xfrm>
                      <a:off x="6843076" y="3353824"/>
                      <a:ext cx="1" cy="109596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" name="Straight Arrow Connector 72">
                      <a:extLst>
                        <a:ext uri="{FF2B5EF4-FFF2-40B4-BE49-F238E27FC236}">
                          <a16:creationId xmlns:a16="http://schemas.microsoft.com/office/drawing/2014/main" id="{F73607FD-2F31-4192-8C05-3DBE6BF8486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938131" y="2181075"/>
                      <a:ext cx="1" cy="1067682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" name="Straight Arrow Connector 73">
                      <a:extLst>
                        <a:ext uri="{FF2B5EF4-FFF2-40B4-BE49-F238E27FC236}">
                          <a16:creationId xmlns:a16="http://schemas.microsoft.com/office/drawing/2014/main" id="{134B070C-E02D-4A23-8859-39D0AB585F7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925406" y="3371850"/>
                      <a:ext cx="1" cy="105991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5" name="Straight Arrow Connector 74">
                      <a:extLst>
                        <a:ext uri="{FF2B5EF4-FFF2-40B4-BE49-F238E27FC236}">
                          <a16:creationId xmlns:a16="http://schemas.microsoft.com/office/drawing/2014/main" id="{338FD2F8-CB5F-4158-AC5B-3E9A85D9A4ED}"/>
                        </a:ext>
                      </a:extLst>
                    </p:cNvPr>
                    <p:cNvCxnSpPr>
                      <a:cxnSpLocks/>
                      <a:stCxn id="70" idx="4"/>
                      <a:endCxn id="69" idx="4"/>
                    </p:cNvCxnSpPr>
                    <p:nvPr/>
                  </p:nvCxnSpPr>
                  <p:spPr>
                    <a:xfrm flipH="1" flipV="1">
                      <a:off x="6899030" y="3371850"/>
                      <a:ext cx="493968" cy="879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" name="Straight Arrow Connector 75">
                      <a:extLst>
                        <a:ext uri="{FF2B5EF4-FFF2-40B4-BE49-F238E27FC236}">
                          <a16:creationId xmlns:a16="http://schemas.microsoft.com/office/drawing/2014/main" id="{8BC5D7D7-9449-4C94-ACA6-EE70F0EBD3C6}"/>
                        </a:ext>
                      </a:extLst>
                    </p:cNvPr>
                    <p:cNvCxnSpPr>
                      <a:cxnSpLocks/>
                      <a:stCxn id="69" idx="7"/>
                      <a:endCxn id="70" idx="0"/>
                    </p:cNvCxnSpPr>
                    <p:nvPr/>
                  </p:nvCxnSpPr>
                  <p:spPr>
                    <a:xfrm flipV="1">
                      <a:off x="6954983" y="3257551"/>
                      <a:ext cx="438015" cy="923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0" name="Group 59">
                    <a:extLst>
                      <a:ext uri="{FF2B5EF4-FFF2-40B4-BE49-F238E27FC236}">
                        <a16:creationId xmlns:a16="http://schemas.microsoft.com/office/drawing/2014/main" id="{056E9570-10B0-49F5-80E4-ABDDA4D6CA8D}"/>
                      </a:ext>
                    </a:extLst>
                  </p:cNvPr>
                  <p:cNvGrpSpPr/>
                  <p:nvPr/>
                </p:nvGrpSpPr>
                <p:grpSpPr>
                  <a:xfrm>
                    <a:off x="10330706" y="2156395"/>
                    <a:ext cx="652229" cy="2270111"/>
                    <a:chOff x="6819899" y="2179681"/>
                    <a:chExt cx="652229" cy="2270111"/>
                  </a:xfrm>
                  <a:grpFill/>
                </p:grpSpPr>
                <p:sp>
                  <p:nvSpPr>
                    <p:cNvPr id="61" name="Flowchart: Connector 60">
                      <a:extLst>
                        <a:ext uri="{FF2B5EF4-FFF2-40B4-BE49-F238E27FC236}">
                          <a16:creationId xmlns:a16="http://schemas.microsoft.com/office/drawing/2014/main" id="{8337026B-1B25-47AC-9101-71704799C4B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9899" y="3248758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62" name="Flowchart: Connector 61">
                      <a:extLst>
                        <a:ext uri="{FF2B5EF4-FFF2-40B4-BE49-F238E27FC236}">
                          <a16:creationId xmlns:a16="http://schemas.microsoft.com/office/drawing/2014/main" id="{7D3AF2CC-AA2B-47A5-A827-6016269B060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313867" y="3257551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cxnSp>
                  <p:nvCxnSpPr>
                    <p:cNvPr id="63" name="Straight Arrow Connector 62">
                      <a:extLst>
                        <a:ext uri="{FF2B5EF4-FFF2-40B4-BE49-F238E27FC236}">
                          <a16:creationId xmlns:a16="http://schemas.microsoft.com/office/drawing/2014/main" id="{224C7644-853A-48B9-855C-5EADDF4BC191}"/>
                        </a:ext>
                      </a:extLst>
                    </p:cNvPr>
                    <p:cNvCxnSpPr>
                      <a:cxnSpLocks/>
                      <a:endCxn id="61" idx="1"/>
                    </p:cNvCxnSpPr>
                    <p:nvPr/>
                  </p:nvCxnSpPr>
                  <p:spPr>
                    <a:xfrm flipH="1">
                      <a:off x="6843076" y="2179681"/>
                      <a:ext cx="1" cy="108710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" name="Straight Arrow Connector 63">
                      <a:extLst>
                        <a:ext uri="{FF2B5EF4-FFF2-40B4-BE49-F238E27FC236}">
                          <a16:creationId xmlns:a16="http://schemas.microsoft.com/office/drawing/2014/main" id="{F55D2652-42B8-4F6A-80AB-F9DD33813DCD}"/>
                        </a:ext>
                      </a:extLst>
                    </p:cNvPr>
                    <p:cNvCxnSpPr>
                      <a:cxnSpLocks/>
                      <a:stCxn id="61" idx="3"/>
                    </p:cNvCxnSpPr>
                    <p:nvPr/>
                  </p:nvCxnSpPr>
                  <p:spPr>
                    <a:xfrm>
                      <a:off x="6843076" y="3353824"/>
                      <a:ext cx="1" cy="109596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" name="Straight Arrow Connector 64">
                      <a:extLst>
                        <a:ext uri="{FF2B5EF4-FFF2-40B4-BE49-F238E27FC236}">
                          <a16:creationId xmlns:a16="http://schemas.microsoft.com/office/drawing/2014/main" id="{33414004-F31F-4B1A-995A-99D6DD7D3AA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938131" y="2181075"/>
                      <a:ext cx="1" cy="1067682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" name="Straight Arrow Connector 65">
                      <a:extLst>
                        <a:ext uri="{FF2B5EF4-FFF2-40B4-BE49-F238E27FC236}">
                          <a16:creationId xmlns:a16="http://schemas.microsoft.com/office/drawing/2014/main" id="{0C6BD454-A046-4706-A03D-4436DAE742A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925406" y="3371850"/>
                      <a:ext cx="1" cy="105991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" name="Straight Arrow Connector 66">
                      <a:extLst>
                        <a:ext uri="{FF2B5EF4-FFF2-40B4-BE49-F238E27FC236}">
                          <a16:creationId xmlns:a16="http://schemas.microsoft.com/office/drawing/2014/main" id="{3400D053-731C-4DF4-A5BD-FF621EB9095C}"/>
                        </a:ext>
                      </a:extLst>
                    </p:cNvPr>
                    <p:cNvCxnSpPr>
                      <a:cxnSpLocks/>
                      <a:stCxn id="62" idx="4"/>
                      <a:endCxn id="61" idx="4"/>
                    </p:cNvCxnSpPr>
                    <p:nvPr/>
                  </p:nvCxnSpPr>
                  <p:spPr>
                    <a:xfrm flipH="1" flipV="1">
                      <a:off x="6899030" y="3371850"/>
                      <a:ext cx="493968" cy="879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" name="Straight Arrow Connector 67">
                      <a:extLst>
                        <a:ext uri="{FF2B5EF4-FFF2-40B4-BE49-F238E27FC236}">
                          <a16:creationId xmlns:a16="http://schemas.microsoft.com/office/drawing/2014/main" id="{8DEE6455-806D-485D-9A88-A30487C64F4F}"/>
                        </a:ext>
                      </a:extLst>
                    </p:cNvPr>
                    <p:cNvCxnSpPr>
                      <a:cxnSpLocks/>
                      <a:stCxn id="61" idx="7"/>
                      <a:endCxn id="62" idx="0"/>
                    </p:cNvCxnSpPr>
                    <p:nvPr/>
                  </p:nvCxnSpPr>
                  <p:spPr>
                    <a:xfrm flipV="1">
                      <a:off x="6954983" y="3257551"/>
                      <a:ext cx="438015" cy="923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33" name="Group 32">
                  <a:extLst>
                    <a:ext uri="{FF2B5EF4-FFF2-40B4-BE49-F238E27FC236}">
                      <a16:creationId xmlns:a16="http://schemas.microsoft.com/office/drawing/2014/main" id="{E2DC19D6-76A6-4A5B-9F5D-98FE9E31283D}"/>
                    </a:ext>
                  </a:extLst>
                </p:cNvPr>
                <p:cNvGrpSpPr/>
                <p:nvPr/>
              </p:nvGrpSpPr>
              <p:grpSpPr>
                <a:xfrm>
                  <a:off x="7813428" y="4283435"/>
                  <a:ext cx="158261" cy="509954"/>
                  <a:chOff x="7813428" y="4283435"/>
                  <a:chExt cx="158261" cy="509954"/>
                </a:xfrm>
                <a:grpFill/>
              </p:grpSpPr>
              <p:sp>
                <p:nvSpPr>
                  <p:cNvPr id="54" name="Flowchart: Connector 53">
                    <a:extLst>
                      <a:ext uri="{FF2B5EF4-FFF2-40B4-BE49-F238E27FC236}">
                        <a16:creationId xmlns:a16="http://schemas.microsoft.com/office/drawing/2014/main" id="{222811E7-B117-4BFC-A6BE-16592295393C}"/>
                      </a:ext>
                    </a:extLst>
                  </p:cNvPr>
                  <p:cNvSpPr/>
                  <p:nvPr/>
                </p:nvSpPr>
                <p:spPr>
                  <a:xfrm>
                    <a:off x="7813428" y="4283435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55" name="Straight Arrow Connector 54">
                    <a:extLst>
                      <a:ext uri="{FF2B5EF4-FFF2-40B4-BE49-F238E27FC236}">
                        <a16:creationId xmlns:a16="http://schemas.microsoft.com/office/drawing/2014/main" id="{ED292F9E-ECAD-4D44-919D-7BFD4A5562C6}"/>
                      </a:ext>
                    </a:extLst>
                  </p:cNvPr>
                  <p:cNvCxnSpPr>
                    <a:cxnSpLocks/>
                    <a:stCxn id="54" idx="2"/>
                    <a:endCxn id="79" idx="1"/>
                  </p:cNvCxnSpPr>
                  <p:nvPr/>
                </p:nvCxnSpPr>
                <p:spPr>
                  <a:xfrm>
                    <a:off x="7813428" y="4344981"/>
                    <a:ext cx="23178" cy="44840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Straight Arrow Connector 55">
                    <a:extLst>
                      <a:ext uri="{FF2B5EF4-FFF2-40B4-BE49-F238E27FC236}">
                        <a16:creationId xmlns:a16="http://schemas.microsoft.com/office/drawing/2014/main" id="{E4518C8A-A70B-4E9D-871B-A4043E55E85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918935" y="4406527"/>
                    <a:ext cx="1" cy="36883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4" name="Group 33">
                  <a:extLst>
                    <a:ext uri="{FF2B5EF4-FFF2-40B4-BE49-F238E27FC236}">
                      <a16:creationId xmlns:a16="http://schemas.microsoft.com/office/drawing/2014/main" id="{5E88C9D7-6741-45D3-ABC9-3A54F3B79161}"/>
                    </a:ext>
                  </a:extLst>
                </p:cNvPr>
                <p:cNvGrpSpPr/>
                <p:nvPr/>
              </p:nvGrpSpPr>
              <p:grpSpPr>
                <a:xfrm>
                  <a:off x="9583749" y="4242565"/>
                  <a:ext cx="158261" cy="509954"/>
                  <a:chOff x="7813428" y="4283435"/>
                  <a:chExt cx="158261" cy="509954"/>
                </a:xfrm>
                <a:grpFill/>
              </p:grpSpPr>
              <p:sp>
                <p:nvSpPr>
                  <p:cNvPr id="51" name="Flowchart: Connector 50">
                    <a:extLst>
                      <a:ext uri="{FF2B5EF4-FFF2-40B4-BE49-F238E27FC236}">
                        <a16:creationId xmlns:a16="http://schemas.microsoft.com/office/drawing/2014/main" id="{0E76DCF2-0EB9-40A1-937A-66B74443FE8C}"/>
                      </a:ext>
                    </a:extLst>
                  </p:cNvPr>
                  <p:cNvSpPr/>
                  <p:nvPr/>
                </p:nvSpPr>
                <p:spPr>
                  <a:xfrm>
                    <a:off x="7813428" y="4283435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52" name="Straight Arrow Connector 51">
                    <a:extLst>
                      <a:ext uri="{FF2B5EF4-FFF2-40B4-BE49-F238E27FC236}">
                        <a16:creationId xmlns:a16="http://schemas.microsoft.com/office/drawing/2014/main" id="{7F1F2E57-1D83-405E-A55D-CD831759972E}"/>
                      </a:ext>
                    </a:extLst>
                  </p:cNvPr>
                  <p:cNvCxnSpPr>
                    <a:cxnSpLocks/>
                    <a:stCxn id="51" idx="2"/>
                  </p:cNvCxnSpPr>
                  <p:nvPr/>
                </p:nvCxnSpPr>
                <p:spPr>
                  <a:xfrm>
                    <a:off x="7813428" y="4344981"/>
                    <a:ext cx="23178" cy="44840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Arrow Connector 52">
                    <a:extLst>
                      <a:ext uri="{FF2B5EF4-FFF2-40B4-BE49-F238E27FC236}">
                        <a16:creationId xmlns:a16="http://schemas.microsoft.com/office/drawing/2014/main" id="{6FAE4605-DBCE-46EC-B0B5-C72AE27C195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918935" y="4406527"/>
                    <a:ext cx="1" cy="36883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5" name="Group 34">
                  <a:extLst>
                    <a:ext uri="{FF2B5EF4-FFF2-40B4-BE49-F238E27FC236}">
                      <a16:creationId xmlns:a16="http://schemas.microsoft.com/office/drawing/2014/main" id="{CDA46AA0-C119-4F38-84A5-0C88863C081C}"/>
                    </a:ext>
                  </a:extLst>
                </p:cNvPr>
                <p:cNvGrpSpPr/>
                <p:nvPr/>
              </p:nvGrpSpPr>
              <p:grpSpPr>
                <a:xfrm>
                  <a:off x="7815424" y="1909397"/>
                  <a:ext cx="158261" cy="509954"/>
                  <a:chOff x="7813428" y="4283435"/>
                  <a:chExt cx="158261" cy="509954"/>
                </a:xfrm>
                <a:grpFill/>
              </p:grpSpPr>
              <p:sp>
                <p:nvSpPr>
                  <p:cNvPr id="48" name="Flowchart: Connector 47">
                    <a:extLst>
                      <a:ext uri="{FF2B5EF4-FFF2-40B4-BE49-F238E27FC236}">
                        <a16:creationId xmlns:a16="http://schemas.microsoft.com/office/drawing/2014/main" id="{C74BFC9A-ADD7-4D14-98CD-1B4B7EE424A5}"/>
                      </a:ext>
                    </a:extLst>
                  </p:cNvPr>
                  <p:cNvSpPr/>
                  <p:nvPr/>
                </p:nvSpPr>
                <p:spPr>
                  <a:xfrm>
                    <a:off x="7813428" y="4283435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49" name="Straight Arrow Connector 48">
                    <a:extLst>
                      <a:ext uri="{FF2B5EF4-FFF2-40B4-BE49-F238E27FC236}">
                        <a16:creationId xmlns:a16="http://schemas.microsoft.com/office/drawing/2014/main" id="{106DF08A-80B9-44CF-BC0A-D57318BABFA8}"/>
                      </a:ext>
                    </a:extLst>
                  </p:cNvPr>
                  <p:cNvCxnSpPr>
                    <a:cxnSpLocks/>
                    <a:stCxn id="48" idx="2"/>
                  </p:cNvCxnSpPr>
                  <p:nvPr/>
                </p:nvCxnSpPr>
                <p:spPr>
                  <a:xfrm>
                    <a:off x="7813428" y="4344981"/>
                    <a:ext cx="23178" cy="44840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Straight Arrow Connector 49">
                    <a:extLst>
                      <a:ext uri="{FF2B5EF4-FFF2-40B4-BE49-F238E27FC236}">
                        <a16:creationId xmlns:a16="http://schemas.microsoft.com/office/drawing/2014/main" id="{4887D229-A302-4F3D-9BF4-C27CAEE8649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918935" y="4406527"/>
                    <a:ext cx="1" cy="36883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6" name="Group 35">
                  <a:extLst>
                    <a:ext uri="{FF2B5EF4-FFF2-40B4-BE49-F238E27FC236}">
                      <a16:creationId xmlns:a16="http://schemas.microsoft.com/office/drawing/2014/main" id="{DC8EA084-86A8-472F-9441-316D0B6AD445}"/>
                    </a:ext>
                  </a:extLst>
                </p:cNvPr>
                <p:cNvGrpSpPr/>
                <p:nvPr/>
              </p:nvGrpSpPr>
              <p:grpSpPr>
                <a:xfrm>
                  <a:off x="9583748" y="1877927"/>
                  <a:ext cx="158261" cy="509954"/>
                  <a:chOff x="7813428" y="4283435"/>
                  <a:chExt cx="158261" cy="509954"/>
                </a:xfrm>
                <a:grpFill/>
              </p:grpSpPr>
              <p:sp>
                <p:nvSpPr>
                  <p:cNvPr id="45" name="Flowchart: Connector 44">
                    <a:extLst>
                      <a:ext uri="{FF2B5EF4-FFF2-40B4-BE49-F238E27FC236}">
                        <a16:creationId xmlns:a16="http://schemas.microsoft.com/office/drawing/2014/main" id="{465A54A6-B604-464F-BC13-66686FB81641}"/>
                      </a:ext>
                    </a:extLst>
                  </p:cNvPr>
                  <p:cNvSpPr/>
                  <p:nvPr/>
                </p:nvSpPr>
                <p:spPr>
                  <a:xfrm>
                    <a:off x="7813428" y="4283435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46" name="Straight Arrow Connector 45">
                    <a:extLst>
                      <a:ext uri="{FF2B5EF4-FFF2-40B4-BE49-F238E27FC236}">
                        <a16:creationId xmlns:a16="http://schemas.microsoft.com/office/drawing/2014/main" id="{F9B6A713-EA66-4A88-8A78-89EF40A0536D}"/>
                      </a:ext>
                    </a:extLst>
                  </p:cNvPr>
                  <p:cNvCxnSpPr>
                    <a:cxnSpLocks/>
                    <a:stCxn id="45" idx="2"/>
                  </p:cNvCxnSpPr>
                  <p:nvPr/>
                </p:nvCxnSpPr>
                <p:spPr>
                  <a:xfrm>
                    <a:off x="7813428" y="4344981"/>
                    <a:ext cx="23178" cy="44840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Arrow Connector 46">
                    <a:extLst>
                      <a:ext uri="{FF2B5EF4-FFF2-40B4-BE49-F238E27FC236}">
                        <a16:creationId xmlns:a16="http://schemas.microsoft.com/office/drawing/2014/main" id="{4F40C544-6CE3-4910-B42E-F2CD083D6DA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918935" y="4406527"/>
                    <a:ext cx="1" cy="36883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7" name="Group 36">
                  <a:extLst>
                    <a:ext uri="{FF2B5EF4-FFF2-40B4-BE49-F238E27FC236}">
                      <a16:creationId xmlns:a16="http://schemas.microsoft.com/office/drawing/2014/main" id="{67C2775C-4600-4960-819C-848DA4E23C2A}"/>
                    </a:ext>
                  </a:extLst>
                </p:cNvPr>
                <p:cNvGrpSpPr/>
                <p:nvPr/>
              </p:nvGrpSpPr>
              <p:grpSpPr>
                <a:xfrm>
                  <a:off x="8675207" y="1205086"/>
                  <a:ext cx="158261" cy="1222360"/>
                  <a:chOff x="8675207" y="1205086"/>
                  <a:chExt cx="158261" cy="1222360"/>
                </a:xfrm>
                <a:grpFill/>
              </p:grpSpPr>
              <p:sp>
                <p:nvSpPr>
                  <p:cNvPr id="42" name="Flowchart: Connector 41">
                    <a:extLst>
                      <a:ext uri="{FF2B5EF4-FFF2-40B4-BE49-F238E27FC236}">
                        <a16:creationId xmlns:a16="http://schemas.microsoft.com/office/drawing/2014/main" id="{2E597DFE-D805-4906-928C-082A3D965612}"/>
                      </a:ext>
                    </a:extLst>
                  </p:cNvPr>
                  <p:cNvSpPr/>
                  <p:nvPr/>
                </p:nvSpPr>
                <p:spPr>
                  <a:xfrm>
                    <a:off x="8675207" y="1205086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43" name="Straight Arrow Connector 42">
                    <a:extLst>
                      <a:ext uri="{FF2B5EF4-FFF2-40B4-BE49-F238E27FC236}">
                        <a16:creationId xmlns:a16="http://schemas.microsoft.com/office/drawing/2014/main" id="{7409C5F1-903C-4168-A671-AA856876F27B}"/>
                      </a:ext>
                    </a:extLst>
                  </p:cNvPr>
                  <p:cNvCxnSpPr>
                    <a:cxnSpLocks/>
                    <a:stCxn id="42" idx="3"/>
                  </p:cNvCxnSpPr>
                  <p:nvPr/>
                </p:nvCxnSpPr>
                <p:spPr>
                  <a:xfrm>
                    <a:off x="8698384" y="1310152"/>
                    <a:ext cx="1194" cy="111729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Straight Arrow Connector 43">
                    <a:extLst>
                      <a:ext uri="{FF2B5EF4-FFF2-40B4-BE49-F238E27FC236}">
                        <a16:creationId xmlns:a16="http://schemas.microsoft.com/office/drawing/2014/main" id="{7104233E-E627-43A0-93CC-A72A2F460C05}"/>
                      </a:ext>
                    </a:extLst>
                  </p:cNvPr>
                  <p:cNvCxnSpPr>
                    <a:cxnSpLocks/>
                    <a:endCxn id="42" idx="5"/>
                  </p:cNvCxnSpPr>
                  <p:nvPr/>
                </p:nvCxnSpPr>
                <p:spPr>
                  <a:xfrm flipV="1">
                    <a:off x="8783904" y="1310152"/>
                    <a:ext cx="26387" cy="1072230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8" name="Group 37">
                  <a:extLst>
                    <a:ext uri="{FF2B5EF4-FFF2-40B4-BE49-F238E27FC236}">
                      <a16:creationId xmlns:a16="http://schemas.microsoft.com/office/drawing/2014/main" id="{A8AC36A3-3FD5-4FB3-BFAF-723652F7E349}"/>
                    </a:ext>
                  </a:extLst>
                </p:cNvPr>
                <p:cNvGrpSpPr/>
                <p:nvPr/>
              </p:nvGrpSpPr>
              <p:grpSpPr>
                <a:xfrm rot="10800000">
                  <a:off x="8663488" y="4870171"/>
                  <a:ext cx="158261" cy="1222360"/>
                  <a:chOff x="8675207" y="1205086"/>
                  <a:chExt cx="158261" cy="1222360"/>
                </a:xfrm>
                <a:grpFill/>
              </p:grpSpPr>
              <p:sp>
                <p:nvSpPr>
                  <p:cNvPr id="39" name="Flowchart: Connector 38">
                    <a:extLst>
                      <a:ext uri="{FF2B5EF4-FFF2-40B4-BE49-F238E27FC236}">
                        <a16:creationId xmlns:a16="http://schemas.microsoft.com/office/drawing/2014/main" id="{61F18247-DAA7-44C8-935A-838818A90A3C}"/>
                      </a:ext>
                    </a:extLst>
                  </p:cNvPr>
                  <p:cNvSpPr/>
                  <p:nvPr/>
                </p:nvSpPr>
                <p:spPr>
                  <a:xfrm>
                    <a:off x="8675207" y="1205086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40" name="Straight Arrow Connector 39">
                    <a:extLst>
                      <a:ext uri="{FF2B5EF4-FFF2-40B4-BE49-F238E27FC236}">
                        <a16:creationId xmlns:a16="http://schemas.microsoft.com/office/drawing/2014/main" id="{B135682B-CF24-4BAD-BB18-83040980E2B8}"/>
                      </a:ext>
                    </a:extLst>
                  </p:cNvPr>
                  <p:cNvCxnSpPr>
                    <a:cxnSpLocks/>
                    <a:stCxn id="39" idx="3"/>
                  </p:cNvCxnSpPr>
                  <p:nvPr/>
                </p:nvCxnSpPr>
                <p:spPr>
                  <a:xfrm>
                    <a:off x="8698384" y="1310152"/>
                    <a:ext cx="1194" cy="111729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Straight Arrow Connector 40">
                    <a:extLst>
                      <a:ext uri="{FF2B5EF4-FFF2-40B4-BE49-F238E27FC236}">
                        <a16:creationId xmlns:a16="http://schemas.microsoft.com/office/drawing/2014/main" id="{D0650FC4-8736-47C8-AD4E-485E154367CC}"/>
                      </a:ext>
                    </a:extLst>
                  </p:cNvPr>
                  <p:cNvCxnSpPr>
                    <a:cxnSpLocks/>
                    <a:endCxn id="39" idx="5"/>
                  </p:cNvCxnSpPr>
                  <p:nvPr/>
                </p:nvCxnSpPr>
                <p:spPr>
                  <a:xfrm flipV="1">
                    <a:off x="8783904" y="1310152"/>
                    <a:ext cx="26387" cy="1072230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5D980B3-6B55-4079-B29C-0E85EBA2FEE8}"/>
                  </a:ext>
                </a:extLst>
              </p:cNvPr>
              <p:cNvSpPr txBox="1"/>
              <p:nvPr/>
            </p:nvSpPr>
            <p:spPr>
              <a:xfrm>
                <a:off x="3289087" y="4864786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(0 2)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ABFF300-BB9F-4ED5-B845-F81911073FE9}"/>
                  </a:ext>
                </a:extLst>
              </p:cNvPr>
              <p:cNvSpPr txBox="1"/>
              <p:nvPr/>
            </p:nvSpPr>
            <p:spPr>
              <a:xfrm>
                <a:off x="4349086" y="4852143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(2 2)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D3E8A9B-6BBE-42B8-83CE-57A1BA163D34}"/>
                  </a:ext>
                </a:extLst>
              </p:cNvPr>
              <p:cNvSpPr txBox="1"/>
              <p:nvPr/>
            </p:nvSpPr>
            <p:spPr>
              <a:xfrm>
                <a:off x="5202781" y="4882615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(4 2)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ABD60F3-1B7B-44B0-8117-E8E2FF4FEB99}"/>
                  </a:ext>
                </a:extLst>
              </p:cNvPr>
              <p:cNvSpPr txBox="1"/>
              <p:nvPr/>
            </p:nvSpPr>
            <p:spPr>
              <a:xfrm>
                <a:off x="5983244" y="4424424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(6 2)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CB00E98-BF1E-4F00-91C9-170A55CE72B5}"/>
                  </a:ext>
                </a:extLst>
              </p:cNvPr>
              <p:cNvSpPr txBox="1"/>
              <p:nvPr/>
            </p:nvSpPr>
            <p:spPr>
              <a:xfrm>
                <a:off x="6823096" y="4895591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(8 2)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37FC4F9-6286-465D-91F5-702907E15EB2}"/>
                  </a:ext>
                </a:extLst>
              </p:cNvPr>
              <p:cNvSpPr txBox="1"/>
              <p:nvPr/>
            </p:nvSpPr>
            <p:spPr>
              <a:xfrm>
                <a:off x="7631510" y="4901584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(10 2)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F85B70C-696A-4EE1-A3C9-DC5BE8CC053F}"/>
                  </a:ext>
                </a:extLst>
              </p:cNvPr>
              <p:cNvSpPr txBox="1"/>
              <p:nvPr/>
            </p:nvSpPr>
            <p:spPr>
              <a:xfrm>
                <a:off x="8695079" y="4873039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(12 2)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D9C8034-40A5-4250-8039-FFA8E27EC8C9}"/>
                  </a:ext>
                </a:extLst>
              </p:cNvPr>
              <p:cNvSpPr txBox="1"/>
              <p:nvPr/>
            </p:nvSpPr>
            <p:spPr>
              <a:xfrm>
                <a:off x="5984082" y="5919133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(6 0)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6CA98E6-A9D4-4DB0-BBBB-7EE2B11CF36C}"/>
                  </a:ext>
                </a:extLst>
              </p:cNvPr>
              <p:cNvSpPr txBox="1"/>
              <p:nvPr/>
            </p:nvSpPr>
            <p:spPr>
              <a:xfrm>
                <a:off x="4147367" y="3615403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(2 4)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2C97E67-D541-4B75-8BD8-CEC4C060F9BD}"/>
                  </a:ext>
                </a:extLst>
              </p:cNvPr>
              <p:cNvSpPr txBox="1"/>
              <p:nvPr/>
            </p:nvSpPr>
            <p:spPr>
              <a:xfrm>
                <a:off x="4916542" y="3319524"/>
                <a:ext cx="5100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(3 4)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3A0800A-8355-4C04-8DC4-8E065105EF25}"/>
                  </a:ext>
                </a:extLst>
              </p:cNvPr>
              <p:cNvSpPr txBox="1"/>
              <p:nvPr/>
            </p:nvSpPr>
            <p:spPr>
              <a:xfrm>
                <a:off x="5233283" y="3952708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(4 3)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0BEC463-D5EB-4BBE-B5E2-6AB73BFF2C95}"/>
                  </a:ext>
                </a:extLst>
              </p:cNvPr>
              <p:cNvSpPr txBox="1"/>
              <p:nvPr/>
            </p:nvSpPr>
            <p:spPr>
              <a:xfrm>
                <a:off x="6774422" y="3960751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(8 3)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AC3192C-C86B-45E5-811D-0F18401CB3D0}"/>
                  </a:ext>
                </a:extLst>
              </p:cNvPr>
              <p:cNvSpPr txBox="1"/>
              <p:nvPr/>
            </p:nvSpPr>
            <p:spPr>
              <a:xfrm>
                <a:off x="7296500" y="3556650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(10 4)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D575B69-264D-4B15-B601-7AE6D88531E5}"/>
                  </a:ext>
                </a:extLst>
              </p:cNvPr>
              <p:cNvSpPr txBox="1"/>
              <p:nvPr/>
            </p:nvSpPr>
            <p:spPr>
              <a:xfrm>
                <a:off x="8350401" y="3404889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(11 4)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A096079-2B58-4257-A213-4EE0FB1635FD}"/>
                  </a:ext>
                </a:extLst>
              </p:cNvPr>
              <p:cNvSpPr txBox="1"/>
              <p:nvPr/>
            </p:nvSpPr>
            <p:spPr>
              <a:xfrm>
                <a:off x="3323416" y="2322158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(0 6)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E590841-20C2-4A55-B3E8-699B443D56D2}"/>
                  </a:ext>
                </a:extLst>
              </p:cNvPr>
              <p:cNvSpPr txBox="1"/>
              <p:nvPr/>
            </p:nvSpPr>
            <p:spPr>
              <a:xfrm>
                <a:off x="4408407" y="2332526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(2 6)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9B134D6-1449-4C04-BF4F-EFEA80668934}"/>
                  </a:ext>
                </a:extLst>
              </p:cNvPr>
              <p:cNvSpPr txBox="1"/>
              <p:nvPr/>
            </p:nvSpPr>
            <p:spPr>
              <a:xfrm>
                <a:off x="5227981" y="2778190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(4 6)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89F9857-ACC8-48B9-AF8A-F28AA76B0DAB}"/>
                  </a:ext>
                </a:extLst>
              </p:cNvPr>
              <p:cNvSpPr txBox="1"/>
              <p:nvPr/>
            </p:nvSpPr>
            <p:spPr>
              <a:xfrm>
                <a:off x="5227981" y="1870094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(4 7)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78CA991-9414-4837-9952-B997B67FA7FC}"/>
                  </a:ext>
                </a:extLst>
              </p:cNvPr>
              <p:cNvSpPr txBox="1"/>
              <p:nvPr/>
            </p:nvSpPr>
            <p:spPr>
              <a:xfrm>
                <a:off x="6014051" y="2777374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(6 6)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5DB8B54-B007-4469-85C7-C24F6B1CCF43}"/>
                  </a:ext>
                </a:extLst>
              </p:cNvPr>
              <p:cNvSpPr txBox="1"/>
              <p:nvPr/>
            </p:nvSpPr>
            <p:spPr>
              <a:xfrm>
                <a:off x="6844913" y="2737932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(8 6)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A13130E-989D-4DD9-AB19-9992BC384F0F}"/>
                  </a:ext>
                </a:extLst>
              </p:cNvPr>
              <p:cNvSpPr txBox="1"/>
              <p:nvPr/>
            </p:nvSpPr>
            <p:spPr>
              <a:xfrm>
                <a:off x="6865037" y="1864933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(8 7)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B838A4F-B8BB-471F-8C28-3FBF4F252950}"/>
                  </a:ext>
                </a:extLst>
              </p:cNvPr>
              <p:cNvSpPr txBox="1"/>
              <p:nvPr/>
            </p:nvSpPr>
            <p:spPr>
              <a:xfrm>
                <a:off x="7677461" y="2263726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(10 6)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3EAECA0-4552-4522-BB98-2C29799EBA4F}"/>
                  </a:ext>
                </a:extLst>
              </p:cNvPr>
              <p:cNvSpPr txBox="1"/>
              <p:nvPr/>
            </p:nvSpPr>
            <p:spPr>
              <a:xfrm>
                <a:off x="8741030" y="2289547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(12 6)</a:t>
                </a:r>
              </a:p>
            </p:txBody>
          </p:sp>
        </p:grpSp>
        <p:sp>
          <p:nvSpPr>
            <p:cNvPr id="116" name="Rectangle: Rounded Corners 115">
              <a:extLst>
                <a:ext uri="{FF2B5EF4-FFF2-40B4-BE49-F238E27FC236}">
                  <a16:creationId xmlns:a16="http://schemas.microsoft.com/office/drawing/2014/main" id="{DF0D64E6-7CC3-45FE-9AE7-ED07684A708C}"/>
                </a:ext>
              </a:extLst>
            </p:cNvPr>
            <p:cNvSpPr/>
            <p:nvPr/>
          </p:nvSpPr>
          <p:spPr>
            <a:xfrm>
              <a:off x="3989062" y="4408360"/>
              <a:ext cx="542773" cy="25509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pkt1</a:t>
              </a:r>
              <a:endParaRPr lang="en-US" dirty="0"/>
            </a:p>
          </p:txBody>
        </p:sp>
        <p:sp>
          <p:nvSpPr>
            <p:cNvPr id="117" name="Rectangle: Rounded Corners 116">
              <a:extLst>
                <a:ext uri="{FF2B5EF4-FFF2-40B4-BE49-F238E27FC236}">
                  <a16:creationId xmlns:a16="http://schemas.microsoft.com/office/drawing/2014/main" id="{4AE7E49D-9EFC-435A-93BE-650A75EFF13F}"/>
                </a:ext>
              </a:extLst>
            </p:cNvPr>
            <p:cNvSpPr/>
            <p:nvPr/>
          </p:nvSpPr>
          <p:spPr>
            <a:xfrm rot="16382167">
              <a:off x="5763405" y="2105173"/>
              <a:ext cx="561317" cy="28358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pkt2</a:t>
              </a:r>
              <a:endParaRPr lang="en-US" dirty="0"/>
            </a:p>
          </p:txBody>
        </p:sp>
      </p:grp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F7B363E-0F35-47FE-B128-4D7F34ACF6B6}"/>
              </a:ext>
            </a:extLst>
          </p:cNvPr>
          <p:cNvSpPr/>
          <p:nvPr/>
        </p:nvSpPr>
        <p:spPr>
          <a:xfrm>
            <a:off x="3920743" y="3790847"/>
            <a:ext cx="528679" cy="2190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pkt3</a:t>
            </a:r>
          </a:p>
        </p:txBody>
      </p:sp>
    </p:spTree>
    <p:extLst>
      <p:ext uri="{BB962C8B-B14F-4D97-AF65-F5344CB8AC3E}">
        <p14:creationId xmlns:p14="http://schemas.microsoft.com/office/powerpoint/2010/main" val="20190648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A97E2-2450-4CB0-8E3C-7DE582311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3648" y="180970"/>
            <a:ext cx="8911687" cy="606812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141D4-57A5-4798-A975-66D75D850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9929" y="1054191"/>
            <a:ext cx="4550259" cy="5285063"/>
          </a:xfrm>
        </p:spPr>
        <p:txBody>
          <a:bodyPr>
            <a:normAutofit/>
          </a:bodyPr>
          <a:lstStyle/>
          <a:p>
            <a:r>
              <a:rPr lang="pt-BR" dirty="0">
                <a:latin typeface="Cambria Math" panose="02040503050406030204" pitchFamily="18" charset="0"/>
                <a:ea typeface="Cambria Math" panose="02040503050406030204" pitchFamily="18" charset="0"/>
              </a:rPr>
              <a:t>Linkmap before execution</a:t>
            </a:r>
          </a:p>
          <a:p>
            <a:pPr marL="0" indent="0">
              <a:buNone/>
            </a:pPr>
            <a:r>
              <a:rPr lang="pt-BR" dirty="0">
                <a:latin typeface="Cambria Math" panose="02040503050406030204" pitchFamily="18" charset="0"/>
                <a:ea typeface="Cambria Math" panose="02040503050406030204" pitchFamily="18" charset="0"/>
              </a:rPr>
              <a:t>(S02 (E (12 2) (0 2) data))</a:t>
            </a:r>
          </a:p>
          <a:p>
            <a:pPr marL="0" indent="0">
              <a:buNone/>
            </a:pPr>
            <a:r>
              <a:rPr lang="pl-PL" dirty="0">
                <a:latin typeface="Cambria Math" panose="02040503050406030204" pitchFamily="18" charset="0"/>
                <a:ea typeface="Cambria Math" panose="02040503050406030204" pitchFamily="18" charset="0"/>
              </a:rPr>
              <a:t>(T83 (W (3 4) (8 3) data))</a:t>
            </a:r>
            <a:endParaRPr lang="pt-BR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(T68 (E (12 2) (6 8) data))</a:t>
            </a:r>
          </a:p>
          <a:p>
            <a:pPr marL="0" indent="0">
              <a:buNone/>
            </a:pP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Linkmap after 1 step</a:t>
            </a:r>
          </a:p>
          <a:p>
            <a:pPr marL="0" indent="0">
              <a:buNone/>
            </a:pPr>
            <a:r>
              <a:rPr lang="pt-BR" dirty="0">
                <a:latin typeface="Cambria Math" panose="02040503050406030204" pitchFamily="18" charset="0"/>
                <a:ea typeface="Cambria Math" panose="02040503050406030204" pitchFamily="18" charset="0"/>
              </a:rPr>
              <a:t>(S24 (E (12 2) (0 2) DATA))</a:t>
            </a:r>
          </a:p>
          <a:p>
            <a:pPr marL="0" indent="0">
              <a:buNone/>
            </a:pPr>
            <a:r>
              <a:rPr lang="pl-PL" dirty="0">
                <a:latin typeface="Cambria Math" panose="02040503050406030204" pitchFamily="18" charset="0"/>
                <a:ea typeface="Cambria Math" panose="02040503050406030204" pitchFamily="18" charset="0"/>
              </a:rPr>
              <a:t>(S86 (W (3 4) (8 3) DATA))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Cambria Math" panose="02040503050406030204" pitchFamily="18" charset="0"/>
                <a:ea typeface="Cambria Math" panose="02040503050406030204" pitchFamily="18" charset="0"/>
              </a:rPr>
              <a:t>(S686 (E (12 2) (6 8) DATA))</a:t>
            </a:r>
          </a:p>
          <a:p>
            <a:pPr marL="0" indent="0">
              <a:buNone/>
            </a:pPr>
            <a:endParaRPr lang="pt-BR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057B93-4389-4CEB-A9D5-959E9105A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E240-31DF-4608-8410-E6FF052E0787}" type="slidenum">
              <a:rPr lang="en-US" smtClean="0"/>
              <a:t>16</a:t>
            </a:fld>
            <a:endParaRPr lang="en-US" dirty="0"/>
          </a:p>
        </p:txBody>
      </p: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A8F43679-2832-4695-BBB3-E2949D5B124F}"/>
              </a:ext>
            </a:extLst>
          </p:cNvPr>
          <p:cNvGrpSpPr/>
          <p:nvPr/>
        </p:nvGrpSpPr>
        <p:grpSpPr>
          <a:xfrm>
            <a:off x="593914" y="1155808"/>
            <a:ext cx="6013315" cy="4786149"/>
            <a:chOff x="3289087" y="1394594"/>
            <a:chExt cx="6013315" cy="4786149"/>
          </a:xfrm>
        </p:grpSpPr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BFC1DEE7-2CAA-4FF4-A96C-05B08600B45D}"/>
                </a:ext>
              </a:extLst>
            </p:cNvPr>
            <p:cNvSpPr txBox="1"/>
            <p:nvPr/>
          </p:nvSpPr>
          <p:spPr>
            <a:xfrm>
              <a:off x="6298165" y="1394594"/>
              <a:ext cx="48282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(6 8)</a:t>
              </a:r>
            </a:p>
          </p:txBody>
        </p:sp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3EB31854-46F5-402E-83FA-F6C4B96392B7}"/>
                </a:ext>
              </a:extLst>
            </p:cNvPr>
            <p:cNvGrpSpPr/>
            <p:nvPr/>
          </p:nvGrpSpPr>
          <p:grpSpPr>
            <a:xfrm>
              <a:off x="3289087" y="1566490"/>
              <a:ext cx="6013315" cy="4614253"/>
              <a:chOff x="3289087" y="1566490"/>
              <a:chExt cx="6013315" cy="4614253"/>
            </a:xfrm>
          </p:grpSpPr>
          <p:grpSp>
            <p:nvGrpSpPr>
              <p:cNvPr id="137" name="Group 136">
                <a:extLst>
                  <a:ext uri="{FF2B5EF4-FFF2-40B4-BE49-F238E27FC236}">
                    <a16:creationId xmlns:a16="http://schemas.microsoft.com/office/drawing/2014/main" id="{5EE7C4F2-B4E1-437F-831D-B674A1EED737}"/>
                  </a:ext>
                </a:extLst>
              </p:cNvPr>
              <p:cNvGrpSpPr/>
              <p:nvPr/>
            </p:nvGrpSpPr>
            <p:grpSpPr>
              <a:xfrm>
                <a:off x="3581077" y="1566490"/>
                <a:ext cx="5570602" cy="4344904"/>
                <a:chOff x="5829300" y="1205086"/>
                <a:chExt cx="6024073" cy="4887445"/>
              </a:xfrm>
              <a:solidFill>
                <a:schemeClr val="tx2"/>
              </a:solidFill>
            </p:grpSpPr>
            <p:grpSp>
              <p:nvGrpSpPr>
                <p:cNvPr id="161" name="Group 160">
                  <a:extLst>
                    <a:ext uri="{FF2B5EF4-FFF2-40B4-BE49-F238E27FC236}">
                      <a16:creationId xmlns:a16="http://schemas.microsoft.com/office/drawing/2014/main" id="{FBD05BAE-CD0B-4225-9919-7C9E748EF756}"/>
                    </a:ext>
                  </a:extLst>
                </p:cNvPr>
                <p:cNvGrpSpPr/>
                <p:nvPr/>
              </p:nvGrpSpPr>
              <p:grpSpPr>
                <a:xfrm>
                  <a:off x="5829300" y="2382093"/>
                  <a:ext cx="6024073" cy="2516362"/>
                  <a:chOff x="5679831" y="2056080"/>
                  <a:chExt cx="6024073" cy="2516362"/>
                </a:xfrm>
                <a:grpFill/>
              </p:grpSpPr>
              <p:grpSp>
                <p:nvGrpSpPr>
                  <p:cNvPr id="186" name="Group 185">
                    <a:extLst>
                      <a:ext uri="{FF2B5EF4-FFF2-40B4-BE49-F238E27FC236}">
                        <a16:creationId xmlns:a16="http://schemas.microsoft.com/office/drawing/2014/main" id="{A3FDCB7F-E299-4FF8-A233-5E8D690756D6}"/>
                      </a:ext>
                    </a:extLst>
                  </p:cNvPr>
                  <p:cNvGrpSpPr/>
                  <p:nvPr/>
                </p:nvGrpSpPr>
                <p:grpSpPr>
                  <a:xfrm>
                    <a:off x="5679831" y="2056080"/>
                    <a:ext cx="6024073" cy="159211"/>
                    <a:chOff x="5679831" y="2075501"/>
                    <a:chExt cx="6024073" cy="159211"/>
                  </a:xfrm>
                  <a:grpFill/>
                </p:grpSpPr>
                <p:sp>
                  <p:nvSpPr>
                    <p:cNvPr id="225" name="Flowchart: Connector 224">
                      <a:extLst>
                        <a:ext uri="{FF2B5EF4-FFF2-40B4-BE49-F238E27FC236}">
                          <a16:creationId xmlns:a16="http://schemas.microsoft.com/office/drawing/2014/main" id="{BC78C6C6-A495-428B-851B-BC3E6E2E448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79831" y="2101362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226" name="Flowchart: Connector 225">
                      <a:extLst>
                        <a:ext uri="{FF2B5EF4-FFF2-40B4-BE49-F238E27FC236}">
                          <a16:creationId xmlns:a16="http://schemas.microsoft.com/office/drawing/2014/main" id="{1AED6C17-CF49-42FC-9E06-B0525F7B5E9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9900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227" name="Flowchart: Connector 226">
                      <a:extLst>
                        <a:ext uri="{FF2B5EF4-FFF2-40B4-BE49-F238E27FC236}">
                          <a16:creationId xmlns:a16="http://schemas.microsoft.com/office/drawing/2014/main" id="{1E2BBF73-EA16-4FC9-ABE5-97314F47F86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63960" y="2111620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228" name="Flowchart: Connector 227">
                      <a:extLst>
                        <a:ext uri="{FF2B5EF4-FFF2-40B4-BE49-F238E27FC236}">
                          <a16:creationId xmlns:a16="http://schemas.microsoft.com/office/drawing/2014/main" id="{47CDBFA9-3ADA-499A-A0AF-925C384E16C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530003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229" name="Flowchart: Connector 228">
                      <a:extLst>
                        <a:ext uri="{FF2B5EF4-FFF2-40B4-BE49-F238E27FC236}">
                          <a16:creationId xmlns:a16="http://schemas.microsoft.com/office/drawing/2014/main" id="{9624ADAF-9816-40B2-8AF5-AD6EDEAD691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48357" y="2081223"/>
                      <a:ext cx="191583" cy="11791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230" name="Flowchart: Connector 229">
                      <a:extLst>
                        <a:ext uri="{FF2B5EF4-FFF2-40B4-BE49-F238E27FC236}">
                          <a16:creationId xmlns:a16="http://schemas.microsoft.com/office/drawing/2014/main" id="{5E409250-70E0-4C2B-9289-888755D8E5B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341097" y="2075501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231" name="Flowchart: Connector 230">
                      <a:extLst>
                        <a:ext uri="{FF2B5EF4-FFF2-40B4-BE49-F238E27FC236}">
                          <a16:creationId xmlns:a16="http://schemas.microsoft.com/office/drawing/2014/main" id="{A6D9A8E2-EDCC-4C85-BCCA-5E033C9108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45643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cxnSp>
                  <p:nvCxnSpPr>
                    <p:cNvPr id="232" name="Straight Arrow Connector 231">
                      <a:extLst>
                        <a:ext uri="{FF2B5EF4-FFF2-40B4-BE49-F238E27FC236}">
                          <a16:creationId xmlns:a16="http://schemas.microsoft.com/office/drawing/2014/main" id="{C1617A0E-24CF-4968-A376-A3FA97D399AC}"/>
                        </a:ext>
                      </a:extLst>
                    </p:cNvPr>
                    <p:cNvCxnSpPr>
                      <a:cxnSpLocks/>
                      <a:stCxn id="226" idx="3"/>
                      <a:endCxn id="225" idx="5"/>
                    </p:cNvCxnSpPr>
                    <p:nvPr/>
                  </p:nvCxnSpPr>
                  <p:spPr>
                    <a:xfrm flipH="1">
                      <a:off x="5814915" y="2199102"/>
                      <a:ext cx="1028162" cy="732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3" name="Straight Arrow Connector 232">
                      <a:extLst>
                        <a:ext uri="{FF2B5EF4-FFF2-40B4-BE49-F238E27FC236}">
                          <a16:creationId xmlns:a16="http://schemas.microsoft.com/office/drawing/2014/main" id="{3CCE81D4-9922-490B-8B1E-9E35E6B13AD6}"/>
                        </a:ext>
                      </a:extLst>
                    </p:cNvPr>
                    <p:cNvCxnSpPr>
                      <a:cxnSpLocks/>
                      <a:stCxn id="225" idx="7"/>
                      <a:endCxn id="226" idx="1"/>
                    </p:cNvCxnSpPr>
                    <p:nvPr/>
                  </p:nvCxnSpPr>
                  <p:spPr>
                    <a:xfrm flipV="1">
                      <a:off x="5814915" y="2112062"/>
                      <a:ext cx="1028162" cy="732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4" name="Straight Arrow Connector 233">
                      <a:extLst>
                        <a:ext uri="{FF2B5EF4-FFF2-40B4-BE49-F238E27FC236}">
                          <a16:creationId xmlns:a16="http://schemas.microsoft.com/office/drawing/2014/main" id="{A827709D-79B8-4841-93B4-7167FCEB9301}"/>
                        </a:ext>
                      </a:extLst>
                    </p:cNvPr>
                    <p:cNvCxnSpPr>
                      <a:cxnSpLocks/>
                      <a:stCxn id="226" idx="7"/>
                      <a:endCxn id="227" idx="1"/>
                    </p:cNvCxnSpPr>
                    <p:nvPr/>
                  </p:nvCxnSpPr>
                  <p:spPr>
                    <a:xfrm>
                      <a:off x="6954984" y="2112062"/>
                      <a:ext cx="732153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5" name="Straight Arrow Connector 234">
                      <a:extLst>
                        <a:ext uri="{FF2B5EF4-FFF2-40B4-BE49-F238E27FC236}">
                          <a16:creationId xmlns:a16="http://schemas.microsoft.com/office/drawing/2014/main" id="{208CDA7B-47F1-43E7-9B26-4EF17DE7A8D0}"/>
                        </a:ext>
                      </a:extLst>
                    </p:cNvPr>
                    <p:cNvCxnSpPr>
                      <a:cxnSpLocks/>
                      <a:stCxn id="227" idx="7"/>
                      <a:endCxn id="228" idx="1"/>
                    </p:cNvCxnSpPr>
                    <p:nvPr/>
                  </p:nvCxnSpPr>
                  <p:spPr>
                    <a:xfrm flipV="1">
                      <a:off x="7799044" y="2112062"/>
                      <a:ext cx="754136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6" name="Straight Arrow Connector 235">
                      <a:extLst>
                        <a:ext uri="{FF2B5EF4-FFF2-40B4-BE49-F238E27FC236}">
                          <a16:creationId xmlns:a16="http://schemas.microsoft.com/office/drawing/2014/main" id="{68BEAF8C-B2A5-4186-8226-EADD85C4120F}"/>
                        </a:ext>
                      </a:extLst>
                    </p:cNvPr>
                    <p:cNvCxnSpPr>
                      <a:cxnSpLocks/>
                      <a:stCxn id="228" idx="7"/>
                      <a:endCxn id="229" idx="1"/>
                    </p:cNvCxnSpPr>
                    <p:nvPr/>
                  </p:nvCxnSpPr>
                  <p:spPr>
                    <a:xfrm flipV="1">
                      <a:off x="8665088" y="2098491"/>
                      <a:ext cx="811327" cy="13570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7" name="Straight Arrow Connector 236">
                      <a:extLst>
                        <a:ext uri="{FF2B5EF4-FFF2-40B4-BE49-F238E27FC236}">
                          <a16:creationId xmlns:a16="http://schemas.microsoft.com/office/drawing/2014/main" id="{C1494380-5C4C-49C7-AA64-7E156DE4C71F}"/>
                        </a:ext>
                      </a:extLst>
                    </p:cNvPr>
                    <p:cNvCxnSpPr>
                      <a:cxnSpLocks/>
                      <a:stCxn id="229" idx="7"/>
                      <a:endCxn id="230" idx="1"/>
                    </p:cNvCxnSpPr>
                    <p:nvPr/>
                  </p:nvCxnSpPr>
                  <p:spPr>
                    <a:xfrm flipV="1">
                      <a:off x="9611883" y="2093527"/>
                      <a:ext cx="752390" cy="496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8" name="Straight Arrow Connector 237">
                      <a:extLst>
                        <a:ext uri="{FF2B5EF4-FFF2-40B4-BE49-F238E27FC236}">
                          <a16:creationId xmlns:a16="http://schemas.microsoft.com/office/drawing/2014/main" id="{8FC46EFD-EF23-4801-A700-419D524C1108}"/>
                        </a:ext>
                      </a:extLst>
                    </p:cNvPr>
                    <p:cNvCxnSpPr>
                      <a:cxnSpLocks/>
                      <a:stCxn id="230" idx="7"/>
                      <a:endCxn id="231" idx="1"/>
                    </p:cNvCxnSpPr>
                    <p:nvPr/>
                  </p:nvCxnSpPr>
                  <p:spPr>
                    <a:xfrm>
                      <a:off x="10476181" y="2093527"/>
                      <a:ext cx="1092638" cy="18535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9" name="Straight Arrow Connector 238">
                      <a:extLst>
                        <a:ext uri="{FF2B5EF4-FFF2-40B4-BE49-F238E27FC236}">
                          <a16:creationId xmlns:a16="http://schemas.microsoft.com/office/drawing/2014/main" id="{848D05F0-48DC-48E8-8531-1B2A00A2433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947791" y="2188844"/>
                      <a:ext cx="732153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0" name="Straight Arrow Connector 239">
                      <a:extLst>
                        <a:ext uri="{FF2B5EF4-FFF2-40B4-BE49-F238E27FC236}">
                          <a16:creationId xmlns:a16="http://schemas.microsoft.com/office/drawing/2014/main" id="{2B120C26-E29D-4C6D-B81A-A4EB2A407DC8}"/>
                        </a:ext>
                      </a:extLst>
                    </p:cNvPr>
                    <p:cNvCxnSpPr>
                      <a:cxnSpLocks/>
                      <a:stCxn id="228" idx="3"/>
                      <a:endCxn id="227" idx="5"/>
                    </p:cNvCxnSpPr>
                    <p:nvPr/>
                  </p:nvCxnSpPr>
                  <p:spPr>
                    <a:xfrm flipH="1">
                      <a:off x="7799044" y="2199102"/>
                      <a:ext cx="754136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1" name="Straight Arrow Connector 240">
                      <a:extLst>
                        <a:ext uri="{FF2B5EF4-FFF2-40B4-BE49-F238E27FC236}">
                          <a16:creationId xmlns:a16="http://schemas.microsoft.com/office/drawing/2014/main" id="{A94F3071-269E-435A-8505-F2DE6BA2B370}"/>
                        </a:ext>
                      </a:extLst>
                    </p:cNvPr>
                    <p:cNvCxnSpPr>
                      <a:cxnSpLocks/>
                      <a:stCxn id="229" idx="3"/>
                      <a:endCxn id="228" idx="5"/>
                    </p:cNvCxnSpPr>
                    <p:nvPr/>
                  </p:nvCxnSpPr>
                  <p:spPr>
                    <a:xfrm flipH="1">
                      <a:off x="8665088" y="2181867"/>
                      <a:ext cx="811327" cy="1723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2" name="Straight Arrow Connector 241">
                      <a:extLst>
                        <a:ext uri="{FF2B5EF4-FFF2-40B4-BE49-F238E27FC236}">
                          <a16:creationId xmlns:a16="http://schemas.microsoft.com/office/drawing/2014/main" id="{0D96533B-5FE8-476A-8395-C46D7964EA82}"/>
                        </a:ext>
                      </a:extLst>
                    </p:cNvPr>
                    <p:cNvCxnSpPr>
                      <a:cxnSpLocks/>
                      <a:stCxn id="230" idx="3"/>
                      <a:endCxn id="229" idx="4"/>
                    </p:cNvCxnSpPr>
                    <p:nvPr/>
                  </p:nvCxnSpPr>
                  <p:spPr>
                    <a:xfrm flipH="1">
                      <a:off x="9544149" y="2180567"/>
                      <a:ext cx="820124" cy="1856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3" name="Straight Arrow Connector 242">
                      <a:extLst>
                        <a:ext uri="{FF2B5EF4-FFF2-40B4-BE49-F238E27FC236}">
                          <a16:creationId xmlns:a16="http://schemas.microsoft.com/office/drawing/2014/main" id="{0D6CBBD5-BD94-4B5F-B730-FCC4B432F62C}"/>
                        </a:ext>
                      </a:extLst>
                    </p:cNvPr>
                    <p:cNvCxnSpPr>
                      <a:cxnSpLocks/>
                      <a:stCxn id="231" idx="3"/>
                      <a:endCxn id="230" idx="4"/>
                    </p:cNvCxnSpPr>
                    <p:nvPr/>
                  </p:nvCxnSpPr>
                  <p:spPr>
                    <a:xfrm flipH="1" flipV="1">
                      <a:off x="10420227" y="2198593"/>
                      <a:ext cx="1148592" cy="50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87" name="Group 186">
                    <a:extLst>
                      <a:ext uri="{FF2B5EF4-FFF2-40B4-BE49-F238E27FC236}">
                        <a16:creationId xmlns:a16="http://schemas.microsoft.com/office/drawing/2014/main" id="{01380C9C-AE20-4453-B169-DD15F7D59526}"/>
                      </a:ext>
                    </a:extLst>
                  </p:cNvPr>
                  <p:cNvGrpSpPr/>
                  <p:nvPr/>
                </p:nvGrpSpPr>
                <p:grpSpPr>
                  <a:xfrm>
                    <a:off x="5679831" y="4403149"/>
                    <a:ext cx="6024073" cy="169293"/>
                    <a:chOff x="5679831" y="2065419"/>
                    <a:chExt cx="6024073" cy="169293"/>
                  </a:xfrm>
                  <a:grpFill/>
                </p:grpSpPr>
                <p:sp>
                  <p:nvSpPr>
                    <p:cNvPr id="206" name="Flowchart: Connector 205">
                      <a:extLst>
                        <a:ext uri="{FF2B5EF4-FFF2-40B4-BE49-F238E27FC236}">
                          <a16:creationId xmlns:a16="http://schemas.microsoft.com/office/drawing/2014/main" id="{52291E1E-F471-4AF2-A155-D74E2899DF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79831" y="2101362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207" name="Flowchart: Connector 206">
                      <a:extLst>
                        <a:ext uri="{FF2B5EF4-FFF2-40B4-BE49-F238E27FC236}">
                          <a16:creationId xmlns:a16="http://schemas.microsoft.com/office/drawing/2014/main" id="{B6381404-AF36-42CF-8BC6-5F95BDCF14D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9900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208" name="Flowchart: Connector 207">
                      <a:extLst>
                        <a:ext uri="{FF2B5EF4-FFF2-40B4-BE49-F238E27FC236}">
                          <a16:creationId xmlns:a16="http://schemas.microsoft.com/office/drawing/2014/main" id="{A632CD69-86AA-4B16-BC6B-BA6DE4D8B7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63960" y="2111620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209" name="Flowchart: Connector 208">
                      <a:extLst>
                        <a:ext uri="{FF2B5EF4-FFF2-40B4-BE49-F238E27FC236}">
                          <a16:creationId xmlns:a16="http://schemas.microsoft.com/office/drawing/2014/main" id="{8201AB0A-5A64-476B-986F-429CF8B2D8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530003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210" name="Flowchart: Connector 209">
                      <a:extLst>
                        <a:ext uri="{FF2B5EF4-FFF2-40B4-BE49-F238E27FC236}">
                          <a16:creationId xmlns:a16="http://schemas.microsoft.com/office/drawing/2014/main" id="{393882B1-F401-4BE7-9663-04B7875AC44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17906" y="2096675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211" name="Flowchart: Connector 210">
                      <a:extLst>
                        <a:ext uri="{FF2B5EF4-FFF2-40B4-BE49-F238E27FC236}">
                          <a16:creationId xmlns:a16="http://schemas.microsoft.com/office/drawing/2014/main" id="{BAE2C3D1-055A-47D5-817D-1C1D3BC38CB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341098" y="2065419"/>
                      <a:ext cx="118723" cy="159036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212" name="Flowchart: Connector 211">
                      <a:extLst>
                        <a:ext uri="{FF2B5EF4-FFF2-40B4-BE49-F238E27FC236}">
                          <a16:creationId xmlns:a16="http://schemas.microsoft.com/office/drawing/2014/main" id="{B21EBC9C-E0F9-471C-A071-D2852681E93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45643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cxnSp>
                  <p:nvCxnSpPr>
                    <p:cNvPr id="213" name="Straight Arrow Connector 212">
                      <a:extLst>
                        <a:ext uri="{FF2B5EF4-FFF2-40B4-BE49-F238E27FC236}">
                          <a16:creationId xmlns:a16="http://schemas.microsoft.com/office/drawing/2014/main" id="{F82591D7-8492-4CA9-8696-E48E95EFE34B}"/>
                        </a:ext>
                      </a:extLst>
                    </p:cNvPr>
                    <p:cNvCxnSpPr>
                      <a:cxnSpLocks/>
                      <a:stCxn id="207" idx="3"/>
                      <a:endCxn id="206" idx="5"/>
                    </p:cNvCxnSpPr>
                    <p:nvPr/>
                  </p:nvCxnSpPr>
                  <p:spPr>
                    <a:xfrm flipH="1">
                      <a:off x="5814915" y="2199102"/>
                      <a:ext cx="1028162" cy="732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4" name="Straight Arrow Connector 213">
                      <a:extLst>
                        <a:ext uri="{FF2B5EF4-FFF2-40B4-BE49-F238E27FC236}">
                          <a16:creationId xmlns:a16="http://schemas.microsoft.com/office/drawing/2014/main" id="{42EC2328-5469-4C83-BB2F-EAFA7E973EF2}"/>
                        </a:ext>
                      </a:extLst>
                    </p:cNvPr>
                    <p:cNvCxnSpPr>
                      <a:cxnSpLocks/>
                      <a:stCxn id="206" idx="7"/>
                      <a:endCxn id="207" idx="1"/>
                    </p:cNvCxnSpPr>
                    <p:nvPr/>
                  </p:nvCxnSpPr>
                  <p:spPr>
                    <a:xfrm flipV="1">
                      <a:off x="5814915" y="2112062"/>
                      <a:ext cx="1028162" cy="732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5" name="Straight Arrow Connector 214">
                      <a:extLst>
                        <a:ext uri="{FF2B5EF4-FFF2-40B4-BE49-F238E27FC236}">
                          <a16:creationId xmlns:a16="http://schemas.microsoft.com/office/drawing/2014/main" id="{A7AB6938-E3FD-4F92-9308-CDD043522288}"/>
                        </a:ext>
                      </a:extLst>
                    </p:cNvPr>
                    <p:cNvCxnSpPr>
                      <a:cxnSpLocks/>
                      <a:stCxn id="207" idx="7"/>
                      <a:endCxn id="208" idx="1"/>
                    </p:cNvCxnSpPr>
                    <p:nvPr/>
                  </p:nvCxnSpPr>
                  <p:spPr>
                    <a:xfrm>
                      <a:off x="6954984" y="2112062"/>
                      <a:ext cx="732153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6" name="Straight Arrow Connector 215">
                      <a:extLst>
                        <a:ext uri="{FF2B5EF4-FFF2-40B4-BE49-F238E27FC236}">
                          <a16:creationId xmlns:a16="http://schemas.microsoft.com/office/drawing/2014/main" id="{291D4429-9EE2-4D3B-9C3F-B4EB33DA4159}"/>
                        </a:ext>
                      </a:extLst>
                    </p:cNvPr>
                    <p:cNvCxnSpPr>
                      <a:cxnSpLocks/>
                      <a:stCxn id="208" idx="7"/>
                      <a:endCxn id="209" idx="1"/>
                    </p:cNvCxnSpPr>
                    <p:nvPr/>
                  </p:nvCxnSpPr>
                  <p:spPr>
                    <a:xfrm flipV="1">
                      <a:off x="7799044" y="2112062"/>
                      <a:ext cx="754136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7" name="Straight Arrow Connector 216">
                      <a:extLst>
                        <a:ext uri="{FF2B5EF4-FFF2-40B4-BE49-F238E27FC236}">
                          <a16:creationId xmlns:a16="http://schemas.microsoft.com/office/drawing/2014/main" id="{89E056B0-0C3C-4AFE-AEE5-F55AA3707FBC}"/>
                        </a:ext>
                      </a:extLst>
                    </p:cNvPr>
                    <p:cNvCxnSpPr>
                      <a:cxnSpLocks/>
                      <a:stCxn id="209" idx="7"/>
                      <a:endCxn id="210" idx="1"/>
                    </p:cNvCxnSpPr>
                    <p:nvPr/>
                  </p:nvCxnSpPr>
                  <p:spPr>
                    <a:xfrm>
                      <a:off x="8665088" y="2112062"/>
                      <a:ext cx="775995" cy="2639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8" name="Straight Arrow Connector 217">
                      <a:extLst>
                        <a:ext uri="{FF2B5EF4-FFF2-40B4-BE49-F238E27FC236}">
                          <a16:creationId xmlns:a16="http://schemas.microsoft.com/office/drawing/2014/main" id="{48CF5712-4EF1-47A4-A6D1-447CC10B80B7}"/>
                        </a:ext>
                      </a:extLst>
                    </p:cNvPr>
                    <p:cNvCxnSpPr>
                      <a:cxnSpLocks/>
                      <a:stCxn id="210" idx="7"/>
                      <a:endCxn id="211" idx="1"/>
                    </p:cNvCxnSpPr>
                    <p:nvPr/>
                  </p:nvCxnSpPr>
                  <p:spPr>
                    <a:xfrm flipV="1">
                      <a:off x="9552991" y="2088709"/>
                      <a:ext cx="805494" cy="25991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9" name="Straight Arrow Connector 218">
                      <a:extLst>
                        <a:ext uri="{FF2B5EF4-FFF2-40B4-BE49-F238E27FC236}">
                          <a16:creationId xmlns:a16="http://schemas.microsoft.com/office/drawing/2014/main" id="{DAE581B7-D903-49F1-A6D8-DBFF7F739542}"/>
                        </a:ext>
                      </a:extLst>
                    </p:cNvPr>
                    <p:cNvCxnSpPr>
                      <a:cxnSpLocks/>
                      <a:stCxn id="211" idx="7"/>
                      <a:endCxn id="212" idx="1"/>
                    </p:cNvCxnSpPr>
                    <p:nvPr/>
                  </p:nvCxnSpPr>
                  <p:spPr>
                    <a:xfrm>
                      <a:off x="10442434" y="2088709"/>
                      <a:ext cx="1126385" cy="23352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0" name="Straight Arrow Connector 219">
                      <a:extLst>
                        <a:ext uri="{FF2B5EF4-FFF2-40B4-BE49-F238E27FC236}">
                          <a16:creationId xmlns:a16="http://schemas.microsoft.com/office/drawing/2014/main" id="{4760CBC1-FD8C-41CA-803A-9546777F99B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947791" y="2188844"/>
                      <a:ext cx="732153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1" name="Straight Arrow Connector 220">
                      <a:extLst>
                        <a:ext uri="{FF2B5EF4-FFF2-40B4-BE49-F238E27FC236}">
                          <a16:creationId xmlns:a16="http://schemas.microsoft.com/office/drawing/2014/main" id="{54CFB99B-F595-4AE0-B5B7-2ABC8B3919A0}"/>
                        </a:ext>
                      </a:extLst>
                    </p:cNvPr>
                    <p:cNvCxnSpPr>
                      <a:cxnSpLocks/>
                      <a:stCxn id="209" idx="3"/>
                      <a:endCxn id="208" idx="5"/>
                    </p:cNvCxnSpPr>
                    <p:nvPr/>
                  </p:nvCxnSpPr>
                  <p:spPr>
                    <a:xfrm flipH="1">
                      <a:off x="7799044" y="2199102"/>
                      <a:ext cx="754136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2" name="Straight Arrow Connector 221">
                      <a:extLst>
                        <a:ext uri="{FF2B5EF4-FFF2-40B4-BE49-F238E27FC236}">
                          <a16:creationId xmlns:a16="http://schemas.microsoft.com/office/drawing/2014/main" id="{423149DB-48D4-420B-A898-27BB4D0B0DC9}"/>
                        </a:ext>
                      </a:extLst>
                    </p:cNvPr>
                    <p:cNvCxnSpPr>
                      <a:cxnSpLocks/>
                      <a:stCxn id="210" idx="3"/>
                      <a:endCxn id="209" idx="5"/>
                    </p:cNvCxnSpPr>
                    <p:nvPr/>
                  </p:nvCxnSpPr>
                  <p:spPr>
                    <a:xfrm flipH="1" flipV="1">
                      <a:off x="8665088" y="2199102"/>
                      <a:ext cx="775995" cy="2639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3" name="Straight Arrow Connector 222">
                      <a:extLst>
                        <a:ext uri="{FF2B5EF4-FFF2-40B4-BE49-F238E27FC236}">
                          <a16:creationId xmlns:a16="http://schemas.microsoft.com/office/drawing/2014/main" id="{73C80410-69CA-4B06-AC06-E8B32D5F369A}"/>
                        </a:ext>
                      </a:extLst>
                    </p:cNvPr>
                    <p:cNvCxnSpPr>
                      <a:cxnSpLocks/>
                      <a:stCxn id="211" idx="3"/>
                      <a:endCxn id="210" idx="4"/>
                    </p:cNvCxnSpPr>
                    <p:nvPr/>
                  </p:nvCxnSpPr>
                  <p:spPr>
                    <a:xfrm flipH="1">
                      <a:off x="9497037" y="2201165"/>
                      <a:ext cx="861448" cy="18602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4" name="Straight Arrow Connector 223">
                      <a:extLst>
                        <a:ext uri="{FF2B5EF4-FFF2-40B4-BE49-F238E27FC236}">
                          <a16:creationId xmlns:a16="http://schemas.microsoft.com/office/drawing/2014/main" id="{0FEE8A52-D6D8-4E21-903B-EDE69C0C1994}"/>
                        </a:ext>
                      </a:extLst>
                    </p:cNvPr>
                    <p:cNvCxnSpPr>
                      <a:cxnSpLocks/>
                      <a:stCxn id="212" idx="3"/>
                      <a:endCxn id="211" idx="4"/>
                    </p:cNvCxnSpPr>
                    <p:nvPr/>
                  </p:nvCxnSpPr>
                  <p:spPr>
                    <a:xfrm flipH="1">
                      <a:off x="10400459" y="2199102"/>
                      <a:ext cx="1168360" cy="2535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88" name="Group 187">
                    <a:extLst>
                      <a:ext uri="{FF2B5EF4-FFF2-40B4-BE49-F238E27FC236}">
                        <a16:creationId xmlns:a16="http://schemas.microsoft.com/office/drawing/2014/main" id="{E5BA3BE9-95AD-41AB-B16D-F582747569FF}"/>
                      </a:ext>
                    </a:extLst>
                  </p:cNvPr>
                  <p:cNvGrpSpPr/>
                  <p:nvPr/>
                </p:nvGrpSpPr>
                <p:grpSpPr>
                  <a:xfrm>
                    <a:off x="6819899" y="2179681"/>
                    <a:ext cx="652229" cy="2270111"/>
                    <a:chOff x="6819899" y="2179681"/>
                    <a:chExt cx="652229" cy="2270111"/>
                  </a:xfrm>
                  <a:grpFill/>
                </p:grpSpPr>
                <p:sp>
                  <p:nvSpPr>
                    <p:cNvPr id="198" name="Flowchart: Connector 197">
                      <a:extLst>
                        <a:ext uri="{FF2B5EF4-FFF2-40B4-BE49-F238E27FC236}">
                          <a16:creationId xmlns:a16="http://schemas.microsoft.com/office/drawing/2014/main" id="{06C64661-BB54-4CFE-8B3C-9BB226D2B5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9899" y="3248758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199" name="Flowchart: Connector 198">
                      <a:extLst>
                        <a:ext uri="{FF2B5EF4-FFF2-40B4-BE49-F238E27FC236}">
                          <a16:creationId xmlns:a16="http://schemas.microsoft.com/office/drawing/2014/main" id="{FB1523BD-1C08-49DB-BEED-6DC7F935B9C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313867" y="3257551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cxnSp>
                  <p:nvCxnSpPr>
                    <p:cNvPr id="200" name="Straight Arrow Connector 199">
                      <a:extLst>
                        <a:ext uri="{FF2B5EF4-FFF2-40B4-BE49-F238E27FC236}">
                          <a16:creationId xmlns:a16="http://schemas.microsoft.com/office/drawing/2014/main" id="{92136E01-CF4E-49D4-A21D-67061F7C65BB}"/>
                        </a:ext>
                      </a:extLst>
                    </p:cNvPr>
                    <p:cNvCxnSpPr>
                      <a:cxnSpLocks/>
                      <a:stCxn id="226" idx="3"/>
                      <a:endCxn id="198" idx="1"/>
                    </p:cNvCxnSpPr>
                    <p:nvPr/>
                  </p:nvCxnSpPr>
                  <p:spPr>
                    <a:xfrm flipH="1">
                      <a:off x="6843076" y="2179681"/>
                      <a:ext cx="1" cy="108710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1" name="Straight Arrow Connector 200">
                      <a:extLst>
                        <a:ext uri="{FF2B5EF4-FFF2-40B4-BE49-F238E27FC236}">
                          <a16:creationId xmlns:a16="http://schemas.microsoft.com/office/drawing/2014/main" id="{2788A29B-F811-4B59-AF40-F3AF8C4AB671}"/>
                        </a:ext>
                      </a:extLst>
                    </p:cNvPr>
                    <p:cNvCxnSpPr>
                      <a:cxnSpLocks/>
                      <a:stCxn id="198" idx="3"/>
                      <a:endCxn id="207" idx="1"/>
                    </p:cNvCxnSpPr>
                    <p:nvPr/>
                  </p:nvCxnSpPr>
                  <p:spPr>
                    <a:xfrm>
                      <a:off x="6843076" y="3353824"/>
                      <a:ext cx="1" cy="109596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2" name="Straight Arrow Connector 201">
                      <a:extLst>
                        <a:ext uri="{FF2B5EF4-FFF2-40B4-BE49-F238E27FC236}">
                          <a16:creationId xmlns:a16="http://schemas.microsoft.com/office/drawing/2014/main" id="{F8A0CFF9-4560-41D1-B408-2FD6125B0F9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938131" y="2181075"/>
                      <a:ext cx="1" cy="1067682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3" name="Straight Arrow Connector 202">
                      <a:extLst>
                        <a:ext uri="{FF2B5EF4-FFF2-40B4-BE49-F238E27FC236}">
                          <a16:creationId xmlns:a16="http://schemas.microsoft.com/office/drawing/2014/main" id="{B1E6FEA4-3E3E-497E-A1B3-95843306584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925406" y="3371850"/>
                      <a:ext cx="1" cy="105991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4" name="Straight Arrow Connector 203">
                      <a:extLst>
                        <a:ext uri="{FF2B5EF4-FFF2-40B4-BE49-F238E27FC236}">
                          <a16:creationId xmlns:a16="http://schemas.microsoft.com/office/drawing/2014/main" id="{088403BC-D54E-43F5-9394-C8204A28D4FB}"/>
                        </a:ext>
                      </a:extLst>
                    </p:cNvPr>
                    <p:cNvCxnSpPr>
                      <a:cxnSpLocks/>
                      <a:stCxn id="199" idx="4"/>
                      <a:endCxn id="198" idx="4"/>
                    </p:cNvCxnSpPr>
                    <p:nvPr/>
                  </p:nvCxnSpPr>
                  <p:spPr>
                    <a:xfrm flipH="1" flipV="1">
                      <a:off x="6899030" y="3371850"/>
                      <a:ext cx="493968" cy="879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5" name="Straight Arrow Connector 204">
                      <a:extLst>
                        <a:ext uri="{FF2B5EF4-FFF2-40B4-BE49-F238E27FC236}">
                          <a16:creationId xmlns:a16="http://schemas.microsoft.com/office/drawing/2014/main" id="{451BECD0-F5E2-4168-85A0-E9D7EAADD2C8}"/>
                        </a:ext>
                      </a:extLst>
                    </p:cNvPr>
                    <p:cNvCxnSpPr>
                      <a:cxnSpLocks/>
                      <a:stCxn id="198" idx="7"/>
                      <a:endCxn id="199" idx="0"/>
                    </p:cNvCxnSpPr>
                    <p:nvPr/>
                  </p:nvCxnSpPr>
                  <p:spPr>
                    <a:xfrm flipV="1">
                      <a:off x="6954983" y="3257551"/>
                      <a:ext cx="438015" cy="923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89" name="Group 188">
                    <a:extLst>
                      <a:ext uri="{FF2B5EF4-FFF2-40B4-BE49-F238E27FC236}">
                        <a16:creationId xmlns:a16="http://schemas.microsoft.com/office/drawing/2014/main" id="{D5820D43-2C2E-49D8-BA68-EEB1BF28C237}"/>
                      </a:ext>
                    </a:extLst>
                  </p:cNvPr>
                  <p:cNvGrpSpPr/>
                  <p:nvPr/>
                </p:nvGrpSpPr>
                <p:grpSpPr>
                  <a:xfrm>
                    <a:off x="10330706" y="2156395"/>
                    <a:ext cx="652229" cy="2270111"/>
                    <a:chOff x="6819899" y="2179681"/>
                    <a:chExt cx="652229" cy="2270111"/>
                  </a:xfrm>
                  <a:grpFill/>
                </p:grpSpPr>
                <p:sp>
                  <p:nvSpPr>
                    <p:cNvPr id="190" name="Flowchart: Connector 189">
                      <a:extLst>
                        <a:ext uri="{FF2B5EF4-FFF2-40B4-BE49-F238E27FC236}">
                          <a16:creationId xmlns:a16="http://schemas.microsoft.com/office/drawing/2014/main" id="{7070E260-3026-44E8-A9B6-19772C5565C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9899" y="3248758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191" name="Flowchart: Connector 190">
                      <a:extLst>
                        <a:ext uri="{FF2B5EF4-FFF2-40B4-BE49-F238E27FC236}">
                          <a16:creationId xmlns:a16="http://schemas.microsoft.com/office/drawing/2014/main" id="{9C4AD6AE-6615-4726-8A2E-ED45C35B6E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313867" y="3257551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cxnSp>
                  <p:nvCxnSpPr>
                    <p:cNvPr id="192" name="Straight Arrow Connector 191">
                      <a:extLst>
                        <a:ext uri="{FF2B5EF4-FFF2-40B4-BE49-F238E27FC236}">
                          <a16:creationId xmlns:a16="http://schemas.microsoft.com/office/drawing/2014/main" id="{98251D81-728E-4DEA-86AF-D072DBADC091}"/>
                        </a:ext>
                      </a:extLst>
                    </p:cNvPr>
                    <p:cNvCxnSpPr>
                      <a:cxnSpLocks/>
                      <a:endCxn id="190" idx="1"/>
                    </p:cNvCxnSpPr>
                    <p:nvPr/>
                  </p:nvCxnSpPr>
                  <p:spPr>
                    <a:xfrm flipH="1">
                      <a:off x="6843076" y="2179681"/>
                      <a:ext cx="1" cy="108710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3" name="Straight Arrow Connector 192">
                      <a:extLst>
                        <a:ext uri="{FF2B5EF4-FFF2-40B4-BE49-F238E27FC236}">
                          <a16:creationId xmlns:a16="http://schemas.microsoft.com/office/drawing/2014/main" id="{F14320DF-E228-4C75-8CB1-3877831660F1}"/>
                        </a:ext>
                      </a:extLst>
                    </p:cNvPr>
                    <p:cNvCxnSpPr>
                      <a:cxnSpLocks/>
                      <a:stCxn id="190" idx="3"/>
                    </p:cNvCxnSpPr>
                    <p:nvPr/>
                  </p:nvCxnSpPr>
                  <p:spPr>
                    <a:xfrm>
                      <a:off x="6843076" y="3353824"/>
                      <a:ext cx="1" cy="109596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4" name="Straight Arrow Connector 193">
                      <a:extLst>
                        <a:ext uri="{FF2B5EF4-FFF2-40B4-BE49-F238E27FC236}">
                          <a16:creationId xmlns:a16="http://schemas.microsoft.com/office/drawing/2014/main" id="{0B4BD608-4B79-478A-B3A6-5359D6D29F1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938131" y="2181075"/>
                      <a:ext cx="1" cy="1067682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5" name="Straight Arrow Connector 194">
                      <a:extLst>
                        <a:ext uri="{FF2B5EF4-FFF2-40B4-BE49-F238E27FC236}">
                          <a16:creationId xmlns:a16="http://schemas.microsoft.com/office/drawing/2014/main" id="{CE2F6EAA-3A0A-49F3-B966-80463052213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925406" y="3371850"/>
                      <a:ext cx="1" cy="105991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6" name="Straight Arrow Connector 195">
                      <a:extLst>
                        <a:ext uri="{FF2B5EF4-FFF2-40B4-BE49-F238E27FC236}">
                          <a16:creationId xmlns:a16="http://schemas.microsoft.com/office/drawing/2014/main" id="{EA71684A-1ADF-4B65-A927-CF1638A1DA90}"/>
                        </a:ext>
                      </a:extLst>
                    </p:cNvPr>
                    <p:cNvCxnSpPr>
                      <a:cxnSpLocks/>
                      <a:stCxn id="191" idx="4"/>
                      <a:endCxn id="190" idx="4"/>
                    </p:cNvCxnSpPr>
                    <p:nvPr/>
                  </p:nvCxnSpPr>
                  <p:spPr>
                    <a:xfrm flipH="1" flipV="1">
                      <a:off x="6899030" y="3371850"/>
                      <a:ext cx="493968" cy="879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7" name="Straight Arrow Connector 196">
                      <a:extLst>
                        <a:ext uri="{FF2B5EF4-FFF2-40B4-BE49-F238E27FC236}">
                          <a16:creationId xmlns:a16="http://schemas.microsoft.com/office/drawing/2014/main" id="{13E99673-0D5D-4C7E-BA71-895FE24DBAB9}"/>
                        </a:ext>
                      </a:extLst>
                    </p:cNvPr>
                    <p:cNvCxnSpPr>
                      <a:cxnSpLocks/>
                      <a:stCxn id="190" idx="7"/>
                      <a:endCxn id="191" idx="0"/>
                    </p:cNvCxnSpPr>
                    <p:nvPr/>
                  </p:nvCxnSpPr>
                  <p:spPr>
                    <a:xfrm flipV="1">
                      <a:off x="6954983" y="3257551"/>
                      <a:ext cx="438015" cy="923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62" name="Group 161">
                  <a:extLst>
                    <a:ext uri="{FF2B5EF4-FFF2-40B4-BE49-F238E27FC236}">
                      <a16:creationId xmlns:a16="http://schemas.microsoft.com/office/drawing/2014/main" id="{0D21A5B8-9536-40F4-97D5-810AC733C35A}"/>
                    </a:ext>
                  </a:extLst>
                </p:cNvPr>
                <p:cNvGrpSpPr/>
                <p:nvPr/>
              </p:nvGrpSpPr>
              <p:grpSpPr>
                <a:xfrm>
                  <a:off x="7813428" y="4283435"/>
                  <a:ext cx="158261" cy="509954"/>
                  <a:chOff x="7813428" y="4283435"/>
                  <a:chExt cx="158261" cy="509954"/>
                </a:xfrm>
                <a:grpFill/>
              </p:grpSpPr>
              <p:sp>
                <p:nvSpPr>
                  <p:cNvPr id="183" name="Flowchart: Connector 182">
                    <a:extLst>
                      <a:ext uri="{FF2B5EF4-FFF2-40B4-BE49-F238E27FC236}">
                        <a16:creationId xmlns:a16="http://schemas.microsoft.com/office/drawing/2014/main" id="{EEA12D73-851E-47B6-B7A3-4F0CCDC18C30}"/>
                      </a:ext>
                    </a:extLst>
                  </p:cNvPr>
                  <p:cNvSpPr/>
                  <p:nvPr/>
                </p:nvSpPr>
                <p:spPr>
                  <a:xfrm>
                    <a:off x="7813428" y="4283435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184" name="Straight Arrow Connector 183">
                    <a:extLst>
                      <a:ext uri="{FF2B5EF4-FFF2-40B4-BE49-F238E27FC236}">
                        <a16:creationId xmlns:a16="http://schemas.microsoft.com/office/drawing/2014/main" id="{9950E45F-824B-4777-AD7E-974500E74995}"/>
                      </a:ext>
                    </a:extLst>
                  </p:cNvPr>
                  <p:cNvCxnSpPr>
                    <a:cxnSpLocks/>
                    <a:stCxn id="183" idx="2"/>
                    <a:endCxn id="208" idx="1"/>
                  </p:cNvCxnSpPr>
                  <p:nvPr/>
                </p:nvCxnSpPr>
                <p:spPr>
                  <a:xfrm>
                    <a:off x="7813428" y="4344981"/>
                    <a:ext cx="23178" cy="44840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Straight Arrow Connector 184">
                    <a:extLst>
                      <a:ext uri="{FF2B5EF4-FFF2-40B4-BE49-F238E27FC236}">
                        <a16:creationId xmlns:a16="http://schemas.microsoft.com/office/drawing/2014/main" id="{E0959998-EDC5-40B2-BF43-6318B9F4EF5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918935" y="4406527"/>
                    <a:ext cx="1" cy="36883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FE16BBF3-1414-4138-8BE6-D9F9058DC8F5}"/>
                    </a:ext>
                  </a:extLst>
                </p:cNvPr>
                <p:cNvGrpSpPr/>
                <p:nvPr/>
              </p:nvGrpSpPr>
              <p:grpSpPr>
                <a:xfrm>
                  <a:off x="9583749" y="4242565"/>
                  <a:ext cx="158261" cy="509954"/>
                  <a:chOff x="7813428" y="4283435"/>
                  <a:chExt cx="158261" cy="509954"/>
                </a:xfrm>
                <a:grpFill/>
              </p:grpSpPr>
              <p:sp>
                <p:nvSpPr>
                  <p:cNvPr id="180" name="Flowchart: Connector 179">
                    <a:extLst>
                      <a:ext uri="{FF2B5EF4-FFF2-40B4-BE49-F238E27FC236}">
                        <a16:creationId xmlns:a16="http://schemas.microsoft.com/office/drawing/2014/main" id="{B9E8EC3D-E5A0-4CCB-9743-16822D3C4889}"/>
                      </a:ext>
                    </a:extLst>
                  </p:cNvPr>
                  <p:cNvSpPr/>
                  <p:nvPr/>
                </p:nvSpPr>
                <p:spPr>
                  <a:xfrm>
                    <a:off x="7813428" y="4283435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181" name="Straight Arrow Connector 180">
                    <a:extLst>
                      <a:ext uri="{FF2B5EF4-FFF2-40B4-BE49-F238E27FC236}">
                        <a16:creationId xmlns:a16="http://schemas.microsoft.com/office/drawing/2014/main" id="{740C711B-5CFB-4EA2-821B-8C968126ECE4}"/>
                      </a:ext>
                    </a:extLst>
                  </p:cNvPr>
                  <p:cNvCxnSpPr>
                    <a:cxnSpLocks/>
                    <a:stCxn id="180" idx="2"/>
                  </p:cNvCxnSpPr>
                  <p:nvPr/>
                </p:nvCxnSpPr>
                <p:spPr>
                  <a:xfrm>
                    <a:off x="7813428" y="4344981"/>
                    <a:ext cx="23178" cy="44840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2" name="Straight Arrow Connector 181">
                    <a:extLst>
                      <a:ext uri="{FF2B5EF4-FFF2-40B4-BE49-F238E27FC236}">
                        <a16:creationId xmlns:a16="http://schemas.microsoft.com/office/drawing/2014/main" id="{453AA84D-E79D-4365-965B-20CB3283F5B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918935" y="4406527"/>
                    <a:ext cx="1" cy="36883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4" name="Group 163">
                  <a:extLst>
                    <a:ext uri="{FF2B5EF4-FFF2-40B4-BE49-F238E27FC236}">
                      <a16:creationId xmlns:a16="http://schemas.microsoft.com/office/drawing/2014/main" id="{03520719-A0F7-49CC-90BC-A833374AF2CF}"/>
                    </a:ext>
                  </a:extLst>
                </p:cNvPr>
                <p:cNvGrpSpPr/>
                <p:nvPr/>
              </p:nvGrpSpPr>
              <p:grpSpPr>
                <a:xfrm>
                  <a:off x="7815424" y="1909397"/>
                  <a:ext cx="158261" cy="509954"/>
                  <a:chOff x="7813428" y="4283435"/>
                  <a:chExt cx="158261" cy="509954"/>
                </a:xfrm>
                <a:grpFill/>
              </p:grpSpPr>
              <p:sp>
                <p:nvSpPr>
                  <p:cNvPr id="177" name="Flowchart: Connector 176">
                    <a:extLst>
                      <a:ext uri="{FF2B5EF4-FFF2-40B4-BE49-F238E27FC236}">
                        <a16:creationId xmlns:a16="http://schemas.microsoft.com/office/drawing/2014/main" id="{873B48D6-1402-487A-8532-ACE18F60F338}"/>
                      </a:ext>
                    </a:extLst>
                  </p:cNvPr>
                  <p:cNvSpPr/>
                  <p:nvPr/>
                </p:nvSpPr>
                <p:spPr>
                  <a:xfrm>
                    <a:off x="7813428" y="4283435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178" name="Straight Arrow Connector 177">
                    <a:extLst>
                      <a:ext uri="{FF2B5EF4-FFF2-40B4-BE49-F238E27FC236}">
                        <a16:creationId xmlns:a16="http://schemas.microsoft.com/office/drawing/2014/main" id="{7569A242-842D-4389-80A9-5CEAEF2880EC}"/>
                      </a:ext>
                    </a:extLst>
                  </p:cNvPr>
                  <p:cNvCxnSpPr>
                    <a:cxnSpLocks/>
                    <a:stCxn id="177" idx="2"/>
                  </p:cNvCxnSpPr>
                  <p:nvPr/>
                </p:nvCxnSpPr>
                <p:spPr>
                  <a:xfrm>
                    <a:off x="7813428" y="4344981"/>
                    <a:ext cx="23178" cy="44840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Straight Arrow Connector 178">
                    <a:extLst>
                      <a:ext uri="{FF2B5EF4-FFF2-40B4-BE49-F238E27FC236}">
                        <a16:creationId xmlns:a16="http://schemas.microsoft.com/office/drawing/2014/main" id="{325DECC8-0DC0-4C1E-A624-BAD6BFBA319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918935" y="4406527"/>
                    <a:ext cx="1" cy="36883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5" name="Group 164">
                  <a:extLst>
                    <a:ext uri="{FF2B5EF4-FFF2-40B4-BE49-F238E27FC236}">
                      <a16:creationId xmlns:a16="http://schemas.microsoft.com/office/drawing/2014/main" id="{11AA3B77-7270-40AA-B590-D322F01CAB96}"/>
                    </a:ext>
                  </a:extLst>
                </p:cNvPr>
                <p:cNvGrpSpPr/>
                <p:nvPr/>
              </p:nvGrpSpPr>
              <p:grpSpPr>
                <a:xfrm>
                  <a:off x="9583748" y="1877927"/>
                  <a:ext cx="158261" cy="509954"/>
                  <a:chOff x="7813428" y="4283435"/>
                  <a:chExt cx="158261" cy="509954"/>
                </a:xfrm>
                <a:grpFill/>
              </p:grpSpPr>
              <p:sp>
                <p:nvSpPr>
                  <p:cNvPr id="174" name="Flowchart: Connector 173">
                    <a:extLst>
                      <a:ext uri="{FF2B5EF4-FFF2-40B4-BE49-F238E27FC236}">
                        <a16:creationId xmlns:a16="http://schemas.microsoft.com/office/drawing/2014/main" id="{57B9858A-71C9-4CD7-AF0B-DE8B6E0F3A70}"/>
                      </a:ext>
                    </a:extLst>
                  </p:cNvPr>
                  <p:cNvSpPr/>
                  <p:nvPr/>
                </p:nvSpPr>
                <p:spPr>
                  <a:xfrm>
                    <a:off x="7813428" y="4283435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175" name="Straight Arrow Connector 174">
                    <a:extLst>
                      <a:ext uri="{FF2B5EF4-FFF2-40B4-BE49-F238E27FC236}">
                        <a16:creationId xmlns:a16="http://schemas.microsoft.com/office/drawing/2014/main" id="{72FB60E5-0C8D-4122-805B-A81C73CAEC36}"/>
                      </a:ext>
                    </a:extLst>
                  </p:cNvPr>
                  <p:cNvCxnSpPr>
                    <a:cxnSpLocks/>
                    <a:stCxn id="174" idx="2"/>
                  </p:cNvCxnSpPr>
                  <p:nvPr/>
                </p:nvCxnSpPr>
                <p:spPr>
                  <a:xfrm>
                    <a:off x="7813428" y="4344981"/>
                    <a:ext cx="23178" cy="44840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6" name="Straight Arrow Connector 175">
                    <a:extLst>
                      <a:ext uri="{FF2B5EF4-FFF2-40B4-BE49-F238E27FC236}">
                        <a16:creationId xmlns:a16="http://schemas.microsoft.com/office/drawing/2014/main" id="{42E0EE1A-A87F-43B6-A04F-A51AAFF24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918935" y="4406527"/>
                    <a:ext cx="1" cy="36883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6" name="Group 165">
                  <a:extLst>
                    <a:ext uri="{FF2B5EF4-FFF2-40B4-BE49-F238E27FC236}">
                      <a16:creationId xmlns:a16="http://schemas.microsoft.com/office/drawing/2014/main" id="{F67294DE-AB6D-4935-9544-014BB49EC46A}"/>
                    </a:ext>
                  </a:extLst>
                </p:cNvPr>
                <p:cNvGrpSpPr/>
                <p:nvPr/>
              </p:nvGrpSpPr>
              <p:grpSpPr>
                <a:xfrm>
                  <a:off x="8675207" y="1205086"/>
                  <a:ext cx="158261" cy="1222360"/>
                  <a:chOff x="8675207" y="1205086"/>
                  <a:chExt cx="158261" cy="1222360"/>
                </a:xfrm>
                <a:grpFill/>
              </p:grpSpPr>
              <p:sp>
                <p:nvSpPr>
                  <p:cNvPr id="171" name="Flowchart: Connector 170">
                    <a:extLst>
                      <a:ext uri="{FF2B5EF4-FFF2-40B4-BE49-F238E27FC236}">
                        <a16:creationId xmlns:a16="http://schemas.microsoft.com/office/drawing/2014/main" id="{100351E2-77B5-4D35-816E-C3FBA8B47140}"/>
                      </a:ext>
                    </a:extLst>
                  </p:cNvPr>
                  <p:cNvSpPr/>
                  <p:nvPr/>
                </p:nvSpPr>
                <p:spPr>
                  <a:xfrm>
                    <a:off x="8675207" y="1205086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172" name="Straight Arrow Connector 171">
                    <a:extLst>
                      <a:ext uri="{FF2B5EF4-FFF2-40B4-BE49-F238E27FC236}">
                        <a16:creationId xmlns:a16="http://schemas.microsoft.com/office/drawing/2014/main" id="{1348FB87-96F7-4C72-8061-604D82460618}"/>
                      </a:ext>
                    </a:extLst>
                  </p:cNvPr>
                  <p:cNvCxnSpPr>
                    <a:cxnSpLocks/>
                    <a:stCxn id="171" idx="3"/>
                  </p:cNvCxnSpPr>
                  <p:nvPr/>
                </p:nvCxnSpPr>
                <p:spPr>
                  <a:xfrm>
                    <a:off x="8698384" y="1310152"/>
                    <a:ext cx="1194" cy="111729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Straight Arrow Connector 172">
                    <a:extLst>
                      <a:ext uri="{FF2B5EF4-FFF2-40B4-BE49-F238E27FC236}">
                        <a16:creationId xmlns:a16="http://schemas.microsoft.com/office/drawing/2014/main" id="{1E4179A0-D0C4-4537-A941-306B991B8548}"/>
                      </a:ext>
                    </a:extLst>
                  </p:cNvPr>
                  <p:cNvCxnSpPr>
                    <a:cxnSpLocks/>
                    <a:endCxn id="171" idx="5"/>
                  </p:cNvCxnSpPr>
                  <p:nvPr/>
                </p:nvCxnSpPr>
                <p:spPr>
                  <a:xfrm flipV="1">
                    <a:off x="8783904" y="1310152"/>
                    <a:ext cx="26387" cy="1072230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7" name="Group 166">
                  <a:extLst>
                    <a:ext uri="{FF2B5EF4-FFF2-40B4-BE49-F238E27FC236}">
                      <a16:creationId xmlns:a16="http://schemas.microsoft.com/office/drawing/2014/main" id="{56F699B5-DCAE-496B-9382-BE127B1F70D6}"/>
                    </a:ext>
                  </a:extLst>
                </p:cNvPr>
                <p:cNvGrpSpPr/>
                <p:nvPr/>
              </p:nvGrpSpPr>
              <p:grpSpPr>
                <a:xfrm rot="10800000">
                  <a:off x="8663488" y="4870171"/>
                  <a:ext cx="158261" cy="1222360"/>
                  <a:chOff x="8675207" y="1205086"/>
                  <a:chExt cx="158261" cy="1222360"/>
                </a:xfrm>
                <a:grpFill/>
              </p:grpSpPr>
              <p:sp>
                <p:nvSpPr>
                  <p:cNvPr id="168" name="Flowchart: Connector 167">
                    <a:extLst>
                      <a:ext uri="{FF2B5EF4-FFF2-40B4-BE49-F238E27FC236}">
                        <a16:creationId xmlns:a16="http://schemas.microsoft.com/office/drawing/2014/main" id="{D51B669A-C55E-42AF-BCE5-C73FD24D3A19}"/>
                      </a:ext>
                    </a:extLst>
                  </p:cNvPr>
                  <p:cNvSpPr/>
                  <p:nvPr/>
                </p:nvSpPr>
                <p:spPr>
                  <a:xfrm>
                    <a:off x="8675207" y="1205086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169" name="Straight Arrow Connector 168">
                    <a:extLst>
                      <a:ext uri="{FF2B5EF4-FFF2-40B4-BE49-F238E27FC236}">
                        <a16:creationId xmlns:a16="http://schemas.microsoft.com/office/drawing/2014/main" id="{D4ABA2E7-8BA3-42BF-B8A7-0E0248DE3449}"/>
                      </a:ext>
                    </a:extLst>
                  </p:cNvPr>
                  <p:cNvCxnSpPr>
                    <a:cxnSpLocks/>
                    <a:stCxn id="168" idx="3"/>
                  </p:cNvCxnSpPr>
                  <p:nvPr/>
                </p:nvCxnSpPr>
                <p:spPr>
                  <a:xfrm>
                    <a:off x="8698384" y="1310152"/>
                    <a:ext cx="1194" cy="111729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Straight Arrow Connector 169">
                    <a:extLst>
                      <a:ext uri="{FF2B5EF4-FFF2-40B4-BE49-F238E27FC236}">
                        <a16:creationId xmlns:a16="http://schemas.microsoft.com/office/drawing/2014/main" id="{FCC5FE8F-A34B-46B8-AA22-D652C6F0F4A7}"/>
                      </a:ext>
                    </a:extLst>
                  </p:cNvPr>
                  <p:cNvCxnSpPr>
                    <a:cxnSpLocks/>
                    <a:endCxn id="168" idx="5"/>
                  </p:cNvCxnSpPr>
                  <p:nvPr/>
                </p:nvCxnSpPr>
                <p:spPr>
                  <a:xfrm flipV="1">
                    <a:off x="8783904" y="1310152"/>
                    <a:ext cx="26387" cy="1072230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id="{2EB519D2-AF60-49F9-BF03-5441253AEB65}"/>
                  </a:ext>
                </a:extLst>
              </p:cNvPr>
              <p:cNvSpPr txBox="1"/>
              <p:nvPr/>
            </p:nvSpPr>
            <p:spPr>
              <a:xfrm>
                <a:off x="3289087" y="4864786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(0 2)</a:t>
                </a:r>
              </a:p>
            </p:txBody>
          </p:sp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382B2A36-19A5-4BF3-8DAB-882CCC59A1A5}"/>
                  </a:ext>
                </a:extLst>
              </p:cNvPr>
              <p:cNvSpPr txBox="1"/>
              <p:nvPr/>
            </p:nvSpPr>
            <p:spPr>
              <a:xfrm>
                <a:off x="4349086" y="4852143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(2 2)</a:t>
                </a:r>
              </a:p>
            </p:txBody>
          </p:sp>
          <p:sp>
            <p:nvSpPr>
              <p:cNvPr id="140" name="TextBox 139">
                <a:extLst>
                  <a:ext uri="{FF2B5EF4-FFF2-40B4-BE49-F238E27FC236}">
                    <a16:creationId xmlns:a16="http://schemas.microsoft.com/office/drawing/2014/main" id="{A326459F-060C-4B92-9A62-7ED0490B8947}"/>
                  </a:ext>
                </a:extLst>
              </p:cNvPr>
              <p:cNvSpPr txBox="1"/>
              <p:nvPr/>
            </p:nvSpPr>
            <p:spPr>
              <a:xfrm>
                <a:off x="5202781" y="4882615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(4 2)</a:t>
                </a:r>
              </a:p>
            </p:txBody>
          </p:sp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D8ED4FB4-9D12-413A-8948-49DD07880DE9}"/>
                  </a:ext>
                </a:extLst>
              </p:cNvPr>
              <p:cNvSpPr txBox="1"/>
              <p:nvPr/>
            </p:nvSpPr>
            <p:spPr>
              <a:xfrm>
                <a:off x="5983244" y="4424424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(6 2)</a:t>
                </a:r>
              </a:p>
            </p:txBody>
          </p:sp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0EF3311B-931A-4D25-9BDC-F0F31F9877F9}"/>
                  </a:ext>
                </a:extLst>
              </p:cNvPr>
              <p:cNvSpPr txBox="1"/>
              <p:nvPr/>
            </p:nvSpPr>
            <p:spPr>
              <a:xfrm>
                <a:off x="6909356" y="4895591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(8 2)</a:t>
                </a:r>
              </a:p>
            </p:txBody>
          </p:sp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1460F80E-326C-420C-B420-9587C959BEF6}"/>
                  </a:ext>
                </a:extLst>
              </p:cNvPr>
              <p:cNvSpPr txBox="1"/>
              <p:nvPr/>
            </p:nvSpPr>
            <p:spPr>
              <a:xfrm>
                <a:off x="7631510" y="4901584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(10 2)</a:t>
                </a:r>
              </a:p>
            </p:txBody>
          </p:sp>
          <p:sp>
            <p:nvSpPr>
              <p:cNvPr id="144" name="TextBox 143">
                <a:extLst>
                  <a:ext uri="{FF2B5EF4-FFF2-40B4-BE49-F238E27FC236}">
                    <a16:creationId xmlns:a16="http://schemas.microsoft.com/office/drawing/2014/main" id="{CBC929D5-669A-4B11-87A1-7F3F0168BEDC}"/>
                  </a:ext>
                </a:extLst>
              </p:cNvPr>
              <p:cNvSpPr txBox="1"/>
              <p:nvPr/>
            </p:nvSpPr>
            <p:spPr>
              <a:xfrm>
                <a:off x="8695079" y="4873039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(12 2)</a:t>
                </a:r>
              </a:p>
            </p:txBody>
          </p:sp>
          <p:sp>
            <p:nvSpPr>
              <p:cNvPr id="145" name="TextBox 144">
                <a:extLst>
                  <a:ext uri="{FF2B5EF4-FFF2-40B4-BE49-F238E27FC236}">
                    <a16:creationId xmlns:a16="http://schemas.microsoft.com/office/drawing/2014/main" id="{CF530184-1160-4ED1-ACF4-656F8C4FFE11}"/>
                  </a:ext>
                </a:extLst>
              </p:cNvPr>
              <p:cNvSpPr txBox="1"/>
              <p:nvPr/>
            </p:nvSpPr>
            <p:spPr>
              <a:xfrm>
                <a:off x="5984082" y="5919133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(6 0)</a:t>
                </a:r>
              </a:p>
            </p:txBody>
          </p:sp>
          <p:sp>
            <p:nvSpPr>
              <p:cNvPr id="146" name="TextBox 145">
                <a:extLst>
                  <a:ext uri="{FF2B5EF4-FFF2-40B4-BE49-F238E27FC236}">
                    <a16:creationId xmlns:a16="http://schemas.microsoft.com/office/drawing/2014/main" id="{9E7C9C2F-67C6-428B-9522-16D198D4BEC1}"/>
                  </a:ext>
                </a:extLst>
              </p:cNvPr>
              <p:cNvSpPr txBox="1"/>
              <p:nvPr/>
            </p:nvSpPr>
            <p:spPr>
              <a:xfrm>
                <a:off x="4147367" y="3615403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(2 4)</a:t>
                </a:r>
              </a:p>
            </p:txBody>
          </p:sp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AEFC6BDE-41EE-438C-BB91-BB3EE419DB94}"/>
                  </a:ext>
                </a:extLst>
              </p:cNvPr>
              <p:cNvSpPr txBox="1"/>
              <p:nvPr/>
            </p:nvSpPr>
            <p:spPr>
              <a:xfrm>
                <a:off x="4916542" y="3319524"/>
                <a:ext cx="5100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(3 4)</a:t>
                </a:r>
              </a:p>
            </p:txBody>
          </p:sp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98D640E5-A615-44A0-BBA8-40420572CC3C}"/>
                  </a:ext>
                </a:extLst>
              </p:cNvPr>
              <p:cNvSpPr txBox="1"/>
              <p:nvPr/>
            </p:nvSpPr>
            <p:spPr>
              <a:xfrm>
                <a:off x="5233283" y="3952708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(4 3)</a:t>
                </a:r>
              </a:p>
            </p:txBody>
          </p:sp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48A63A2E-F47A-44F8-833F-33832B49F122}"/>
                  </a:ext>
                </a:extLst>
              </p:cNvPr>
              <p:cNvSpPr txBox="1"/>
              <p:nvPr/>
            </p:nvSpPr>
            <p:spPr>
              <a:xfrm>
                <a:off x="6774422" y="3960751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(8 3)</a:t>
                </a:r>
              </a:p>
            </p:txBody>
          </p:sp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A0B9AA48-CE2A-4D69-AFF8-8780CC87029F}"/>
                  </a:ext>
                </a:extLst>
              </p:cNvPr>
              <p:cNvSpPr txBox="1"/>
              <p:nvPr/>
            </p:nvSpPr>
            <p:spPr>
              <a:xfrm>
                <a:off x="7296500" y="3556650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(10 4)</a:t>
                </a:r>
              </a:p>
            </p:txBody>
          </p:sp>
          <p:sp>
            <p:nvSpPr>
              <p:cNvPr id="151" name="TextBox 150">
                <a:extLst>
                  <a:ext uri="{FF2B5EF4-FFF2-40B4-BE49-F238E27FC236}">
                    <a16:creationId xmlns:a16="http://schemas.microsoft.com/office/drawing/2014/main" id="{700B7AA2-1382-4A5A-AAA3-7E8EF141E7EB}"/>
                  </a:ext>
                </a:extLst>
              </p:cNvPr>
              <p:cNvSpPr txBox="1"/>
              <p:nvPr/>
            </p:nvSpPr>
            <p:spPr>
              <a:xfrm>
                <a:off x="8350401" y="3404889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(11 4)</a:t>
                </a:r>
              </a:p>
            </p:txBody>
          </p:sp>
          <p:sp>
            <p:nvSpPr>
              <p:cNvPr id="152" name="TextBox 151">
                <a:extLst>
                  <a:ext uri="{FF2B5EF4-FFF2-40B4-BE49-F238E27FC236}">
                    <a16:creationId xmlns:a16="http://schemas.microsoft.com/office/drawing/2014/main" id="{336CB704-1873-4FD5-B819-4423F3769403}"/>
                  </a:ext>
                </a:extLst>
              </p:cNvPr>
              <p:cNvSpPr txBox="1"/>
              <p:nvPr/>
            </p:nvSpPr>
            <p:spPr>
              <a:xfrm>
                <a:off x="3323416" y="2322158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(0 6)</a:t>
                </a:r>
              </a:p>
            </p:txBody>
          </p:sp>
          <p:sp>
            <p:nvSpPr>
              <p:cNvPr id="153" name="TextBox 152">
                <a:extLst>
                  <a:ext uri="{FF2B5EF4-FFF2-40B4-BE49-F238E27FC236}">
                    <a16:creationId xmlns:a16="http://schemas.microsoft.com/office/drawing/2014/main" id="{412D0ABD-354E-4B73-94FD-81A3E28729F6}"/>
                  </a:ext>
                </a:extLst>
              </p:cNvPr>
              <p:cNvSpPr txBox="1"/>
              <p:nvPr/>
            </p:nvSpPr>
            <p:spPr>
              <a:xfrm>
                <a:off x="4408407" y="2332526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(2 6)</a:t>
                </a:r>
              </a:p>
            </p:txBody>
          </p:sp>
          <p:sp>
            <p:nvSpPr>
              <p:cNvPr id="154" name="TextBox 153">
                <a:extLst>
                  <a:ext uri="{FF2B5EF4-FFF2-40B4-BE49-F238E27FC236}">
                    <a16:creationId xmlns:a16="http://schemas.microsoft.com/office/drawing/2014/main" id="{978D609E-A50F-40E3-BD3D-FAA218E6D14B}"/>
                  </a:ext>
                </a:extLst>
              </p:cNvPr>
              <p:cNvSpPr txBox="1"/>
              <p:nvPr/>
            </p:nvSpPr>
            <p:spPr>
              <a:xfrm>
                <a:off x="5227981" y="2778190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(4 6)</a:t>
                </a:r>
              </a:p>
            </p:txBody>
          </p:sp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702B9E71-108F-4807-AA91-C160A89CCE91}"/>
                  </a:ext>
                </a:extLst>
              </p:cNvPr>
              <p:cNvSpPr txBox="1"/>
              <p:nvPr/>
            </p:nvSpPr>
            <p:spPr>
              <a:xfrm>
                <a:off x="5227981" y="1870094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(4 7)</a:t>
                </a:r>
              </a:p>
            </p:txBody>
          </p:sp>
          <p:sp>
            <p:nvSpPr>
              <p:cNvPr id="156" name="TextBox 155">
                <a:extLst>
                  <a:ext uri="{FF2B5EF4-FFF2-40B4-BE49-F238E27FC236}">
                    <a16:creationId xmlns:a16="http://schemas.microsoft.com/office/drawing/2014/main" id="{924AC7E6-CFFD-4580-8839-90BDF15FF81B}"/>
                  </a:ext>
                </a:extLst>
              </p:cNvPr>
              <p:cNvSpPr txBox="1"/>
              <p:nvPr/>
            </p:nvSpPr>
            <p:spPr>
              <a:xfrm>
                <a:off x="6014051" y="2777374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(6 6)</a:t>
                </a:r>
              </a:p>
            </p:txBody>
          </p:sp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465EF476-1BC4-482A-A294-4715F73B1720}"/>
                  </a:ext>
                </a:extLst>
              </p:cNvPr>
              <p:cNvSpPr txBox="1"/>
              <p:nvPr/>
            </p:nvSpPr>
            <p:spPr>
              <a:xfrm>
                <a:off x="6844913" y="2737932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(8 6)</a:t>
                </a:r>
              </a:p>
            </p:txBody>
          </p:sp>
          <p:sp>
            <p:nvSpPr>
              <p:cNvPr id="158" name="TextBox 157">
                <a:extLst>
                  <a:ext uri="{FF2B5EF4-FFF2-40B4-BE49-F238E27FC236}">
                    <a16:creationId xmlns:a16="http://schemas.microsoft.com/office/drawing/2014/main" id="{5626372C-5806-45A1-AE9F-C7CB19B06388}"/>
                  </a:ext>
                </a:extLst>
              </p:cNvPr>
              <p:cNvSpPr txBox="1"/>
              <p:nvPr/>
            </p:nvSpPr>
            <p:spPr>
              <a:xfrm>
                <a:off x="6865037" y="1864933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(8 7)</a:t>
                </a:r>
              </a:p>
            </p:txBody>
          </p:sp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84ECB019-9373-4861-9CE3-CFF05BDECF09}"/>
                  </a:ext>
                </a:extLst>
              </p:cNvPr>
              <p:cNvSpPr txBox="1"/>
              <p:nvPr/>
            </p:nvSpPr>
            <p:spPr>
              <a:xfrm>
                <a:off x="7677461" y="2263726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(10 6)</a:t>
                </a:r>
              </a:p>
            </p:txBody>
          </p:sp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4F0C28C4-D062-4BD9-9B72-C96D7691CB05}"/>
                  </a:ext>
                </a:extLst>
              </p:cNvPr>
              <p:cNvSpPr txBox="1"/>
              <p:nvPr/>
            </p:nvSpPr>
            <p:spPr>
              <a:xfrm>
                <a:off x="8741030" y="2289547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(12 6)</a:t>
                </a:r>
              </a:p>
            </p:txBody>
          </p:sp>
        </p:grpSp>
        <p:sp>
          <p:nvSpPr>
            <p:cNvPr id="135" name="Rectangle: Rounded Corners 134">
              <a:extLst>
                <a:ext uri="{FF2B5EF4-FFF2-40B4-BE49-F238E27FC236}">
                  <a16:creationId xmlns:a16="http://schemas.microsoft.com/office/drawing/2014/main" id="{5BDFE755-92CA-4738-9DA1-44D1E903F300}"/>
                </a:ext>
              </a:extLst>
            </p:cNvPr>
            <p:cNvSpPr/>
            <p:nvPr/>
          </p:nvSpPr>
          <p:spPr>
            <a:xfrm>
              <a:off x="4778302" y="4412548"/>
              <a:ext cx="582485" cy="26161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pkt1</a:t>
              </a:r>
              <a:endParaRPr lang="en-US" dirty="0"/>
            </a:p>
          </p:txBody>
        </p:sp>
        <p:sp>
          <p:nvSpPr>
            <p:cNvPr id="136" name="Rectangle: Rounded Corners 135">
              <a:extLst>
                <a:ext uri="{FF2B5EF4-FFF2-40B4-BE49-F238E27FC236}">
                  <a16:creationId xmlns:a16="http://schemas.microsoft.com/office/drawing/2014/main" id="{022464D0-877E-47EC-8C8D-9F1646C3AEF0}"/>
                </a:ext>
              </a:extLst>
            </p:cNvPr>
            <p:cNvSpPr/>
            <p:nvPr/>
          </p:nvSpPr>
          <p:spPr>
            <a:xfrm>
              <a:off x="6359856" y="2263409"/>
              <a:ext cx="662015" cy="34479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pkt2</a:t>
              </a:r>
            </a:p>
          </p:txBody>
        </p:sp>
      </p:grpSp>
      <p:sp>
        <p:nvSpPr>
          <p:cNvPr id="117" name="Rectangle: Rounded Corners 116">
            <a:extLst>
              <a:ext uri="{FF2B5EF4-FFF2-40B4-BE49-F238E27FC236}">
                <a16:creationId xmlns:a16="http://schemas.microsoft.com/office/drawing/2014/main" id="{F9D06589-F5B4-4687-85E4-2AA2189BD6AE}"/>
              </a:ext>
            </a:extLst>
          </p:cNvPr>
          <p:cNvSpPr/>
          <p:nvPr/>
        </p:nvSpPr>
        <p:spPr>
          <a:xfrm>
            <a:off x="3755319" y="4638891"/>
            <a:ext cx="528679" cy="2190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pkt3</a:t>
            </a:r>
          </a:p>
        </p:txBody>
      </p:sp>
    </p:spTree>
    <p:extLst>
      <p:ext uri="{BB962C8B-B14F-4D97-AF65-F5344CB8AC3E}">
        <p14:creationId xmlns:p14="http://schemas.microsoft.com/office/powerpoint/2010/main" val="12128875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A97E2-2450-4CB0-8E3C-7DE582311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3648" y="180970"/>
            <a:ext cx="8911687" cy="606812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141D4-57A5-4798-A975-66D75D850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9929" y="1054191"/>
            <a:ext cx="4550259" cy="5285063"/>
          </a:xfrm>
        </p:spPr>
        <p:txBody>
          <a:bodyPr>
            <a:normAutofit lnSpcReduction="10000"/>
          </a:bodyPr>
          <a:lstStyle/>
          <a:p>
            <a:r>
              <a:rPr lang="pt-BR" dirty="0">
                <a:latin typeface="Cambria Math" panose="02040503050406030204" pitchFamily="18" charset="0"/>
                <a:ea typeface="Cambria Math" panose="02040503050406030204" pitchFamily="18" charset="0"/>
              </a:rPr>
              <a:t>Linkmap before execution</a:t>
            </a:r>
          </a:p>
          <a:p>
            <a:pPr marL="0" indent="0">
              <a:buNone/>
            </a:pPr>
            <a:r>
              <a:rPr lang="pt-BR" dirty="0">
                <a:latin typeface="Cambria Math" panose="02040503050406030204" pitchFamily="18" charset="0"/>
                <a:ea typeface="Cambria Math" panose="02040503050406030204" pitchFamily="18" charset="0"/>
              </a:rPr>
              <a:t>(S02 (E (12 2) (0 2) data))</a:t>
            </a:r>
          </a:p>
          <a:p>
            <a:pPr marL="0" indent="0">
              <a:buNone/>
            </a:pPr>
            <a:r>
              <a:rPr lang="pl-PL" dirty="0">
                <a:latin typeface="Cambria Math" panose="02040503050406030204" pitchFamily="18" charset="0"/>
                <a:ea typeface="Cambria Math" panose="02040503050406030204" pitchFamily="18" charset="0"/>
              </a:rPr>
              <a:t>(T83 (W (3 4) (8 3) data))</a:t>
            </a:r>
            <a:endParaRPr lang="pt-BR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(T68 (E (12 2) (6 8) data))</a:t>
            </a:r>
          </a:p>
          <a:p>
            <a:pPr marL="0" indent="0">
              <a:buNone/>
            </a:pP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Linkmap after 1 step</a:t>
            </a:r>
          </a:p>
          <a:p>
            <a:pPr marL="0" indent="0">
              <a:buNone/>
            </a:pPr>
            <a:r>
              <a:rPr lang="pt-BR" dirty="0">
                <a:latin typeface="Cambria Math" panose="02040503050406030204" pitchFamily="18" charset="0"/>
                <a:ea typeface="Cambria Math" panose="02040503050406030204" pitchFamily="18" charset="0"/>
              </a:rPr>
              <a:t>(S24 (E (12 2) (0 2) DATA))</a:t>
            </a:r>
          </a:p>
          <a:p>
            <a:pPr marL="0" indent="0">
              <a:buNone/>
            </a:pPr>
            <a:r>
              <a:rPr lang="pl-PL" dirty="0">
                <a:latin typeface="Cambria Math" panose="02040503050406030204" pitchFamily="18" charset="0"/>
                <a:ea typeface="Cambria Math" panose="02040503050406030204" pitchFamily="18" charset="0"/>
              </a:rPr>
              <a:t>(S86 (W (3 4) (8 3) DATA))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Cambria Math" panose="02040503050406030204" pitchFamily="18" charset="0"/>
                <a:ea typeface="Cambria Math" panose="02040503050406030204" pitchFamily="18" charset="0"/>
              </a:rPr>
              <a:t>(S686 (E (12 2) (6 8) DATA))</a:t>
            </a:r>
          </a:p>
          <a:p>
            <a:pPr marL="0" indent="0">
              <a:buNone/>
            </a:pPr>
            <a:endParaRPr lang="pt-BR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pt-BR" dirty="0">
                <a:latin typeface="Cambria Math" panose="02040503050406030204" pitchFamily="18" charset="0"/>
                <a:ea typeface="Cambria Math" panose="02040503050406030204" pitchFamily="18" charset="0"/>
              </a:rPr>
              <a:t>Linkmap after 2 steps</a:t>
            </a:r>
          </a:p>
          <a:p>
            <a:pPr marL="0" indent="0">
              <a:buNone/>
            </a:pPr>
            <a:r>
              <a:rPr lang="pt-BR" dirty="0">
                <a:latin typeface="Cambria Math" panose="02040503050406030204" pitchFamily="18" charset="0"/>
                <a:ea typeface="Cambria Math" panose="02040503050406030204" pitchFamily="18" charset="0"/>
              </a:rPr>
              <a:t>(S46 (E (12 2) (0 2) DATA))</a:t>
            </a:r>
          </a:p>
          <a:p>
            <a:pPr marL="0" indent="0">
              <a:buNone/>
            </a:pPr>
            <a:r>
              <a:rPr lang="pl-PL" dirty="0">
                <a:latin typeface="Cambria Math" panose="02040503050406030204" pitchFamily="18" charset="0"/>
                <a:ea typeface="Cambria Math" panose="02040503050406030204" pitchFamily="18" charset="0"/>
              </a:rPr>
              <a:t>(S64 (W (3 4) (8 3) DATA))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Cambria Math" panose="02040503050406030204" pitchFamily="18" charset="0"/>
                <a:ea typeface="Cambria Math" panose="02040503050406030204" pitchFamily="18" charset="0"/>
              </a:rPr>
              <a:t>(S610 (S (12 2) (6 8) DATA))</a:t>
            </a:r>
          </a:p>
          <a:p>
            <a:pPr marL="0" indent="0">
              <a:buNone/>
            </a:pPr>
            <a:endParaRPr lang="pt-BR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057B93-4389-4CEB-A9D5-959E9105A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E240-31DF-4608-8410-E6FF052E0787}" type="slidenum">
              <a:rPr lang="en-US" smtClean="0"/>
              <a:t>17</a:t>
            </a:fld>
            <a:endParaRPr lang="en-US" dirty="0"/>
          </a:p>
        </p:txBody>
      </p:sp>
      <p:grpSp>
        <p:nvGrpSpPr>
          <p:cNvPr id="244" name="Group 243">
            <a:extLst>
              <a:ext uri="{FF2B5EF4-FFF2-40B4-BE49-F238E27FC236}">
                <a16:creationId xmlns:a16="http://schemas.microsoft.com/office/drawing/2014/main" id="{6CBD769E-D4D2-4138-B6D6-2945932601B7}"/>
              </a:ext>
            </a:extLst>
          </p:cNvPr>
          <p:cNvGrpSpPr/>
          <p:nvPr/>
        </p:nvGrpSpPr>
        <p:grpSpPr>
          <a:xfrm>
            <a:off x="666176" y="1303647"/>
            <a:ext cx="6013315" cy="4786149"/>
            <a:chOff x="3289087" y="1394594"/>
            <a:chExt cx="6013315" cy="4786149"/>
          </a:xfrm>
        </p:grpSpPr>
        <p:sp>
          <p:nvSpPr>
            <p:cNvPr id="245" name="TextBox 244">
              <a:extLst>
                <a:ext uri="{FF2B5EF4-FFF2-40B4-BE49-F238E27FC236}">
                  <a16:creationId xmlns:a16="http://schemas.microsoft.com/office/drawing/2014/main" id="{3370E3C8-4894-4245-BAF7-E1FFD731A5CC}"/>
                </a:ext>
              </a:extLst>
            </p:cNvPr>
            <p:cNvSpPr txBox="1"/>
            <p:nvPr/>
          </p:nvSpPr>
          <p:spPr>
            <a:xfrm>
              <a:off x="6298165" y="1394594"/>
              <a:ext cx="48282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(6 8)</a:t>
              </a:r>
            </a:p>
          </p:txBody>
        </p:sp>
        <p:grpSp>
          <p:nvGrpSpPr>
            <p:cNvPr id="246" name="Group 245">
              <a:extLst>
                <a:ext uri="{FF2B5EF4-FFF2-40B4-BE49-F238E27FC236}">
                  <a16:creationId xmlns:a16="http://schemas.microsoft.com/office/drawing/2014/main" id="{7D148A74-D892-4307-B6BD-A665A0F3EC2B}"/>
                </a:ext>
              </a:extLst>
            </p:cNvPr>
            <p:cNvGrpSpPr/>
            <p:nvPr/>
          </p:nvGrpSpPr>
          <p:grpSpPr>
            <a:xfrm>
              <a:off x="3289087" y="1566490"/>
              <a:ext cx="6013315" cy="4614253"/>
              <a:chOff x="3289087" y="1566490"/>
              <a:chExt cx="6013315" cy="4614253"/>
            </a:xfrm>
          </p:grpSpPr>
          <p:grpSp>
            <p:nvGrpSpPr>
              <p:cNvPr id="249" name="Group 248">
                <a:extLst>
                  <a:ext uri="{FF2B5EF4-FFF2-40B4-BE49-F238E27FC236}">
                    <a16:creationId xmlns:a16="http://schemas.microsoft.com/office/drawing/2014/main" id="{DCD7814F-B84F-4964-9FA2-F54B96C95635}"/>
                  </a:ext>
                </a:extLst>
              </p:cNvPr>
              <p:cNvGrpSpPr/>
              <p:nvPr/>
            </p:nvGrpSpPr>
            <p:grpSpPr>
              <a:xfrm>
                <a:off x="3581077" y="1566490"/>
                <a:ext cx="5570602" cy="4344904"/>
                <a:chOff x="5829300" y="1205086"/>
                <a:chExt cx="6024073" cy="4887445"/>
              </a:xfrm>
              <a:solidFill>
                <a:schemeClr val="tx2"/>
              </a:solidFill>
            </p:grpSpPr>
            <p:grpSp>
              <p:nvGrpSpPr>
                <p:cNvPr id="273" name="Group 272">
                  <a:extLst>
                    <a:ext uri="{FF2B5EF4-FFF2-40B4-BE49-F238E27FC236}">
                      <a16:creationId xmlns:a16="http://schemas.microsoft.com/office/drawing/2014/main" id="{BD31E892-FE72-4072-9E14-62C768858B7F}"/>
                    </a:ext>
                  </a:extLst>
                </p:cNvPr>
                <p:cNvGrpSpPr/>
                <p:nvPr/>
              </p:nvGrpSpPr>
              <p:grpSpPr>
                <a:xfrm>
                  <a:off x="5829300" y="2382093"/>
                  <a:ext cx="6024073" cy="2516362"/>
                  <a:chOff x="5679831" y="2056080"/>
                  <a:chExt cx="6024073" cy="2516362"/>
                </a:xfrm>
                <a:grpFill/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219ABBA0-ADA0-4569-A4B7-55C3866B657E}"/>
                      </a:ext>
                    </a:extLst>
                  </p:cNvPr>
                  <p:cNvGrpSpPr/>
                  <p:nvPr/>
                </p:nvGrpSpPr>
                <p:grpSpPr>
                  <a:xfrm>
                    <a:off x="5679831" y="2056080"/>
                    <a:ext cx="6024073" cy="159211"/>
                    <a:chOff x="5679831" y="2075501"/>
                    <a:chExt cx="6024073" cy="159211"/>
                  </a:xfrm>
                  <a:grpFill/>
                </p:grpSpPr>
                <p:sp>
                  <p:nvSpPr>
                    <p:cNvPr id="337" name="Flowchart: Connector 336">
                      <a:extLst>
                        <a:ext uri="{FF2B5EF4-FFF2-40B4-BE49-F238E27FC236}">
                          <a16:creationId xmlns:a16="http://schemas.microsoft.com/office/drawing/2014/main" id="{C27D9F4F-5989-441C-96D7-7D5EA2F822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79831" y="2101362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38" name="Flowchart: Connector 337">
                      <a:extLst>
                        <a:ext uri="{FF2B5EF4-FFF2-40B4-BE49-F238E27FC236}">
                          <a16:creationId xmlns:a16="http://schemas.microsoft.com/office/drawing/2014/main" id="{03537CC0-4C78-48BC-BB49-24AAB483B8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9900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39" name="Flowchart: Connector 338">
                      <a:extLst>
                        <a:ext uri="{FF2B5EF4-FFF2-40B4-BE49-F238E27FC236}">
                          <a16:creationId xmlns:a16="http://schemas.microsoft.com/office/drawing/2014/main" id="{514762C2-8867-4B6B-B3C3-AC365D6979F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63960" y="2111620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40" name="Flowchart: Connector 339">
                      <a:extLst>
                        <a:ext uri="{FF2B5EF4-FFF2-40B4-BE49-F238E27FC236}">
                          <a16:creationId xmlns:a16="http://schemas.microsoft.com/office/drawing/2014/main" id="{CC439C32-408A-4A4A-BEBB-08F27D06559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530003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41" name="Flowchart: Connector 340">
                      <a:extLst>
                        <a:ext uri="{FF2B5EF4-FFF2-40B4-BE49-F238E27FC236}">
                          <a16:creationId xmlns:a16="http://schemas.microsoft.com/office/drawing/2014/main" id="{E9917455-4563-4915-9CCC-F8973987F5D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48358" y="2112697"/>
                      <a:ext cx="108275" cy="86439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42" name="Flowchart: Connector 341">
                      <a:extLst>
                        <a:ext uri="{FF2B5EF4-FFF2-40B4-BE49-F238E27FC236}">
                          <a16:creationId xmlns:a16="http://schemas.microsoft.com/office/drawing/2014/main" id="{95658951-3A17-4BBF-9E4A-3D2D4EEF6B6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341097" y="2075501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43" name="Flowchart: Connector 342">
                      <a:extLst>
                        <a:ext uri="{FF2B5EF4-FFF2-40B4-BE49-F238E27FC236}">
                          <a16:creationId xmlns:a16="http://schemas.microsoft.com/office/drawing/2014/main" id="{0C4D55CA-1BC6-40CB-837C-D9C276D7786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45643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cxnSp>
                  <p:nvCxnSpPr>
                    <p:cNvPr id="344" name="Straight Arrow Connector 343">
                      <a:extLst>
                        <a:ext uri="{FF2B5EF4-FFF2-40B4-BE49-F238E27FC236}">
                          <a16:creationId xmlns:a16="http://schemas.microsoft.com/office/drawing/2014/main" id="{6EB1F68E-6035-4623-A5D5-6720701BD6ED}"/>
                        </a:ext>
                      </a:extLst>
                    </p:cNvPr>
                    <p:cNvCxnSpPr>
                      <a:cxnSpLocks/>
                      <a:stCxn id="338" idx="3"/>
                      <a:endCxn id="337" idx="5"/>
                    </p:cNvCxnSpPr>
                    <p:nvPr/>
                  </p:nvCxnSpPr>
                  <p:spPr>
                    <a:xfrm flipH="1">
                      <a:off x="5814915" y="2199102"/>
                      <a:ext cx="1028162" cy="732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5" name="Straight Arrow Connector 344">
                      <a:extLst>
                        <a:ext uri="{FF2B5EF4-FFF2-40B4-BE49-F238E27FC236}">
                          <a16:creationId xmlns:a16="http://schemas.microsoft.com/office/drawing/2014/main" id="{39ED4417-F68B-4F59-8720-6935B1A1EE95}"/>
                        </a:ext>
                      </a:extLst>
                    </p:cNvPr>
                    <p:cNvCxnSpPr>
                      <a:cxnSpLocks/>
                      <a:stCxn id="337" idx="7"/>
                      <a:endCxn id="338" idx="1"/>
                    </p:cNvCxnSpPr>
                    <p:nvPr/>
                  </p:nvCxnSpPr>
                  <p:spPr>
                    <a:xfrm flipV="1">
                      <a:off x="5814915" y="2112062"/>
                      <a:ext cx="1028162" cy="732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6" name="Straight Arrow Connector 345">
                      <a:extLst>
                        <a:ext uri="{FF2B5EF4-FFF2-40B4-BE49-F238E27FC236}">
                          <a16:creationId xmlns:a16="http://schemas.microsoft.com/office/drawing/2014/main" id="{5F65CB84-0AC3-4005-9101-52CC00F3DCF8}"/>
                        </a:ext>
                      </a:extLst>
                    </p:cNvPr>
                    <p:cNvCxnSpPr>
                      <a:cxnSpLocks/>
                      <a:stCxn id="338" idx="7"/>
                      <a:endCxn id="339" idx="1"/>
                    </p:cNvCxnSpPr>
                    <p:nvPr/>
                  </p:nvCxnSpPr>
                  <p:spPr>
                    <a:xfrm>
                      <a:off x="6954984" y="2112062"/>
                      <a:ext cx="732153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7" name="Straight Arrow Connector 346">
                      <a:extLst>
                        <a:ext uri="{FF2B5EF4-FFF2-40B4-BE49-F238E27FC236}">
                          <a16:creationId xmlns:a16="http://schemas.microsoft.com/office/drawing/2014/main" id="{D6E72515-147A-40F8-A1BC-9E4497675B4E}"/>
                        </a:ext>
                      </a:extLst>
                    </p:cNvPr>
                    <p:cNvCxnSpPr>
                      <a:cxnSpLocks/>
                      <a:stCxn id="339" idx="7"/>
                      <a:endCxn id="340" idx="1"/>
                    </p:cNvCxnSpPr>
                    <p:nvPr/>
                  </p:nvCxnSpPr>
                  <p:spPr>
                    <a:xfrm flipV="1">
                      <a:off x="7799044" y="2112062"/>
                      <a:ext cx="754136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8" name="Straight Arrow Connector 347">
                      <a:extLst>
                        <a:ext uri="{FF2B5EF4-FFF2-40B4-BE49-F238E27FC236}">
                          <a16:creationId xmlns:a16="http://schemas.microsoft.com/office/drawing/2014/main" id="{77456307-DA26-4DCC-B140-A9E5F2BD2045}"/>
                        </a:ext>
                      </a:extLst>
                    </p:cNvPr>
                    <p:cNvCxnSpPr>
                      <a:cxnSpLocks/>
                      <a:stCxn id="340" idx="7"/>
                      <a:endCxn id="341" idx="1"/>
                    </p:cNvCxnSpPr>
                    <p:nvPr/>
                  </p:nvCxnSpPr>
                  <p:spPr>
                    <a:xfrm>
                      <a:off x="8665088" y="2112062"/>
                      <a:ext cx="799128" cy="1329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9" name="Straight Arrow Connector 348">
                      <a:extLst>
                        <a:ext uri="{FF2B5EF4-FFF2-40B4-BE49-F238E27FC236}">
                          <a16:creationId xmlns:a16="http://schemas.microsoft.com/office/drawing/2014/main" id="{5E00D833-5DE1-4096-A1CB-E31D445CE367}"/>
                        </a:ext>
                      </a:extLst>
                    </p:cNvPr>
                    <p:cNvCxnSpPr>
                      <a:cxnSpLocks/>
                      <a:stCxn id="341" idx="7"/>
                      <a:endCxn id="342" idx="1"/>
                    </p:cNvCxnSpPr>
                    <p:nvPr/>
                  </p:nvCxnSpPr>
                  <p:spPr>
                    <a:xfrm flipV="1">
                      <a:off x="9540776" y="2093527"/>
                      <a:ext cx="823497" cy="3182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0" name="Straight Arrow Connector 349">
                      <a:extLst>
                        <a:ext uri="{FF2B5EF4-FFF2-40B4-BE49-F238E27FC236}">
                          <a16:creationId xmlns:a16="http://schemas.microsoft.com/office/drawing/2014/main" id="{EF8753B1-E5DC-49DA-9755-1A379090C230}"/>
                        </a:ext>
                      </a:extLst>
                    </p:cNvPr>
                    <p:cNvCxnSpPr>
                      <a:cxnSpLocks/>
                      <a:stCxn id="342" idx="7"/>
                      <a:endCxn id="343" idx="1"/>
                    </p:cNvCxnSpPr>
                    <p:nvPr/>
                  </p:nvCxnSpPr>
                  <p:spPr>
                    <a:xfrm>
                      <a:off x="10476181" y="2093527"/>
                      <a:ext cx="1092638" cy="18535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1" name="Straight Arrow Connector 350">
                      <a:extLst>
                        <a:ext uri="{FF2B5EF4-FFF2-40B4-BE49-F238E27FC236}">
                          <a16:creationId xmlns:a16="http://schemas.microsoft.com/office/drawing/2014/main" id="{CC709FF5-85C9-4F66-ABC0-5A810581F54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947791" y="2188844"/>
                      <a:ext cx="732153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2" name="Straight Arrow Connector 351">
                      <a:extLst>
                        <a:ext uri="{FF2B5EF4-FFF2-40B4-BE49-F238E27FC236}">
                          <a16:creationId xmlns:a16="http://schemas.microsoft.com/office/drawing/2014/main" id="{386709C5-DB72-412D-A4C3-D0C8F4966762}"/>
                        </a:ext>
                      </a:extLst>
                    </p:cNvPr>
                    <p:cNvCxnSpPr>
                      <a:cxnSpLocks/>
                      <a:stCxn id="340" idx="3"/>
                      <a:endCxn id="339" idx="5"/>
                    </p:cNvCxnSpPr>
                    <p:nvPr/>
                  </p:nvCxnSpPr>
                  <p:spPr>
                    <a:xfrm flipH="1">
                      <a:off x="7799044" y="2199102"/>
                      <a:ext cx="754136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3" name="Straight Arrow Connector 352">
                      <a:extLst>
                        <a:ext uri="{FF2B5EF4-FFF2-40B4-BE49-F238E27FC236}">
                          <a16:creationId xmlns:a16="http://schemas.microsoft.com/office/drawing/2014/main" id="{176E9A79-46AF-4358-9771-F478E131DFFB}"/>
                        </a:ext>
                      </a:extLst>
                    </p:cNvPr>
                    <p:cNvCxnSpPr>
                      <a:cxnSpLocks/>
                      <a:stCxn id="341" idx="3"/>
                      <a:endCxn id="340" idx="5"/>
                    </p:cNvCxnSpPr>
                    <p:nvPr/>
                  </p:nvCxnSpPr>
                  <p:spPr>
                    <a:xfrm flipH="1">
                      <a:off x="8665088" y="2186477"/>
                      <a:ext cx="799128" cy="1262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4" name="Straight Arrow Connector 353">
                      <a:extLst>
                        <a:ext uri="{FF2B5EF4-FFF2-40B4-BE49-F238E27FC236}">
                          <a16:creationId xmlns:a16="http://schemas.microsoft.com/office/drawing/2014/main" id="{049166FC-EA80-4579-A307-7FBD820C62C5}"/>
                        </a:ext>
                      </a:extLst>
                    </p:cNvPr>
                    <p:cNvCxnSpPr>
                      <a:cxnSpLocks/>
                      <a:stCxn id="342" idx="3"/>
                      <a:endCxn id="341" idx="4"/>
                    </p:cNvCxnSpPr>
                    <p:nvPr/>
                  </p:nvCxnSpPr>
                  <p:spPr>
                    <a:xfrm flipH="1">
                      <a:off x="9502496" y="2180567"/>
                      <a:ext cx="861778" cy="1856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5" name="Straight Arrow Connector 354">
                      <a:extLst>
                        <a:ext uri="{FF2B5EF4-FFF2-40B4-BE49-F238E27FC236}">
                          <a16:creationId xmlns:a16="http://schemas.microsoft.com/office/drawing/2014/main" id="{5374F8E6-5295-45A4-99C4-AA06CB8BB5FD}"/>
                        </a:ext>
                      </a:extLst>
                    </p:cNvPr>
                    <p:cNvCxnSpPr>
                      <a:cxnSpLocks/>
                      <a:stCxn id="343" idx="3"/>
                      <a:endCxn id="342" idx="4"/>
                    </p:cNvCxnSpPr>
                    <p:nvPr/>
                  </p:nvCxnSpPr>
                  <p:spPr>
                    <a:xfrm flipH="1" flipV="1">
                      <a:off x="10420227" y="2198593"/>
                      <a:ext cx="1148592" cy="50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09F17BAE-76CB-42FA-913B-F2B04A4DECDB}"/>
                      </a:ext>
                    </a:extLst>
                  </p:cNvPr>
                  <p:cNvGrpSpPr/>
                  <p:nvPr/>
                </p:nvGrpSpPr>
                <p:grpSpPr>
                  <a:xfrm>
                    <a:off x="5679831" y="4403149"/>
                    <a:ext cx="6024073" cy="169293"/>
                    <a:chOff x="5679831" y="2065419"/>
                    <a:chExt cx="6024073" cy="169293"/>
                  </a:xfrm>
                  <a:grpFill/>
                </p:grpSpPr>
                <p:sp>
                  <p:nvSpPr>
                    <p:cNvPr id="318" name="Flowchart: Connector 317">
                      <a:extLst>
                        <a:ext uri="{FF2B5EF4-FFF2-40B4-BE49-F238E27FC236}">
                          <a16:creationId xmlns:a16="http://schemas.microsoft.com/office/drawing/2014/main" id="{5FE4C0BF-DFED-405F-9B68-14B0CEC4E4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79831" y="2101362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19" name="Flowchart: Connector 318">
                      <a:extLst>
                        <a:ext uri="{FF2B5EF4-FFF2-40B4-BE49-F238E27FC236}">
                          <a16:creationId xmlns:a16="http://schemas.microsoft.com/office/drawing/2014/main" id="{03C017F0-BA36-4B5E-A45E-686542D1C2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9900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20" name="Flowchart: Connector 319">
                      <a:extLst>
                        <a:ext uri="{FF2B5EF4-FFF2-40B4-BE49-F238E27FC236}">
                          <a16:creationId xmlns:a16="http://schemas.microsoft.com/office/drawing/2014/main" id="{21857C5C-8751-49FB-A551-D9F5665E0F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63960" y="2111620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21" name="Flowchart: Connector 320">
                      <a:extLst>
                        <a:ext uri="{FF2B5EF4-FFF2-40B4-BE49-F238E27FC236}">
                          <a16:creationId xmlns:a16="http://schemas.microsoft.com/office/drawing/2014/main" id="{A21F35B8-CCC4-4889-A960-E69BD714EDA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530003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22" name="Flowchart: Connector 321">
                      <a:extLst>
                        <a:ext uri="{FF2B5EF4-FFF2-40B4-BE49-F238E27FC236}">
                          <a16:creationId xmlns:a16="http://schemas.microsoft.com/office/drawing/2014/main" id="{3F10C1C4-646A-487B-AAA1-0368529267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17906" y="2096675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23" name="Flowchart: Connector 322">
                      <a:extLst>
                        <a:ext uri="{FF2B5EF4-FFF2-40B4-BE49-F238E27FC236}">
                          <a16:creationId xmlns:a16="http://schemas.microsoft.com/office/drawing/2014/main" id="{37D3E2B9-3C11-4621-B246-BE5B3C14DD5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341098" y="2065419"/>
                      <a:ext cx="118723" cy="159036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24" name="Flowchart: Connector 323">
                      <a:extLst>
                        <a:ext uri="{FF2B5EF4-FFF2-40B4-BE49-F238E27FC236}">
                          <a16:creationId xmlns:a16="http://schemas.microsoft.com/office/drawing/2014/main" id="{1142A4DF-43AD-4DD8-B062-756384F8797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45643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cxnSp>
                  <p:nvCxnSpPr>
                    <p:cNvPr id="325" name="Straight Arrow Connector 324">
                      <a:extLst>
                        <a:ext uri="{FF2B5EF4-FFF2-40B4-BE49-F238E27FC236}">
                          <a16:creationId xmlns:a16="http://schemas.microsoft.com/office/drawing/2014/main" id="{A0095D0A-BADF-4593-87A5-A23563D3A77B}"/>
                        </a:ext>
                      </a:extLst>
                    </p:cNvPr>
                    <p:cNvCxnSpPr>
                      <a:cxnSpLocks/>
                      <a:stCxn id="319" idx="3"/>
                      <a:endCxn id="318" idx="5"/>
                    </p:cNvCxnSpPr>
                    <p:nvPr/>
                  </p:nvCxnSpPr>
                  <p:spPr>
                    <a:xfrm flipH="1">
                      <a:off x="5814915" y="2199102"/>
                      <a:ext cx="1028162" cy="732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6" name="Straight Arrow Connector 325">
                      <a:extLst>
                        <a:ext uri="{FF2B5EF4-FFF2-40B4-BE49-F238E27FC236}">
                          <a16:creationId xmlns:a16="http://schemas.microsoft.com/office/drawing/2014/main" id="{AE3474DD-84DF-4416-90DB-1D350139E837}"/>
                        </a:ext>
                      </a:extLst>
                    </p:cNvPr>
                    <p:cNvCxnSpPr>
                      <a:cxnSpLocks/>
                      <a:stCxn id="318" idx="7"/>
                      <a:endCxn id="319" idx="1"/>
                    </p:cNvCxnSpPr>
                    <p:nvPr/>
                  </p:nvCxnSpPr>
                  <p:spPr>
                    <a:xfrm flipV="1">
                      <a:off x="5814915" y="2112062"/>
                      <a:ext cx="1028162" cy="732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7" name="Straight Arrow Connector 326">
                      <a:extLst>
                        <a:ext uri="{FF2B5EF4-FFF2-40B4-BE49-F238E27FC236}">
                          <a16:creationId xmlns:a16="http://schemas.microsoft.com/office/drawing/2014/main" id="{3B8128CF-FB3D-45E1-8502-A2208ABD1280}"/>
                        </a:ext>
                      </a:extLst>
                    </p:cNvPr>
                    <p:cNvCxnSpPr>
                      <a:cxnSpLocks/>
                      <a:stCxn id="319" idx="7"/>
                      <a:endCxn id="320" idx="1"/>
                    </p:cNvCxnSpPr>
                    <p:nvPr/>
                  </p:nvCxnSpPr>
                  <p:spPr>
                    <a:xfrm>
                      <a:off x="6954984" y="2112062"/>
                      <a:ext cx="732153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8" name="Straight Arrow Connector 327">
                      <a:extLst>
                        <a:ext uri="{FF2B5EF4-FFF2-40B4-BE49-F238E27FC236}">
                          <a16:creationId xmlns:a16="http://schemas.microsoft.com/office/drawing/2014/main" id="{1D7A0B54-BF75-4250-AF73-3EAF86E18A4A}"/>
                        </a:ext>
                      </a:extLst>
                    </p:cNvPr>
                    <p:cNvCxnSpPr>
                      <a:cxnSpLocks/>
                      <a:stCxn id="320" idx="7"/>
                      <a:endCxn id="321" idx="1"/>
                    </p:cNvCxnSpPr>
                    <p:nvPr/>
                  </p:nvCxnSpPr>
                  <p:spPr>
                    <a:xfrm flipV="1">
                      <a:off x="7799044" y="2112062"/>
                      <a:ext cx="754136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9" name="Straight Arrow Connector 328">
                      <a:extLst>
                        <a:ext uri="{FF2B5EF4-FFF2-40B4-BE49-F238E27FC236}">
                          <a16:creationId xmlns:a16="http://schemas.microsoft.com/office/drawing/2014/main" id="{40974624-0A5E-4F23-AC93-05AB6572B239}"/>
                        </a:ext>
                      </a:extLst>
                    </p:cNvPr>
                    <p:cNvCxnSpPr>
                      <a:cxnSpLocks/>
                      <a:stCxn id="321" idx="7"/>
                      <a:endCxn id="322" idx="1"/>
                    </p:cNvCxnSpPr>
                    <p:nvPr/>
                  </p:nvCxnSpPr>
                  <p:spPr>
                    <a:xfrm>
                      <a:off x="8665088" y="2112062"/>
                      <a:ext cx="775995" cy="2639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0" name="Straight Arrow Connector 329">
                      <a:extLst>
                        <a:ext uri="{FF2B5EF4-FFF2-40B4-BE49-F238E27FC236}">
                          <a16:creationId xmlns:a16="http://schemas.microsoft.com/office/drawing/2014/main" id="{FF654A77-B38B-4DD1-A45D-5F0F0BB448A8}"/>
                        </a:ext>
                      </a:extLst>
                    </p:cNvPr>
                    <p:cNvCxnSpPr>
                      <a:cxnSpLocks/>
                      <a:stCxn id="322" idx="7"/>
                      <a:endCxn id="323" idx="1"/>
                    </p:cNvCxnSpPr>
                    <p:nvPr/>
                  </p:nvCxnSpPr>
                  <p:spPr>
                    <a:xfrm flipV="1">
                      <a:off x="9552991" y="2088709"/>
                      <a:ext cx="805494" cy="25991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1" name="Straight Arrow Connector 330">
                      <a:extLst>
                        <a:ext uri="{FF2B5EF4-FFF2-40B4-BE49-F238E27FC236}">
                          <a16:creationId xmlns:a16="http://schemas.microsoft.com/office/drawing/2014/main" id="{934CA560-655E-41DD-8032-8544F5729B42}"/>
                        </a:ext>
                      </a:extLst>
                    </p:cNvPr>
                    <p:cNvCxnSpPr>
                      <a:cxnSpLocks/>
                      <a:stCxn id="323" idx="7"/>
                      <a:endCxn id="324" idx="1"/>
                    </p:cNvCxnSpPr>
                    <p:nvPr/>
                  </p:nvCxnSpPr>
                  <p:spPr>
                    <a:xfrm>
                      <a:off x="10442434" y="2088709"/>
                      <a:ext cx="1126385" cy="23352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2" name="Straight Arrow Connector 331">
                      <a:extLst>
                        <a:ext uri="{FF2B5EF4-FFF2-40B4-BE49-F238E27FC236}">
                          <a16:creationId xmlns:a16="http://schemas.microsoft.com/office/drawing/2014/main" id="{4896C4F3-4C66-4207-A4C4-DFABA785CDF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947791" y="2188844"/>
                      <a:ext cx="732153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3" name="Straight Arrow Connector 332">
                      <a:extLst>
                        <a:ext uri="{FF2B5EF4-FFF2-40B4-BE49-F238E27FC236}">
                          <a16:creationId xmlns:a16="http://schemas.microsoft.com/office/drawing/2014/main" id="{597EB6E8-3124-42FD-8FE8-C751C970CC0F}"/>
                        </a:ext>
                      </a:extLst>
                    </p:cNvPr>
                    <p:cNvCxnSpPr>
                      <a:cxnSpLocks/>
                      <a:stCxn id="321" idx="3"/>
                      <a:endCxn id="320" idx="5"/>
                    </p:cNvCxnSpPr>
                    <p:nvPr/>
                  </p:nvCxnSpPr>
                  <p:spPr>
                    <a:xfrm flipH="1">
                      <a:off x="7799044" y="2199102"/>
                      <a:ext cx="754136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4" name="Straight Arrow Connector 333">
                      <a:extLst>
                        <a:ext uri="{FF2B5EF4-FFF2-40B4-BE49-F238E27FC236}">
                          <a16:creationId xmlns:a16="http://schemas.microsoft.com/office/drawing/2014/main" id="{A09ABC00-8ABE-4C5F-8A85-67AF0F76335C}"/>
                        </a:ext>
                      </a:extLst>
                    </p:cNvPr>
                    <p:cNvCxnSpPr>
                      <a:cxnSpLocks/>
                      <a:stCxn id="322" idx="3"/>
                      <a:endCxn id="321" idx="5"/>
                    </p:cNvCxnSpPr>
                    <p:nvPr/>
                  </p:nvCxnSpPr>
                  <p:spPr>
                    <a:xfrm flipH="1" flipV="1">
                      <a:off x="8665088" y="2199102"/>
                      <a:ext cx="775995" cy="2639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5" name="Straight Arrow Connector 334">
                      <a:extLst>
                        <a:ext uri="{FF2B5EF4-FFF2-40B4-BE49-F238E27FC236}">
                          <a16:creationId xmlns:a16="http://schemas.microsoft.com/office/drawing/2014/main" id="{18D66FEF-B4D9-4E24-9B3F-3B4E42795147}"/>
                        </a:ext>
                      </a:extLst>
                    </p:cNvPr>
                    <p:cNvCxnSpPr>
                      <a:cxnSpLocks/>
                      <a:stCxn id="323" idx="3"/>
                      <a:endCxn id="322" idx="4"/>
                    </p:cNvCxnSpPr>
                    <p:nvPr/>
                  </p:nvCxnSpPr>
                  <p:spPr>
                    <a:xfrm flipH="1">
                      <a:off x="9497037" y="2201165"/>
                      <a:ext cx="861448" cy="18602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6" name="Straight Arrow Connector 335">
                      <a:extLst>
                        <a:ext uri="{FF2B5EF4-FFF2-40B4-BE49-F238E27FC236}">
                          <a16:creationId xmlns:a16="http://schemas.microsoft.com/office/drawing/2014/main" id="{FC88BA10-BDDE-40CE-9D95-9135C3AB566F}"/>
                        </a:ext>
                      </a:extLst>
                    </p:cNvPr>
                    <p:cNvCxnSpPr>
                      <a:cxnSpLocks/>
                      <a:stCxn id="324" idx="3"/>
                      <a:endCxn id="323" idx="4"/>
                    </p:cNvCxnSpPr>
                    <p:nvPr/>
                  </p:nvCxnSpPr>
                  <p:spPr>
                    <a:xfrm flipH="1">
                      <a:off x="10400459" y="2199102"/>
                      <a:ext cx="1168360" cy="2535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00" name="Group 299">
                    <a:extLst>
                      <a:ext uri="{FF2B5EF4-FFF2-40B4-BE49-F238E27FC236}">
                        <a16:creationId xmlns:a16="http://schemas.microsoft.com/office/drawing/2014/main" id="{1AA86637-3CED-4076-BC6D-B666B012E922}"/>
                      </a:ext>
                    </a:extLst>
                  </p:cNvPr>
                  <p:cNvGrpSpPr/>
                  <p:nvPr/>
                </p:nvGrpSpPr>
                <p:grpSpPr>
                  <a:xfrm>
                    <a:off x="6819899" y="2179681"/>
                    <a:ext cx="652229" cy="2270111"/>
                    <a:chOff x="6819899" y="2179681"/>
                    <a:chExt cx="652229" cy="2270111"/>
                  </a:xfrm>
                  <a:grpFill/>
                </p:grpSpPr>
                <p:sp>
                  <p:nvSpPr>
                    <p:cNvPr id="310" name="Flowchart: Connector 309">
                      <a:extLst>
                        <a:ext uri="{FF2B5EF4-FFF2-40B4-BE49-F238E27FC236}">
                          <a16:creationId xmlns:a16="http://schemas.microsoft.com/office/drawing/2014/main" id="{416ADB54-3CC5-4CEC-873A-46345DD007A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9899" y="3248758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11" name="Flowchart: Connector 310">
                      <a:extLst>
                        <a:ext uri="{FF2B5EF4-FFF2-40B4-BE49-F238E27FC236}">
                          <a16:creationId xmlns:a16="http://schemas.microsoft.com/office/drawing/2014/main" id="{A079072C-6677-4721-B38A-CFDEE941263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313867" y="3257551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cxnSp>
                  <p:nvCxnSpPr>
                    <p:cNvPr id="312" name="Straight Arrow Connector 311">
                      <a:extLst>
                        <a:ext uri="{FF2B5EF4-FFF2-40B4-BE49-F238E27FC236}">
                          <a16:creationId xmlns:a16="http://schemas.microsoft.com/office/drawing/2014/main" id="{69331A80-C6F4-4ED3-AB5D-5E553089D991}"/>
                        </a:ext>
                      </a:extLst>
                    </p:cNvPr>
                    <p:cNvCxnSpPr>
                      <a:cxnSpLocks/>
                      <a:stCxn id="338" idx="3"/>
                      <a:endCxn id="310" idx="1"/>
                    </p:cNvCxnSpPr>
                    <p:nvPr/>
                  </p:nvCxnSpPr>
                  <p:spPr>
                    <a:xfrm flipH="1">
                      <a:off x="6843076" y="2179681"/>
                      <a:ext cx="1" cy="108710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3" name="Straight Arrow Connector 312">
                      <a:extLst>
                        <a:ext uri="{FF2B5EF4-FFF2-40B4-BE49-F238E27FC236}">
                          <a16:creationId xmlns:a16="http://schemas.microsoft.com/office/drawing/2014/main" id="{9EE35C36-D9C5-44E9-B4E5-FB172815303D}"/>
                        </a:ext>
                      </a:extLst>
                    </p:cNvPr>
                    <p:cNvCxnSpPr>
                      <a:cxnSpLocks/>
                      <a:stCxn id="310" idx="3"/>
                      <a:endCxn id="319" idx="1"/>
                    </p:cNvCxnSpPr>
                    <p:nvPr/>
                  </p:nvCxnSpPr>
                  <p:spPr>
                    <a:xfrm>
                      <a:off x="6843076" y="3353824"/>
                      <a:ext cx="1" cy="109596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4" name="Straight Arrow Connector 313">
                      <a:extLst>
                        <a:ext uri="{FF2B5EF4-FFF2-40B4-BE49-F238E27FC236}">
                          <a16:creationId xmlns:a16="http://schemas.microsoft.com/office/drawing/2014/main" id="{9322EEE7-BE5E-4F9A-AE9C-1287B213F24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938131" y="2181075"/>
                      <a:ext cx="1" cy="1067682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5" name="Straight Arrow Connector 314">
                      <a:extLst>
                        <a:ext uri="{FF2B5EF4-FFF2-40B4-BE49-F238E27FC236}">
                          <a16:creationId xmlns:a16="http://schemas.microsoft.com/office/drawing/2014/main" id="{D562A936-B0D2-46F3-B3AB-14261964C2F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925406" y="3371850"/>
                      <a:ext cx="1" cy="105991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6" name="Straight Arrow Connector 315">
                      <a:extLst>
                        <a:ext uri="{FF2B5EF4-FFF2-40B4-BE49-F238E27FC236}">
                          <a16:creationId xmlns:a16="http://schemas.microsoft.com/office/drawing/2014/main" id="{F9E4DAB3-1E93-4DD7-B792-FD9061607B9E}"/>
                        </a:ext>
                      </a:extLst>
                    </p:cNvPr>
                    <p:cNvCxnSpPr>
                      <a:cxnSpLocks/>
                      <a:stCxn id="311" idx="4"/>
                      <a:endCxn id="310" idx="4"/>
                    </p:cNvCxnSpPr>
                    <p:nvPr/>
                  </p:nvCxnSpPr>
                  <p:spPr>
                    <a:xfrm flipH="1" flipV="1">
                      <a:off x="6899030" y="3371850"/>
                      <a:ext cx="493968" cy="879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7" name="Straight Arrow Connector 316">
                      <a:extLst>
                        <a:ext uri="{FF2B5EF4-FFF2-40B4-BE49-F238E27FC236}">
                          <a16:creationId xmlns:a16="http://schemas.microsoft.com/office/drawing/2014/main" id="{355CAC44-769B-4E04-8313-E785D3DF396D}"/>
                        </a:ext>
                      </a:extLst>
                    </p:cNvPr>
                    <p:cNvCxnSpPr>
                      <a:cxnSpLocks/>
                      <a:stCxn id="310" idx="7"/>
                      <a:endCxn id="311" idx="0"/>
                    </p:cNvCxnSpPr>
                    <p:nvPr/>
                  </p:nvCxnSpPr>
                  <p:spPr>
                    <a:xfrm flipV="1">
                      <a:off x="6954983" y="3257551"/>
                      <a:ext cx="438015" cy="923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01" name="Group 300">
                    <a:extLst>
                      <a:ext uri="{FF2B5EF4-FFF2-40B4-BE49-F238E27FC236}">
                        <a16:creationId xmlns:a16="http://schemas.microsoft.com/office/drawing/2014/main" id="{87E253F5-C712-4944-A252-B3EAC7B88066}"/>
                      </a:ext>
                    </a:extLst>
                  </p:cNvPr>
                  <p:cNvGrpSpPr/>
                  <p:nvPr/>
                </p:nvGrpSpPr>
                <p:grpSpPr>
                  <a:xfrm>
                    <a:off x="10330706" y="2156395"/>
                    <a:ext cx="652229" cy="2270111"/>
                    <a:chOff x="6819899" y="2179681"/>
                    <a:chExt cx="652229" cy="2270111"/>
                  </a:xfrm>
                  <a:grpFill/>
                </p:grpSpPr>
                <p:sp>
                  <p:nvSpPr>
                    <p:cNvPr id="302" name="Flowchart: Connector 301">
                      <a:extLst>
                        <a:ext uri="{FF2B5EF4-FFF2-40B4-BE49-F238E27FC236}">
                          <a16:creationId xmlns:a16="http://schemas.microsoft.com/office/drawing/2014/main" id="{24666FE6-2458-4CB8-B6F3-30F693B1D96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9899" y="3248758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03" name="Flowchart: Connector 302">
                      <a:extLst>
                        <a:ext uri="{FF2B5EF4-FFF2-40B4-BE49-F238E27FC236}">
                          <a16:creationId xmlns:a16="http://schemas.microsoft.com/office/drawing/2014/main" id="{85AE83C5-5FD0-4738-BF13-00173247DF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313867" y="3257551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cxnSp>
                  <p:nvCxnSpPr>
                    <p:cNvPr id="304" name="Straight Arrow Connector 303">
                      <a:extLst>
                        <a:ext uri="{FF2B5EF4-FFF2-40B4-BE49-F238E27FC236}">
                          <a16:creationId xmlns:a16="http://schemas.microsoft.com/office/drawing/2014/main" id="{B6F93A10-2A08-4036-B5FD-98C7985F544C}"/>
                        </a:ext>
                      </a:extLst>
                    </p:cNvPr>
                    <p:cNvCxnSpPr>
                      <a:cxnSpLocks/>
                      <a:endCxn id="302" idx="1"/>
                    </p:cNvCxnSpPr>
                    <p:nvPr/>
                  </p:nvCxnSpPr>
                  <p:spPr>
                    <a:xfrm flipH="1">
                      <a:off x="6843076" y="2179681"/>
                      <a:ext cx="1" cy="108710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5" name="Straight Arrow Connector 304">
                      <a:extLst>
                        <a:ext uri="{FF2B5EF4-FFF2-40B4-BE49-F238E27FC236}">
                          <a16:creationId xmlns:a16="http://schemas.microsoft.com/office/drawing/2014/main" id="{9C0C5AAD-4B93-4F0C-B559-6FFCA8DD89AA}"/>
                        </a:ext>
                      </a:extLst>
                    </p:cNvPr>
                    <p:cNvCxnSpPr>
                      <a:cxnSpLocks/>
                      <a:stCxn id="302" idx="3"/>
                    </p:cNvCxnSpPr>
                    <p:nvPr/>
                  </p:nvCxnSpPr>
                  <p:spPr>
                    <a:xfrm>
                      <a:off x="6843076" y="3353824"/>
                      <a:ext cx="1" cy="109596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6" name="Straight Arrow Connector 305">
                      <a:extLst>
                        <a:ext uri="{FF2B5EF4-FFF2-40B4-BE49-F238E27FC236}">
                          <a16:creationId xmlns:a16="http://schemas.microsoft.com/office/drawing/2014/main" id="{CEF908DD-BD8B-4129-96FE-276E5B0C75D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938131" y="2181075"/>
                      <a:ext cx="1" cy="1067682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7" name="Straight Arrow Connector 306">
                      <a:extLst>
                        <a:ext uri="{FF2B5EF4-FFF2-40B4-BE49-F238E27FC236}">
                          <a16:creationId xmlns:a16="http://schemas.microsoft.com/office/drawing/2014/main" id="{B1B35007-4163-4C79-93AD-8729D2A0E57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925406" y="3371850"/>
                      <a:ext cx="1" cy="105991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8" name="Straight Arrow Connector 307">
                      <a:extLst>
                        <a:ext uri="{FF2B5EF4-FFF2-40B4-BE49-F238E27FC236}">
                          <a16:creationId xmlns:a16="http://schemas.microsoft.com/office/drawing/2014/main" id="{55365671-A803-4AFC-A62E-C3B9B71B0E66}"/>
                        </a:ext>
                      </a:extLst>
                    </p:cNvPr>
                    <p:cNvCxnSpPr>
                      <a:cxnSpLocks/>
                      <a:stCxn id="303" idx="4"/>
                      <a:endCxn id="302" idx="4"/>
                    </p:cNvCxnSpPr>
                    <p:nvPr/>
                  </p:nvCxnSpPr>
                  <p:spPr>
                    <a:xfrm flipH="1" flipV="1">
                      <a:off x="6899030" y="3371850"/>
                      <a:ext cx="493968" cy="879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9" name="Straight Arrow Connector 308">
                      <a:extLst>
                        <a:ext uri="{FF2B5EF4-FFF2-40B4-BE49-F238E27FC236}">
                          <a16:creationId xmlns:a16="http://schemas.microsoft.com/office/drawing/2014/main" id="{C8D79860-0D17-4D0F-80F0-CFEC8BEF1C5D}"/>
                        </a:ext>
                      </a:extLst>
                    </p:cNvPr>
                    <p:cNvCxnSpPr>
                      <a:cxnSpLocks/>
                      <a:stCxn id="302" idx="7"/>
                      <a:endCxn id="303" idx="0"/>
                    </p:cNvCxnSpPr>
                    <p:nvPr/>
                  </p:nvCxnSpPr>
                  <p:spPr>
                    <a:xfrm flipV="1">
                      <a:off x="6954983" y="3257551"/>
                      <a:ext cx="438015" cy="923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74" name="Group 273">
                  <a:extLst>
                    <a:ext uri="{FF2B5EF4-FFF2-40B4-BE49-F238E27FC236}">
                      <a16:creationId xmlns:a16="http://schemas.microsoft.com/office/drawing/2014/main" id="{6D2BB23D-D197-4F2A-9DD9-7F6E73831935}"/>
                    </a:ext>
                  </a:extLst>
                </p:cNvPr>
                <p:cNvGrpSpPr/>
                <p:nvPr/>
              </p:nvGrpSpPr>
              <p:grpSpPr>
                <a:xfrm>
                  <a:off x="7813428" y="4283435"/>
                  <a:ext cx="158261" cy="509954"/>
                  <a:chOff x="7813428" y="4283435"/>
                  <a:chExt cx="158261" cy="509954"/>
                </a:xfrm>
                <a:grpFill/>
              </p:grpSpPr>
              <p:sp>
                <p:nvSpPr>
                  <p:cNvPr id="295" name="Flowchart: Connector 294">
                    <a:extLst>
                      <a:ext uri="{FF2B5EF4-FFF2-40B4-BE49-F238E27FC236}">
                        <a16:creationId xmlns:a16="http://schemas.microsoft.com/office/drawing/2014/main" id="{21AAA98F-AC34-4A21-8BAE-026B5E7FA178}"/>
                      </a:ext>
                    </a:extLst>
                  </p:cNvPr>
                  <p:cNvSpPr/>
                  <p:nvPr/>
                </p:nvSpPr>
                <p:spPr>
                  <a:xfrm>
                    <a:off x="7813428" y="4283435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296" name="Straight Arrow Connector 295">
                    <a:extLst>
                      <a:ext uri="{FF2B5EF4-FFF2-40B4-BE49-F238E27FC236}">
                        <a16:creationId xmlns:a16="http://schemas.microsoft.com/office/drawing/2014/main" id="{3E6B5820-9896-49D7-A33E-61D6C62B7B0D}"/>
                      </a:ext>
                    </a:extLst>
                  </p:cNvPr>
                  <p:cNvCxnSpPr>
                    <a:cxnSpLocks/>
                    <a:stCxn id="295" idx="2"/>
                    <a:endCxn id="320" idx="1"/>
                  </p:cNvCxnSpPr>
                  <p:nvPr/>
                </p:nvCxnSpPr>
                <p:spPr>
                  <a:xfrm>
                    <a:off x="7813428" y="4344981"/>
                    <a:ext cx="23178" cy="44840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7" name="Straight Arrow Connector 296">
                    <a:extLst>
                      <a:ext uri="{FF2B5EF4-FFF2-40B4-BE49-F238E27FC236}">
                        <a16:creationId xmlns:a16="http://schemas.microsoft.com/office/drawing/2014/main" id="{D8BE7A4A-7788-4039-91DE-D81E0AB1111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918935" y="4406527"/>
                    <a:ext cx="1" cy="36883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5" name="Group 274">
                  <a:extLst>
                    <a:ext uri="{FF2B5EF4-FFF2-40B4-BE49-F238E27FC236}">
                      <a16:creationId xmlns:a16="http://schemas.microsoft.com/office/drawing/2014/main" id="{D2DDE56F-05F8-4BBE-847F-EA5F775F553C}"/>
                    </a:ext>
                  </a:extLst>
                </p:cNvPr>
                <p:cNvGrpSpPr/>
                <p:nvPr/>
              </p:nvGrpSpPr>
              <p:grpSpPr>
                <a:xfrm>
                  <a:off x="9583749" y="4242565"/>
                  <a:ext cx="158261" cy="509954"/>
                  <a:chOff x="7813428" y="4283435"/>
                  <a:chExt cx="158261" cy="509954"/>
                </a:xfrm>
                <a:grpFill/>
              </p:grpSpPr>
              <p:sp>
                <p:nvSpPr>
                  <p:cNvPr id="292" name="Flowchart: Connector 291">
                    <a:extLst>
                      <a:ext uri="{FF2B5EF4-FFF2-40B4-BE49-F238E27FC236}">
                        <a16:creationId xmlns:a16="http://schemas.microsoft.com/office/drawing/2014/main" id="{B512913A-D051-4974-9E64-4D99360E6D70}"/>
                      </a:ext>
                    </a:extLst>
                  </p:cNvPr>
                  <p:cNvSpPr/>
                  <p:nvPr/>
                </p:nvSpPr>
                <p:spPr>
                  <a:xfrm>
                    <a:off x="7813428" y="4283435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293" name="Straight Arrow Connector 292">
                    <a:extLst>
                      <a:ext uri="{FF2B5EF4-FFF2-40B4-BE49-F238E27FC236}">
                        <a16:creationId xmlns:a16="http://schemas.microsoft.com/office/drawing/2014/main" id="{59332B47-1588-4B72-804A-E55DA9B9BA53}"/>
                      </a:ext>
                    </a:extLst>
                  </p:cNvPr>
                  <p:cNvCxnSpPr>
                    <a:cxnSpLocks/>
                    <a:stCxn id="292" idx="2"/>
                  </p:cNvCxnSpPr>
                  <p:nvPr/>
                </p:nvCxnSpPr>
                <p:spPr>
                  <a:xfrm>
                    <a:off x="7813428" y="4344981"/>
                    <a:ext cx="23178" cy="44840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4" name="Straight Arrow Connector 293">
                    <a:extLst>
                      <a:ext uri="{FF2B5EF4-FFF2-40B4-BE49-F238E27FC236}">
                        <a16:creationId xmlns:a16="http://schemas.microsoft.com/office/drawing/2014/main" id="{12A79DB8-E850-46DA-BECD-E7808E6AD33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918935" y="4406527"/>
                    <a:ext cx="1" cy="36883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6" name="Group 275">
                  <a:extLst>
                    <a:ext uri="{FF2B5EF4-FFF2-40B4-BE49-F238E27FC236}">
                      <a16:creationId xmlns:a16="http://schemas.microsoft.com/office/drawing/2014/main" id="{7BE19D65-32D3-4F03-85F0-3ABE0F7EE3C0}"/>
                    </a:ext>
                  </a:extLst>
                </p:cNvPr>
                <p:cNvGrpSpPr/>
                <p:nvPr/>
              </p:nvGrpSpPr>
              <p:grpSpPr>
                <a:xfrm>
                  <a:off x="7815424" y="1909397"/>
                  <a:ext cx="158261" cy="509954"/>
                  <a:chOff x="7813428" y="4283435"/>
                  <a:chExt cx="158261" cy="509954"/>
                </a:xfrm>
                <a:grpFill/>
              </p:grpSpPr>
              <p:sp>
                <p:nvSpPr>
                  <p:cNvPr id="289" name="Flowchart: Connector 288">
                    <a:extLst>
                      <a:ext uri="{FF2B5EF4-FFF2-40B4-BE49-F238E27FC236}">
                        <a16:creationId xmlns:a16="http://schemas.microsoft.com/office/drawing/2014/main" id="{0FB53DAC-D163-42A2-BC56-7173A3206F06}"/>
                      </a:ext>
                    </a:extLst>
                  </p:cNvPr>
                  <p:cNvSpPr/>
                  <p:nvPr/>
                </p:nvSpPr>
                <p:spPr>
                  <a:xfrm>
                    <a:off x="7813428" y="4283435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290" name="Straight Arrow Connector 289">
                    <a:extLst>
                      <a:ext uri="{FF2B5EF4-FFF2-40B4-BE49-F238E27FC236}">
                        <a16:creationId xmlns:a16="http://schemas.microsoft.com/office/drawing/2014/main" id="{087BD739-785D-488B-95CD-E1FEC1AB267E}"/>
                      </a:ext>
                    </a:extLst>
                  </p:cNvPr>
                  <p:cNvCxnSpPr>
                    <a:cxnSpLocks/>
                    <a:stCxn id="289" idx="2"/>
                  </p:cNvCxnSpPr>
                  <p:nvPr/>
                </p:nvCxnSpPr>
                <p:spPr>
                  <a:xfrm>
                    <a:off x="7813428" y="4344981"/>
                    <a:ext cx="23178" cy="44840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1" name="Straight Arrow Connector 290">
                    <a:extLst>
                      <a:ext uri="{FF2B5EF4-FFF2-40B4-BE49-F238E27FC236}">
                        <a16:creationId xmlns:a16="http://schemas.microsoft.com/office/drawing/2014/main" id="{6202B542-8C30-4F54-8F73-172FA1ED5A2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918935" y="4406527"/>
                    <a:ext cx="1" cy="36883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7" name="Group 276">
                  <a:extLst>
                    <a:ext uri="{FF2B5EF4-FFF2-40B4-BE49-F238E27FC236}">
                      <a16:creationId xmlns:a16="http://schemas.microsoft.com/office/drawing/2014/main" id="{CB2055F0-268E-4B22-BA6A-B440AC7BC738}"/>
                    </a:ext>
                  </a:extLst>
                </p:cNvPr>
                <p:cNvGrpSpPr/>
                <p:nvPr/>
              </p:nvGrpSpPr>
              <p:grpSpPr>
                <a:xfrm>
                  <a:off x="9583748" y="1877927"/>
                  <a:ext cx="158261" cy="509954"/>
                  <a:chOff x="7813428" y="4283435"/>
                  <a:chExt cx="158261" cy="509954"/>
                </a:xfrm>
                <a:grpFill/>
              </p:grpSpPr>
              <p:sp>
                <p:nvSpPr>
                  <p:cNvPr id="286" name="Flowchart: Connector 285">
                    <a:extLst>
                      <a:ext uri="{FF2B5EF4-FFF2-40B4-BE49-F238E27FC236}">
                        <a16:creationId xmlns:a16="http://schemas.microsoft.com/office/drawing/2014/main" id="{053F4772-15B5-479E-8489-668DF09802AC}"/>
                      </a:ext>
                    </a:extLst>
                  </p:cNvPr>
                  <p:cNvSpPr/>
                  <p:nvPr/>
                </p:nvSpPr>
                <p:spPr>
                  <a:xfrm>
                    <a:off x="7813428" y="4283435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287" name="Straight Arrow Connector 286">
                    <a:extLst>
                      <a:ext uri="{FF2B5EF4-FFF2-40B4-BE49-F238E27FC236}">
                        <a16:creationId xmlns:a16="http://schemas.microsoft.com/office/drawing/2014/main" id="{1E9FD1F6-7BA3-4CF5-AB5D-F5CF395A8BB3}"/>
                      </a:ext>
                    </a:extLst>
                  </p:cNvPr>
                  <p:cNvCxnSpPr>
                    <a:cxnSpLocks/>
                    <a:stCxn id="286" idx="2"/>
                  </p:cNvCxnSpPr>
                  <p:nvPr/>
                </p:nvCxnSpPr>
                <p:spPr>
                  <a:xfrm>
                    <a:off x="7813428" y="4344981"/>
                    <a:ext cx="23178" cy="44840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8" name="Straight Arrow Connector 287">
                    <a:extLst>
                      <a:ext uri="{FF2B5EF4-FFF2-40B4-BE49-F238E27FC236}">
                        <a16:creationId xmlns:a16="http://schemas.microsoft.com/office/drawing/2014/main" id="{639CFE1B-B3FB-457C-AB0B-FBB7834430C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918935" y="4406527"/>
                    <a:ext cx="1" cy="36883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8" name="Group 277">
                  <a:extLst>
                    <a:ext uri="{FF2B5EF4-FFF2-40B4-BE49-F238E27FC236}">
                      <a16:creationId xmlns:a16="http://schemas.microsoft.com/office/drawing/2014/main" id="{5B2154B4-74C0-4073-8C74-386F3B66682E}"/>
                    </a:ext>
                  </a:extLst>
                </p:cNvPr>
                <p:cNvGrpSpPr/>
                <p:nvPr/>
              </p:nvGrpSpPr>
              <p:grpSpPr>
                <a:xfrm>
                  <a:off x="8675207" y="1205086"/>
                  <a:ext cx="158261" cy="1222360"/>
                  <a:chOff x="8675207" y="1205086"/>
                  <a:chExt cx="158261" cy="1222360"/>
                </a:xfrm>
                <a:grpFill/>
              </p:grpSpPr>
              <p:sp>
                <p:nvSpPr>
                  <p:cNvPr id="283" name="Flowchart: Connector 282">
                    <a:extLst>
                      <a:ext uri="{FF2B5EF4-FFF2-40B4-BE49-F238E27FC236}">
                        <a16:creationId xmlns:a16="http://schemas.microsoft.com/office/drawing/2014/main" id="{1E8EAA12-47B4-4455-BB45-1B7D20084D25}"/>
                      </a:ext>
                    </a:extLst>
                  </p:cNvPr>
                  <p:cNvSpPr/>
                  <p:nvPr/>
                </p:nvSpPr>
                <p:spPr>
                  <a:xfrm>
                    <a:off x="8675207" y="1205086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284" name="Straight Arrow Connector 283">
                    <a:extLst>
                      <a:ext uri="{FF2B5EF4-FFF2-40B4-BE49-F238E27FC236}">
                        <a16:creationId xmlns:a16="http://schemas.microsoft.com/office/drawing/2014/main" id="{1EEC3C57-7AC4-416F-A7EE-DF0500B789CE}"/>
                      </a:ext>
                    </a:extLst>
                  </p:cNvPr>
                  <p:cNvCxnSpPr>
                    <a:cxnSpLocks/>
                    <a:stCxn id="283" idx="3"/>
                  </p:cNvCxnSpPr>
                  <p:nvPr/>
                </p:nvCxnSpPr>
                <p:spPr>
                  <a:xfrm>
                    <a:off x="8698384" y="1310152"/>
                    <a:ext cx="1194" cy="111729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5" name="Straight Arrow Connector 284">
                    <a:extLst>
                      <a:ext uri="{FF2B5EF4-FFF2-40B4-BE49-F238E27FC236}">
                        <a16:creationId xmlns:a16="http://schemas.microsoft.com/office/drawing/2014/main" id="{06FAD6E9-03F9-4268-9718-2A60535B0EF9}"/>
                      </a:ext>
                    </a:extLst>
                  </p:cNvPr>
                  <p:cNvCxnSpPr>
                    <a:cxnSpLocks/>
                    <a:endCxn id="283" idx="5"/>
                  </p:cNvCxnSpPr>
                  <p:nvPr/>
                </p:nvCxnSpPr>
                <p:spPr>
                  <a:xfrm flipV="1">
                    <a:off x="8783904" y="1310152"/>
                    <a:ext cx="26387" cy="1072230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9" name="Group 278">
                  <a:extLst>
                    <a:ext uri="{FF2B5EF4-FFF2-40B4-BE49-F238E27FC236}">
                      <a16:creationId xmlns:a16="http://schemas.microsoft.com/office/drawing/2014/main" id="{0D245A81-0B19-45B6-830B-AA2A06701E88}"/>
                    </a:ext>
                  </a:extLst>
                </p:cNvPr>
                <p:cNvGrpSpPr/>
                <p:nvPr/>
              </p:nvGrpSpPr>
              <p:grpSpPr>
                <a:xfrm rot="10800000">
                  <a:off x="8663488" y="4870171"/>
                  <a:ext cx="158261" cy="1222360"/>
                  <a:chOff x="8675207" y="1205086"/>
                  <a:chExt cx="158261" cy="1222360"/>
                </a:xfrm>
                <a:grpFill/>
              </p:grpSpPr>
              <p:sp>
                <p:nvSpPr>
                  <p:cNvPr id="280" name="Flowchart: Connector 279">
                    <a:extLst>
                      <a:ext uri="{FF2B5EF4-FFF2-40B4-BE49-F238E27FC236}">
                        <a16:creationId xmlns:a16="http://schemas.microsoft.com/office/drawing/2014/main" id="{62B55D48-1FED-4AE0-8CD3-2F2EC14F22B4}"/>
                      </a:ext>
                    </a:extLst>
                  </p:cNvPr>
                  <p:cNvSpPr/>
                  <p:nvPr/>
                </p:nvSpPr>
                <p:spPr>
                  <a:xfrm>
                    <a:off x="8675207" y="1205086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281" name="Straight Arrow Connector 280">
                    <a:extLst>
                      <a:ext uri="{FF2B5EF4-FFF2-40B4-BE49-F238E27FC236}">
                        <a16:creationId xmlns:a16="http://schemas.microsoft.com/office/drawing/2014/main" id="{EB1F9092-E668-41EB-B42F-3D04DF4EA8F5}"/>
                      </a:ext>
                    </a:extLst>
                  </p:cNvPr>
                  <p:cNvCxnSpPr>
                    <a:cxnSpLocks/>
                    <a:stCxn id="280" idx="3"/>
                  </p:cNvCxnSpPr>
                  <p:nvPr/>
                </p:nvCxnSpPr>
                <p:spPr>
                  <a:xfrm>
                    <a:off x="8698384" y="1310152"/>
                    <a:ext cx="1194" cy="111729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2" name="Straight Arrow Connector 281">
                    <a:extLst>
                      <a:ext uri="{FF2B5EF4-FFF2-40B4-BE49-F238E27FC236}">
                        <a16:creationId xmlns:a16="http://schemas.microsoft.com/office/drawing/2014/main" id="{75F7FF08-2A86-4559-84ED-61F9DB2B9F30}"/>
                      </a:ext>
                    </a:extLst>
                  </p:cNvPr>
                  <p:cNvCxnSpPr>
                    <a:cxnSpLocks/>
                    <a:endCxn id="280" idx="5"/>
                  </p:cNvCxnSpPr>
                  <p:nvPr/>
                </p:nvCxnSpPr>
                <p:spPr>
                  <a:xfrm flipV="1">
                    <a:off x="8783904" y="1310152"/>
                    <a:ext cx="26387" cy="1072230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250" name="TextBox 249">
                <a:extLst>
                  <a:ext uri="{FF2B5EF4-FFF2-40B4-BE49-F238E27FC236}">
                    <a16:creationId xmlns:a16="http://schemas.microsoft.com/office/drawing/2014/main" id="{9ED1EE20-08A6-4899-B0EA-14F4A4D6BDC3}"/>
                  </a:ext>
                </a:extLst>
              </p:cNvPr>
              <p:cNvSpPr txBox="1"/>
              <p:nvPr/>
            </p:nvSpPr>
            <p:spPr>
              <a:xfrm>
                <a:off x="3289087" y="4864786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(0 2)</a:t>
                </a:r>
              </a:p>
            </p:txBody>
          </p:sp>
          <p:sp>
            <p:nvSpPr>
              <p:cNvPr id="251" name="TextBox 250">
                <a:extLst>
                  <a:ext uri="{FF2B5EF4-FFF2-40B4-BE49-F238E27FC236}">
                    <a16:creationId xmlns:a16="http://schemas.microsoft.com/office/drawing/2014/main" id="{E5D8DEEF-6334-453F-A26C-97C84B198C3C}"/>
                  </a:ext>
                </a:extLst>
              </p:cNvPr>
              <p:cNvSpPr txBox="1"/>
              <p:nvPr/>
            </p:nvSpPr>
            <p:spPr>
              <a:xfrm>
                <a:off x="4349086" y="4852143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(2 2)</a:t>
                </a:r>
              </a:p>
            </p:txBody>
          </p:sp>
          <p:sp>
            <p:nvSpPr>
              <p:cNvPr id="252" name="TextBox 251">
                <a:extLst>
                  <a:ext uri="{FF2B5EF4-FFF2-40B4-BE49-F238E27FC236}">
                    <a16:creationId xmlns:a16="http://schemas.microsoft.com/office/drawing/2014/main" id="{33874F89-1380-46D8-A3D6-82ABBD3BF2C1}"/>
                  </a:ext>
                </a:extLst>
              </p:cNvPr>
              <p:cNvSpPr txBox="1"/>
              <p:nvPr/>
            </p:nvSpPr>
            <p:spPr>
              <a:xfrm>
                <a:off x="5202781" y="4882615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(4 2)</a:t>
                </a:r>
              </a:p>
            </p:txBody>
          </p:sp>
          <p:sp>
            <p:nvSpPr>
              <p:cNvPr id="253" name="TextBox 252">
                <a:extLst>
                  <a:ext uri="{FF2B5EF4-FFF2-40B4-BE49-F238E27FC236}">
                    <a16:creationId xmlns:a16="http://schemas.microsoft.com/office/drawing/2014/main" id="{5B63CCA8-71DF-4982-A979-089127FCBF8A}"/>
                  </a:ext>
                </a:extLst>
              </p:cNvPr>
              <p:cNvSpPr txBox="1"/>
              <p:nvPr/>
            </p:nvSpPr>
            <p:spPr>
              <a:xfrm>
                <a:off x="6155772" y="4424424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(6 2)</a:t>
                </a:r>
              </a:p>
            </p:txBody>
          </p:sp>
          <p:sp>
            <p:nvSpPr>
              <p:cNvPr id="254" name="TextBox 253">
                <a:extLst>
                  <a:ext uri="{FF2B5EF4-FFF2-40B4-BE49-F238E27FC236}">
                    <a16:creationId xmlns:a16="http://schemas.microsoft.com/office/drawing/2014/main" id="{C964B32C-12CF-427C-BB09-989A4BA958E5}"/>
                  </a:ext>
                </a:extLst>
              </p:cNvPr>
              <p:cNvSpPr txBox="1"/>
              <p:nvPr/>
            </p:nvSpPr>
            <p:spPr>
              <a:xfrm>
                <a:off x="6823096" y="4895591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(8 2)</a:t>
                </a:r>
              </a:p>
            </p:txBody>
          </p:sp>
          <p:sp>
            <p:nvSpPr>
              <p:cNvPr id="255" name="TextBox 254">
                <a:extLst>
                  <a:ext uri="{FF2B5EF4-FFF2-40B4-BE49-F238E27FC236}">
                    <a16:creationId xmlns:a16="http://schemas.microsoft.com/office/drawing/2014/main" id="{46F16AF6-E65B-4155-86DB-834494D6D338}"/>
                  </a:ext>
                </a:extLst>
              </p:cNvPr>
              <p:cNvSpPr txBox="1"/>
              <p:nvPr/>
            </p:nvSpPr>
            <p:spPr>
              <a:xfrm>
                <a:off x="7631510" y="4901584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(10 2)</a:t>
                </a:r>
              </a:p>
            </p:txBody>
          </p:sp>
          <p:sp>
            <p:nvSpPr>
              <p:cNvPr id="256" name="TextBox 255">
                <a:extLst>
                  <a:ext uri="{FF2B5EF4-FFF2-40B4-BE49-F238E27FC236}">
                    <a16:creationId xmlns:a16="http://schemas.microsoft.com/office/drawing/2014/main" id="{B65B64C3-E24B-42F1-8627-12F6ACF7D479}"/>
                  </a:ext>
                </a:extLst>
              </p:cNvPr>
              <p:cNvSpPr txBox="1"/>
              <p:nvPr/>
            </p:nvSpPr>
            <p:spPr>
              <a:xfrm>
                <a:off x="8695079" y="4873039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(12 2)</a:t>
                </a:r>
              </a:p>
            </p:txBody>
          </p:sp>
          <p:sp>
            <p:nvSpPr>
              <p:cNvPr id="257" name="TextBox 256">
                <a:extLst>
                  <a:ext uri="{FF2B5EF4-FFF2-40B4-BE49-F238E27FC236}">
                    <a16:creationId xmlns:a16="http://schemas.microsoft.com/office/drawing/2014/main" id="{9AEC150C-64E7-471D-A20D-BE283E86114A}"/>
                  </a:ext>
                </a:extLst>
              </p:cNvPr>
              <p:cNvSpPr txBox="1"/>
              <p:nvPr/>
            </p:nvSpPr>
            <p:spPr>
              <a:xfrm>
                <a:off x="5984082" y="5919133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(6 0)</a:t>
                </a:r>
              </a:p>
            </p:txBody>
          </p:sp>
          <p:sp>
            <p:nvSpPr>
              <p:cNvPr id="258" name="TextBox 257">
                <a:extLst>
                  <a:ext uri="{FF2B5EF4-FFF2-40B4-BE49-F238E27FC236}">
                    <a16:creationId xmlns:a16="http://schemas.microsoft.com/office/drawing/2014/main" id="{60EBFEFA-C6E2-46F6-A525-093DCEA65638}"/>
                  </a:ext>
                </a:extLst>
              </p:cNvPr>
              <p:cNvSpPr txBox="1"/>
              <p:nvPr/>
            </p:nvSpPr>
            <p:spPr>
              <a:xfrm>
                <a:off x="4147367" y="3615403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(2 4)</a:t>
                </a:r>
              </a:p>
            </p:txBody>
          </p:sp>
          <p:sp>
            <p:nvSpPr>
              <p:cNvPr id="259" name="TextBox 258">
                <a:extLst>
                  <a:ext uri="{FF2B5EF4-FFF2-40B4-BE49-F238E27FC236}">
                    <a16:creationId xmlns:a16="http://schemas.microsoft.com/office/drawing/2014/main" id="{0F751F10-D89F-4CFD-BD29-9595B89E3541}"/>
                  </a:ext>
                </a:extLst>
              </p:cNvPr>
              <p:cNvSpPr txBox="1"/>
              <p:nvPr/>
            </p:nvSpPr>
            <p:spPr>
              <a:xfrm>
                <a:off x="4916542" y="3319524"/>
                <a:ext cx="5100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(3 4)</a:t>
                </a:r>
              </a:p>
            </p:txBody>
          </p:sp>
          <p:sp>
            <p:nvSpPr>
              <p:cNvPr id="260" name="TextBox 259">
                <a:extLst>
                  <a:ext uri="{FF2B5EF4-FFF2-40B4-BE49-F238E27FC236}">
                    <a16:creationId xmlns:a16="http://schemas.microsoft.com/office/drawing/2014/main" id="{AE6275D2-CB0A-4960-A0D5-D880A3EE230C}"/>
                  </a:ext>
                </a:extLst>
              </p:cNvPr>
              <p:cNvSpPr txBox="1"/>
              <p:nvPr/>
            </p:nvSpPr>
            <p:spPr>
              <a:xfrm>
                <a:off x="5233283" y="3952708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(4 3)</a:t>
                </a:r>
              </a:p>
            </p:txBody>
          </p:sp>
          <p:sp>
            <p:nvSpPr>
              <p:cNvPr id="261" name="TextBox 260">
                <a:extLst>
                  <a:ext uri="{FF2B5EF4-FFF2-40B4-BE49-F238E27FC236}">
                    <a16:creationId xmlns:a16="http://schemas.microsoft.com/office/drawing/2014/main" id="{DA5F5DC7-20F3-496C-8A0F-1E391ADB991D}"/>
                  </a:ext>
                </a:extLst>
              </p:cNvPr>
              <p:cNvSpPr txBox="1"/>
              <p:nvPr/>
            </p:nvSpPr>
            <p:spPr>
              <a:xfrm>
                <a:off x="6774422" y="3960751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(8 3)</a:t>
                </a:r>
              </a:p>
            </p:txBody>
          </p:sp>
          <p:sp>
            <p:nvSpPr>
              <p:cNvPr id="262" name="TextBox 261">
                <a:extLst>
                  <a:ext uri="{FF2B5EF4-FFF2-40B4-BE49-F238E27FC236}">
                    <a16:creationId xmlns:a16="http://schemas.microsoft.com/office/drawing/2014/main" id="{ACAC3B7B-68CE-43BE-A77E-4D5610561C16}"/>
                  </a:ext>
                </a:extLst>
              </p:cNvPr>
              <p:cNvSpPr txBox="1"/>
              <p:nvPr/>
            </p:nvSpPr>
            <p:spPr>
              <a:xfrm>
                <a:off x="7296500" y="3556650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(10 4)</a:t>
                </a:r>
              </a:p>
            </p:txBody>
          </p:sp>
          <p:sp>
            <p:nvSpPr>
              <p:cNvPr id="263" name="TextBox 262">
                <a:extLst>
                  <a:ext uri="{FF2B5EF4-FFF2-40B4-BE49-F238E27FC236}">
                    <a16:creationId xmlns:a16="http://schemas.microsoft.com/office/drawing/2014/main" id="{9E96FB44-56D8-4EAF-B95C-701C96496F1C}"/>
                  </a:ext>
                </a:extLst>
              </p:cNvPr>
              <p:cNvSpPr txBox="1"/>
              <p:nvPr/>
            </p:nvSpPr>
            <p:spPr>
              <a:xfrm>
                <a:off x="8350401" y="3404889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(11 4)</a:t>
                </a:r>
              </a:p>
            </p:txBody>
          </p:sp>
          <p:sp>
            <p:nvSpPr>
              <p:cNvPr id="264" name="TextBox 263">
                <a:extLst>
                  <a:ext uri="{FF2B5EF4-FFF2-40B4-BE49-F238E27FC236}">
                    <a16:creationId xmlns:a16="http://schemas.microsoft.com/office/drawing/2014/main" id="{1C1DA7DB-251E-4D28-B5AC-1CB27C80AA05}"/>
                  </a:ext>
                </a:extLst>
              </p:cNvPr>
              <p:cNvSpPr txBox="1"/>
              <p:nvPr/>
            </p:nvSpPr>
            <p:spPr>
              <a:xfrm>
                <a:off x="3323416" y="2322158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(0 6)</a:t>
                </a:r>
              </a:p>
            </p:txBody>
          </p:sp>
          <p:sp>
            <p:nvSpPr>
              <p:cNvPr id="265" name="TextBox 264">
                <a:extLst>
                  <a:ext uri="{FF2B5EF4-FFF2-40B4-BE49-F238E27FC236}">
                    <a16:creationId xmlns:a16="http://schemas.microsoft.com/office/drawing/2014/main" id="{F664CE04-22B0-4B13-8AA4-5231684E6923}"/>
                  </a:ext>
                </a:extLst>
              </p:cNvPr>
              <p:cNvSpPr txBox="1"/>
              <p:nvPr/>
            </p:nvSpPr>
            <p:spPr>
              <a:xfrm>
                <a:off x="4408407" y="2332526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(2 6)</a:t>
                </a:r>
              </a:p>
            </p:txBody>
          </p:sp>
          <p:sp>
            <p:nvSpPr>
              <p:cNvPr id="266" name="TextBox 265">
                <a:extLst>
                  <a:ext uri="{FF2B5EF4-FFF2-40B4-BE49-F238E27FC236}">
                    <a16:creationId xmlns:a16="http://schemas.microsoft.com/office/drawing/2014/main" id="{04EBADE1-FB32-4CE9-9009-0E638A2BF54B}"/>
                  </a:ext>
                </a:extLst>
              </p:cNvPr>
              <p:cNvSpPr txBox="1"/>
              <p:nvPr/>
            </p:nvSpPr>
            <p:spPr>
              <a:xfrm>
                <a:off x="5227981" y="2778190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(4 6)</a:t>
                </a:r>
              </a:p>
            </p:txBody>
          </p:sp>
          <p:sp>
            <p:nvSpPr>
              <p:cNvPr id="267" name="TextBox 266">
                <a:extLst>
                  <a:ext uri="{FF2B5EF4-FFF2-40B4-BE49-F238E27FC236}">
                    <a16:creationId xmlns:a16="http://schemas.microsoft.com/office/drawing/2014/main" id="{ABE72BB4-A7A0-4996-A44D-F90A6141A20B}"/>
                  </a:ext>
                </a:extLst>
              </p:cNvPr>
              <p:cNvSpPr txBox="1"/>
              <p:nvPr/>
            </p:nvSpPr>
            <p:spPr>
              <a:xfrm>
                <a:off x="5227981" y="1870094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(4 7)</a:t>
                </a:r>
              </a:p>
            </p:txBody>
          </p:sp>
          <p:sp>
            <p:nvSpPr>
              <p:cNvPr id="268" name="TextBox 267">
                <a:extLst>
                  <a:ext uri="{FF2B5EF4-FFF2-40B4-BE49-F238E27FC236}">
                    <a16:creationId xmlns:a16="http://schemas.microsoft.com/office/drawing/2014/main" id="{1A21CD40-ADD4-41BA-BC4A-C51CEFF7752E}"/>
                  </a:ext>
                </a:extLst>
              </p:cNvPr>
              <p:cNvSpPr txBox="1"/>
              <p:nvPr/>
            </p:nvSpPr>
            <p:spPr>
              <a:xfrm>
                <a:off x="6014051" y="2777374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(6 6)</a:t>
                </a:r>
              </a:p>
            </p:txBody>
          </p:sp>
          <p:sp>
            <p:nvSpPr>
              <p:cNvPr id="269" name="TextBox 268">
                <a:extLst>
                  <a:ext uri="{FF2B5EF4-FFF2-40B4-BE49-F238E27FC236}">
                    <a16:creationId xmlns:a16="http://schemas.microsoft.com/office/drawing/2014/main" id="{5F9FD8DA-A01B-4238-B4ED-D5D898C3CA39}"/>
                  </a:ext>
                </a:extLst>
              </p:cNvPr>
              <p:cNvSpPr txBox="1"/>
              <p:nvPr/>
            </p:nvSpPr>
            <p:spPr>
              <a:xfrm>
                <a:off x="6844913" y="2737932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(8 6)</a:t>
                </a:r>
              </a:p>
            </p:txBody>
          </p:sp>
          <p:sp>
            <p:nvSpPr>
              <p:cNvPr id="270" name="TextBox 269">
                <a:extLst>
                  <a:ext uri="{FF2B5EF4-FFF2-40B4-BE49-F238E27FC236}">
                    <a16:creationId xmlns:a16="http://schemas.microsoft.com/office/drawing/2014/main" id="{7F275DD2-5F11-46C3-B107-C7D2ADDA5421}"/>
                  </a:ext>
                </a:extLst>
              </p:cNvPr>
              <p:cNvSpPr txBox="1"/>
              <p:nvPr/>
            </p:nvSpPr>
            <p:spPr>
              <a:xfrm>
                <a:off x="6865037" y="1864933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(8 7)</a:t>
                </a:r>
              </a:p>
            </p:txBody>
          </p:sp>
          <p:sp>
            <p:nvSpPr>
              <p:cNvPr id="271" name="TextBox 270">
                <a:extLst>
                  <a:ext uri="{FF2B5EF4-FFF2-40B4-BE49-F238E27FC236}">
                    <a16:creationId xmlns:a16="http://schemas.microsoft.com/office/drawing/2014/main" id="{C5078663-D7BD-43CF-8AA2-CB11C4B28104}"/>
                  </a:ext>
                </a:extLst>
              </p:cNvPr>
              <p:cNvSpPr txBox="1"/>
              <p:nvPr/>
            </p:nvSpPr>
            <p:spPr>
              <a:xfrm>
                <a:off x="7677461" y="2263726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(10 6)</a:t>
                </a:r>
              </a:p>
            </p:txBody>
          </p:sp>
          <p:sp>
            <p:nvSpPr>
              <p:cNvPr id="272" name="TextBox 271">
                <a:extLst>
                  <a:ext uri="{FF2B5EF4-FFF2-40B4-BE49-F238E27FC236}">
                    <a16:creationId xmlns:a16="http://schemas.microsoft.com/office/drawing/2014/main" id="{1050715E-83F4-4E44-A5D0-3CE4BA5B39ED}"/>
                  </a:ext>
                </a:extLst>
              </p:cNvPr>
              <p:cNvSpPr txBox="1"/>
              <p:nvPr/>
            </p:nvSpPr>
            <p:spPr>
              <a:xfrm>
                <a:off x="8741030" y="2289547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(12 6)</a:t>
                </a:r>
              </a:p>
            </p:txBody>
          </p:sp>
        </p:grpSp>
        <p:sp>
          <p:nvSpPr>
            <p:cNvPr id="247" name="Rectangle: Rounded Corners 246">
              <a:extLst>
                <a:ext uri="{FF2B5EF4-FFF2-40B4-BE49-F238E27FC236}">
                  <a16:creationId xmlns:a16="http://schemas.microsoft.com/office/drawing/2014/main" id="{B5C39B92-3DDD-4F79-8834-8E0A4880751E}"/>
                </a:ext>
              </a:extLst>
            </p:cNvPr>
            <p:cNvSpPr/>
            <p:nvPr/>
          </p:nvSpPr>
          <p:spPr>
            <a:xfrm>
              <a:off x="5573654" y="4429151"/>
              <a:ext cx="530373" cy="2793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pkt1</a:t>
              </a:r>
              <a:endParaRPr lang="en-US" dirty="0"/>
            </a:p>
          </p:txBody>
        </p:sp>
        <p:sp>
          <p:nvSpPr>
            <p:cNvPr id="248" name="Rectangle: Rounded Corners 247">
              <a:extLst>
                <a:ext uri="{FF2B5EF4-FFF2-40B4-BE49-F238E27FC236}">
                  <a16:creationId xmlns:a16="http://schemas.microsoft.com/office/drawing/2014/main" id="{14989B68-1124-4DD8-8D3C-74EC63BF8B83}"/>
                </a:ext>
              </a:extLst>
            </p:cNvPr>
            <p:cNvSpPr/>
            <p:nvPr/>
          </p:nvSpPr>
          <p:spPr>
            <a:xfrm>
              <a:off x="7204201" y="2247331"/>
              <a:ext cx="534914" cy="34479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pkt2</a:t>
              </a:r>
            </a:p>
          </p:txBody>
        </p:sp>
      </p:grpSp>
      <p:sp>
        <p:nvSpPr>
          <p:cNvPr id="117" name="Rectangle: Rounded Corners 116">
            <a:extLst>
              <a:ext uri="{FF2B5EF4-FFF2-40B4-BE49-F238E27FC236}">
                <a16:creationId xmlns:a16="http://schemas.microsoft.com/office/drawing/2014/main" id="{4AB8C177-F250-49BF-B788-DFD2936C15DF}"/>
              </a:ext>
            </a:extLst>
          </p:cNvPr>
          <p:cNvSpPr/>
          <p:nvPr/>
        </p:nvSpPr>
        <p:spPr>
          <a:xfrm>
            <a:off x="3047969" y="4811423"/>
            <a:ext cx="528679" cy="2190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pkt3</a:t>
            </a:r>
          </a:p>
        </p:txBody>
      </p:sp>
    </p:spTree>
    <p:extLst>
      <p:ext uri="{BB962C8B-B14F-4D97-AF65-F5344CB8AC3E}">
        <p14:creationId xmlns:p14="http://schemas.microsoft.com/office/powerpoint/2010/main" val="25469962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A97E2-2450-4CB0-8E3C-7DE582311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3648" y="180970"/>
            <a:ext cx="8911687" cy="606812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141D4-57A5-4798-A975-66D75D850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9929" y="655609"/>
            <a:ext cx="4550259" cy="5683646"/>
          </a:xfrm>
        </p:spPr>
        <p:txBody>
          <a:bodyPr>
            <a:normAutofit fontScale="92500" lnSpcReduction="20000"/>
          </a:bodyPr>
          <a:lstStyle/>
          <a:p>
            <a:r>
              <a:rPr lang="pt-BR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Linkmap before execution</a:t>
            </a:r>
          </a:p>
          <a:p>
            <a:pPr marL="0" indent="0">
              <a:buNone/>
            </a:pPr>
            <a:r>
              <a:rPr lang="pt-BR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(S02 (E (12 2) (0 2) data))</a:t>
            </a:r>
          </a:p>
          <a:p>
            <a:pPr marL="0" indent="0">
              <a:buNone/>
            </a:pPr>
            <a:r>
              <a:rPr lang="pl-PL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(T83 (W (3 4) (8 3) data))</a:t>
            </a:r>
            <a:endParaRPr lang="pt-BR" sz="13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(T68 (E (12 2) (6 8) data))</a:t>
            </a:r>
          </a:p>
          <a:p>
            <a:pPr marL="0" indent="0">
              <a:buNone/>
            </a:pPr>
            <a:endParaRPr lang="en-US" sz="13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Linkmap after 1 step</a:t>
            </a:r>
          </a:p>
          <a:p>
            <a:pPr marL="0" indent="0">
              <a:buNone/>
            </a:pPr>
            <a:r>
              <a:rPr lang="pt-BR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(S24 (E (12 2) (0 2) DATA))</a:t>
            </a:r>
          </a:p>
          <a:p>
            <a:pPr marL="0" indent="0">
              <a:buNone/>
            </a:pPr>
            <a:r>
              <a:rPr lang="pl-PL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(S86 (W (3 4) (8 3) DATA))</a:t>
            </a:r>
            <a:endParaRPr lang="en-US" sz="13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pt-BR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(S686 (E (12 2) (6 8) DATA))</a:t>
            </a:r>
          </a:p>
          <a:p>
            <a:pPr marL="0" indent="0">
              <a:buNone/>
            </a:pPr>
            <a:endParaRPr lang="pt-BR" sz="13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pt-BR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Linkmap after 2 steps</a:t>
            </a:r>
          </a:p>
          <a:p>
            <a:pPr marL="0" indent="0">
              <a:buNone/>
            </a:pPr>
            <a:r>
              <a:rPr lang="pt-BR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(S46 (E (12 2) (0 2) DATA))</a:t>
            </a:r>
          </a:p>
          <a:p>
            <a:pPr marL="0" indent="0">
              <a:buNone/>
            </a:pPr>
            <a:r>
              <a:rPr lang="pl-PL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(S64 (W (3 4) (8 3) DATA))</a:t>
            </a:r>
            <a:endParaRPr lang="en-US" sz="13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pt-BR" sz="1300" dirty="0">
                <a:latin typeface="Cambria Math" panose="02040503050406030204" pitchFamily="18" charset="0"/>
                <a:ea typeface="Cambria Math" panose="02040503050406030204" pitchFamily="18" charset="0"/>
              </a:rPr>
              <a:t>(S610 (S (12 2) (6 8) DATA))</a:t>
            </a:r>
          </a:p>
          <a:p>
            <a:pPr marL="0" indent="0">
              <a:buNone/>
            </a:pPr>
            <a:endParaRPr lang="pt-BR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pt-BR" dirty="0">
                <a:latin typeface="Cambria Math" panose="02040503050406030204" pitchFamily="18" charset="0"/>
                <a:ea typeface="Cambria Math" panose="02040503050406030204" pitchFamily="18" charset="0"/>
              </a:rPr>
              <a:t>Linkmap after 3 steps</a:t>
            </a:r>
          </a:p>
          <a:p>
            <a:pPr marL="0" indent="0">
              <a:buNone/>
            </a:pPr>
            <a:r>
              <a:rPr lang="pt-BR" dirty="0">
                <a:latin typeface="Cambria Math" panose="02040503050406030204" pitchFamily="18" charset="0"/>
                <a:ea typeface="Cambria Math" panose="02040503050406030204" pitchFamily="18" charset="0"/>
              </a:rPr>
              <a:t>(S68 (E (12 2) (0 2) DATA))</a:t>
            </a:r>
          </a:p>
          <a:p>
            <a:pPr marL="0" indent="0">
              <a:buNone/>
            </a:pPr>
            <a:r>
              <a:rPr lang="pt-BR" dirty="0">
                <a:latin typeface="Cambria Math" panose="02040503050406030204" pitchFamily="18" charset="0"/>
                <a:ea typeface="Cambria Math" panose="02040503050406030204" pitchFamily="18" charset="0"/>
              </a:rPr>
              <a:t>(S42 (N (3 4) (8 3) DATA))</a:t>
            </a:r>
          </a:p>
          <a:p>
            <a:pPr marL="0" indent="0">
              <a:buNone/>
            </a:pPr>
            <a:r>
              <a:rPr lang="pt-BR" dirty="0">
                <a:latin typeface="Cambria Math" panose="02040503050406030204" pitchFamily="18" charset="0"/>
                <a:ea typeface="Cambria Math" panose="02040503050406030204" pitchFamily="18" charset="0"/>
              </a:rPr>
              <a:t>(T106 (S (12 2) (6 8) DATA))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057B93-4389-4CEB-A9D5-959E9105A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E240-31DF-4608-8410-E6FF052E0787}" type="slidenum">
              <a:rPr lang="en-US" smtClean="0"/>
              <a:t>18</a:t>
            </a:fld>
            <a:endParaRPr lang="en-US" dirty="0"/>
          </a:p>
        </p:txBody>
      </p:sp>
      <p:grpSp>
        <p:nvGrpSpPr>
          <p:cNvPr id="356" name="Group 355">
            <a:extLst>
              <a:ext uri="{FF2B5EF4-FFF2-40B4-BE49-F238E27FC236}">
                <a16:creationId xmlns:a16="http://schemas.microsoft.com/office/drawing/2014/main" id="{CD2B5296-D5AB-4018-A758-2C1E731ACFCD}"/>
              </a:ext>
            </a:extLst>
          </p:cNvPr>
          <p:cNvGrpSpPr/>
          <p:nvPr/>
        </p:nvGrpSpPr>
        <p:grpSpPr>
          <a:xfrm>
            <a:off x="666176" y="1219938"/>
            <a:ext cx="6013315" cy="4786149"/>
            <a:chOff x="3289087" y="1394594"/>
            <a:chExt cx="6013315" cy="4786149"/>
          </a:xfrm>
        </p:grpSpPr>
        <p:sp>
          <p:nvSpPr>
            <p:cNvPr id="357" name="TextBox 356">
              <a:extLst>
                <a:ext uri="{FF2B5EF4-FFF2-40B4-BE49-F238E27FC236}">
                  <a16:creationId xmlns:a16="http://schemas.microsoft.com/office/drawing/2014/main" id="{45DC7585-CE40-41B8-8059-6206AC032415}"/>
                </a:ext>
              </a:extLst>
            </p:cNvPr>
            <p:cNvSpPr txBox="1"/>
            <p:nvPr/>
          </p:nvSpPr>
          <p:spPr>
            <a:xfrm>
              <a:off x="6298165" y="1394594"/>
              <a:ext cx="48282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(6 8)</a:t>
              </a:r>
            </a:p>
          </p:txBody>
        </p:sp>
        <p:grpSp>
          <p:nvGrpSpPr>
            <p:cNvPr id="358" name="Group 357">
              <a:extLst>
                <a:ext uri="{FF2B5EF4-FFF2-40B4-BE49-F238E27FC236}">
                  <a16:creationId xmlns:a16="http://schemas.microsoft.com/office/drawing/2014/main" id="{D6BAC5CA-F626-44DF-81CB-CBA9D28C8D54}"/>
                </a:ext>
              </a:extLst>
            </p:cNvPr>
            <p:cNvGrpSpPr/>
            <p:nvPr/>
          </p:nvGrpSpPr>
          <p:grpSpPr>
            <a:xfrm>
              <a:off x="3289087" y="1566490"/>
              <a:ext cx="6013315" cy="4614253"/>
              <a:chOff x="3289087" y="1566490"/>
              <a:chExt cx="6013315" cy="4614253"/>
            </a:xfrm>
          </p:grpSpPr>
          <p:grpSp>
            <p:nvGrpSpPr>
              <p:cNvPr id="361" name="Group 360">
                <a:extLst>
                  <a:ext uri="{FF2B5EF4-FFF2-40B4-BE49-F238E27FC236}">
                    <a16:creationId xmlns:a16="http://schemas.microsoft.com/office/drawing/2014/main" id="{D2D69BC3-75A5-47ED-91AC-84A375BDA304}"/>
                  </a:ext>
                </a:extLst>
              </p:cNvPr>
              <p:cNvGrpSpPr/>
              <p:nvPr/>
            </p:nvGrpSpPr>
            <p:grpSpPr>
              <a:xfrm>
                <a:off x="3581077" y="1566490"/>
                <a:ext cx="5578694" cy="4344904"/>
                <a:chOff x="5829300" y="1205086"/>
                <a:chExt cx="6032824" cy="4887445"/>
              </a:xfrm>
              <a:solidFill>
                <a:schemeClr val="tx2"/>
              </a:solidFill>
            </p:grpSpPr>
            <p:grpSp>
              <p:nvGrpSpPr>
                <p:cNvPr id="385" name="Group 384">
                  <a:extLst>
                    <a:ext uri="{FF2B5EF4-FFF2-40B4-BE49-F238E27FC236}">
                      <a16:creationId xmlns:a16="http://schemas.microsoft.com/office/drawing/2014/main" id="{25BFDCA2-431D-4375-92F6-CD40BCBCA577}"/>
                    </a:ext>
                  </a:extLst>
                </p:cNvPr>
                <p:cNvGrpSpPr/>
                <p:nvPr/>
              </p:nvGrpSpPr>
              <p:grpSpPr>
                <a:xfrm>
                  <a:off x="5829300" y="2382093"/>
                  <a:ext cx="6032824" cy="2516362"/>
                  <a:chOff x="5679831" y="2056080"/>
                  <a:chExt cx="6032824" cy="2516362"/>
                </a:xfrm>
                <a:grpFill/>
              </p:grpSpPr>
              <p:grpSp>
                <p:nvGrpSpPr>
                  <p:cNvPr id="410" name="Group 409">
                    <a:extLst>
                      <a:ext uri="{FF2B5EF4-FFF2-40B4-BE49-F238E27FC236}">
                        <a16:creationId xmlns:a16="http://schemas.microsoft.com/office/drawing/2014/main" id="{3858571F-E1D4-47F6-98CA-08F99EC26657}"/>
                      </a:ext>
                    </a:extLst>
                  </p:cNvPr>
                  <p:cNvGrpSpPr/>
                  <p:nvPr/>
                </p:nvGrpSpPr>
                <p:grpSpPr>
                  <a:xfrm>
                    <a:off x="5679831" y="2056080"/>
                    <a:ext cx="6032824" cy="159211"/>
                    <a:chOff x="5679831" y="2075501"/>
                    <a:chExt cx="6032824" cy="159211"/>
                  </a:xfrm>
                  <a:grpFill/>
                </p:grpSpPr>
                <p:sp>
                  <p:nvSpPr>
                    <p:cNvPr id="449" name="Flowchart: Connector 448">
                      <a:extLst>
                        <a:ext uri="{FF2B5EF4-FFF2-40B4-BE49-F238E27FC236}">
                          <a16:creationId xmlns:a16="http://schemas.microsoft.com/office/drawing/2014/main" id="{67E05054-50E2-4650-A035-109BFDFB9C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79831" y="2101362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450" name="Flowchart: Connector 449">
                      <a:extLst>
                        <a:ext uri="{FF2B5EF4-FFF2-40B4-BE49-F238E27FC236}">
                          <a16:creationId xmlns:a16="http://schemas.microsoft.com/office/drawing/2014/main" id="{8D425711-BF40-41EA-A0B9-D1AAEE17CD5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9900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451" name="Flowchart: Connector 450">
                      <a:extLst>
                        <a:ext uri="{FF2B5EF4-FFF2-40B4-BE49-F238E27FC236}">
                          <a16:creationId xmlns:a16="http://schemas.microsoft.com/office/drawing/2014/main" id="{E029224D-277A-4AEC-AD87-32DB9BF135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63960" y="2111620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452" name="Flowchart: Connector 451">
                      <a:extLst>
                        <a:ext uri="{FF2B5EF4-FFF2-40B4-BE49-F238E27FC236}">
                          <a16:creationId xmlns:a16="http://schemas.microsoft.com/office/drawing/2014/main" id="{B5470761-5C67-4200-8B55-272EE6926C1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530003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453" name="Flowchart: Connector 452">
                      <a:extLst>
                        <a:ext uri="{FF2B5EF4-FFF2-40B4-BE49-F238E27FC236}">
                          <a16:creationId xmlns:a16="http://schemas.microsoft.com/office/drawing/2014/main" id="{A1045663-5720-40F9-8FDF-A09C9D1B2DE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48358" y="2112697"/>
                      <a:ext cx="108275" cy="86439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454" name="Flowchart: Connector 453">
                      <a:extLst>
                        <a:ext uri="{FF2B5EF4-FFF2-40B4-BE49-F238E27FC236}">
                          <a16:creationId xmlns:a16="http://schemas.microsoft.com/office/drawing/2014/main" id="{1A660F2A-BFC2-4634-AE16-43345E8269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341097" y="2075501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455" name="Flowchart: Connector 454">
                      <a:extLst>
                        <a:ext uri="{FF2B5EF4-FFF2-40B4-BE49-F238E27FC236}">
                          <a16:creationId xmlns:a16="http://schemas.microsoft.com/office/drawing/2014/main" id="{E78A56B9-4FC2-46D2-85FD-B0EE3C95975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45642" y="2089536"/>
                      <a:ext cx="167013" cy="1275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cxnSp>
                  <p:nvCxnSpPr>
                    <p:cNvPr id="456" name="Straight Arrow Connector 455">
                      <a:extLst>
                        <a:ext uri="{FF2B5EF4-FFF2-40B4-BE49-F238E27FC236}">
                          <a16:creationId xmlns:a16="http://schemas.microsoft.com/office/drawing/2014/main" id="{673D9D7C-571B-4CA4-9782-FBE2313E99F9}"/>
                        </a:ext>
                      </a:extLst>
                    </p:cNvPr>
                    <p:cNvCxnSpPr>
                      <a:cxnSpLocks/>
                      <a:stCxn id="450" idx="3"/>
                      <a:endCxn id="449" idx="5"/>
                    </p:cNvCxnSpPr>
                    <p:nvPr/>
                  </p:nvCxnSpPr>
                  <p:spPr>
                    <a:xfrm flipH="1">
                      <a:off x="5814915" y="2199102"/>
                      <a:ext cx="1028162" cy="732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7" name="Straight Arrow Connector 456">
                      <a:extLst>
                        <a:ext uri="{FF2B5EF4-FFF2-40B4-BE49-F238E27FC236}">
                          <a16:creationId xmlns:a16="http://schemas.microsoft.com/office/drawing/2014/main" id="{AF9A6D56-CEC8-4552-96D5-104BCBD653DC}"/>
                        </a:ext>
                      </a:extLst>
                    </p:cNvPr>
                    <p:cNvCxnSpPr>
                      <a:cxnSpLocks/>
                      <a:stCxn id="449" idx="7"/>
                      <a:endCxn id="450" idx="1"/>
                    </p:cNvCxnSpPr>
                    <p:nvPr/>
                  </p:nvCxnSpPr>
                  <p:spPr>
                    <a:xfrm flipV="1">
                      <a:off x="5814915" y="2112062"/>
                      <a:ext cx="1028162" cy="732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8" name="Straight Arrow Connector 457">
                      <a:extLst>
                        <a:ext uri="{FF2B5EF4-FFF2-40B4-BE49-F238E27FC236}">
                          <a16:creationId xmlns:a16="http://schemas.microsoft.com/office/drawing/2014/main" id="{2D248C4C-8C17-4BDE-86E4-5CDFC9AE510D}"/>
                        </a:ext>
                      </a:extLst>
                    </p:cNvPr>
                    <p:cNvCxnSpPr>
                      <a:cxnSpLocks/>
                      <a:stCxn id="450" idx="7"/>
                      <a:endCxn id="451" idx="1"/>
                    </p:cNvCxnSpPr>
                    <p:nvPr/>
                  </p:nvCxnSpPr>
                  <p:spPr>
                    <a:xfrm>
                      <a:off x="6954984" y="2112062"/>
                      <a:ext cx="732153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9" name="Straight Arrow Connector 458">
                      <a:extLst>
                        <a:ext uri="{FF2B5EF4-FFF2-40B4-BE49-F238E27FC236}">
                          <a16:creationId xmlns:a16="http://schemas.microsoft.com/office/drawing/2014/main" id="{8ED1D12E-C936-44A4-8682-ED2DBDDFBE97}"/>
                        </a:ext>
                      </a:extLst>
                    </p:cNvPr>
                    <p:cNvCxnSpPr>
                      <a:cxnSpLocks/>
                      <a:stCxn id="451" idx="7"/>
                      <a:endCxn id="452" idx="1"/>
                    </p:cNvCxnSpPr>
                    <p:nvPr/>
                  </p:nvCxnSpPr>
                  <p:spPr>
                    <a:xfrm flipV="1">
                      <a:off x="7799044" y="2112062"/>
                      <a:ext cx="754136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0" name="Straight Arrow Connector 459">
                      <a:extLst>
                        <a:ext uri="{FF2B5EF4-FFF2-40B4-BE49-F238E27FC236}">
                          <a16:creationId xmlns:a16="http://schemas.microsoft.com/office/drawing/2014/main" id="{BDF0D21F-D979-4C05-B91B-33646739F9CE}"/>
                        </a:ext>
                      </a:extLst>
                    </p:cNvPr>
                    <p:cNvCxnSpPr>
                      <a:cxnSpLocks/>
                      <a:stCxn id="452" idx="7"/>
                      <a:endCxn id="453" idx="1"/>
                    </p:cNvCxnSpPr>
                    <p:nvPr/>
                  </p:nvCxnSpPr>
                  <p:spPr>
                    <a:xfrm>
                      <a:off x="8665088" y="2112062"/>
                      <a:ext cx="799128" cy="1329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1" name="Straight Arrow Connector 460">
                      <a:extLst>
                        <a:ext uri="{FF2B5EF4-FFF2-40B4-BE49-F238E27FC236}">
                          <a16:creationId xmlns:a16="http://schemas.microsoft.com/office/drawing/2014/main" id="{C1BF6798-C32D-4BA7-8341-847D333F752D}"/>
                        </a:ext>
                      </a:extLst>
                    </p:cNvPr>
                    <p:cNvCxnSpPr>
                      <a:cxnSpLocks/>
                      <a:stCxn id="453" idx="7"/>
                      <a:endCxn id="454" idx="1"/>
                    </p:cNvCxnSpPr>
                    <p:nvPr/>
                  </p:nvCxnSpPr>
                  <p:spPr>
                    <a:xfrm flipV="1">
                      <a:off x="9540776" y="2093527"/>
                      <a:ext cx="823497" cy="3182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2" name="Straight Arrow Connector 461">
                      <a:extLst>
                        <a:ext uri="{FF2B5EF4-FFF2-40B4-BE49-F238E27FC236}">
                          <a16:creationId xmlns:a16="http://schemas.microsoft.com/office/drawing/2014/main" id="{BBE23FB8-FE81-4972-AFF2-5ECC600E5466}"/>
                        </a:ext>
                      </a:extLst>
                    </p:cNvPr>
                    <p:cNvCxnSpPr>
                      <a:cxnSpLocks/>
                      <a:stCxn id="454" idx="7"/>
                      <a:endCxn id="455" idx="1"/>
                    </p:cNvCxnSpPr>
                    <p:nvPr/>
                  </p:nvCxnSpPr>
                  <p:spPr>
                    <a:xfrm>
                      <a:off x="10476182" y="2093527"/>
                      <a:ext cx="1093918" cy="1469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3" name="Straight Arrow Connector 462">
                      <a:extLst>
                        <a:ext uri="{FF2B5EF4-FFF2-40B4-BE49-F238E27FC236}">
                          <a16:creationId xmlns:a16="http://schemas.microsoft.com/office/drawing/2014/main" id="{469FF6C5-717D-4894-A831-F82CA4577A8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947791" y="2188844"/>
                      <a:ext cx="732153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4" name="Straight Arrow Connector 463">
                      <a:extLst>
                        <a:ext uri="{FF2B5EF4-FFF2-40B4-BE49-F238E27FC236}">
                          <a16:creationId xmlns:a16="http://schemas.microsoft.com/office/drawing/2014/main" id="{61CB2794-B728-44CF-A251-DDE79A034F80}"/>
                        </a:ext>
                      </a:extLst>
                    </p:cNvPr>
                    <p:cNvCxnSpPr>
                      <a:cxnSpLocks/>
                      <a:stCxn id="452" idx="3"/>
                      <a:endCxn id="451" idx="5"/>
                    </p:cNvCxnSpPr>
                    <p:nvPr/>
                  </p:nvCxnSpPr>
                  <p:spPr>
                    <a:xfrm flipH="1">
                      <a:off x="7799044" y="2199102"/>
                      <a:ext cx="754136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5" name="Straight Arrow Connector 464">
                      <a:extLst>
                        <a:ext uri="{FF2B5EF4-FFF2-40B4-BE49-F238E27FC236}">
                          <a16:creationId xmlns:a16="http://schemas.microsoft.com/office/drawing/2014/main" id="{D73CA649-D7DF-4645-8694-B2ECAA63245E}"/>
                        </a:ext>
                      </a:extLst>
                    </p:cNvPr>
                    <p:cNvCxnSpPr>
                      <a:cxnSpLocks/>
                      <a:stCxn id="453" idx="3"/>
                      <a:endCxn id="452" idx="5"/>
                    </p:cNvCxnSpPr>
                    <p:nvPr/>
                  </p:nvCxnSpPr>
                  <p:spPr>
                    <a:xfrm flipH="1">
                      <a:off x="8665088" y="2186477"/>
                      <a:ext cx="799128" cy="1262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6" name="Straight Arrow Connector 465">
                      <a:extLst>
                        <a:ext uri="{FF2B5EF4-FFF2-40B4-BE49-F238E27FC236}">
                          <a16:creationId xmlns:a16="http://schemas.microsoft.com/office/drawing/2014/main" id="{A280239F-986C-49EE-B43B-AA24B8ACC4DC}"/>
                        </a:ext>
                      </a:extLst>
                    </p:cNvPr>
                    <p:cNvCxnSpPr>
                      <a:cxnSpLocks/>
                      <a:stCxn id="454" idx="3"/>
                      <a:endCxn id="453" idx="4"/>
                    </p:cNvCxnSpPr>
                    <p:nvPr/>
                  </p:nvCxnSpPr>
                  <p:spPr>
                    <a:xfrm flipH="1">
                      <a:off x="9502496" y="2180567"/>
                      <a:ext cx="861778" cy="1856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7" name="Straight Arrow Connector 466">
                      <a:extLst>
                        <a:ext uri="{FF2B5EF4-FFF2-40B4-BE49-F238E27FC236}">
                          <a16:creationId xmlns:a16="http://schemas.microsoft.com/office/drawing/2014/main" id="{9F25D95C-C801-4E2C-97C1-55E4E968E9DF}"/>
                        </a:ext>
                      </a:extLst>
                    </p:cNvPr>
                    <p:cNvCxnSpPr>
                      <a:cxnSpLocks/>
                      <a:stCxn id="455" idx="3"/>
                      <a:endCxn id="454" idx="4"/>
                    </p:cNvCxnSpPr>
                    <p:nvPr/>
                  </p:nvCxnSpPr>
                  <p:spPr>
                    <a:xfrm flipH="1">
                      <a:off x="10420228" y="2198443"/>
                      <a:ext cx="1149872" cy="151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11" name="Group 410">
                    <a:extLst>
                      <a:ext uri="{FF2B5EF4-FFF2-40B4-BE49-F238E27FC236}">
                        <a16:creationId xmlns:a16="http://schemas.microsoft.com/office/drawing/2014/main" id="{0E10DCAC-D768-49E2-A8E9-9F02052F42EF}"/>
                      </a:ext>
                    </a:extLst>
                  </p:cNvPr>
                  <p:cNvGrpSpPr/>
                  <p:nvPr/>
                </p:nvGrpSpPr>
                <p:grpSpPr>
                  <a:xfrm>
                    <a:off x="5679831" y="4403149"/>
                    <a:ext cx="6024072" cy="169293"/>
                    <a:chOff x="5679831" y="2065419"/>
                    <a:chExt cx="6024072" cy="169293"/>
                  </a:xfrm>
                  <a:grpFill/>
                </p:grpSpPr>
                <p:sp>
                  <p:nvSpPr>
                    <p:cNvPr id="430" name="Flowchart: Connector 429">
                      <a:extLst>
                        <a:ext uri="{FF2B5EF4-FFF2-40B4-BE49-F238E27FC236}">
                          <a16:creationId xmlns:a16="http://schemas.microsoft.com/office/drawing/2014/main" id="{4A56227D-B6B6-42AC-9030-2E58883A1B0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79831" y="2101362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431" name="Flowchart: Connector 430">
                      <a:extLst>
                        <a:ext uri="{FF2B5EF4-FFF2-40B4-BE49-F238E27FC236}">
                          <a16:creationId xmlns:a16="http://schemas.microsoft.com/office/drawing/2014/main" id="{BC2A4DDB-8AE8-453D-9C44-A53D01EE47B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9900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432" name="Flowchart: Connector 431">
                      <a:extLst>
                        <a:ext uri="{FF2B5EF4-FFF2-40B4-BE49-F238E27FC236}">
                          <a16:creationId xmlns:a16="http://schemas.microsoft.com/office/drawing/2014/main" id="{7C1217A3-E93B-4EA5-B78F-A819A334420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63960" y="2111620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433" name="Flowchart: Connector 432">
                      <a:extLst>
                        <a:ext uri="{FF2B5EF4-FFF2-40B4-BE49-F238E27FC236}">
                          <a16:creationId xmlns:a16="http://schemas.microsoft.com/office/drawing/2014/main" id="{597AB742-05DA-47A9-8C19-59C29AA4A02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530003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434" name="Flowchart: Connector 433">
                      <a:extLst>
                        <a:ext uri="{FF2B5EF4-FFF2-40B4-BE49-F238E27FC236}">
                          <a16:creationId xmlns:a16="http://schemas.microsoft.com/office/drawing/2014/main" id="{E3863507-34FD-44C1-AD98-DBF037D31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17906" y="2096675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435" name="Flowchart: Connector 434">
                      <a:extLst>
                        <a:ext uri="{FF2B5EF4-FFF2-40B4-BE49-F238E27FC236}">
                          <a16:creationId xmlns:a16="http://schemas.microsoft.com/office/drawing/2014/main" id="{B830ED96-DB4D-4400-A31A-44D66F0AB7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341098" y="2065419"/>
                      <a:ext cx="118723" cy="159036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436" name="Flowchart: Connector 435">
                      <a:extLst>
                        <a:ext uri="{FF2B5EF4-FFF2-40B4-BE49-F238E27FC236}">
                          <a16:creationId xmlns:a16="http://schemas.microsoft.com/office/drawing/2014/main" id="{4153D120-3C33-4971-9918-A1D15A33668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79434" y="2094036"/>
                      <a:ext cx="124469" cy="140676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cxnSp>
                  <p:nvCxnSpPr>
                    <p:cNvPr id="437" name="Straight Arrow Connector 436">
                      <a:extLst>
                        <a:ext uri="{FF2B5EF4-FFF2-40B4-BE49-F238E27FC236}">
                          <a16:creationId xmlns:a16="http://schemas.microsoft.com/office/drawing/2014/main" id="{A2D86629-83D3-457A-8675-8FBCDA987402}"/>
                        </a:ext>
                      </a:extLst>
                    </p:cNvPr>
                    <p:cNvCxnSpPr>
                      <a:cxnSpLocks/>
                      <a:stCxn id="431" idx="3"/>
                      <a:endCxn id="430" idx="5"/>
                    </p:cNvCxnSpPr>
                    <p:nvPr/>
                  </p:nvCxnSpPr>
                  <p:spPr>
                    <a:xfrm flipH="1">
                      <a:off x="5814915" y="2199102"/>
                      <a:ext cx="1028162" cy="732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8" name="Straight Arrow Connector 437">
                      <a:extLst>
                        <a:ext uri="{FF2B5EF4-FFF2-40B4-BE49-F238E27FC236}">
                          <a16:creationId xmlns:a16="http://schemas.microsoft.com/office/drawing/2014/main" id="{BA413225-66AF-47AE-9E9A-E9E930CDCA3F}"/>
                        </a:ext>
                      </a:extLst>
                    </p:cNvPr>
                    <p:cNvCxnSpPr>
                      <a:cxnSpLocks/>
                      <a:stCxn id="430" idx="7"/>
                      <a:endCxn id="431" idx="1"/>
                    </p:cNvCxnSpPr>
                    <p:nvPr/>
                  </p:nvCxnSpPr>
                  <p:spPr>
                    <a:xfrm flipV="1">
                      <a:off x="5814915" y="2112062"/>
                      <a:ext cx="1028162" cy="732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9" name="Straight Arrow Connector 438">
                      <a:extLst>
                        <a:ext uri="{FF2B5EF4-FFF2-40B4-BE49-F238E27FC236}">
                          <a16:creationId xmlns:a16="http://schemas.microsoft.com/office/drawing/2014/main" id="{D29DB7C1-23DD-413E-AC54-AA40C94D71EB}"/>
                        </a:ext>
                      </a:extLst>
                    </p:cNvPr>
                    <p:cNvCxnSpPr>
                      <a:cxnSpLocks/>
                      <a:stCxn id="431" idx="7"/>
                      <a:endCxn id="432" idx="1"/>
                    </p:cNvCxnSpPr>
                    <p:nvPr/>
                  </p:nvCxnSpPr>
                  <p:spPr>
                    <a:xfrm>
                      <a:off x="6954984" y="2112062"/>
                      <a:ext cx="732153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0" name="Straight Arrow Connector 439">
                      <a:extLst>
                        <a:ext uri="{FF2B5EF4-FFF2-40B4-BE49-F238E27FC236}">
                          <a16:creationId xmlns:a16="http://schemas.microsoft.com/office/drawing/2014/main" id="{DF5744A8-2309-4E8F-A957-386F3CCCBF33}"/>
                        </a:ext>
                      </a:extLst>
                    </p:cNvPr>
                    <p:cNvCxnSpPr>
                      <a:cxnSpLocks/>
                      <a:stCxn id="432" idx="7"/>
                      <a:endCxn id="433" idx="1"/>
                    </p:cNvCxnSpPr>
                    <p:nvPr/>
                  </p:nvCxnSpPr>
                  <p:spPr>
                    <a:xfrm flipV="1">
                      <a:off x="7799044" y="2112062"/>
                      <a:ext cx="754136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1" name="Straight Arrow Connector 440">
                      <a:extLst>
                        <a:ext uri="{FF2B5EF4-FFF2-40B4-BE49-F238E27FC236}">
                          <a16:creationId xmlns:a16="http://schemas.microsoft.com/office/drawing/2014/main" id="{E90BE72D-A79E-4BD7-A4DF-3357AD589909}"/>
                        </a:ext>
                      </a:extLst>
                    </p:cNvPr>
                    <p:cNvCxnSpPr>
                      <a:cxnSpLocks/>
                      <a:stCxn id="433" idx="7"/>
                      <a:endCxn id="434" idx="1"/>
                    </p:cNvCxnSpPr>
                    <p:nvPr/>
                  </p:nvCxnSpPr>
                  <p:spPr>
                    <a:xfrm>
                      <a:off x="8665088" y="2112062"/>
                      <a:ext cx="775995" cy="2639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2" name="Straight Arrow Connector 441">
                      <a:extLst>
                        <a:ext uri="{FF2B5EF4-FFF2-40B4-BE49-F238E27FC236}">
                          <a16:creationId xmlns:a16="http://schemas.microsoft.com/office/drawing/2014/main" id="{A44BC605-3FA7-43E6-BE48-88BC3FE67E23}"/>
                        </a:ext>
                      </a:extLst>
                    </p:cNvPr>
                    <p:cNvCxnSpPr>
                      <a:cxnSpLocks/>
                      <a:stCxn id="434" idx="7"/>
                      <a:endCxn id="435" idx="1"/>
                    </p:cNvCxnSpPr>
                    <p:nvPr/>
                  </p:nvCxnSpPr>
                  <p:spPr>
                    <a:xfrm flipV="1">
                      <a:off x="9552991" y="2088709"/>
                      <a:ext cx="805494" cy="25991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3" name="Straight Arrow Connector 442">
                      <a:extLst>
                        <a:ext uri="{FF2B5EF4-FFF2-40B4-BE49-F238E27FC236}">
                          <a16:creationId xmlns:a16="http://schemas.microsoft.com/office/drawing/2014/main" id="{156C7317-74B5-4F62-8D70-64406B1926D8}"/>
                        </a:ext>
                      </a:extLst>
                    </p:cNvPr>
                    <p:cNvCxnSpPr>
                      <a:cxnSpLocks/>
                      <a:stCxn id="435" idx="7"/>
                      <a:endCxn id="436" idx="1"/>
                    </p:cNvCxnSpPr>
                    <p:nvPr/>
                  </p:nvCxnSpPr>
                  <p:spPr>
                    <a:xfrm>
                      <a:off x="10442434" y="2088709"/>
                      <a:ext cx="1155229" cy="2592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4" name="Straight Arrow Connector 443">
                      <a:extLst>
                        <a:ext uri="{FF2B5EF4-FFF2-40B4-BE49-F238E27FC236}">
                          <a16:creationId xmlns:a16="http://schemas.microsoft.com/office/drawing/2014/main" id="{0626218F-E766-459F-94E8-EEF9E170A8A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947791" y="2188844"/>
                      <a:ext cx="732153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5" name="Straight Arrow Connector 444">
                      <a:extLst>
                        <a:ext uri="{FF2B5EF4-FFF2-40B4-BE49-F238E27FC236}">
                          <a16:creationId xmlns:a16="http://schemas.microsoft.com/office/drawing/2014/main" id="{A197D127-627A-43C7-83E7-2D9A54D321C4}"/>
                        </a:ext>
                      </a:extLst>
                    </p:cNvPr>
                    <p:cNvCxnSpPr>
                      <a:cxnSpLocks/>
                      <a:stCxn id="433" idx="3"/>
                      <a:endCxn id="432" idx="5"/>
                    </p:cNvCxnSpPr>
                    <p:nvPr/>
                  </p:nvCxnSpPr>
                  <p:spPr>
                    <a:xfrm flipH="1">
                      <a:off x="7799044" y="2199102"/>
                      <a:ext cx="754136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6" name="Straight Arrow Connector 445">
                      <a:extLst>
                        <a:ext uri="{FF2B5EF4-FFF2-40B4-BE49-F238E27FC236}">
                          <a16:creationId xmlns:a16="http://schemas.microsoft.com/office/drawing/2014/main" id="{ED0EA8E7-9355-4DF8-87F8-D558669C294E}"/>
                        </a:ext>
                      </a:extLst>
                    </p:cNvPr>
                    <p:cNvCxnSpPr>
                      <a:cxnSpLocks/>
                      <a:stCxn id="434" idx="3"/>
                      <a:endCxn id="433" idx="5"/>
                    </p:cNvCxnSpPr>
                    <p:nvPr/>
                  </p:nvCxnSpPr>
                  <p:spPr>
                    <a:xfrm flipH="1" flipV="1">
                      <a:off x="8665088" y="2199102"/>
                      <a:ext cx="775995" cy="2639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7" name="Straight Arrow Connector 446">
                      <a:extLst>
                        <a:ext uri="{FF2B5EF4-FFF2-40B4-BE49-F238E27FC236}">
                          <a16:creationId xmlns:a16="http://schemas.microsoft.com/office/drawing/2014/main" id="{5DE00890-0A4C-4399-96B2-5ECF8B678A7B}"/>
                        </a:ext>
                      </a:extLst>
                    </p:cNvPr>
                    <p:cNvCxnSpPr>
                      <a:cxnSpLocks/>
                      <a:stCxn id="435" idx="3"/>
                      <a:endCxn id="434" idx="4"/>
                    </p:cNvCxnSpPr>
                    <p:nvPr/>
                  </p:nvCxnSpPr>
                  <p:spPr>
                    <a:xfrm flipH="1">
                      <a:off x="9497037" y="2201165"/>
                      <a:ext cx="861448" cy="18602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8" name="Straight Arrow Connector 447">
                      <a:extLst>
                        <a:ext uri="{FF2B5EF4-FFF2-40B4-BE49-F238E27FC236}">
                          <a16:creationId xmlns:a16="http://schemas.microsoft.com/office/drawing/2014/main" id="{24D5CEA6-F546-46D5-9245-9E146CB76587}"/>
                        </a:ext>
                      </a:extLst>
                    </p:cNvPr>
                    <p:cNvCxnSpPr>
                      <a:cxnSpLocks/>
                      <a:stCxn id="436" idx="3"/>
                      <a:endCxn id="435" idx="4"/>
                    </p:cNvCxnSpPr>
                    <p:nvPr/>
                  </p:nvCxnSpPr>
                  <p:spPr>
                    <a:xfrm flipH="1">
                      <a:off x="10400459" y="2214110"/>
                      <a:ext cx="1197203" cy="10345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12" name="Group 411">
                    <a:extLst>
                      <a:ext uri="{FF2B5EF4-FFF2-40B4-BE49-F238E27FC236}">
                        <a16:creationId xmlns:a16="http://schemas.microsoft.com/office/drawing/2014/main" id="{810E4E02-D0E0-49B7-A316-DB89E287ABD1}"/>
                      </a:ext>
                    </a:extLst>
                  </p:cNvPr>
                  <p:cNvGrpSpPr/>
                  <p:nvPr/>
                </p:nvGrpSpPr>
                <p:grpSpPr>
                  <a:xfrm>
                    <a:off x="6819899" y="2179681"/>
                    <a:ext cx="652229" cy="2270111"/>
                    <a:chOff x="6819899" y="2179681"/>
                    <a:chExt cx="652229" cy="2270111"/>
                  </a:xfrm>
                  <a:grpFill/>
                </p:grpSpPr>
                <p:sp>
                  <p:nvSpPr>
                    <p:cNvPr id="422" name="Flowchart: Connector 421">
                      <a:extLst>
                        <a:ext uri="{FF2B5EF4-FFF2-40B4-BE49-F238E27FC236}">
                          <a16:creationId xmlns:a16="http://schemas.microsoft.com/office/drawing/2014/main" id="{3311257A-D9BC-42AD-A172-4FABD86F6F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9899" y="3248758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423" name="Flowchart: Connector 422">
                      <a:extLst>
                        <a:ext uri="{FF2B5EF4-FFF2-40B4-BE49-F238E27FC236}">
                          <a16:creationId xmlns:a16="http://schemas.microsoft.com/office/drawing/2014/main" id="{5E5F28F6-0B30-495C-B7AE-3D3788E4FF8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313867" y="3257551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cxnSp>
                  <p:nvCxnSpPr>
                    <p:cNvPr id="424" name="Straight Arrow Connector 423">
                      <a:extLst>
                        <a:ext uri="{FF2B5EF4-FFF2-40B4-BE49-F238E27FC236}">
                          <a16:creationId xmlns:a16="http://schemas.microsoft.com/office/drawing/2014/main" id="{53D5B918-6DE8-474C-9C07-5FA294245A7B}"/>
                        </a:ext>
                      </a:extLst>
                    </p:cNvPr>
                    <p:cNvCxnSpPr>
                      <a:cxnSpLocks/>
                      <a:stCxn id="450" idx="3"/>
                      <a:endCxn id="422" idx="1"/>
                    </p:cNvCxnSpPr>
                    <p:nvPr/>
                  </p:nvCxnSpPr>
                  <p:spPr>
                    <a:xfrm flipH="1">
                      <a:off x="6843076" y="2179681"/>
                      <a:ext cx="1" cy="108710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5" name="Straight Arrow Connector 424">
                      <a:extLst>
                        <a:ext uri="{FF2B5EF4-FFF2-40B4-BE49-F238E27FC236}">
                          <a16:creationId xmlns:a16="http://schemas.microsoft.com/office/drawing/2014/main" id="{C7ED5C36-F556-494A-B3B3-EF1E0FDA406D}"/>
                        </a:ext>
                      </a:extLst>
                    </p:cNvPr>
                    <p:cNvCxnSpPr>
                      <a:cxnSpLocks/>
                      <a:stCxn id="422" idx="3"/>
                      <a:endCxn id="431" idx="1"/>
                    </p:cNvCxnSpPr>
                    <p:nvPr/>
                  </p:nvCxnSpPr>
                  <p:spPr>
                    <a:xfrm>
                      <a:off x="6843076" y="3353824"/>
                      <a:ext cx="1" cy="109596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6" name="Straight Arrow Connector 425">
                      <a:extLst>
                        <a:ext uri="{FF2B5EF4-FFF2-40B4-BE49-F238E27FC236}">
                          <a16:creationId xmlns:a16="http://schemas.microsoft.com/office/drawing/2014/main" id="{C1D84191-113F-4299-BD95-943672890CE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938131" y="2181075"/>
                      <a:ext cx="1" cy="1067682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7" name="Straight Arrow Connector 426">
                      <a:extLst>
                        <a:ext uri="{FF2B5EF4-FFF2-40B4-BE49-F238E27FC236}">
                          <a16:creationId xmlns:a16="http://schemas.microsoft.com/office/drawing/2014/main" id="{0993F7BF-18CA-4AF4-8184-AA665CECF4F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925406" y="3371850"/>
                      <a:ext cx="1" cy="105991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8" name="Straight Arrow Connector 427">
                      <a:extLst>
                        <a:ext uri="{FF2B5EF4-FFF2-40B4-BE49-F238E27FC236}">
                          <a16:creationId xmlns:a16="http://schemas.microsoft.com/office/drawing/2014/main" id="{D85372A8-C2A6-4000-B837-13F65C6473A9}"/>
                        </a:ext>
                      </a:extLst>
                    </p:cNvPr>
                    <p:cNvCxnSpPr>
                      <a:cxnSpLocks/>
                      <a:stCxn id="423" idx="4"/>
                      <a:endCxn id="422" idx="4"/>
                    </p:cNvCxnSpPr>
                    <p:nvPr/>
                  </p:nvCxnSpPr>
                  <p:spPr>
                    <a:xfrm flipH="1" flipV="1">
                      <a:off x="6899030" y="3371850"/>
                      <a:ext cx="493968" cy="879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9" name="Straight Arrow Connector 428">
                      <a:extLst>
                        <a:ext uri="{FF2B5EF4-FFF2-40B4-BE49-F238E27FC236}">
                          <a16:creationId xmlns:a16="http://schemas.microsoft.com/office/drawing/2014/main" id="{41E416EC-29AE-4839-89D1-DB31030CFA0F}"/>
                        </a:ext>
                      </a:extLst>
                    </p:cNvPr>
                    <p:cNvCxnSpPr>
                      <a:cxnSpLocks/>
                      <a:stCxn id="422" idx="7"/>
                      <a:endCxn id="423" idx="0"/>
                    </p:cNvCxnSpPr>
                    <p:nvPr/>
                  </p:nvCxnSpPr>
                  <p:spPr>
                    <a:xfrm flipV="1">
                      <a:off x="6954983" y="3257551"/>
                      <a:ext cx="438015" cy="923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13" name="Group 412">
                    <a:extLst>
                      <a:ext uri="{FF2B5EF4-FFF2-40B4-BE49-F238E27FC236}">
                        <a16:creationId xmlns:a16="http://schemas.microsoft.com/office/drawing/2014/main" id="{B5A86869-5F6D-4B0C-A354-53FE3279CB82}"/>
                      </a:ext>
                    </a:extLst>
                  </p:cNvPr>
                  <p:cNvGrpSpPr/>
                  <p:nvPr/>
                </p:nvGrpSpPr>
                <p:grpSpPr>
                  <a:xfrm>
                    <a:off x="10330706" y="2156395"/>
                    <a:ext cx="652229" cy="2270111"/>
                    <a:chOff x="6819899" y="2179681"/>
                    <a:chExt cx="652229" cy="2270111"/>
                  </a:xfrm>
                  <a:grpFill/>
                </p:grpSpPr>
                <p:sp>
                  <p:nvSpPr>
                    <p:cNvPr id="414" name="Flowchart: Connector 413">
                      <a:extLst>
                        <a:ext uri="{FF2B5EF4-FFF2-40B4-BE49-F238E27FC236}">
                          <a16:creationId xmlns:a16="http://schemas.microsoft.com/office/drawing/2014/main" id="{BD90DD1D-5524-4B79-98AE-78EC890D21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9899" y="3248758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415" name="Flowchart: Connector 414">
                      <a:extLst>
                        <a:ext uri="{FF2B5EF4-FFF2-40B4-BE49-F238E27FC236}">
                          <a16:creationId xmlns:a16="http://schemas.microsoft.com/office/drawing/2014/main" id="{7CCAD032-88F7-4E66-9040-6B365D593A7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313867" y="3257551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cxnSp>
                  <p:nvCxnSpPr>
                    <p:cNvPr id="416" name="Straight Arrow Connector 415">
                      <a:extLst>
                        <a:ext uri="{FF2B5EF4-FFF2-40B4-BE49-F238E27FC236}">
                          <a16:creationId xmlns:a16="http://schemas.microsoft.com/office/drawing/2014/main" id="{E01CE98D-3897-49D3-B49F-395CC1977A7F}"/>
                        </a:ext>
                      </a:extLst>
                    </p:cNvPr>
                    <p:cNvCxnSpPr>
                      <a:cxnSpLocks/>
                      <a:endCxn id="414" idx="1"/>
                    </p:cNvCxnSpPr>
                    <p:nvPr/>
                  </p:nvCxnSpPr>
                  <p:spPr>
                    <a:xfrm flipH="1">
                      <a:off x="6843076" y="2179681"/>
                      <a:ext cx="1" cy="108710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7" name="Straight Arrow Connector 416">
                      <a:extLst>
                        <a:ext uri="{FF2B5EF4-FFF2-40B4-BE49-F238E27FC236}">
                          <a16:creationId xmlns:a16="http://schemas.microsoft.com/office/drawing/2014/main" id="{5361753C-2E22-47C7-ACA0-68E6119047B2}"/>
                        </a:ext>
                      </a:extLst>
                    </p:cNvPr>
                    <p:cNvCxnSpPr>
                      <a:cxnSpLocks/>
                      <a:stCxn id="414" idx="3"/>
                    </p:cNvCxnSpPr>
                    <p:nvPr/>
                  </p:nvCxnSpPr>
                  <p:spPr>
                    <a:xfrm>
                      <a:off x="6843076" y="3353824"/>
                      <a:ext cx="1" cy="109596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8" name="Straight Arrow Connector 417">
                      <a:extLst>
                        <a:ext uri="{FF2B5EF4-FFF2-40B4-BE49-F238E27FC236}">
                          <a16:creationId xmlns:a16="http://schemas.microsoft.com/office/drawing/2014/main" id="{D09C2698-C653-4B7B-AC80-2ADFEBCFAA3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938131" y="2181075"/>
                      <a:ext cx="1" cy="1067682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9" name="Straight Arrow Connector 418">
                      <a:extLst>
                        <a:ext uri="{FF2B5EF4-FFF2-40B4-BE49-F238E27FC236}">
                          <a16:creationId xmlns:a16="http://schemas.microsoft.com/office/drawing/2014/main" id="{16712100-EAB7-4ABB-9D10-7C9E38B2B19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925406" y="3371850"/>
                      <a:ext cx="1" cy="105991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0" name="Straight Arrow Connector 419">
                      <a:extLst>
                        <a:ext uri="{FF2B5EF4-FFF2-40B4-BE49-F238E27FC236}">
                          <a16:creationId xmlns:a16="http://schemas.microsoft.com/office/drawing/2014/main" id="{C1D3B74F-C891-47DB-A789-E54782B863E3}"/>
                        </a:ext>
                      </a:extLst>
                    </p:cNvPr>
                    <p:cNvCxnSpPr>
                      <a:cxnSpLocks/>
                      <a:stCxn id="415" idx="4"/>
                      <a:endCxn id="414" idx="4"/>
                    </p:cNvCxnSpPr>
                    <p:nvPr/>
                  </p:nvCxnSpPr>
                  <p:spPr>
                    <a:xfrm flipH="1" flipV="1">
                      <a:off x="6899030" y="3371850"/>
                      <a:ext cx="493968" cy="879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1" name="Straight Arrow Connector 420">
                      <a:extLst>
                        <a:ext uri="{FF2B5EF4-FFF2-40B4-BE49-F238E27FC236}">
                          <a16:creationId xmlns:a16="http://schemas.microsoft.com/office/drawing/2014/main" id="{7CE69BD4-7CD0-4FC2-B0E3-E0D65A4C5244}"/>
                        </a:ext>
                      </a:extLst>
                    </p:cNvPr>
                    <p:cNvCxnSpPr>
                      <a:cxnSpLocks/>
                      <a:stCxn id="414" idx="7"/>
                      <a:endCxn id="415" idx="0"/>
                    </p:cNvCxnSpPr>
                    <p:nvPr/>
                  </p:nvCxnSpPr>
                  <p:spPr>
                    <a:xfrm flipV="1">
                      <a:off x="6954983" y="3257551"/>
                      <a:ext cx="438015" cy="923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386" name="Group 385">
                  <a:extLst>
                    <a:ext uri="{FF2B5EF4-FFF2-40B4-BE49-F238E27FC236}">
                      <a16:creationId xmlns:a16="http://schemas.microsoft.com/office/drawing/2014/main" id="{7328FF19-49E5-41EC-B0AC-6BD1FD8A497D}"/>
                    </a:ext>
                  </a:extLst>
                </p:cNvPr>
                <p:cNvGrpSpPr/>
                <p:nvPr/>
              </p:nvGrpSpPr>
              <p:grpSpPr>
                <a:xfrm>
                  <a:off x="7813428" y="4283435"/>
                  <a:ext cx="158261" cy="509954"/>
                  <a:chOff x="7813428" y="4283435"/>
                  <a:chExt cx="158261" cy="509954"/>
                </a:xfrm>
                <a:grpFill/>
              </p:grpSpPr>
              <p:sp>
                <p:nvSpPr>
                  <p:cNvPr id="407" name="Flowchart: Connector 406">
                    <a:extLst>
                      <a:ext uri="{FF2B5EF4-FFF2-40B4-BE49-F238E27FC236}">
                        <a16:creationId xmlns:a16="http://schemas.microsoft.com/office/drawing/2014/main" id="{546A0E62-A55D-4577-A679-F46AB794996B}"/>
                      </a:ext>
                    </a:extLst>
                  </p:cNvPr>
                  <p:cNvSpPr/>
                  <p:nvPr/>
                </p:nvSpPr>
                <p:spPr>
                  <a:xfrm>
                    <a:off x="7813428" y="4283435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408" name="Straight Arrow Connector 407">
                    <a:extLst>
                      <a:ext uri="{FF2B5EF4-FFF2-40B4-BE49-F238E27FC236}">
                        <a16:creationId xmlns:a16="http://schemas.microsoft.com/office/drawing/2014/main" id="{6D3E7571-7623-44E9-92CE-8125B86EEFAC}"/>
                      </a:ext>
                    </a:extLst>
                  </p:cNvPr>
                  <p:cNvCxnSpPr>
                    <a:cxnSpLocks/>
                    <a:stCxn id="407" idx="2"/>
                    <a:endCxn id="432" idx="1"/>
                  </p:cNvCxnSpPr>
                  <p:nvPr/>
                </p:nvCxnSpPr>
                <p:spPr>
                  <a:xfrm>
                    <a:off x="7813428" y="4344981"/>
                    <a:ext cx="23178" cy="44840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9" name="Straight Arrow Connector 408">
                    <a:extLst>
                      <a:ext uri="{FF2B5EF4-FFF2-40B4-BE49-F238E27FC236}">
                        <a16:creationId xmlns:a16="http://schemas.microsoft.com/office/drawing/2014/main" id="{853582B8-4B7E-4C83-B5CD-69E239D4AC8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918935" y="4406527"/>
                    <a:ext cx="1" cy="36883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87" name="Group 386">
                  <a:extLst>
                    <a:ext uri="{FF2B5EF4-FFF2-40B4-BE49-F238E27FC236}">
                      <a16:creationId xmlns:a16="http://schemas.microsoft.com/office/drawing/2014/main" id="{87F22204-4C17-4E5D-9F15-EC19BA697774}"/>
                    </a:ext>
                  </a:extLst>
                </p:cNvPr>
                <p:cNvGrpSpPr/>
                <p:nvPr/>
              </p:nvGrpSpPr>
              <p:grpSpPr>
                <a:xfrm>
                  <a:off x="9583749" y="4242565"/>
                  <a:ext cx="158261" cy="509954"/>
                  <a:chOff x="7813428" y="4283435"/>
                  <a:chExt cx="158261" cy="509954"/>
                </a:xfrm>
                <a:grpFill/>
              </p:grpSpPr>
              <p:sp>
                <p:nvSpPr>
                  <p:cNvPr id="404" name="Flowchart: Connector 403">
                    <a:extLst>
                      <a:ext uri="{FF2B5EF4-FFF2-40B4-BE49-F238E27FC236}">
                        <a16:creationId xmlns:a16="http://schemas.microsoft.com/office/drawing/2014/main" id="{ABE71D71-8387-4734-B5B8-5B700C9E6D2E}"/>
                      </a:ext>
                    </a:extLst>
                  </p:cNvPr>
                  <p:cNvSpPr/>
                  <p:nvPr/>
                </p:nvSpPr>
                <p:spPr>
                  <a:xfrm>
                    <a:off x="7813428" y="4283435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405" name="Straight Arrow Connector 404">
                    <a:extLst>
                      <a:ext uri="{FF2B5EF4-FFF2-40B4-BE49-F238E27FC236}">
                        <a16:creationId xmlns:a16="http://schemas.microsoft.com/office/drawing/2014/main" id="{C6E88635-EDF3-4E3E-BD5F-3EBDE072B9DF}"/>
                      </a:ext>
                    </a:extLst>
                  </p:cNvPr>
                  <p:cNvCxnSpPr>
                    <a:cxnSpLocks/>
                    <a:stCxn id="404" idx="2"/>
                  </p:cNvCxnSpPr>
                  <p:nvPr/>
                </p:nvCxnSpPr>
                <p:spPr>
                  <a:xfrm>
                    <a:off x="7813428" y="4344981"/>
                    <a:ext cx="23178" cy="44840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6" name="Straight Arrow Connector 405">
                    <a:extLst>
                      <a:ext uri="{FF2B5EF4-FFF2-40B4-BE49-F238E27FC236}">
                        <a16:creationId xmlns:a16="http://schemas.microsoft.com/office/drawing/2014/main" id="{92D699F2-122E-4A17-BE42-46BA461F669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918935" y="4406527"/>
                    <a:ext cx="1" cy="36883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88" name="Group 387">
                  <a:extLst>
                    <a:ext uri="{FF2B5EF4-FFF2-40B4-BE49-F238E27FC236}">
                      <a16:creationId xmlns:a16="http://schemas.microsoft.com/office/drawing/2014/main" id="{F0E93802-CBD7-439F-B190-16BD1BFCD98C}"/>
                    </a:ext>
                  </a:extLst>
                </p:cNvPr>
                <p:cNvGrpSpPr/>
                <p:nvPr/>
              </p:nvGrpSpPr>
              <p:grpSpPr>
                <a:xfrm>
                  <a:off x="7815424" y="1909397"/>
                  <a:ext cx="158261" cy="509954"/>
                  <a:chOff x="7813428" y="4283435"/>
                  <a:chExt cx="158261" cy="509954"/>
                </a:xfrm>
                <a:grpFill/>
              </p:grpSpPr>
              <p:sp>
                <p:nvSpPr>
                  <p:cNvPr id="401" name="Flowchart: Connector 400">
                    <a:extLst>
                      <a:ext uri="{FF2B5EF4-FFF2-40B4-BE49-F238E27FC236}">
                        <a16:creationId xmlns:a16="http://schemas.microsoft.com/office/drawing/2014/main" id="{CB4297C6-E373-46B4-9278-FF306985FA9D}"/>
                      </a:ext>
                    </a:extLst>
                  </p:cNvPr>
                  <p:cNvSpPr/>
                  <p:nvPr/>
                </p:nvSpPr>
                <p:spPr>
                  <a:xfrm>
                    <a:off x="7813428" y="4283435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402" name="Straight Arrow Connector 401">
                    <a:extLst>
                      <a:ext uri="{FF2B5EF4-FFF2-40B4-BE49-F238E27FC236}">
                        <a16:creationId xmlns:a16="http://schemas.microsoft.com/office/drawing/2014/main" id="{9BD94064-7552-45B7-B0B5-FC3B5227EDF4}"/>
                      </a:ext>
                    </a:extLst>
                  </p:cNvPr>
                  <p:cNvCxnSpPr>
                    <a:cxnSpLocks/>
                    <a:stCxn id="401" idx="2"/>
                  </p:cNvCxnSpPr>
                  <p:nvPr/>
                </p:nvCxnSpPr>
                <p:spPr>
                  <a:xfrm>
                    <a:off x="7813428" y="4344981"/>
                    <a:ext cx="23178" cy="44840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3" name="Straight Arrow Connector 402">
                    <a:extLst>
                      <a:ext uri="{FF2B5EF4-FFF2-40B4-BE49-F238E27FC236}">
                        <a16:creationId xmlns:a16="http://schemas.microsoft.com/office/drawing/2014/main" id="{51C081D6-1742-4B7D-BB67-D553F3DB0C1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918935" y="4406527"/>
                    <a:ext cx="1" cy="36883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89" name="Group 388">
                  <a:extLst>
                    <a:ext uri="{FF2B5EF4-FFF2-40B4-BE49-F238E27FC236}">
                      <a16:creationId xmlns:a16="http://schemas.microsoft.com/office/drawing/2014/main" id="{5D7E34B7-29FE-4E5B-8CE7-EFE7F6BCCF97}"/>
                    </a:ext>
                  </a:extLst>
                </p:cNvPr>
                <p:cNvGrpSpPr/>
                <p:nvPr/>
              </p:nvGrpSpPr>
              <p:grpSpPr>
                <a:xfrm>
                  <a:off x="9583748" y="1877927"/>
                  <a:ext cx="158261" cy="509954"/>
                  <a:chOff x="7813428" y="4283435"/>
                  <a:chExt cx="158261" cy="509954"/>
                </a:xfrm>
                <a:grpFill/>
              </p:grpSpPr>
              <p:sp>
                <p:nvSpPr>
                  <p:cNvPr id="398" name="Flowchart: Connector 397">
                    <a:extLst>
                      <a:ext uri="{FF2B5EF4-FFF2-40B4-BE49-F238E27FC236}">
                        <a16:creationId xmlns:a16="http://schemas.microsoft.com/office/drawing/2014/main" id="{CC11808A-B19C-4F4C-A317-4C89F3671AB6}"/>
                      </a:ext>
                    </a:extLst>
                  </p:cNvPr>
                  <p:cNvSpPr/>
                  <p:nvPr/>
                </p:nvSpPr>
                <p:spPr>
                  <a:xfrm>
                    <a:off x="7813428" y="4283435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399" name="Straight Arrow Connector 398">
                    <a:extLst>
                      <a:ext uri="{FF2B5EF4-FFF2-40B4-BE49-F238E27FC236}">
                        <a16:creationId xmlns:a16="http://schemas.microsoft.com/office/drawing/2014/main" id="{064843D4-0DB5-4507-9E42-A491108F4EF9}"/>
                      </a:ext>
                    </a:extLst>
                  </p:cNvPr>
                  <p:cNvCxnSpPr>
                    <a:cxnSpLocks/>
                    <a:stCxn id="398" idx="2"/>
                  </p:cNvCxnSpPr>
                  <p:nvPr/>
                </p:nvCxnSpPr>
                <p:spPr>
                  <a:xfrm>
                    <a:off x="7813428" y="4344981"/>
                    <a:ext cx="23178" cy="44840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0" name="Straight Arrow Connector 399">
                    <a:extLst>
                      <a:ext uri="{FF2B5EF4-FFF2-40B4-BE49-F238E27FC236}">
                        <a16:creationId xmlns:a16="http://schemas.microsoft.com/office/drawing/2014/main" id="{2C071EE8-2234-405E-9BFF-CBAEDC25799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918935" y="4406527"/>
                    <a:ext cx="1" cy="36883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90" name="Group 389">
                  <a:extLst>
                    <a:ext uri="{FF2B5EF4-FFF2-40B4-BE49-F238E27FC236}">
                      <a16:creationId xmlns:a16="http://schemas.microsoft.com/office/drawing/2014/main" id="{5834EB9F-359D-4A9E-B398-ADA922E8BD16}"/>
                    </a:ext>
                  </a:extLst>
                </p:cNvPr>
                <p:cNvGrpSpPr/>
                <p:nvPr/>
              </p:nvGrpSpPr>
              <p:grpSpPr>
                <a:xfrm>
                  <a:off x="8675207" y="1205086"/>
                  <a:ext cx="158261" cy="1222360"/>
                  <a:chOff x="8675207" y="1205086"/>
                  <a:chExt cx="158261" cy="1222360"/>
                </a:xfrm>
                <a:grpFill/>
              </p:grpSpPr>
              <p:sp>
                <p:nvSpPr>
                  <p:cNvPr id="395" name="Flowchart: Connector 394">
                    <a:extLst>
                      <a:ext uri="{FF2B5EF4-FFF2-40B4-BE49-F238E27FC236}">
                        <a16:creationId xmlns:a16="http://schemas.microsoft.com/office/drawing/2014/main" id="{DB7A0EA6-7AF4-4AFA-BD28-959C069D9183}"/>
                      </a:ext>
                    </a:extLst>
                  </p:cNvPr>
                  <p:cNvSpPr/>
                  <p:nvPr/>
                </p:nvSpPr>
                <p:spPr>
                  <a:xfrm>
                    <a:off x="8675207" y="1205086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396" name="Straight Arrow Connector 395">
                    <a:extLst>
                      <a:ext uri="{FF2B5EF4-FFF2-40B4-BE49-F238E27FC236}">
                        <a16:creationId xmlns:a16="http://schemas.microsoft.com/office/drawing/2014/main" id="{A5C59F0D-7B14-4E5D-800A-2D5AF958E748}"/>
                      </a:ext>
                    </a:extLst>
                  </p:cNvPr>
                  <p:cNvCxnSpPr>
                    <a:cxnSpLocks/>
                    <a:stCxn id="395" idx="3"/>
                  </p:cNvCxnSpPr>
                  <p:nvPr/>
                </p:nvCxnSpPr>
                <p:spPr>
                  <a:xfrm>
                    <a:off x="8698384" y="1310152"/>
                    <a:ext cx="1194" cy="111729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7" name="Straight Arrow Connector 396">
                    <a:extLst>
                      <a:ext uri="{FF2B5EF4-FFF2-40B4-BE49-F238E27FC236}">
                        <a16:creationId xmlns:a16="http://schemas.microsoft.com/office/drawing/2014/main" id="{611E1072-1237-4608-A65C-8FBD054E5C4F}"/>
                      </a:ext>
                    </a:extLst>
                  </p:cNvPr>
                  <p:cNvCxnSpPr>
                    <a:cxnSpLocks/>
                    <a:endCxn id="395" idx="5"/>
                  </p:cNvCxnSpPr>
                  <p:nvPr/>
                </p:nvCxnSpPr>
                <p:spPr>
                  <a:xfrm flipV="1">
                    <a:off x="8783904" y="1310152"/>
                    <a:ext cx="26387" cy="1072230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91" name="Group 390">
                  <a:extLst>
                    <a:ext uri="{FF2B5EF4-FFF2-40B4-BE49-F238E27FC236}">
                      <a16:creationId xmlns:a16="http://schemas.microsoft.com/office/drawing/2014/main" id="{85633C1F-80D7-4EA1-A0D6-D09922A57DA8}"/>
                    </a:ext>
                  </a:extLst>
                </p:cNvPr>
                <p:cNvGrpSpPr/>
                <p:nvPr/>
              </p:nvGrpSpPr>
              <p:grpSpPr>
                <a:xfrm rot="10800000">
                  <a:off x="8663488" y="4870171"/>
                  <a:ext cx="158261" cy="1222360"/>
                  <a:chOff x="8675207" y="1205086"/>
                  <a:chExt cx="158261" cy="1222360"/>
                </a:xfrm>
                <a:grpFill/>
              </p:grpSpPr>
              <p:sp>
                <p:nvSpPr>
                  <p:cNvPr id="392" name="Flowchart: Connector 391">
                    <a:extLst>
                      <a:ext uri="{FF2B5EF4-FFF2-40B4-BE49-F238E27FC236}">
                        <a16:creationId xmlns:a16="http://schemas.microsoft.com/office/drawing/2014/main" id="{938B9631-1ED2-4575-94C7-03F72E19D053}"/>
                      </a:ext>
                    </a:extLst>
                  </p:cNvPr>
                  <p:cNvSpPr/>
                  <p:nvPr/>
                </p:nvSpPr>
                <p:spPr>
                  <a:xfrm>
                    <a:off x="8675207" y="1205086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393" name="Straight Arrow Connector 392">
                    <a:extLst>
                      <a:ext uri="{FF2B5EF4-FFF2-40B4-BE49-F238E27FC236}">
                        <a16:creationId xmlns:a16="http://schemas.microsoft.com/office/drawing/2014/main" id="{CAD92AA2-8851-4DC9-A5B4-95127996A6F4}"/>
                      </a:ext>
                    </a:extLst>
                  </p:cNvPr>
                  <p:cNvCxnSpPr>
                    <a:cxnSpLocks/>
                    <a:stCxn id="392" idx="3"/>
                  </p:cNvCxnSpPr>
                  <p:nvPr/>
                </p:nvCxnSpPr>
                <p:spPr>
                  <a:xfrm>
                    <a:off x="8698384" y="1310152"/>
                    <a:ext cx="1194" cy="111729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4" name="Straight Arrow Connector 393">
                    <a:extLst>
                      <a:ext uri="{FF2B5EF4-FFF2-40B4-BE49-F238E27FC236}">
                        <a16:creationId xmlns:a16="http://schemas.microsoft.com/office/drawing/2014/main" id="{C17DB068-E77B-42C0-9A35-90B63028267C}"/>
                      </a:ext>
                    </a:extLst>
                  </p:cNvPr>
                  <p:cNvCxnSpPr>
                    <a:cxnSpLocks/>
                    <a:endCxn id="392" idx="5"/>
                  </p:cNvCxnSpPr>
                  <p:nvPr/>
                </p:nvCxnSpPr>
                <p:spPr>
                  <a:xfrm flipV="1">
                    <a:off x="8783904" y="1310152"/>
                    <a:ext cx="26387" cy="1072230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362" name="TextBox 361">
                <a:extLst>
                  <a:ext uri="{FF2B5EF4-FFF2-40B4-BE49-F238E27FC236}">
                    <a16:creationId xmlns:a16="http://schemas.microsoft.com/office/drawing/2014/main" id="{431FFF1B-C9AE-4BC0-8BA2-255DCC9B349D}"/>
                  </a:ext>
                </a:extLst>
              </p:cNvPr>
              <p:cNvSpPr txBox="1"/>
              <p:nvPr/>
            </p:nvSpPr>
            <p:spPr>
              <a:xfrm>
                <a:off x="3289087" y="4864786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(0 2)</a:t>
                </a:r>
              </a:p>
            </p:txBody>
          </p:sp>
          <p:sp>
            <p:nvSpPr>
              <p:cNvPr id="363" name="TextBox 362">
                <a:extLst>
                  <a:ext uri="{FF2B5EF4-FFF2-40B4-BE49-F238E27FC236}">
                    <a16:creationId xmlns:a16="http://schemas.microsoft.com/office/drawing/2014/main" id="{BE57F67A-EC94-4730-B177-EEFBEEAAF3B9}"/>
                  </a:ext>
                </a:extLst>
              </p:cNvPr>
              <p:cNvSpPr txBox="1"/>
              <p:nvPr/>
            </p:nvSpPr>
            <p:spPr>
              <a:xfrm>
                <a:off x="4349086" y="4852143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(2 2)</a:t>
                </a:r>
              </a:p>
            </p:txBody>
          </p:sp>
          <p:sp>
            <p:nvSpPr>
              <p:cNvPr id="364" name="TextBox 363">
                <a:extLst>
                  <a:ext uri="{FF2B5EF4-FFF2-40B4-BE49-F238E27FC236}">
                    <a16:creationId xmlns:a16="http://schemas.microsoft.com/office/drawing/2014/main" id="{F6AE363D-1EF1-4ACE-A364-2C7A8CEED5E3}"/>
                  </a:ext>
                </a:extLst>
              </p:cNvPr>
              <p:cNvSpPr txBox="1"/>
              <p:nvPr/>
            </p:nvSpPr>
            <p:spPr>
              <a:xfrm>
                <a:off x="5340801" y="4882615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(4 2)</a:t>
                </a:r>
              </a:p>
            </p:txBody>
          </p:sp>
          <p:sp>
            <p:nvSpPr>
              <p:cNvPr id="365" name="TextBox 364">
                <a:extLst>
                  <a:ext uri="{FF2B5EF4-FFF2-40B4-BE49-F238E27FC236}">
                    <a16:creationId xmlns:a16="http://schemas.microsoft.com/office/drawing/2014/main" id="{31F79114-DD1F-4B63-BEC3-3088E418243C}"/>
                  </a:ext>
                </a:extLst>
              </p:cNvPr>
              <p:cNvSpPr txBox="1"/>
              <p:nvPr/>
            </p:nvSpPr>
            <p:spPr>
              <a:xfrm>
                <a:off x="5983244" y="4424424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(6 2)</a:t>
                </a:r>
              </a:p>
            </p:txBody>
          </p:sp>
          <p:sp>
            <p:nvSpPr>
              <p:cNvPr id="366" name="TextBox 365">
                <a:extLst>
                  <a:ext uri="{FF2B5EF4-FFF2-40B4-BE49-F238E27FC236}">
                    <a16:creationId xmlns:a16="http://schemas.microsoft.com/office/drawing/2014/main" id="{3506CC24-0E3A-479D-B4F9-EF5C9E567CF4}"/>
                  </a:ext>
                </a:extLst>
              </p:cNvPr>
              <p:cNvSpPr txBox="1"/>
              <p:nvPr/>
            </p:nvSpPr>
            <p:spPr>
              <a:xfrm>
                <a:off x="6823096" y="4895591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(8 2)</a:t>
                </a:r>
              </a:p>
            </p:txBody>
          </p:sp>
          <p:sp>
            <p:nvSpPr>
              <p:cNvPr id="367" name="TextBox 366">
                <a:extLst>
                  <a:ext uri="{FF2B5EF4-FFF2-40B4-BE49-F238E27FC236}">
                    <a16:creationId xmlns:a16="http://schemas.microsoft.com/office/drawing/2014/main" id="{80F52F0A-5644-4707-A9F0-84E7F63BB6E0}"/>
                  </a:ext>
                </a:extLst>
              </p:cNvPr>
              <p:cNvSpPr txBox="1"/>
              <p:nvPr/>
            </p:nvSpPr>
            <p:spPr>
              <a:xfrm>
                <a:off x="7631510" y="4901584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(10 2)</a:t>
                </a:r>
              </a:p>
            </p:txBody>
          </p:sp>
          <p:sp>
            <p:nvSpPr>
              <p:cNvPr id="368" name="TextBox 367">
                <a:extLst>
                  <a:ext uri="{FF2B5EF4-FFF2-40B4-BE49-F238E27FC236}">
                    <a16:creationId xmlns:a16="http://schemas.microsoft.com/office/drawing/2014/main" id="{3AB46E48-E7DF-4343-98BF-B0466DA74496}"/>
                  </a:ext>
                </a:extLst>
              </p:cNvPr>
              <p:cNvSpPr txBox="1"/>
              <p:nvPr/>
            </p:nvSpPr>
            <p:spPr>
              <a:xfrm>
                <a:off x="8695079" y="4873039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(12 2)</a:t>
                </a:r>
              </a:p>
            </p:txBody>
          </p:sp>
          <p:sp>
            <p:nvSpPr>
              <p:cNvPr id="369" name="TextBox 368">
                <a:extLst>
                  <a:ext uri="{FF2B5EF4-FFF2-40B4-BE49-F238E27FC236}">
                    <a16:creationId xmlns:a16="http://schemas.microsoft.com/office/drawing/2014/main" id="{3AE99D1A-9689-48D9-A5A1-14901CDF1FD7}"/>
                  </a:ext>
                </a:extLst>
              </p:cNvPr>
              <p:cNvSpPr txBox="1"/>
              <p:nvPr/>
            </p:nvSpPr>
            <p:spPr>
              <a:xfrm>
                <a:off x="5984082" y="5919133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(6 0)</a:t>
                </a:r>
              </a:p>
            </p:txBody>
          </p:sp>
          <p:sp>
            <p:nvSpPr>
              <p:cNvPr id="370" name="TextBox 369">
                <a:extLst>
                  <a:ext uri="{FF2B5EF4-FFF2-40B4-BE49-F238E27FC236}">
                    <a16:creationId xmlns:a16="http://schemas.microsoft.com/office/drawing/2014/main" id="{8338F5BF-DEF7-4562-9509-C3812B6C05DF}"/>
                  </a:ext>
                </a:extLst>
              </p:cNvPr>
              <p:cNvSpPr txBox="1"/>
              <p:nvPr/>
            </p:nvSpPr>
            <p:spPr>
              <a:xfrm>
                <a:off x="4147367" y="3615403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(2 4)</a:t>
                </a:r>
              </a:p>
            </p:txBody>
          </p:sp>
          <p:sp>
            <p:nvSpPr>
              <p:cNvPr id="371" name="TextBox 370">
                <a:extLst>
                  <a:ext uri="{FF2B5EF4-FFF2-40B4-BE49-F238E27FC236}">
                    <a16:creationId xmlns:a16="http://schemas.microsoft.com/office/drawing/2014/main" id="{7601260E-1E03-40AE-B274-44B09328332D}"/>
                  </a:ext>
                </a:extLst>
              </p:cNvPr>
              <p:cNvSpPr txBox="1"/>
              <p:nvPr/>
            </p:nvSpPr>
            <p:spPr>
              <a:xfrm>
                <a:off x="4916542" y="3319524"/>
                <a:ext cx="5100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(3 4)</a:t>
                </a:r>
              </a:p>
            </p:txBody>
          </p:sp>
          <p:sp>
            <p:nvSpPr>
              <p:cNvPr id="372" name="TextBox 371">
                <a:extLst>
                  <a:ext uri="{FF2B5EF4-FFF2-40B4-BE49-F238E27FC236}">
                    <a16:creationId xmlns:a16="http://schemas.microsoft.com/office/drawing/2014/main" id="{C98FCD20-EF2C-4FD6-A0C5-C887C8FC1BC5}"/>
                  </a:ext>
                </a:extLst>
              </p:cNvPr>
              <p:cNvSpPr txBox="1"/>
              <p:nvPr/>
            </p:nvSpPr>
            <p:spPr>
              <a:xfrm>
                <a:off x="5233283" y="3952708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(4 3)</a:t>
                </a:r>
              </a:p>
            </p:txBody>
          </p:sp>
          <p:sp>
            <p:nvSpPr>
              <p:cNvPr id="373" name="TextBox 372">
                <a:extLst>
                  <a:ext uri="{FF2B5EF4-FFF2-40B4-BE49-F238E27FC236}">
                    <a16:creationId xmlns:a16="http://schemas.microsoft.com/office/drawing/2014/main" id="{C55A6384-7439-4F3E-9DF2-BC8732ABED8A}"/>
                  </a:ext>
                </a:extLst>
              </p:cNvPr>
              <p:cNvSpPr txBox="1"/>
              <p:nvPr/>
            </p:nvSpPr>
            <p:spPr>
              <a:xfrm>
                <a:off x="6774422" y="3960751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(8 3)</a:t>
                </a:r>
              </a:p>
            </p:txBody>
          </p:sp>
          <p:sp>
            <p:nvSpPr>
              <p:cNvPr id="374" name="TextBox 373">
                <a:extLst>
                  <a:ext uri="{FF2B5EF4-FFF2-40B4-BE49-F238E27FC236}">
                    <a16:creationId xmlns:a16="http://schemas.microsoft.com/office/drawing/2014/main" id="{0CEBBA20-010A-47B3-9B59-E291CA0D2AA9}"/>
                  </a:ext>
                </a:extLst>
              </p:cNvPr>
              <p:cNvSpPr txBox="1"/>
              <p:nvPr/>
            </p:nvSpPr>
            <p:spPr>
              <a:xfrm>
                <a:off x="7296500" y="3556650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(10 4)</a:t>
                </a:r>
              </a:p>
            </p:txBody>
          </p:sp>
          <p:sp>
            <p:nvSpPr>
              <p:cNvPr id="375" name="TextBox 374">
                <a:extLst>
                  <a:ext uri="{FF2B5EF4-FFF2-40B4-BE49-F238E27FC236}">
                    <a16:creationId xmlns:a16="http://schemas.microsoft.com/office/drawing/2014/main" id="{DBA652B4-FD4E-418A-B5E3-DB88DDA5DBE5}"/>
                  </a:ext>
                </a:extLst>
              </p:cNvPr>
              <p:cNvSpPr txBox="1"/>
              <p:nvPr/>
            </p:nvSpPr>
            <p:spPr>
              <a:xfrm>
                <a:off x="8350401" y="3404889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(11 4)</a:t>
                </a:r>
              </a:p>
            </p:txBody>
          </p:sp>
          <p:sp>
            <p:nvSpPr>
              <p:cNvPr id="376" name="TextBox 375">
                <a:extLst>
                  <a:ext uri="{FF2B5EF4-FFF2-40B4-BE49-F238E27FC236}">
                    <a16:creationId xmlns:a16="http://schemas.microsoft.com/office/drawing/2014/main" id="{D65034BF-6205-4D89-B5B7-7062931A0F0E}"/>
                  </a:ext>
                </a:extLst>
              </p:cNvPr>
              <p:cNvSpPr txBox="1"/>
              <p:nvPr/>
            </p:nvSpPr>
            <p:spPr>
              <a:xfrm>
                <a:off x="3323416" y="2322158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(0 6)</a:t>
                </a:r>
              </a:p>
            </p:txBody>
          </p:sp>
          <p:sp>
            <p:nvSpPr>
              <p:cNvPr id="377" name="TextBox 376">
                <a:extLst>
                  <a:ext uri="{FF2B5EF4-FFF2-40B4-BE49-F238E27FC236}">
                    <a16:creationId xmlns:a16="http://schemas.microsoft.com/office/drawing/2014/main" id="{399581E3-2978-49C3-A6A8-E1A40E514392}"/>
                  </a:ext>
                </a:extLst>
              </p:cNvPr>
              <p:cNvSpPr txBox="1"/>
              <p:nvPr/>
            </p:nvSpPr>
            <p:spPr>
              <a:xfrm>
                <a:off x="4408407" y="2332526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(2 6)</a:t>
                </a:r>
              </a:p>
            </p:txBody>
          </p:sp>
          <p:sp>
            <p:nvSpPr>
              <p:cNvPr id="378" name="TextBox 377">
                <a:extLst>
                  <a:ext uri="{FF2B5EF4-FFF2-40B4-BE49-F238E27FC236}">
                    <a16:creationId xmlns:a16="http://schemas.microsoft.com/office/drawing/2014/main" id="{851D4F76-0C47-442B-AE37-8F5094D5E832}"/>
                  </a:ext>
                </a:extLst>
              </p:cNvPr>
              <p:cNvSpPr txBox="1"/>
              <p:nvPr/>
            </p:nvSpPr>
            <p:spPr>
              <a:xfrm>
                <a:off x="5227981" y="2778190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(4 6)</a:t>
                </a:r>
              </a:p>
            </p:txBody>
          </p:sp>
          <p:sp>
            <p:nvSpPr>
              <p:cNvPr id="379" name="TextBox 378">
                <a:extLst>
                  <a:ext uri="{FF2B5EF4-FFF2-40B4-BE49-F238E27FC236}">
                    <a16:creationId xmlns:a16="http://schemas.microsoft.com/office/drawing/2014/main" id="{7FB37DEA-3637-40B9-9862-FC6CC9DEBA41}"/>
                  </a:ext>
                </a:extLst>
              </p:cNvPr>
              <p:cNvSpPr txBox="1"/>
              <p:nvPr/>
            </p:nvSpPr>
            <p:spPr>
              <a:xfrm>
                <a:off x="5227981" y="1870094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(4 7)</a:t>
                </a:r>
              </a:p>
            </p:txBody>
          </p:sp>
          <p:sp>
            <p:nvSpPr>
              <p:cNvPr id="380" name="TextBox 379">
                <a:extLst>
                  <a:ext uri="{FF2B5EF4-FFF2-40B4-BE49-F238E27FC236}">
                    <a16:creationId xmlns:a16="http://schemas.microsoft.com/office/drawing/2014/main" id="{510587F4-BF43-4318-94BD-BCDD3AF9F316}"/>
                  </a:ext>
                </a:extLst>
              </p:cNvPr>
              <p:cNvSpPr txBox="1"/>
              <p:nvPr/>
            </p:nvSpPr>
            <p:spPr>
              <a:xfrm>
                <a:off x="6014051" y="2777374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(6 6)</a:t>
                </a:r>
              </a:p>
            </p:txBody>
          </p:sp>
          <p:sp>
            <p:nvSpPr>
              <p:cNvPr id="381" name="TextBox 380">
                <a:extLst>
                  <a:ext uri="{FF2B5EF4-FFF2-40B4-BE49-F238E27FC236}">
                    <a16:creationId xmlns:a16="http://schemas.microsoft.com/office/drawing/2014/main" id="{93D332A8-CA49-4B9A-9D54-78BFC342A394}"/>
                  </a:ext>
                </a:extLst>
              </p:cNvPr>
              <p:cNvSpPr txBox="1"/>
              <p:nvPr/>
            </p:nvSpPr>
            <p:spPr>
              <a:xfrm>
                <a:off x="6844913" y="2737932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(8 6)</a:t>
                </a:r>
              </a:p>
            </p:txBody>
          </p:sp>
          <p:sp>
            <p:nvSpPr>
              <p:cNvPr id="382" name="TextBox 381">
                <a:extLst>
                  <a:ext uri="{FF2B5EF4-FFF2-40B4-BE49-F238E27FC236}">
                    <a16:creationId xmlns:a16="http://schemas.microsoft.com/office/drawing/2014/main" id="{7DB5303A-809F-47B4-8741-5C57A47460A7}"/>
                  </a:ext>
                </a:extLst>
              </p:cNvPr>
              <p:cNvSpPr txBox="1"/>
              <p:nvPr/>
            </p:nvSpPr>
            <p:spPr>
              <a:xfrm>
                <a:off x="6865037" y="1864933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(8 7)</a:t>
                </a:r>
              </a:p>
            </p:txBody>
          </p:sp>
          <p:sp>
            <p:nvSpPr>
              <p:cNvPr id="383" name="TextBox 382">
                <a:extLst>
                  <a:ext uri="{FF2B5EF4-FFF2-40B4-BE49-F238E27FC236}">
                    <a16:creationId xmlns:a16="http://schemas.microsoft.com/office/drawing/2014/main" id="{AF4C9401-F021-4683-9A43-6E66494E6D30}"/>
                  </a:ext>
                </a:extLst>
              </p:cNvPr>
              <p:cNvSpPr txBox="1"/>
              <p:nvPr/>
            </p:nvSpPr>
            <p:spPr>
              <a:xfrm>
                <a:off x="7677461" y="2263726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(10 6)</a:t>
                </a:r>
              </a:p>
            </p:txBody>
          </p:sp>
          <p:sp>
            <p:nvSpPr>
              <p:cNvPr id="384" name="TextBox 383">
                <a:extLst>
                  <a:ext uri="{FF2B5EF4-FFF2-40B4-BE49-F238E27FC236}">
                    <a16:creationId xmlns:a16="http://schemas.microsoft.com/office/drawing/2014/main" id="{2F9EC56C-150F-4092-B210-16C25503E60D}"/>
                  </a:ext>
                </a:extLst>
              </p:cNvPr>
              <p:cNvSpPr txBox="1"/>
              <p:nvPr/>
            </p:nvSpPr>
            <p:spPr>
              <a:xfrm>
                <a:off x="8741030" y="2289547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(12 6)</a:t>
                </a:r>
              </a:p>
            </p:txBody>
          </p:sp>
        </p:grpSp>
        <p:sp>
          <p:nvSpPr>
            <p:cNvPr id="359" name="Rectangle: Rounded Corners 358">
              <a:extLst>
                <a:ext uri="{FF2B5EF4-FFF2-40B4-BE49-F238E27FC236}">
                  <a16:creationId xmlns:a16="http://schemas.microsoft.com/office/drawing/2014/main" id="{292414A4-EC2C-4D1A-B923-AE2D5F1DAA05}"/>
                </a:ext>
              </a:extLst>
            </p:cNvPr>
            <p:cNvSpPr/>
            <p:nvPr/>
          </p:nvSpPr>
          <p:spPr>
            <a:xfrm>
              <a:off x="6464485" y="4417699"/>
              <a:ext cx="519711" cy="2820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pkt1</a:t>
              </a:r>
              <a:endParaRPr lang="en-US" dirty="0"/>
            </a:p>
          </p:txBody>
        </p:sp>
        <p:sp>
          <p:nvSpPr>
            <p:cNvPr id="360" name="Rectangle: Rounded Corners 359">
              <a:extLst>
                <a:ext uri="{FF2B5EF4-FFF2-40B4-BE49-F238E27FC236}">
                  <a16:creationId xmlns:a16="http://schemas.microsoft.com/office/drawing/2014/main" id="{37B2431B-6B9F-4BD2-89AE-3222A83DCEC4}"/>
                </a:ext>
              </a:extLst>
            </p:cNvPr>
            <p:cNvSpPr/>
            <p:nvPr/>
          </p:nvSpPr>
          <p:spPr>
            <a:xfrm>
              <a:off x="7323417" y="3062318"/>
              <a:ext cx="561372" cy="34479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pkt2</a:t>
              </a:r>
            </a:p>
          </p:txBody>
        </p:sp>
      </p:grpSp>
      <p:sp>
        <p:nvSpPr>
          <p:cNvPr id="117" name="Rectangle: Rounded Corners 116">
            <a:extLst>
              <a:ext uri="{FF2B5EF4-FFF2-40B4-BE49-F238E27FC236}">
                <a16:creationId xmlns:a16="http://schemas.microsoft.com/office/drawing/2014/main" id="{6DE8929B-3E31-404F-B627-7A953A2AEE89}"/>
              </a:ext>
            </a:extLst>
          </p:cNvPr>
          <p:cNvSpPr/>
          <p:nvPr/>
        </p:nvSpPr>
        <p:spPr>
          <a:xfrm>
            <a:off x="2202592" y="4733789"/>
            <a:ext cx="528679" cy="2190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pkt3</a:t>
            </a:r>
          </a:p>
        </p:txBody>
      </p:sp>
    </p:spTree>
    <p:extLst>
      <p:ext uri="{BB962C8B-B14F-4D97-AF65-F5344CB8AC3E}">
        <p14:creationId xmlns:p14="http://schemas.microsoft.com/office/powerpoint/2010/main" val="2848911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A97E2-2450-4CB0-8E3C-7DE582311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3648" y="180970"/>
            <a:ext cx="8911687" cy="606812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141D4-57A5-4798-A975-66D75D850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9929" y="180971"/>
            <a:ext cx="4550259" cy="6158284"/>
          </a:xfrm>
        </p:spPr>
        <p:txBody>
          <a:bodyPr>
            <a:normAutofit/>
          </a:bodyPr>
          <a:lstStyle/>
          <a:p>
            <a:r>
              <a:rPr lang="pt-BR" sz="700" dirty="0">
                <a:latin typeface="Cambria Math" panose="02040503050406030204" pitchFamily="18" charset="0"/>
                <a:ea typeface="Cambria Math" panose="02040503050406030204" pitchFamily="18" charset="0"/>
              </a:rPr>
              <a:t>Linkmap before execution</a:t>
            </a:r>
          </a:p>
          <a:p>
            <a:pPr marL="0" indent="0">
              <a:buNone/>
            </a:pPr>
            <a:r>
              <a:rPr lang="pt-BR" sz="700" dirty="0">
                <a:latin typeface="Cambria Math" panose="02040503050406030204" pitchFamily="18" charset="0"/>
                <a:ea typeface="Cambria Math" panose="02040503050406030204" pitchFamily="18" charset="0"/>
              </a:rPr>
              <a:t>(S02 (E (12 2) (0 2) data))</a:t>
            </a:r>
          </a:p>
          <a:p>
            <a:pPr marL="0" indent="0">
              <a:buNone/>
            </a:pPr>
            <a:r>
              <a:rPr lang="pl-PL" sz="700" dirty="0">
                <a:latin typeface="Cambria Math" panose="02040503050406030204" pitchFamily="18" charset="0"/>
                <a:ea typeface="Cambria Math" panose="02040503050406030204" pitchFamily="18" charset="0"/>
              </a:rPr>
              <a:t>(T83 (W (3 4) (8 3) data))</a:t>
            </a:r>
            <a:endParaRPr lang="pt-BR" sz="7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sz="700" dirty="0">
                <a:latin typeface="Cambria Math" panose="02040503050406030204" pitchFamily="18" charset="0"/>
                <a:ea typeface="Cambria Math" panose="02040503050406030204" pitchFamily="18" charset="0"/>
              </a:rPr>
              <a:t>(T68 (E (12 2) (6 8) data))</a:t>
            </a:r>
          </a:p>
          <a:p>
            <a:pPr marL="0" indent="0">
              <a:buNone/>
            </a:pPr>
            <a:endParaRPr lang="en-US" sz="7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700" dirty="0">
                <a:latin typeface="Cambria Math" panose="02040503050406030204" pitchFamily="18" charset="0"/>
                <a:ea typeface="Cambria Math" panose="02040503050406030204" pitchFamily="18" charset="0"/>
              </a:rPr>
              <a:t>Linkmap after 1 step</a:t>
            </a:r>
          </a:p>
          <a:p>
            <a:pPr marL="0" indent="0">
              <a:buNone/>
            </a:pPr>
            <a:r>
              <a:rPr lang="pt-BR" sz="700" dirty="0">
                <a:latin typeface="Cambria Math" panose="02040503050406030204" pitchFamily="18" charset="0"/>
                <a:ea typeface="Cambria Math" panose="02040503050406030204" pitchFamily="18" charset="0"/>
              </a:rPr>
              <a:t>(S24 (E (12 2) (0 2) DATA))</a:t>
            </a:r>
          </a:p>
          <a:p>
            <a:pPr marL="0" indent="0">
              <a:buNone/>
            </a:pPr>
            <a:r>
              <a:rPr lang="pl-PL" sz="700" dirty="0">
                <a:latin typeface="Cambria Math" panose="02040503050406030204" pitchFamily="18" charset="0"/>
                <a:ea typeface="Cambria Math" panose="02040503050406030204" pitchFamily="18" charset="0"/>
              </a:rPr>
              <a:t>(S86 (W (3 4) (8 3) DATA))</a:t>
            </a:r>
            <a:endParaRPr lang="en-US" sz="7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pt-BR" sz="700" dirty="0">
                <a:latin typeface="Cambria Math" panose="02040503050406030204" pitchFamily="18" charset="0"/>
                <a:ea typeface="Cambria Math" panose="02040503050406030204" pitchFamily="18" charset="0"/>
              </a:rPr>
              <a:t>(S686 (E (12 2) (6 8) DATA))</a:t>
            </a:r>
          </a:p>
          <a:p>
            <a:pPr marL="0" indent="0">
              <a:buNone/>
            </a:pPr>
            <a:endParaRPr lang="pt-BR" sz="7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pt-BR" sz="700" dirty="0">
                <a:latin typeface="Cambria Math" panose="02040503050406030204" pitchFamily="18" charset="0"/>
                <a:ea typeface="Cambria Math" panose="02040503050406030204" pitchFamily="18" charset="0"/>
              </a:rPr>
              <a:t>Linkmap after 2 steps</a:t>
            </a:r>
          </a:p>
          <a:p>
            <a:pPr marL="0" indent="0">
              <a:buNone/>
            </a:pPr>
            <a:r>
              <a:rPr lang="pt-BR" sz="700" dirty="0">
                <a:latin typeface="Cambria Math" panose="02040503050406030204" pitchFamily="18" charset="0"/>
                <a:ea typeface="Cambria Math" panose="02040503050406030204" pitchFamily="18" charset="0"/>
              </a:rPr>
              <a:t>(S46 (E (12 2) (0 2) DATA))</a:t>
            </a:r>
          </a:p>
          <a:p>
            <a:pPr marL="0" indent="0">
              <a:buNone/>
            </a:pPr>
            <a:r>
              <a:rPr lang="pl-PL" sz="700" dirty="0">
                <a:latin typeface="Cambria Math" panose="02040503050406030204" pitchFamily="18" charset="0"/>
                <a:ea typeface="Cambria Math" panose="02040503050406030204" pitchFamily="18" charset="0"/>
              </a:rPr>
              <a:t>(S64 (W (3 4) (8 3) DATA))</a:t>
            </a:r>
            <a:endParaRPr lang="en-US" sz="7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pt-BR" sz="700" dirty="0">
                <a:latin typeface="Cambria Math" panose="02040503050406030204" pitchFamily="18" charset="0"/>
                <a:ea typeface="Cambria Math" panose="02040503050406030204" pitchFamily="18" charset="0"/>
              </a:rPr>
              <a:t>(S610 (S (12 2) (6 8) DATA))</a:t>
            </a:r>
          </a:p>
          <a:p>
            <a:pPr marL="0" indent="0">
              <a:buNone/>
            </a:pPr>
            <a:endParaRPr lang="pt-BR" sz="7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pt-BR" sz="700" dirty="0">
                <a:latin typeface="Cambria Math" panose="02040503050406030204" pitchFamily="18" charset="0"/>
                <a:ea typeface="Cambria Math" panose="02040503050406030204" pitchFamily="18" charset="0"/>
              </a:rPr>
              <a:t>Linkmap after 3 steps</a:t>
            </a:r>
          </a:p>
          <a:p>
            <a:pPr marL="0" indent="0">
              <a:buNone/>
            </a:pPr>
            <a:r>
              <a:rPr lang="pt-BR" sz="700" dirty="0">
                <a:latin typeface="Cambria Math" panose="02040503050406030204" pitchFamily="18" charset="0"/>
                <a:ea typeface="Cambria Math" panose="02040503050406030204" pitchFamily="18" charset="0"/>
              </a:rPr>
              <a:t>(S68 (E (12 2) (0 2) DATA))</a:t>
            </a:r>
          </a:p>
          <a:p>
            <a:pPr marL="0" indent="0">
              <a:buNone/>
            </a:pPr>
            <a:r>
              <a:rPr lang="pt-BR" sz="700" dirty="0">
                <a:latin typeface="Cambria Math" panose="02040503050406030204" pitchFamily="18" charset="0"/>
                <a:ea typeface="Cambria Math" panose="02040503050406030204" pitchFamily="18" charset="0"/>
              </a:rPr>
              <a:t>(S42 (N (3 4) (8 3) DATA))</a:t>
            </a:r>
          </a:p>
          <a:p>
            <a:pPr marL="0" indent="0">
              <a:buNone/>
            </a:pPr>
            <a:r>
              <a:rPr lang="pt-BR" sz="700" dirty="0">
                <a:latin typeface="Cambria Math" panose="02040503050406030204" pitchFamily="18" charset="0"/>
                <a:ea typeface="Cambria Math" panose="02040503050406030204" pitchFamily="18" charset="0"/>
              </a:rPr>
              <a:t>(T106 (S (12 2) (6 8) DATA))</a:t>
            </a:r>
          </a:p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Linkmap after 4 steps</a:t>
            </a:r>
          </a:p>
          <a:p>
            <a:pPr marL="0" indent="0">
              <a:buNone/>
            </a:pPr>
            <a:r>
              <a:rPr lang="pt-BR" dirty="0">
                <a:latin typeface="Cambria Math" panose="02040503050406030204" pitchFamily="18" charset="0"/>
                <a:ea typeface="Cambria Math" panose="02040503050406030204" pitchFamily="18" charset="0"/>
              </a:rPr>
              <a:t>(S810 (E (12 2) (0 2) DATA))</a:t>
            </a:r>
          </a:p>
          <a:p>
            <a:pPr marL="0" indent="0">
              <a:buNone/>
            </a:pPr>
            <a:r>
              <a:rPr lang="pt-BR" dirty="0">
                <a:latin typeface="Cambria Math" panose="02040503050406030204" pitchFamily="18" charset="0"/>
                <a:ea typeface="Cambria Math" panose="02040503050406030204" pitchFamily="18" charset="0"/>
              </a:rPr>
              <a:t>(T42 (E (3 4) (8 3) DATA))</a:t>
            </a:r>
          </a:p>
          <a:p>
            <a:pPr marL="0" indent="0">
              <a:buNone/>
            </a:pPr>
            <a:r>
              <a:rPr lang="pt-BR" dirty="0">
                <a:latin typeface="Cambria Math" panose="02040503050406030204" pitchFamily="18" charset="0"/>
                <a:ea typeface="Cambria Math" panose="02040503050406030204" pitchFamily="18" charset="0"/>
              </a:rPr>
              <a:t>(T104 (E (12 2) (6 8) DATA))</a:t>
            </a:r>
          </a:p>
          <a:p>
            <a:pPr marL="0" indent="0">
              <a:buNone/>
            </a:pP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057B93-4389-4CEB-A9D5-959E9105A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E240-31DF-4608-8410-E6FF052E0787}" type="slidenum">
              <a:rPr lang="en-US" smtClean="0"/>
              <a:t>19</a:t>
            </a:fld>
            <a:endParaRPr lang="en-US" dirty="0"/>
          </a:p>
        </p:txBody>
      </p:sp>
      <p:grpSp>
        <p:nvGrpSpPr>
          <p:cNvPr id="244" name="Group 243">
            <a:extLst>
              <a:ext uri="{FF2B5EF4-FFF2-40B4-BE49-F238E27FC236}">
                <a16:creationId xmlns:a16="http://schemas.microsoft.com/office/drawing/2014/main" id="{6CBD769E-D4D2-4138-B6D6-2945932601B7}"/>
              </a:ext>
            </a:extLst>
          </p:cNvPr>
          <p:cNvGrpSpPr/>
          <p:nvPr/>
        </p:nvGrpSpPr>
        <p:grpSpPr>
          <a:xfrm>
            <a:off x="666176" y="1303647"/>
            <a:ext cx="6013315" cy="4786149"/>
            <a:chOff x="3289087" y="1394594"/>
            <a:chExt cx="6013315" cy="4786149"/>
          </a:xfrm>
        </p:grpSpPr>
        <p:sp>
          <p:nvSpPr>
            <p:cNvPr id="245" name="TextBox 244">
              <a:extLst>
                <a:ext uri="{FF2B5EF4-FFF2-40B4-BE49-F238E27FC236}">
                  <a16:creationId xmlns:a16="http://schemas.microsoft.com/office/drawing/2014/main" id="{3370E3C8-4894-4245-BAF7-E1FFD731A5CC}"/>
                </a:ext>
              </a:extLst>
            </p:cNvPr>
            <p:cNvSpPr txBox="1"/>
            <p:nvPr/>
          </p:nvSpPr>
          <p:spPr>
            <a:xfrm>
              <a:off x="6298165" y="1394594"/>
              <a:ext cx="48282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(6 8)</a:t>
              </a:r>
            </a:p>
          </p:txBody>
        </p:sp>
        <p:grpSp>
          <p:nvGrpSpPr>
            <p:cNvPr id="246" name="Group 245">
              <a:extLst>
                <a:ext uri="{FF2B5EF4-FFF2-40B4-BE49-F238E27FC236}">
                  <a16:creationId xmlns:a16="http://schemas.microsoft.com/office/drawing/2014/main" id="{7D148A74-D892-4307-B6BD-A665A0F3EC2B}"/>
                </a:ext>
              </a:extLst>
            </p:cNvPr>
            <p:cNvGrpSpPr/>
            <p:nvPr/>
          </p:nvGrpSpPr>
          <p:grpSpPr>
            <a:xfrm>
              <a:off x="3289087" y="1566490"/>
              <a:ext cx="6013315" cy="4614253"/>
              <a:chOff x="3289087" y="1566490"/>
              <a:chExt cx="6013315" cy="4614253"/>
            </a:xfrm>
          </p:grpSpPr>
          <p:grpSp>
            <p:nvGrpSpPr>
              <p:cNvPr id="249" name="Group 248">
                <a:extLst>
                  <a:ext uri="{FF2B5EF4-FFF2-40B4-BE49-F238E27FC236}">
                    <a16:creationId xmlns:a16="http://schemas.microsoft.com/office/drawing/2014/main" id="{DCD7814F-B84F-4964-9FA2-F54B96C95635}"/>
                  </a:ext>
                </a:extLst>
              </p:cNvPr>
              <p:cNvGrpSpPr/>
              <p:nvPr/>
            </p:nvGrpSpPr>
            <p:grpSpPr>
              <a:xfrm>
                <a:off x="3581077" y="1566490"/>
                <a:ext cx="5570602" cy="4344904"/>
                <a:chOff x="5829300" y="1205086"/>
                <a:chExt cx="6024073" cy="4887445"/>
              </a:xfrm>
              <a:solidFill>
                <a:schemeClr val="tx2"/>
              </a:solidFill>
            </p:grpSpPr>
            <p:grpSp>
              <p:nvGrpSpPr>
                <p:cNvPr id="273" name="Group 272">
                  <a:extLst>
                    <a:ext uri="{FF2B5EF4-FFF2-40B4-BE49-F238E27FC236}">
                      <a16:creationId xmlns:a16="http://schemas.microsoft.com/office/drawing/2014/main" id="{BD31E892-FE72-4072-9E14-62C768858B7F}"/>
                    </a:ext>
                  </a:extLst>
                </p:cNvPr>
                <p:cNvGrpSpPr/>
                <p:nvPr/>
              </p:nvGrpSpPr>
              <p:grpSpPr>
                <a:xfrm>
                  <a:off x="5829300" y="2382093"/>
                  <a:ext cx="6024073" cy="2516362"/>
                  <a:chOff x="5679831" y="2056080"/>
                  <a:chExt cx="6024073" cy="2516362"/>
                </a:xfrm>
                <a:grpFill/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219ABBA0-ADA0-4569-A4B7-55C3866B657E}"/>
                      </a:ext>
                    </a:extLst>
                  </p:cNvPr>
                  <p:cNvGrpSpPr/>
                  <p:nvPr/>
                </p:nvGrpSpPr>
                <p:grpSpPr>
                  <a:xfrm>
                    <a:off x="5679831" y="2056080"/>
                    <a:ext cx="6024073" cy="159211"/>
                    <a:chOff x="5679831" y="2075501"/>
                    <a:chExt cx="6024073" cy="159211"/>
                  </a:xfrm>
                  <a:grpFill/>
                </p:grpSpPr>
                <p:sp>
                  <p:nvSpPr>
                    <p:cNvPr id="337" name="Flowchart: Connector 336">
                      <a:extLst>
                        <a:ext uri="{FF2B5EF4-FFF2-40B4-BE49-F238E27FC236}">
                          <a16:creationId xmlns:a16="http://schemas.microsoft.com/office/drawing/2014/main" id="{C27D9F4F-5989-441C-96D7-7D5EA2F822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79831" y="2101362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38" name="Flowchart: Connector 337">
                      <a:extLst>
                        <a:ext uri="{FF2B5EF4-FFF2-40B4-BE49-F238E27FC236}">
                          <a16:creationId xmlns:a16="http://schemas.microsoft.com/office/drawing/2014/main" id="{03537CC0-4C78-48BC-BB49-24AAB483B8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9900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39" name="Flowchart: Connector 338">
                      <a:extLst>
                        <a:ext uri="{FF2B5EF4-FFF2-40B4-BE49-F238E27FC236}">
                          <a16:creationId xmlns:a16="http://schemas.microsoft.com/office/drawing/2014/main" id="{514762C2-8867-4B6B-B3C3-AC365D6979F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63960" y="2111620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40" name="Flowchart: Connector 339">
                      <a:extLst>
                        <a:ext uri="{FF2B5EF4-FFF2-40B4-BE49-F238E27FC236}">
                          <a16:creationId xmlns:a16="http://schemas.microsoft.com/office/drawing/2014/main" id="{CC439C32-408A-4A4A-BEBB-08F27D06559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530003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41" name="Flowchart: Connector 340">
                      <a:extLst>
                        <a:ext uri="{FF2B5EF4-FFF2-40B4-BE49-F238E27FC236}">
                          <a16:creationId xmlns:a16="http://schemas.microsoft.com/office/drawing/2014/main" id="{E9917455-4563-4915-9CCC-F8973987F5D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48358" y="2112697"/>
                      <a:ext cx="108275" cy="86439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42" name="Flowchart: Connector 341">
                      <a:extLst>
                        <a:ext uri="{FF2B5EF4-FFF2-40B4-BE49-F238E27FC236}">
                          <a16:creationId xmlns:a16="http://schemas.microsoft.com/office/drawing/2014/main" id="{95658951-3A17-4BBF-9E4A-3D2D4EEF6B6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341097" y="2075501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43" name="Flowchart: Connector 342">
                      <a:extLst>
                        <a:ext uri="{FF2B5EF4-FFF2-40B4-BE49-F238E27FC236}">
                          <a16:creationId xmlns:a16="http://schemas.microsoft.com/office/drawing/2014/main" id="{0C4D55CA-1BC6-40CB-837C-D9C276D7786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45643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cxnSp>
                  <p:nvCxnSpPr>
                    <p:cNvPr id="344" name="Straight Arrow Connector 343">
                      <a:extLst>
                        <a:ext uri="{FF2B5EF4-FFF2-40B4-BE49-F238E27FC236}">
                          <a16:creationId xmlns:a16="http://schemas.microsoft.com/office/drawing/2014/main" id="{6EB1F68E-6035-4623-A5D5-6720701BD6ED}"/>
                        </a:ext>
                      </a:extLst>
                    </p:cNvPr>
                    <p:cNvCxnSpPr>
                      <a:cxnSpLocks/>
                      <a:stCxn id="338" idx="3"/>
                      <a:endCxn id="337" idx="5"/>
                    </p:cNvCxnSpPr>
                    <p:nvPr/>
                  </p:nvCxnSpPr>
                  <p:spPr>
                    <a:xfrm flipH="1">
                      <a:off x="5814915" y="2199102"/>
                      <a:ext cx="1028162" cy="732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5" name="Straight Arrow Connector 344">
                      <a:extLst>
                        <a:ext uri="{FF2B5EF4-FFF2-40B4-BE49-F238E27FC236}">
                          <a16:creationId xmlns:a16="http://schemas.microsoft.com/office/drawing/2014/main" id="{39ED4417-F68B-4F59-8720-6935B1A1EE95}"/>
                        </a:ext>
                      </a:extLst>
                    </p:cNvPr>
                    <p:cNvCxnSpPr>
                      <a:cxnSpLocks/>
                      <a:stCxn id="337" idx="7"/>
                      <a:endCxn id="338" idx="1"/>
                    </p:cNvCxnSpPr>
                    <p:nvPr/>
                  </p:nvCxnSpPr>
                  <p:spPr>
                    <a:xfrm flipV="1">
                      <a:off x="5814915" y="2112062"/>
                      <a:ext cx="1028162" cy="732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6" name="Straight Arrow Connector 345">
                      <a:extLst>
                        <a:ext uri="{FF2B5EF4-FFF2-40B4-BE49-F238E27FC236}">
                          <a16:creationId xmlns:a16="http://schemas.microsoft.com/office/drawing/2014/main" id="{5F65CB84-0AC3-4005-9101-52CC00F3DCF8}"/>
                        </a:ext>
                      </a:extLst>
                    </p:cNvPr>
                    <p:cNvCxnSpPr>
                      <a:cxnSpLocks/>
                      <a:stCxn id="338" idx="7"/>
                      <a:endCxn id="339" idx="1"/>
                    </p:cNvCxnSpPr>
                    <p:nvPr/>
                  </p:nvCxnSpPr>
                  <p:spPr>
                    <a:xfrm>
                      <a:off x="6954984" y="2112062"/>
                      <a:ext cx="732153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7" name="Straight Arrow Connector 346">
                      <a:extLst>
                        <a:ext uri="{FF2B5EF4-FFF2-40B4-BE49-F238E27FC236}">
                          <a16:creationId xmlns:a16="http://schemas.microsoft.com/office/drawing/2014/main" id="{D6E72515-147A-40F8-A1BC-9E4497675B4E}"/>
                        </a:ext>
                      </a:extLst>
                    </p:cNvPr>
                    <p:cNvCxnSpPr>
                      <a:cxnSpLocks/>
                      <a:stCxn id="339" idx="7"/>
                      <a:endCxn id="340" idx="1"/>
                    </p:cNvCxnSpPr>
                    <p:nvPr/>
                  </p:nvCxnSpPr>
                  <p:spPr>
                    <a:xfrm flipV="1">
                      <a:off x="7799044" y="2112062"/>
                      <a:ext cx="754136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8" name="Straight Arrow Connector 347">
                      <a:extLst>
                        <a:ext uri="{FF2B5EF4-FFF2-40B4-BE49-F238E27FC236}">
                          <a16:creationId xmlns:a16="http://schemas.microsoft.com/office/drawing/2014/main" id="{77456307-DA26-4DCC-B140-A9E5F2BD2045}"/>
                        </a:ext>
                      </a:extLst>
                    </p:cNvPr>
                    <p:cNvCxnSpPr>
                      <a:cxnSpLocks/>
                      <a:stCxn id="340" idx="7"/>
                      <a:endCxn id="341" idx="1"/>
                    </p:cNvCxnSpPr>
                    <p:nvPr/>
                  </p:nvCxnSpPr>
                  <p:spPr>
                    <a:xfrm>
                      <a:off x="8665088" y="2112062"/>
                      <a:ext cx="799128" cy="1329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9" name="Straight Arrow Connector 348">
                      <a:extLst>
                        <a:ext uri="{FF2B5EF4-FFF2-40B4-BE49-F238E27FC236}">
                          <a16:creationId xmlns:a16="http://schemas.microsoft.com/office/drawing/2014/main" id="{5E00D833-5DE1-4096-A1CB-E31D445CE367}"/>
                        </a:ext>
                      </a:extLst>
                    </p:cNvPr>
                    <p:cNvCxnSpPr>
                      <a:cxnSpLocks/>
                      <a:stCxn id="341" idx="7"/>
                      <a:endCxn id="342" idx="1"/>
                    </p:cNvCxnSpPr>
                    <p:nvPr/>
                  </p:nvCxnSpPr>
                  <p:spPr>
                    <a:xfrm flipV="1">
                      <a:off x="9540776" y="2093527"/>
                      <a:ext cx="823497" cy="3182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0" name="Straight Arrow Connector 349">
                      <a:extLst>
                        <a:ext uri="{FF2B5EF4-FFF2-40B4-BE49-F238E27FC236}">
                          <a16:creationId xmlns:a16="http://schemas.microsoft.com/office/drawing/2014/main" id="{EF8753B1-E5DC-49DA-9755-1A379090C230}"/>
                        </a:ext>
                      </a:extLst>
                    </p:cNvPr>
                    <p:cNvCxnSpPr>
                      <a:cxnSpLocks/>
                      <a:stCxn id="342" idx="7"/>
                      <a:endCxn id="343" idx="1"/>
                    </p:cNvCxnSpPr>
                    <p:nvPr/>
                  </p:nvCxnSpPr>
                  <p:spPr>
                    <a:xfrm>
                      <a:off x="10476181" y="2093527"/>
                      <a:ext cx="1092638" cy="18535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1" name="Straight Arrow Connector 350">
                      <a:extLst>
                        <a:ext uri="{FF2B5EF4-FFF2-40B4-BE49-F238E27FC236}">
                          <a16:creationId xmlns:a16="http://schemas.microsoft.com/office/drawing/2014/main" id="{CC709FF5-85C9-4F66-ABC0-5A810581F54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947791" y="2188844"/>
                      <a:ext cx="732153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2" name="Straight Arrow Connector 351">
                      <a:extLst>
                        <a:ext uri="{FF2B5EF4-FFF2-40B4-BE49-F238E27FC236}">
                          <a16:creationId xmlns:a16="http://schemas.microsoft.com/office/drawing/2014/main" id="{386709C5-DB72-412D-A4C3-D0C8F4966762}"/>
                        </a:ext>
                      </a:extLst>
                    </p:cNvPr>
                    <p:cNvCxnSpPr>
                      <a:cxnSpLocks/>
                      <a:stCxn id="340" idx="3"/>
                      <a:endCxn id="339" idx="5"/>
                    </p:cNvCxnSpPr>
                    <p:nvPr/>
                  </p:nvCxnSpPr>
                  <p:spPr>
                    <a:xfrm flipH="1">
                      <a:off x="7799044" y="2199102"/>
                      <a:ext cx="754136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3" name="Straight Arrow Connector 352">
                      <a:extLst>
                        <a:ext uri="{FF2B5EF4-FFF2-40B4-BE49-F238E27FC236}">
                          <a16:creationId xmlns:a16="http://schemas.microsoft.com/office/drawing/2014/main" id="{176E9A79-46AF-4358-9771-F478E131DFFB}"/>
                        </a:ext>
                      </a:extLst>
                    </p:cNvPr>
                    <p:cNvCxnSpPr>
                      <a:cxnSpLocks/>
                      <a:stCxn id="341" idx="3"/>
                      <a:endCxn id="340" idx="5"/>
                    </p:cNvCxnSpPr>
                    <p:nvPr/>
                  </p:nvCxnSpPr>
                  <p:spPr>
                    <a:xfrm flipH="1">
                      <a:off x="8665088" y="2186477"/>
                      <a:ext cx="799128" cy="1262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4" name="Straight Arrow Connector 353">
                      <a:extLst>
                        <a:ext uri="{FF2B5EF4-FFF2-40B4-BE49-F238E27FC236}">
                          <a16:creationId xmlns:a16="http://schemas.microsoft.com/office/drawing/2014/main" id="{049166FC-EA80-4579-A307-7FBD820C62C5}"/>
                        </a:ext>
                      </a:extLst>
                    </p:cNvPr>
                    <p:cNvCxnSpPr>
                      <a:cxnSpLocks/>
                      <a:stCxn id="342" idx="3"/>
                      <a:endCxn id="341" idx="4"/>
                    </p:cNvCxnSpPr>
                    <p:nvPr/>
                  </p:nvCxnSpPr>
                  <p:spPr>
                    <a:xfrm flipH="1">
                      <a:off x="9502496" y="2180567"/>
                      <a:ext cx="861778" cy="1856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5" name="Straight Arrow Connector 354">
                      <a:extLst>
                        <a:ext uri="{FF2B5EF4-FFF2-40B4-BE49-F238E27FC236}">
                          <a16:creationId xmlns:a16="http://schemas.microsoft.com/office/drawing/2014/main" id="{5374F8E6-5295-45A4-99C4-AA06CB8BB5FD}"/>
                        </a:ext>
                      </a:extLst>
                    </p:cNvPr>
                    <p:cNvCxnSpPr>
                      <a:cxnSpLocks/>
                      <a:stCxn id="343" idx="3"/>
                      <a:endCxn id="342" idx="4"/>
                    </p:cNvCxnSpPr>
                    <p:nvPr/>
                  </p:nvCxnSpPr>
                  <p:spPr>
                    <a:xfrm flipH="1" flipV="1">
                      <a:off x="10420227" y="2198593"/>
                      <a:ext cx="1148592" cy="50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09F17BAE-76CB-42FA-913B-F2B04A4DECDB}"/>
                      </a:ext>
                    </a:extLst>
                  </p:cNvPr>
                  <p:cNvGrpSpPr/>
                  <p:nvPr/>
                </p:nvGrpSpPr>
                <p:grpSpPr>
                  <a:xfrm>
                    <a:off x="5679831" y="4403149"/>
                    <a:ext cx="6024073" cy="169293"/>
                    <a:chOff x="5679831" y="2065419"/>
                    <a:chExt cx="6024073" cy="169293"/>
                  </a:xfrm>
                  <a:grpFill/>
                </p:grpSpPr>
                <p:sp>
                  <p:nvSpPr>
                    <p:cNvPr id="318" name="Flowchart: Connector 317">
                      <a:extLst>
                        <a:ext uri="{FF2B5EF4-FFF2-40B4-BE49-F238E27FC236}">
                          <a16:creationId xmlns:a16="http://schemas.microsoft.com/office/drawing/2014/main" id="{5FE4C0BF-DFED-405F-9B68-14B0CEC4E4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79831" y="2101362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19" name="Flowchart: Connector 318">
                      <a:extLst>
                        <a:ext uri="{FF2B5EF4-FFF2-40B4-BE49-F238E27FC236}">
                          <a16:creationId xmlns:a16="http://schemas.microsoft.com/office/drawing/2014/main" id="{03C017F0-BA36-4B5E-A45E-686542D1C2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9900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20" name="Flowchart: Connector 319">
                      <a:extLst>
                        <a:ext uri="{FF2B5EF4-FFF2-40B4-BE49-F238E27FC236}">
                          <a16:creationId xmlns:a16="http://schemas.microsoft.com/office/drawing/2014/main" id="{21857C5C-8751-49FB-A551-D9F5665E0F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63960" y="2111620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21" name="Flowchart: Connector 320">
                      <a:extLst>
                        <a:ext uri="{FF2B5EF4-FFF2-40B4-BE49-F238E27FC236}">
                          <a16:creationId xmlns:a16="http://schemas.microsoft.com/office/drawing/2014/main" id="{A21F35B8-CCC4-4889-A960-E69BD714EDA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530003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22" name="Flowchart: Connector 321">
                      <a:extLst>
                        <a:ext uri="{FF2B5EF4-FFF2-40B4-BE49-F238E27FC236}">
                          <a16:creationId xmlns:a16="http://schemas.microsoft.com/office/drawing/2014/main" id="{3F10C1C4-646A-487B-AAA1-0368529267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17906" y="2096675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23" name="Flowchart: Connector 322">
                      <a:extLst>
                        <a:ext uri="{FF2B5EF4-FFF2-40B4-BE49-F238E27FC236}">
                          <a16:creationId xmlns:a16="http://schemas.microsoft.com/office/drawing/2014/main" id="{37D3E2B9-3C11-4621-B246-BE5B3C14DD5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341098" y="2065419"/>
                      <a:ext cx="118723" cy="159036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24" name="Flowchart: Connector 323">
                      <a:extLst>
                        <a:ext uri="{FF2B5EF4-FFF2-40B4-BE49-F238E27FC236}">
                          <a16:creationId xmlns:a16="http://schemas.microsoft.com/office/drawing/2014/main" id="{1142A4DF-43AD-4DD8-B062-756384F8797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45643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cxnSp>
                  <p:nvCxnSpPr>
                    <p:cNvPr id="325" name="Straight Arrow Connector 324">
                      <a:extLst>
                        <a:ext uri="{FF2B5EF4-FFF2-40B4-BE49-F238E27FC236}">
                          <a16:creationId xmlns:a16="http://schemas.microsoft.com/office/drawing/2014/main" id="{A0095D0A-BADF-4593-87A5-A23563D3A77B}"/>
                        </a:ext>
                      </a:extLst>
                    </p:cNvPr>
                    <p:cNvCxnSpPr>
                      <a:cxnSpLocks/>
                      <a:stCxn id="319" idx="3"/>
                      <a:endCxn id="318" idx="5"/>
                    </p:cNvCxnSpPr>
                    <p:nvPr/>
                  </p:nvCxnSpPr>
                  <p:spPr>
                    <a:xfrm flipH="1">
                      <a:off x="5814915" y="2199102"/>
                      <a:ext cx="1028162" cy="732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6" name="Straight Arrow Connector 325">
                      <a:extLst>
                        <a:ext uri="{FF2B5EF4-FFF2-40B4-BE49-F238E27FC236}">
                          <a16:creationId xmlns:a16="http://schemas.microsoft.com/office/drawing/2014/main" id="{AE3474DD-84DF-4416-90DB-1D350139E837}"/>
                        </a:ext>
                      </a:extLst>
                    </p:cNvPr>
                    <p:cNvCxnSpPr>
                      <a:cxnSpLocks/>
                      <a:stCxn id="318" idx="7"/>
                      <a:endCxn id="319" idx="1"/>
                    </p:cNvCxnSpPr>
                    <p:nvPr/>
                  </p:nvCxnSpPr>
                  <p:spPr>
                    <a:xfrm flipV="1">
                      <a:off x="5814915" y="2112062"/>
                      <a:ext cx="1028162" cy="732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7" name="Straight Arrow Connector 326">
                      <a:extLst>
                        <a:ext uri="{FF2B5EF4-FFF2-40B4-BE49-F238E27FC236}">
                          <a16:creationId xmlns:a16="http://schemas.microsoft.com/office/drawing/2014/main" id="{3B8128CF-FB3D-45E1-8502-A2208ABD1280}"/>
                        </a:ext>
                      </a:extLst>
                    </p:cNvPr>
                    <p:cNvCxnSpPr>
                      <a:cxnSpLocks/>
                      <a:stCxn id="319" idx="7"/>
                      <a:endCxn id="320" idx="1"/>
                    </p:cNvCxnSpPr>
                    <p:nvPr/>
                  </p:nvCxnSpPr>
                  <p:spPr>
                    <a:xfrm>
                      <a:off x="6954984" y="2112062"/>
                      <a:ext cx="732153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8" name="Straight Arrow Connector 327">
                      <a:extLst>
                        <a:ext uri="{FF2B5EF4-FFF2-40B4-BE49-F238E27FC236}">
                          <a16:creationId xmlns:a16="http://schemas.microsoft.com/office/drawing/2014/main" id="{1D7A0B54-BF75-4250-AF73-3EAF86E18A4A}"/>
                        </a:ext>
                      </a:extLst>
                    </p:cNvPr>
                    <p:cNvCxnSpPr>
                      <a:cxnSpLocks/>
                      <a:stCxn id="320" idx="7"/>
                      <a:endCxn id="321" idx="1"/>
                    </p:cNvCxnSpPr>
                    <p:nvPr/>
                  </p:nvCxnSpPr>
                  <p:spPr>
                    <a:xfrm flipV="1">
                      <a:off x="7799044" y="2112062"/>
                      <a:ext cx="754136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9" name="Straight Arrow Connector 328">
                      <a:extLst>
                        <a:ext uri="{FF2B5EF4-FFF2-40B4-BE49-F238E27FC236}">
                          <a16:creationId xmlns:a16="http://schemas.microsoft.com/office/drawing/2014/main" id="{40974624-0A5E-4F23-AC93-05AB6572B239}"/>
                        </a:ext>
                      </a:extLst>
                    </p:cNvPr>
                    <p:cNvCxnSpPr>
                      <a:cxnSpLocks/>
                      <a:stCxn id="321" idx="7"/>
                      <a:endCxn id="322" idx="1"/>
                    </p:cNvCxnSpPr>
                    <p:nvPr/>
                  </p:nvCxnSpPr>
                  <p:spPr>
                    <a:xfrm>
                      <a:off x="8665088" y="2112062"/>
                      <a:ext cx="775995" cy="2639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0" name="Straight Arrow Connector 329">
                      <a:extLst>
                        <a:ext uri="{FF2B5EF4-FFF2-40B4-BE49-F238E27FC236}">
                          <a16:creationId xmlns:a16="http://schemas.microsoft.com/office/drawing/2014/main" id="{FF654A77-B38B-4DD1-A45D-5F0F0BB448A8}"/>
                        </a:ext>
                      </a:extLst>
                    </p:cNvPr>
                    <p:cNvCxnSpPr>
                      <a:cxnSpLocks/>
                      <a:stCxn id="322" idx="7"/>
                      <a:endCxn id="323" idx="1"/>
                    </p:cNvCxnSpPr>
                    <p:nvPr/>
                  </p:nvCxnSpPr>
                  <p:spPr>
                    <a:xfrm flipV="1">
                      <a:off x="9552991" y="2088709"/>
                      <a:ext cx="805494" cy="25991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1" name="Straight Arrow Connector 330">
                      <a:extLst>
                        <a:ext uri="{FF2B5EF4-FFF2-40B4-BE49-F238E27FC236}">
                          <a16:creationId xmlns:a16="http://schemas.microsoft.com/office/drawing/2014/main" id="{934CA560-655E-41DD-8032-8544F5729B42}"/>
                        </a:ext>
                      </a:extLst>
                    </p:cNvPr>
                    <p:cNvCxnSpPr>
                      <a:cxnSpLocks/>
                      <a:stCxn id="323" idx="7"/>
                      <a:endCxn id="324" idx="1"/>
                    </p:cNvCxnSpPr>
                    <p:nvPr/>
                  </p:nvCxnSpPr>
                  <p:spPr>
                    <a:xfrm>
                      <a:off x="10442434" y="2088709"/>
                      <a:ext cx="1126385" cy="23352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2" name="Straight Arrow Connector 331">
                      <a:extLst>
                        <a:ext uri="{FF2B5EF4-FFF2-40B4-BE49-F238E27FC236}">
                          <a16:creationId xmlns:a16="http://schemas.microsoft.com/office/drawing/2014/main" id="{4896C4F3-4C66-4207-A4C4-DFABA785CDF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947791" y="2188844"/>
                      <a:ext cx="732153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3" name="Straight Arrow Connector 332">
                      <a:extLst>
                        <a:ext uri="{FF2B5EF4-FFF2-40B4-BE49-F238E27FC236}">
                          <a16:creationId xmlns:a16="http://schemas.microsoft.com/office/drawing/2014/main" id="{597EB6E8-3124-42FD-8FE8-C751C970CC0F}"/>
                        </a:ext>
                      </a:extLst>
                    </p:cNvPr>
                    <p:cNvCxnSpPr>
                      <a:cxnSpLocks/>
                      <a:stCxn id="321" idx="3"/>
                      <a:endCxn id="320" idx="5"/>
                    </p:cNvCxnSpPr>
                    <p:nvPr/>
                  </p:nvCxnSpPr>
                  <p:spPr>
                    <a:xfrm flipH="1">
                      <a:off x="7799044" y="2199102"/>
                      <a:ext cx="754136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4" name="Straight Arrow Connector 333">
                      <a:extLst>
                        <a:ext uri="{FF2B5EF4-FFF2-40B4-BE49-F238E27FC236}">
                          <a16:creationId xmlns:a16="http://schemas.microsoft.com/office/drawing/2014/main" id="{A09ABC00-8ABE-4C5F-8A85-67AF0F76335C}"/>
                        </a:ext>
                      </a:extLst>
                    </p:cNvPr>
                    <p:cNvCxnSpPr>
                      <a:cxnSpLocks/>
                      <a:stCxn id="322" idx="3"/>
                      <a:endCxn id="321" idx="5"/>
                    </p:cNvCxnSpPr>
                    <p:nvPr/>
                  </p:nvCxnSpPr>
                  <p:spPr>
                    <a:xfrm flipH="1" flipV="1">
                      <a:off x="8665088" y="2199102"/>
                      <a:ext cx="775995" cy="2639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5" name="Straight Arrow Connector 334">
                      <a:extLst>
                        <a:ext uri="{FF2B5EF4-FFF2-40B4-BE49-F238E27FC236}">
                          <a16:creationId xmlns:a16="http://schemas.microsoft.com/office/drawing/2014/main" id="{18D66FEF-B4D9-4E24-9B3F-3B4E42795147}"/>
                        </a:ext>
                      </a:extLst>
                    </p:cNvPr>
                    <p:cNvCxnSpPr>
                      <a:cxnSpLocks/>
                      <a:stCxn id="323" idx="3"/>
                      <a:endCxn id="322" idx="4"/>
                    </p:cNvCxnSpPr>
                    <p:nvPr/>
                  </p:nvCxnSpPr>
                  <p:spPr>
                    <a:xfrm flipH="1">
                      <a:off x="9497037" y="2201165"/>
                      <a:ext cx="861448" cy="18602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6" name="Straight Arrow Connector 335">
                      <a:extLst>
                        <a:ext uri="{FF2B5EF4-FFF2-40B4-BE49-F238E27FC236}">
                          <a16:creationId xmlns:a16="http://schemas.microsoft.com/office/drawing/2014/main" id="{FC88BA10-BDDE-40CE-9D95-9135C3AB566F}"/>
                        </a:ext>
                      </a:extLst>
                    </p:cNvPr>
                    <p:cNvCxnSpPr>
                      <a:cxnSpLocks/>
                      <a:stCxn id="324" idx="3"/>
                      <a:endCxn id="323" idx="4"/>
                    </p:cNvCxnSpPr>
                    <p:nvPr/>
                  </p:nvCxnSpPr>
                  <p:spPr>
                    <a:xfrm flipH="1">
                      <a:off x="10400459" y="2199102"/>
                      <a:ext cx="1168360" cy="2535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00" name="Group 299">
                    <a:extLst>
                      <a:ext uri="{FF2B5EF4-FFF2-40B4-BE49-F238E27FC236}">
                        <a16:creationId xmlns:a16="http://schemas.microsoft.com/office/drawing/2014/main" id="{1AA86637-3CED-4076-BC6D-B666B012E922}"/>
                      </a:ext>
                    </a:extLst>
                  </p:cNvPr>
                  <p:cNvGrpSpPr/>
                  <p:nvPr/>
                </p:nvGrpSpPr>
                <p:grpSpPr>
                  <a:xfrm>
                    <a:off x="6819899" y="2179681"/>
                    <a:ext cx="652229" cy="2270111"/>
                    <a:chOff x="6819899" y="2179681"/>
                    <a:chExt cx="652229" cy="2270111"/>
                  </a:xfrm>
                  <a:grpFill/>
                </p:grpSpPr>
                <p:sp>
                  <p:nvSpPr>
                    <p:cNvPr id="310" name="Flowchart: Connector 309">
                      <a:extLst>
                        <a:ext uri="{FF2B5EF4-FFF2-40B4-BE49-F238E27FC236}">
                          <a16:creationId xmlns:a16="http://schemas.microsoft.com/office/drawing/2014/main" id="{416ADB54-3CC5-4CEC-873A-46345DD007A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9899" y="3248758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11" name="Flowchart: Connector 310">
                      <a:extLst>
                        <a:ext uri="{FF2B5EF4-FFF2-40B4-BE49-F238E27FC236}">
                          <a16:creationId xmlns:a16="http://schemas.microsoft.com/office/drawing/2014/main" id="{A079072C-6677-4721-B38A-CFDEE941263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313867" y="3257551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cxnSp>
                  <p:nvCxnSpPr>
                    <p:cNvPr id="312" name="Straight Arrow Connector 311">
                      <a:extLst>
                        <a:ext uri="{FF2B5EF4-FFF2-40B4-BE49-F238E27FC236}">
                          <a16:creationId xmlns:a16="http://schemas.microsoft.com/office/drawing/2014/main" id="{69331A80-C6F4-4ED3-AB5D-5E553089D991}"/>
                        </a:ext>
                      </a:extLst>
                    </p:cNvPr>
                    <p:cNvCxnSpPr>
                      <a:cxnSpLocks/>
                      <a:stCxn id="338" idx="3"/>
                      <a:endCxn id="310" idx="1"/>
                    </p:cNvCxnSpPr>
                    <p:nvPr/>
                  </p:nvCxnSpPr>
                  <p:spPr>
                    <a:xfrm flipH="1">
                      <a:off x="6843076" y="2179681"/>
                      <a:ext cx="1" cy="108710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3" name="Straight Arrow Connector 312">
                      <a:extLst>
                        <a:ext uri="{FF2B5EF4-FFF2-40B4-BE49-F238E27FC236}">
                          <a16:creationId xmlns:a16="http://schemas.microsoft.com/office/drawing/2014/main" id="{9EE35C36-D9C5-44E9-B4E5-FB172815303D}"/>
                        </a:ext>
                      </a:extLst>
                    </p:cNvPr>
                    <p:cNvCxnSpPr>
                      <a:cxnSpLocks/>
                      <a:stCxn id="310" idx="3"/>
                      <a:endCxn id="319" idx="1"/>
                    </p:cNvCxnSpPr>
                    <p:nvPr/>
                  </p:nvCxnSpPr>
                  <p:spPr>
                    <a:xfrm>
                      <a:off x="6843076" y="3353824"/>
                      <a:ext cx="1" cy="109596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4" name="Straight Arrow Connector 313">
                      <a:extLst>
                        <a:ext uri="{FF2B5EF4-FFF2-40B4-BE49-F238E27FC236}">
                          <a16:creationId xmlns:a16="http://schemas.microsoft.com/office/drawing/2014/main" id="{9322EEE7-BE5E-4F9A-AE9C-1287B213F24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938131" y="2181075"/>
                      <a:ext cx="1" cy="1067682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5" name="Straight Arrow Connector 314">
                      <a:extLst>
                        <a:ext uri="{FF2B5EF4-FFF2-40B4-BE49-F238E27FC236}">
                          <a16:creationId xmlns:a16="http://schemas.microsoft.com/office/drawing/2014/main" id="{D562A936-B0D2-46F3-B3AB-14261964C2F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925406" y="3371850"/>
                      <a:ext cx="1" cy="105991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6" name="Straight Arrow Connector 315">
                      <a:extLst>
                        <a:ext uri="{FF2B5EF4-FFF2-40B4-BE49-F238E27FC236}">
                          <a16:creationId xmlns:a16="http://schemas.microsoft.com/office/drawing/2014/main" id="{F9E4DAB3-1E93-4DD7-B792-FD9061607B9E}"/>
                        </a:ext>
                      </a:extLst>
                    </p:cNvPr>
                    <p:cNvCxnSpPr>
                      <a:cxnSpLocks/>
                      <a:stCxn id="311" idx="4"/>
                      <a:endCxn id="310" idx="4"/>
                    </p:cNvCxnSpPr>
                    <p:nvPr/>
                  </p:nvCxnSpPr>
                  <p:spPr>
                    <a:xfrm flipH="1" flipV="1">
                      <a:off x="6899030" y="3371850"/>
                      <a:ext cx="493968" cy="879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7" name="Straight Arrow Connector 316">
                      <a:extLst>
                        <a:ext uri="{FF2B5EF4-FFF2-40B4-BE49-F238E27FC236}">
                          <a16:creationId xmlns:a16="http://schemas.microsoft.com/office/drawing/2014/main" id="{355CAC44-769B-4E04-8313-E785D3DF396D}"/>
                        </a:ext>
                      </a:extLst>
                    </p:cNvPr>
                    <p:cNvCxnSpPr>
                      <a:cxnSpLocks/>
                      <a:stCxn id="310" idx="7"/>
                      <a:endCxn id="311" idx="0"/>
                    </p:cNvCxnSpPr>
                    <p:nvPr/>
                  </p:nvCxnSpPr>
                  <p:spPr>
                    <a:xfrm flipV="1">
                      <a:off x="6954983" y="3257551"/>
                      <a:ext cx="438015" cy="923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01" name="Group 300">
                    <a:extLst>
                      <a:ext uri="{FF2B5EF4-FFF2-40B4-BE49-F238E27FC236}">
                        <a16:creationId xmlns:a16="http://schemas.microsoft.com/office/drawing/2014/main" id="{87E253F5-C712-4944-A252-B3EAC7B88066}"/>
                      </a:ext>
                    </a:extLst>
                  </p:cNvPr>
                  <p:cNvGrpSpPr/>
                  <p:nvPr/>
                </p:nvGrpSpPr>
                <p:grpSpPr>
                  <a:xfrm>
                    <a:off x="10330706" y="2156395"/>
                    <a:ext cx="652229" cy="2270111"/>
                    <a:chOff x="6819899" y="2179681"/>
                    <a:chExt cx="652229" cy="2270111"/>
                  </a:xfrm>
                  <a:grpFill/>
                </p:grpSpPr>
                <p:sp>
                  <p:nvSpPr>
                    <p:cNvPr id="302" name="Flowchart: Connector 301">
                      <a:extLst>
                        <a:ext uri="{FF2B5EF4-FFF2-40B4-BE49-F238E27FC236}">
                          <a16:creationId xmlns:a16="http://schemas.microsoft.com/office/drawing/2014/main" id="{24666FE6-2458-4CB8-B6F3-30F693B1D96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9899" y="3248758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03" name="Flowchart: Connector 302">
                      <a:extLst>
                        <a:ext uri="{FF2B5EF4-FFF2-40B4-BE49-F238E27FC236}">
                          <a16:creationId xmlns:a16="http://schemas.microsoft.com/office/drawing/2014/main" id="{85AE83C5-5FD0-4738-BF13-00173247DF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313867" y="3257551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cxnSp>
                  <p:nvCxnSpPr>
                    <p:cNvPr id="304" name="Straight Arrow Connector 303">
                      <a:extLst>
                        <a:ext uri="{FF2B5EF4-FFF2-40B4-BE49-F238E27FC236}">
                          <a16:creationId xmlns:a16="http://schemas.microsoft.com/office/drawing/2014/main" id="{B6F93A10-2A08-4036-B5FD-98C7985F544C}"/>
                        </a:ext>
                      </a:extLst>
                    </p:cNvPr>
                    <p:cNvCxnSpPr>
                      <a:cxnSpLocks/>
                      <a:endCxn id="302" idx="1"/>
                    </p:cNvCxnSpPr>
                    <p:nvPr/>
                  </p:nvCxnSpPr>
                  <p:spPr>
                    <a:xfrm flipH="1">
                      <a:off x="6843076" y="2179681"/>
                      <a:ext cx="1" cy="108710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5" name="Straight Arrow Connector 304">
                      <a:extLst>
                        <a:ext uri="{FF2B5EF4-FFF2-40B4-BE49-F238E27FC236}">
                          <a16:creationId xmlns:a16="http://schemas.microsoft.com/office/drawing/2014/main" id="{9C0C5AAD-4B93-4F0C-B559-6FFCA8DD89AA}"/>
                        </a:ext>
                      </a:extLst>
                    </p:cNvPr>
                    <p:cNvCxnSpPr>
                      <a:cxnSpLocks/>
                      <a:stCxn id="302" idx="3"/>
                    </p:cNvCxnSpPr>
                    <p:nvPr/>
                  </p:nvCxnSpPr>
                  <p:spPr>
                    <a:xfrm>
                      <a:off x="6843076" y="3353824"/>
                      <a:ext cx="1" cy="109596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6" name="Straight Arrow Connector 305">
                      <a:extLst>
                        <a:ext uri="{FF2B5EF4-FFF2-40B4-BE49-F238E27FC236}">
                          <a16:creationId xmlns:a16="http://schemas.microsoft.com/office/drawing/2014/main" id="{CEF908DD-BD8B-4129-96FE-276E5B0C75D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938131" y="2181075"/>
                      <a:ext cx="1" cy="1067682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7" name="Straight Arrow Connector 306">
                      <a:extLst>
                        <a:ext uri="{FF2B5EF4-FFF2-40B4-BE49-F238E27FC236}">
                          <a16:creationId xmlns:a16="http://schemas.microsoft.com/office/drawing/2014/main" id="{B1B35007-4163-4C79-93AD-8729D2A0E57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925406" y="3371850"/>
                      <a:ext cx="1" cy="105991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8" name="Straight Arrow Connector 307">
                      <a:extLst>
                        <a:ext uri="{FF2B5EF4-FFF2-40B4-BE49-F238E27FC236}">
                          <a16:creationId xmlns:a16="http://schemas.microsoft.com/office/drawing/2014/main" id="{55365671-A803-4AFC-A62E-C3B9B71B0E66}"/>
                        </a:ext>
                      </a:extLst>
                    </p:cNvPr>
                    <p:cNvCxnSpPr>
                      <a:cxnSpLocks/>
                      <a:stCxn id="303" idx="4"/>
                      <a:endCxn id="302" idx="4"/>
                    </p:cNvCxnSpPr>
                    <p:nvPr/>
                  </p:nvCxnSpPr>
                  <p:spPr>
                    <a:xfrm flipH="1" flipV="1">
                      <a:off x="6899030" y="3371850"/>
                      <a:ext cx="493968" cy="879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9" name="Straight Arrow Connector 308">
                      <a:extLst>
                        <a:ext uri="{FF2B5EF4-FFF2-40B4-BE49-F238E27FC236}">
                          <a16:creationId xmlns:a16="http://schemas.microsoft.com/office/drawing/2014/main" id="{C8D79860-0D17-4D0F-80F0-CFEC8BEF1C5D}"/>
                        </a:ext>
                      </a:extLst>
                    </p:cNvPr>
                    <p:cNvCxnSpPr>
                      <a:cxnSpLocks/>
                      <a:stCxn id="302" idx="7"/>
                      <a:endCxn id="303" idx="0"/>
                    </p:cNvCxnSpPr>
                    <p:nvPr/>
                  </p:nvCxnSpPr>
                  <p:spPr>
                    <a:xfrm flipV="1">
                      <a:off x="6954983" y="3257551"/>
                      <a:ext cx="438015" cy="923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74" name="Group 273">
                  <a:extLst>
                    <a:ext uri="{FF2B5EF4-FFF2-40B4-BE49-F238E27FC236}">
                      <a16:creationId xmlns:a16="http://schemas.microsoft.com/office/drawing/2014/main" id="{6D2BB23D-D197-4F2A-9DD9-7F6E73831935}"/>
                    </a:ext>
                  </a:extLst>
                </p:cNvPr>
                <p:cNvGrpSpPr/>
                <p:nvPr/>
              </p:nvGrpSpPr>
              <p:grpSpPr>
                <a:xfrm>
                  <a:off x="7813428" y="4283435"/>
                  <a:ext cx="158261" cy="509954"/>
                  <a:chOff x="7813428" y="4283435"/>
                  <a:chExt cx="158261" cy="509954"/>
                </a:xfrm>
                <a:grpFill/>
              </p:grpSpPr>
              <p:sp>
                <p:nvSpPr>
                  <p:cNvPr id="295" name="Flowchart: Connector 294">
                    <a:extLst>
                      <a:ext uri="{FF2B5EF4-FFF2-40B4-BE49-F238E27FC236}">
                        <a16:creationId xmlns:a16="http://schemas.microsoft.com/office/drawing/2014/main" id="{21AAA98F-AC34-4A21-8BAE-026B5E7FA178}"/>
                      </a:ext>
                    </a:extLst>
                  </p:cNvPr>
                  <p:cNvSpPr/>
                  <p:nvPr/>
                </p:nvSpPr>
                <p:spPr>
                  <a:xfrm>
                    <a:off x="7813428" y="4283435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296" name="Straight Arrow Connector 295">
                    <a:extLst>
                      <a:ext uri="{FF2B5EF4-FFF2-40B4-BE49-F238E27FC236}">
                        <a16:creationId xmlns:a16="http://schemas.microsoft.com/office/drawing/2014/main" id="{3E6B5820-9896-49D7-A33E-61D6C62B7B0D}"/>
                      </a:ext>
                    </a:extLst>
                  </p:cNvPr>
                  <p:cNvCxnSpPr>
                    <a:cxnSpLocks/>
                    <a:stCxn id="295" idx="2"/>
                    <a:endCxn id="320" idx="1"/>
                  </p:cNvCxnSpPr>
                  <p:nvPr/>
                </p:nvCxnSpPr>
                <p:spPr>
                  <a:xfrm>
                    <a:off x="7813428" y="4344981"/>
                    <a:ext cx="23178" cy="44840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7" name="Straight Arrow Connector 296">
                    <a:extLst>
                      <a:ext uri="{FF2B5EF4-FFF2-40B4-BE49-F238E27FC236}">
                        <a16:creationId xmlns:a16="http://schemas.microsoft.com/office/drawing/2014/main" id="{D8BE7A4A-7788-4039-91DE-D81E0AB1111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918935" y="4406527"/>
                    <a:ext cx="1" cy="36883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5" name="Group 274">
                  <a:extLst>
                    <a:ext uri="{FF2B5EF4-FFF2-40B4-BE49-F238E27FC236}">
                      <a16:creationId xmlns:a16="http://schemas.microsoft.com/office/drawing/2014/main" id="{D2DDE56F-05F8-4BBE-847F-EA5F775F553C}"/>
                    </a:ext>
                  </a:extLst>
                </p:cNvPr>
                <p:cNvGrpSpPr/>
                <p:nvPr/>
              </p:nvGrpSpPr>
              <p:grpSpPr>
                <a:xfrm>
                  <a:off x="9583749" y="4242565"/>
                  <a:ext cx="158261" cy="509954"/>
                  <a:chOff x="7813428" y="4283435"/>
                  <a:chExt cx="158261" cy="509954"/>
                </a:xfrm>
                <a:grpFill/>
              </p:grpSpPr>
              <p:sp>
                <p:nvSpPr>
                  <p:cNvPr id="292" name="Flowchart: Connector 291">
                    <a:extLst>
                      <a:ext uri="{FF2B5EF4-FFF2-40B4-BE49-F238E27FC236}">
                        <a16:creationId xmlns:a16="http://schemas.microsoft.com/office/drawing/2014/main" id="{B512913A-D051-4974-9E64-4D99360E6D70}"/>
                      </a:ext>
                    </a:extLst>
                  </p:cNvPr>
                  <p:cNvSpPr/>
                  <p:nvPr/>
                </p:nvSpPr>
                <p:spPr>
                  <a:xfrm>
                    <a:off x="7813428" y="4283435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293" name="Straight Arrow Connector 292">
                    <a:extLst>
                      <a:ext uri="{FF2B5EF4-FFF2-40B4-BE49-F238E27FC236}">
                        <a16:creationId xmlns:a16="http://schemas.microsoft.com/office/drawing/2014/main" id="{59332B47-1588-4B72-804A-E55DA9B9BA53}"/>
                      </a:ext>
                    </a:extLst>
                  </p:cNvPr>
                  <p:cNvCxnSpPr>
                    <a:cxnSpLocks/>
                    <a:stCxn id="292" idx="2"/>
                  </p:cNvCxnSpPr>
                  <p:nvPr/>
                </p:nvCxnSpPr>
                <p:spPr>
                  <a:xfrm>
                    <a:off x="7813428" y="4344981"/>
                    <a:ext cx="23178" cy="44840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4" name="Straight Arrow Connector 293">
                    <a:extLst>
                      <a:ext uri="{FF2B5EF4-FFF2-40B4-BE49-F238E27FC236}">
                        <a16:creationId xmlns:a16="http://schemas.microsoft.com/office/drawing/2014/main" id="{12A79DB8-E850-46DA-BECD-E7808E6AD33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918935" y="4406527"/>
                    <a:ext cx="1" cy="36883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6" name="Group 275">
                  <a:extLst>
                    <a:ext uri="{FF2B5EF4-FFF2-40B4-BE49-F238E27FC236}">
                      <a16:creationId xmlns:a16="http://schemas.microsoft.com/office/drawing/2014/main" id="{7BE19D65-32D3-4F03-85F0-3ABE0F7EE3C0}"/>
                    </a:ext>
                  </a:extLst>
                </p:cNvPr>
                <p:cNvGrpSpPr/>
                <p:nvPr/>
              </p:nvGrpSpPr>
              <p:grpSpPr>
                <a:xfrm>
                  <a:off x="7815424" y="1909397"/>
                  <a:ext cx="158261" cy="509954"/>
                  <a:chOff x="7813428" y="4283435"/>
                  <a:chExt cx="158261" cy="509954"/>
                </a:xfrm>
                <a:grpFill/>
              </p:grpSpPr>
              <p:sp>
                <p:nvSpPr>
                  <p:cNvPr id="289" name="Flowchart: Connector 288">
                    <a:extLst>
                      <a:ext uri="{FF2B5EF4-FFF2-40B4-BE49-F238E27FC236}">
                        <a16:creationId xmlns:a16="http://schemas.microsoft.com/office/drawing/2014/main" id="{0FB53DAC-D163-42A2-BC56-7173A3206F06}"/>
                      </a:ext>
                    </a:extLst>
                  </p:cNvPr>
                  <p:cNvSpPr/>
                  <p:nvPr/>
                </p:nvSpPr>
                <p:spPr>
                  <a:xfrm>
                    <a:off x="7813428" y="4283435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290" name="Straight Arrow Connector 289">
                    <a:extLst>
                      <a:ext uri="{FF2B5EF4-FFF2-40B4-BE49-F238E27FC236}">
                        <a16:creationId xmlns:a16="http://schemas.microsoft.com/office/drawing/2014/main" id="{087BD739-785D-488B-95CD-E1FEC1AB267E}"/>
                      </a:ext>
                    </a:extLst>
                  </p:cNvPr>
                  <p:cNvCxnSpPr>
                    <a:cxnSpLocks/>
                    <a:stCxn id="289" idx="2"/>
                  </p:cNvCxnSpPr>
                  <p:nvPr/>
                </p:nvCxnSpPr>
                <p:spPr>
                  <a:xfrm>
                    <a:off x="7813428" y="4344981"/>
                    <a:ext cx="23178" cy="44840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1" name="Straight Arrow Connector 290">
                    <a:extLst>
                      <a:ext uri="{FF2B5EF4-FFF2-40B4-BE49-F238E27FC236}">
                        <a16:creationId xmlns:a16="http://schemas.microsoft.com/office/drawing/2014/main" id="{6202B542-8C30-4F54-8F73-172FA1ED5A2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918935" y="4406527"/>
                    <a:ext cx="1" cy="36883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7" name="Group 276">
                  <a:extLst>
                    <a:ext uri="{FF2B5EF4-FFF2-40B4-BE49-F238E27FC236}">
                      <a16:creationId xmlns:a16="http://schemas.microsoft.com/office/drawing/2014/main" id="{CB2055F0-268E-4B22-BA6A-B440AC7BC738}"/>
                    </a:ext>
                  </a:extLst>
                </p:cNvPr>
                <p:cNvGrpSpPr/>
                <p:nvPr/>
              </p:nvGrpSpPr>
              <p:grpSpPr>
                <a:xfrm>
                  <a:off x="9583748" y="1877927"/>
                  <a:ext cx="158261" cy="509954"/>
                  <a:chOff x="7813428" y="4283435"/>
                  <a:chExt cx="158261" cy="509954"/>
                </a:xfrm>
                <a:grpFill/>
              </p:grpSpPr>
              <p:sp>
                <p:nvSpPr>
                  <p:cNvPr id="286" name="Flowchart: Connector 285">
                    <a:extLst>
                      <a:ext uri="{FF2B5EF4-FFF2-40B4-BE49-F238E27FC236}">
                        <a16:creationId xmlns:a16="http://schemas.microsoft.com/office/drawing/2014/main" id="{053F4772-15B5-479E-8489-668DF09802AC}"/>
                      </a:ext>
                    </a:extLst>
                  </p:cNvPr>
                  <p:cNvSpPr/>
                  <p:nvPr/>
                </p:nvSpPr>
                <p:spPr>
                  <a:xfrm>
                    <a:off x="7813428" y="4283435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287" name="Straight Arrow Connector 286">
                    <a:extLst>
                      <a:ext uri="{FF2B5EF4-FFF2-40B4-BE49-F238E27FC236}">
                        <a16:creationId xmlns:a16="http://schemas.microsoft.com/office/drawing/2014/main" id="{1E9FD1F6-7BA3-4CF5-AB5D-F5CF395A8BB3}"/>
                      </a:ext>
                    </a:extLst>
                  </p:cNvPr>
                  <p:cNvCxnSpPr>
                    <a:cxnSpLocks/>
                    <a:stCxn id="286" idx="2"/>
                  </p:cNvCxnSpPr>
                  <p:nvPr/>
                </p:nvCxnSpPr>
                <p:spPr>
                  <a:xfrm>
                    <a:off x="7813428" y="4344981"/>
                    <a:ext cx="23178" cy="44840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8" name="Straight Arrow Connector 287">
                    <a:extLst>
                      <a:ext uri="{FF2B5EF4-FFF2-40B4-BE49-F238E27FC236}">
                        <a16:creationId xmlns:a16="http://schemas.microsoft.com/office/drawing/2014/main" id="{639CFE1B-B3FB-457C-AB0B-FBB7834430C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918935" y="4406527"/>
                    <a:ext cx="1" cy="36883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8" name="Group 277">
                  <a:extLst>
                    <a:ext uri="{FF2B5EF4-FFF2-40B4-BE49-F238E27FC236}">
                      <a16:creationId xmlns:a16="http://schemas.microsoft.com/office/drawing/2014/main" id="{5B2154B4-74C0-4073-8C74-386F3B66682E}"/>
                    </a:ext>
                  </a:extLst>
                </p:cNvPr>
                <p:cNvGrpSpPr/>
                <p:nvPr/>
              </p:nvGrpSpPr>
              <p:grpSpPr>
                <a:xfrm>
                  <a:off x="8675207" y="1205086"/>
                  <a:ext cx="158261" cy="1222360"/>
                  <a:chOff x="8675207" y="1205086"/>
                  <a:chExt cx="158261" cy="1222360"/>
                </a:xfrm>
                <a:grpFill/>
              </p:grpSpPr>
              <p:sp>
                <p:nvSpPr>
                  <p:cNvPr id="283" name="Flowchart: Connector 282">
                    <a:extLst>
                      <a:ext uri="{FF2B5EF4-FFF2-40B4-BE49-F238E27FC236}">
                        <a16:creationId xmlns:a16="http://schemas.microsoft.com/office/drawing/2014/main" id="{1E8EAA12-47B4-4455-BB45-1B7D20084D25}"/>
                      </a:ext>
                    </a:extLst>
                  </p:cNvPr>
                  <p:cNvSpPr/>
                  <p:nvPr/>
                </p:nvSpPr>
                <p:spPr>
                  <a:xfrm>
                    <a:off x="8675207" y="1205086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284" name="Straight Arrow Connector 283">
                    <a:extLst>
                      <a:ext uri="{FF2B5EF4-FFF2-40B4-BE49-F238E27FC236}">
                        <a16:creationId xmlns:a16="http://schemas.microsoft.com/office/drawing/2014/main" id="{1EEC3C57-7AC4-416F-A7EE-DF0500B789CE}"/>
                      </a:ext>
                    </a:extLst>
                  </p:cNvPr>
                  <p:cNvCxnSpPr>
                    <a:cxnSpLocks/>
                    <a:stCxn id="283" idx="3"/>
                  </p:cNvCxnSpPr>
                  <p:nvPr/>
                </p:nvCxnSpPr>
                <p:spPr>
                  <a:xfrm>
                    <a:off x="8698384" y="1310152"/>
                    <a:ext cx="1194" cy="111729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5" name="Straight Arrow Connector 284">
                    <a:extLst>
                      <a:ext uri="{FF2B5EF4-FFF2-40B4-BE49-F238E27FC236}">
                        <a16:creationId xmlns:a16="http://schemas.microsoft.com/office/drawing/2014/main" id="{06FAD6E9-03F9-4268-9718-2A60535B0EF9}"/>
                      </a:ext>
                    </a:extLst>
                  </p:cNvPr>
                  <p:cNvCxnSpPr>
                    <a:cxnSpLocks/>
                    <a:endCxn id="283" idx="5"/>
                  </p:cNvCxnSpPr>
                  <p:nvPr/>
                </p:nvCxnSpPr>
                <p:spPr>
                  <a:xfrm flipV="1">
                    <a:off x="8783904" y="1310152"/>
                    <a:ext cx="26387" cy="1072230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9" name="Group 278">
                  <a:extLst>
                    <a:ext uri="{FF2B5EF4-FFF2-40B4-BE49-F238E27FC236}">
                      <a16:creationId xmlns:a16="http://schemas.microsoft.com/office/drawing/2014/main" id="{0D245A81-0B19-45B6-830B-AA2A06701E88}"/>
                    </a:ext>
                  </a:extLst>
                </p:cNvPr>
                <p:cNvGrpSpPr/>
                <p:nvPr/>
              </p:nvGrpSpPr>
              <p:grpSpPr>
                <a:xfrm rot="10800000">
                  <a:off x="8663488" y="4870171"/>
                  <a:ext cx="158261" cy="1222360"/>
                  <a:chOff x="8675207" y="1205086"/>
                  <a:chExt cx="158261" cy="1222360"/>
                </a:xfrm>
                <a:grpFill/>
              </p:grpSpPr>
              <p:sp>
                <p:nvSpPr>
                  <p:cNvPr id="280" name="Flowchart: Connector 279">
                    <a:extLst>
                      <a:ext uri="{FF2B5EF4-FFF2-40B4-BE49-F238E27FC236}">
                        <a16:creationId xmlns:a16="http://schemas.microsoft.com/office/drawing/2014/main" id="{62B55D48-1FED-4AE0-8CD3-2F2EC14F22B4}"/>
                      </a:ext>
                    </a:extLst>
                  </p:cNvPr>
                  <p:cNvSpPr/>
                  <p:nvPr/>
                </p:nvSpPr>
                <p:spPr>
                  <a:xfrm>
                    <a:off x="8675207" y="1205086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281" name="Straight Arrow Connector 280">
                    <a:extLst>
                      <a:ext uri="{FF2B5EF4-FFF2-40B4-BE49-F238E27FC236}">
                        <a16:creationId xmlns:a16="http://schemas.microsoft.com/office/drawing/2014/main" id="{EB1F9092-E668-41EB-B42F-3D04DF4EA8F5}"/>
                      </a:ext>
                    </a:extLst>
                  </p:cNvPr>
                  <p:cNvCxnSpPr>
                    <a:cxnSpLocks/>
                    <a:stCxn id="280" idx="3"/>
                  </p:cNvCxnSpPr>
                  <p:nvPr/>
                </p:nvCxnSpPr>
                <p:spPr>
                  <a:xfrm>
                    <a:off x="8698384" y="1310152"/>
                    <a:ext cx="1194" cy="111729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2" name="Straight Arrow Connector 281">
                    <a:extLst>
                      <a:ext uri="{FF2B5EF4-FFF2-40B4-BE49-F238E27FC236}">
                        <a16:creationId xmlns:a16="http://schemas.microsoft.com/office/drawing/2014/main" id="{75F7FF08-2A86-4559-84ED-61F9DB2B9F30}"/>
                      </a:ext>
                    </a:extLst>
                  </p:cNvPr>
                  <p:cNvCxnSpPr>
                    <a:cxnSpLocks/>
                    <a:endCxn id="280" idx="5"/>
                  </p:cNvCxnSpPr>
                  <p:nvPr/>
                </p:nvCxnSpPr>
                <p:spPr>
                  <a:xfrm flipV="1">
                    <a:off x="8783904" y="1310152"/>
                    <a:ext cx="26387" cy="1072230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250" name="TextBox 249">
                <a:extLst>
                  <a:ext uri="{FF2B5EF4-FFF2-40B4-BE49-F238E27FC236}">
                    <a16:creationId xmlns:a16="http://schemas.microsoft.com/office/drawing/2014/main" id="{9ED1EE20-08A6-4899-B0EA-14F4A4D6BDC3}"/>
                  </a:ext>
                </a:extLst>
              </p:cNvPr>
              <p:cNvSpPr txBox="1"/>
              <p:nvPr/>
            </p:nvSpPr>
            <p:spPr>
              <a:xfrm>
                <a:off x="3289087" y="4864786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(0 2)</a:t>
                </a:r>
              </a:p>
            </p:txBody>
          </p:sp>
          <p:sp>
            <p:nvSpPr>
              <p:cNvPr id="251" name="TextBox 250">
                <a:extLst>
                  <a:ext uri="{FF2B5EF4-FFF2-40B4-BE49-F238E27FC236}">
                    <a16:creationId xmlns:a16="http://schemas.microsoft.com/office/drawing/2014/main" id="{E5D8DEEF-6334-453F-A26C-97C84B198C3C}"/>
                  </a:ext>
                </a:extLst>
              </p:cNvPr>
              <p:cNvSpPr txBox="1"/>
              <p:nvPr/>
            </p:nvSpPr>
            <p:spPr>
              <a:xfrm>
                <a:off x="4349086" y="4852143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(2 2)</a:t>
                </a:r>
              </a:p>
            </p:txBody>
          </p:sp>
          <p:sp>
            <p:nvSpPr>
              <p:cNvPr id="252" name="TextBox 251">
                <a:extLst>
                  <a:ext uri="{FF2B5EF4-FFF2-40B4-BE49-F238E27FC236}">
                    <a16:creationId xmlns:a16="http://schemas.microsoft.com/office/drawing/2014/main" id="{33874F89-1380-46D8-A3D6-82ABBD3BF2C1}"/>
                  </a:ext>
                </a:extLst>
              </p:cNvPr>
              <p:cNvSpPr txBox="1"/>
              <p:nvPr/>
            </p:nvSpPr>
            <p:spPr>
              <a:xfrm>
                <a:off x="5202781" y="4882615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(4 2)</a:t>
                </a:r>
              </a:p>
            </p:txBody>
          </p:sp>
          <p:sp>
            <p:nvSpPr>
              <p:cNvPr id="253" name="TextBox 252">
                <a:extLst>
                  <a:ext uri="{FF2B5EF4-FFF2-40B4-BE49-F238E27FC236}">
                    <a16:creationId xmlns:a16="http://schemas.microsoft.com/office/drawing/2014/main" id="{5B63CCA8-71DF-4982-A979-089127FCBF8A}"/>
                  </a:ext>
                </a:extLst>
              </p:cNvPr>
              <p:cNvSpPr txBox="1"/>
              <p:nvPr/>
            </p:nvSpPr>
            <p:spPr>
              <a:xfrm>
                <a:off x="5983244" y="4424424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(6 2)</a:t>
                </a:r>
              </a:p>
            </p:txBody>
          </p:sp>
          <p:sp>
            <p:nvSpPr>
              <p:cNvPr id="254" name="TextBox 253">
                <a:extLst>
                  <a:ext uri="{FF2B5EF4-FFF2-40B4-BE49-F238E27FC236}">
                    <a16:creationId xmlns:a16="http://schemas.microsoft.com/office/drawing/2014/main" id="{C964B32C-12CF-427C-BB09-989A4BA958E5}"/>
                  </a:ext>
                </a:extLst>
              </p:cNvPr>
              <p:cNvSpPr txBox="1"/>
              <p:nvPr/>
            </p:nvSpPr>
            <p:spPr>
              <a:xfrm>
                <a:off x="6823096" y="4895591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(8 2)</a:t>
                </a:r>
              </a:p>
            </p:txBody>
          </p:sp>
          <p:sp>
            <p:nvSpPr>
              <p:cNvPr id="255" name="TextBox 254">
                <a:extLst>
                  <a:ext uri="{FF2B5EF4-FFF2-40B4-BE49-F238E27FC236}">
                    <a16:creationId xmlns:a16="http://schemas.microsoft.com/office/drawing/2014/main" id="{46F16AF6-E65B-4155-86DB-834494D6D338}"/>
                  </a:ext>
                </a:extLst>
              </p:cNvPr>
              <p:cNvSpPr txBox="1"/>
              <p:nvPr/>
            </p:nvSpPr>
            <p:spPr>
              <a:xfrm>
                <a:off x="7631510" y="4901584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(10 2)</a:t>
                </a:r>
              </a:p>
            </p:txBody>
          </p:sp>
          <p:sp>
            <p:nvSpPr>
              <p:cNvPr id="256" name="TextBox 255">
                <a:extLst>
                  <a:ext uri="{FF2B5EF4-FFF2-40B4-BE49-F238E27FC236}">
                    <a16:creationId xmlns:a16="http://schemas.microsoft.com/office/drawing/2014/main" id="{B65B64C3-E24B-42F1-8627-12F6ACF7D479}"/>
                  </a:ext>
                </a:extLst>
              </p:cNvPr>
              <p:cNvSpPr txBox="1"/>
              <p:nvPr/>
            </p:nvSpPr>
            <p:spPr>
              <a:xfrm>
                <a:off x="8695079" y="4873039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(12 2)</a:t>
                </a:r>
              </a:p>
            </p:txBody>
          </p:sp>
          <p:sp>
            <p:nvSpPr>
              <p:cNvPr id="257" name="TextBox 256">
                <a:extLst>
                  <a:ext uri="{FF2B5EF4-FFF2-40B4-BE49-F238E27FC236}">
                    <a16:creationId xmlns:a16="http://schemas.microsoft.com/office/drawing/2014/main" id="{9AEC150C-64E7-471D-A20D-BE283E86114A}"/>
                  </a:ext>
                </a:extLst>
              </p:cNvPr>
              <p:cNvSpPr txBox="1"/>
              <p:nvPr/>
            </p:nvSpPr>
            <p:spPr>
              <a:xfrm>
                <a:off x="5984082" y="5919133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(6 0)</a:t>
                </a:r>
              </a:p>
            </p:txBody>
          </p:sp>
          <p:sp>
            <p:nvSpPr>
              <p:cNvPr id="258" name="TextBox 257">
                <a:extLst>
                  <a:ext uri="{FF2B5EF4-FFF2-40B4-BE49-F238E27FC236}">
                    <a16:creationId xmlns:a16="http://schemas.microsoft.com/office/drawing/2014/main" id="{60EBFEFA-C6E2-46F6-A525-093DCEA65638}"/>
                  </a:ext>
                </a:extLst>
              </p:cNvPr>
              <p:cNvSpPr txBox="1"/>
              <p:nvPr/>
            </p:nvSpPr>
            <p:spPr>
              <a:xfrm>
                <a:off x="4147367" y="3615403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(2 4)</a:t>
                </a:r>
              </a:p>
            </p:txBody>
          </p:sp>
          <p:sp>
            <p:nvSpPr>
              <p:cNvPr id="259" name="TextBox 258">
                <a:extLst>
                  <a:ext uri="{FF2B5EF4-FFF2-40B4-BE49-F238E27FC236}">
                    <a16:creationId xmlns:a16="http://schemas.microsoft.com/office/drawing/2014/main" id="{0F751F10-D89F-4CFD-BD29-9595B89E3541}"/>
                  </a:ext>
                </a:extLst>
              </p:cNvPr>
              <p:cNvSpPr txBox="1"/>
              <p:nvPr/>
            </p:nvSpPr>
            <p:spPr>
              <a:xfrm>
                <a:off x="4916542" y="3319524"/>
                <a:ext cx="5100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(3 4)</a:t>
                </a:r>
              </a:p>
            </p:txBody>
          </p:sp>
          <p:sp>
            <p:nvSpPr>
              <p:cNvPr id="260" name="TextBox 259">
                <a:extLst>
                  <a:ext uri="{FF2B5EF4-FFF2-40B4-BE49-F238E27FC236}">
                    <a16:creationId xmlns:a16="http://schemas.microsoft.com/office/drawing/2014/main" id="{AE6275D2-CB0A-4960-A0D5-D880A3EE230C}"/>
                  </a:ext>
                </a:extLst>
              </p:cNvPr>
              <p:cNvSpPr txBox="1"/>
              <p:nvPr/>
            </p:nvSpPr>
            <p:spPr>
              <a:xfrm>
                <a:off x="5233283" y="3952708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(4 3)</a:t>
                </a:r>
              </a:p>
            </p:txBody>
          </p:sp>
          <p:sp>
            <p:nvSpPr>
              <p:cNvPr id="261" name="TextBox 260">
                <a:extLst>
                  <a:ext uri="{FF2B5EF4-FFF2-40B4-BE49-F238E27FC236}">
                    <a16:creationId xmlns:a16="http://schemas.microsoft.com/office/drawing/2014/main" id="{DA5F5DC7-20F3-496C-8A0F-1E391ADB991D}"/>
                  </a:ext>
                </a:extLst>
              </p:cNvPr>
              <p:cNvSpPr txBox="1"/>
              <p:nvPr/>
            </p:nvSpPr>
            <p:spPr>
              <a:xfrm>
                <a:off x="6774422" y="3960751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(8 3)</a:t>
                </a:r>
              </a:p>
            </p:txBody>
          </p:sp>
          <p:sp>
            <p:nvSpPr>
              <p:cNvPr id="262" name="TextBox 261">
                <a:extLst>
                  <a:ext uri="{FF2B5EF4-FFF2-40B4-BE49-F238E27FC236}">
                    <a16:creationId xmlns:a16="http://schemas.microsoft.com/office/drawing/2014/main" id="{ACAC3B7B-68CE-43BE-A77E-4D5610561C16}"/>
                  </a:ext>
                </a:extLst>
              </p:cNvPr>
              <p:cNvSpPr txBox="1"/>
              <p:nvPr/>
            </p:nvSpPr>
            <p:spPr>
              <a:xfrm>
                <a:off x="7296500" y="3556650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(10 4)</a:t>
                </a:r>
              </a:p>
            </p:txBody>
          </p:sp>
          <p:sp>
            <p:nvSpPr>
              <p:cNvPr id="263" name="TextBox 262">
                <a:extLst>
                  <a:ext uri="{FF2B5EF4-FFF2-40B4-BE49-F238E27FC236}">
                    <a16:creationId xmlns:a16="http://schemas.microsoft.com/office/drawing/2014/main" id="{9E96FB44-56D8-4EAF-B95C-701C96496F1C}"/>
                  </a:ext>
                </a:extLst>
              </p:cNvPr>
              <p:cNvSpPr txBox="1"/>
              <p:nvPr/>
            </p:nvSpPr>
            <p:spPr>
              <a:xfrm>
                <a:off x="8350401" y="3404889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(11 4)</a:t>
                </a:r>
              </a:p>
            </p:txBody>
          </p:sp>
          <p:sp>
            <p:nvSpPr>
              <p:cNvPr id="264" name="TextBox 263">
                <a:extLst>
                  <a:ext uri="{FF2B5EF4-FFF2-40B4-BE49-F238E27FC236}">
                    <a16:creationId xmlns:a16="http://schemas.microsoft.com/office/drawing/2014/main" id="{1C1DA7DB-251E-4D28-B5AC-1CB27C80AA05}"/>
                  </a:ext>
                </a:extLst>
              </p:cNvPr>
              <p:cNvSpPr txBox="1"/>
              <p:nvPr/>
            </p:nvSpPr>
            <p:spPr>
              <a:xfrm>
                <a:off x="3323416" y="2322158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(0 6)</a:t>
                </a:r>
              </a:p>
            </p:txBody>
          </p:sp>
          <p:sp>
            <p:nvSpPr>
              <p:cNvPr id="265" name="TextBox 264">
                <a:extLst>
                  <a:ext uri="{FF2B5EF4-FFF2-40B4-BE49-F238E27FC236}">
                    <a16:creationId xmlns:a16="http://schemas.microsoft.com/office/drawing/2014/main" id="{F664CE04-22B0-4B13-8AA4-5231684E6923}"/>
                  </a:ext>
                </a:extLst>
              </p:cNvPr>
              <p:cNvSpPr txBox="1"/>
              <p:nvPr/>
            </p:nvSpPr>
            <p:spPr>
              <a:xfrm>
                <a:off x="4408407" y="2332526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(2 6)</a:t>
                </a:r>
              </a:p>
            </p:txBody>
          </p:sp>
          <p:sp>
            <p:nvSpPr>
              <p:cNvPr id="266" name="TextBox 265">
                <a:extLst>
                  <a:ext uri="{FF2B5EF4-FFF2-40B4-BE49-F238E27FC236}">
                    <a16:creationId xmlns:a16="http://schemas.microsoft.com/office/drawing/2014/main" id="{04EBADE1-FB32-4CE9-9009-0E638A2BF54B}"/>
                  </a:ext>
                </a:extLst>
              </p:cNvPr>
              <p:cNvSpPr txBox="1"/>
              <p:nvPr/>
            </p:nvSpPr>
            <p:spPr>
              <a:xfrm>
                <a:off x="5227981" y="2778190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(4 6)</a:t>
                </a:r>
              </a:p>
            </p:txBody>
          </p:sp>
          <p:sp>
            <p:nvSpPr>
              <p:cNvPr id="267" name="TextBox 266">
                <a:extLst>
                  <a:ext uri="{FF2B5EF4-FFF2-40B4-BE49-F238E27FC236}">
                    <a16:creationId xmlns:a16="http://schemas.microsoft.com/office/drawing/2014/main" id="{ABE72BB4-A7A0-4996-A44D-F90A6141A20B}"/>
                  </a:ext>
                </a:extLst>
              </p:cNvPr>
              <p:cNvSpPr txBox="1"/>
              <p:nvPr/>
            </p:nvSpPr>
            <p:spPr>
              <a:xfrm>
                <a:off x="5227981" y="1870094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(4 7)</a:t>
                </a:r>
              </a:p>
            </p:txBody>
          </p:sp>
          <p:sp>
            <p:nvSpPr>
              <p:cNvPr id="268" name="TextBox 267">
                <a:extLst>
                  <a:ext uri="{FF2B5EF4-FFF2-40B4-BE49-F238E27FC236}">
                    <a16:creationId xmlns:a16="http://schemas.microsoft.com/office/drawing/2014/main" id="{1A21CD40-ADD4-41BA-BC4A-C51CEFF7752E}"/>
                  </a:ext>
                </a:extLst>
              </p:cNvPr>
              <p:cNvSpPr txBox="1"/>
              <p:nvPr/>
            </p:nvSpPr>
            <p:spPr>
              <a:xfrm>
                <a:off x="6014051" y="2777374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(6 6)</a:t>
                </a:r>
              </a:p>
            </p:txBody>
          </p:sp>
          <p:sp>
            <p:nvSpPr>
              <p:cNvPr id="269" name="TextBox 268">
                <a:extLst>
                  <a:ext uri="{FF2B5EF4-FFF2-40B4-BE49-F238E27FC236}">
                    <a16:creationId xmlns:a16="http://schemas.microsoft.com/office/drawing/2014/main" id="{5F9FD8DA-A01B-4238-B4ED-D5D898C3CA39}"/>
                  </a:ext>
                </a:extLst>
              </p:cNvPr>
              <p:cNvSpPr txBox="1"/>
              <p:nvPr/>
            </p:nvSpPr>
            <p:spPr>
              <a:xfrm>
                <a:off x="6844913" y="2737932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(8 6)</a:t>
                </a:r>
              </a:p>
            </p:txBody>
          </p:sp>
          <p:sp>
            <p:nvSpPr>
              <p:cNvPr id="270" name="TextBox 269">
                <a:extLst>
                  <a:ext uri="{FF2B5EF4-FFF2-40B4-BE49-F238E27FC236}">
                    <a16:creationId xmlns:a16="http://schemas.microsoft.com/office/drawing/2014/main" id="{7F275DD2-5F11-46C3-B107-C7D2ADDA5421}"/>
                  </a:ext>
                </a:extLst>
              </p:cNvPr>
              <p:cNvSpPr txBox="1"/>
              <p:nvPr/>
            </p:nvSpPr>
            <p:spPr>
              <a:xfrm>
                <a:off x="6865037" y="1864933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(8 7)</a:t>
                </a:r>
              </a:p>
            </p:txBody>
          </p:sp>
          <p:sp>
            <p:nvSpPr>
              <p:cNvPr id="271" name="TextBox 270">
                <a:extLst>
                  <a:ext uri="{FF2B5EF4-FFF2-40B4-BE49-F238E27FC236}">
                    <a16:creationId xmlns:a16="http://schemas.microsoft.com/office/drawing/2014/main" id="{C5078663-D7BD-43CF-8AA2-CB11C4B28104}"/>
                  </a:ext>
                </a:extLst>
              </p:cNvPr>
              <p:cNvSpPr txBox="1"/>
              <p:nvPr/>
            </p:nvSpPr>
            <p:spPr>
              <a:xfrm>
                <a:off x="7677461" y="2263726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(10 6)</a:t>
                </a:r>
              </a:p>
            </p:txBody>
          </p:sp>
          <p:sp>
            <p:nvSpPr>
              <p:cNvPr id="272" name="TextBox 271">
                <a:extLst>
                  <a:ext uri="{FF2B5EF4-FFF2-40B4-BE49-F238E27FC236}">
                    <a16:creationId xmlns:a16="http://schemas.microsoft.com/office/drawing/2014/main" id="{1050715E-83F4-4E44-A5D0-3CE4BA5B39ED}"/>
                  </a:ext>
                </a:extLst>
              </p:cNvPr>
              <p:cNvSpPr txBox="1"/>
              <p:nvPr/>
            </p:nvSpPr>
            <p:spPr>
              <a:xfrm>
                <a:off x="8741030" y="2289547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(12 6)</a:t>
                </a:r>
              </a:p>
            </p:txBody>
          </p:sp>
        </p:grpSp>
        <p:sp>
          <p:nvSpPr>
            <p:cNvPr id="247" name="Rectangle: Rounded Corners 246">
              <a:extLst>
                <a:ext uri="{FF2B5EF4-FFF2-40B4-BE49-F238E27FC236}">
                  <a16:creationId xmlns:a16="http://schemas.microsoft.com/office/drawing/2014/main" id="{B5C39B92-3DDD-4F79-8834-8E0A4880751E}"/>
                </a:ext>
              </a:extLst>
            </p:cNvPr>
            <p:cNvSpPr/>
            <p:nvPr/>
          </p:nvSpPr>
          <p:spPr>
            <a:xfrm>
              <a:off x="7226459" y="4485491"/>
              <a:ext cx="573378" cy="17318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pkt1</a:t>
              </a:r>
              <a:endParaRPr lang="en-US" dirty="0"/>
            </a:p>
          </p:txBody>
        </p:sp>
        <p:sp>
          <p:nvSpPr>
            <p:cNvPr id="248" name="Rectangle: Rounded Corners 247">
              <a:extLst>
                <a:ext uri="{FF2B5EF4-FFF2-40B4-BE49-F238E27FC236}">
                  <a16:creationId xmlns:a16="http://schemas.microsoft.com/office/drawing/2014/main" id="{14989B68-1124-4DD8-8D3C-74EC63BF8B83}"/>
                </a:ext>
              </a:extLst>
            </p:cNvPr>
            <p:cNvSpPr/>
            <p:nvPr/>
          </p:nvSpPr>
          <p:spPr>
            <a:xfrm>
              <a:off x="7315262" y="3875420"/>
              <a:ext cx="577314" cy="22801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pkt2</a:t>
              </a:r>
              <a:endParaRPr lang="en-US" dirty="0"/>
            </a:p>
          </p:txBody>
        </p:sp>
      </p:grpSp>
      <p:sp>
        <p:nvSpPr>
          <p:cNvPr id="117" name="Rectangle: Rounded Corners 116">
            <a:extLst>
              <a:ext uri="{FF2B5EF4-FFF2-40B4-BE49-F238E27FC236}">
                <a16:creationId xmlns:a16="http://schemas.microsoft.com/office/drawing/2014/main" id="{CD8C4D6D-4CB1-4253-A593-F5191EC2E7DF}"/>
              </a:ext>
            </a:extLst>
          </p:cNvPr>
          <p:cNvSpPr/>
          <p:nvPr/>
        </p:nvSpPr>
        <p:spPr>
          <a:xfrm>
            <a:off x="2148506" y="3904351"/>
            <a:ext cx="528679" cy="2190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pkt3</a:t>
            </a:r>
          </a:p>
        </p:txBody>
      </p:sp>
    </p:spTree>
    <p:extLst>
      <p:ext uri="{BB962C8B-B14F-4D97-AF65-F5344CB8AC3E}">
        <p14:creationId xmlns:p14="http://schemas.microsoft.com/office/powerpoint/2010/main" val="1492300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A7CAF-7538-46D1-8A86-BA71A0FC1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1168" y="681037"/>
            <a:ext cx="9032631" cy="619257"/>
          </a:xfrm>
        </p:spPr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C3A57-61F1-497E-AD16-F3BBD272B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6914" y="1367406"/>
            <a:ext cx="9656885" cy="4809557"/>
          </a:xfrm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en-US" dirty="0"/>
              <a:t>Introduction into HexNet and its features</a:t>
            </a:r>
          </a:p>
          <a:p>
            <a:pPr>
              <a:lnSpc>
                <a:spcPct val="150000"/>
              </a:lnSpc>
            </a:pPr>
            <a:r>
              <a:rPr lang="en-US" dirty="0"/>
              <a:t>Implementation in ACL2</a:t>
            </a:r>
          </a:p>
          <a:p>
            <a:pPr>
              <a:lnSpc>
                <a:spcPct val="150000"/>
              </a:lnSpc>
            </a:pPr>
            <a:r>
              <a:rPr lang="en-US" dirty="0"/>
              <a:t>Packet movement in a sample network</a:t>
            </a:r>
          </a:p>
          <a:p>
            <a:pPr>
              <a:lnSpc>
                <a:spcPct val="150000"/>
              </a:lnSpc>
            </a:pPr>
            <a:r>
              <a:rPr lang="en-US" dirty="0"/>
              <a:t>Proof properties </a:t>
            </a:r>
          </a:p>
          <a:p>
            <a:pPr>
              <a:lnSpc>
                <a:spcPct val="150000"/>
              </a:lnSpc>
            </a:pPr>
            <a:r>
              <a:rPr lang="en-US" dirty="0"/>
              <a:t>Some ACL2 events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B3C15B-47A2-488C-BAD9-4659A5488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E240-31DF-4608-8410-E6FF052E078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4239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A97E2-2450-4CB0-8E3C-7DE582311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3648" y="180970"/>
            <a:ext cx="8911687" cy="606812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141D4-57A5-4798-A975-66D75D850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9929" y="180971"/>
            <a:ext cx="4550259" cy="6158284"/>
          </a:xfrm>
        </p:spPr>
        <p:txBody>
          <a:bodyPr>
            <a:norm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Linkmap after 4 steps</a:t>
            </a:r>
          </a:p>
          <a:p>
            <a:pPr marL="0" indent="0">
              <a:buNone/>
            </a:pPr>
            <a:r>
              <a:rPr lang="pt-BR" dirty="0">
                <a:latin typeface="Cambria Math" panose="02040503050406030204" pitchFamily="18" charset="0"/>
                <a:ea typeface="Cambria Math" panose="02040503050406030204" pitchFamily="18" charset="0"/>
              </a:rPr>
              <a:t>(S810 (E (12 2) (0 2) DATA))</a:t>
            </a:r>
          </a:p>
          <a:p>
            <a:pPr marL="0" indent="0">
              <a:buNone/>
            </a:pPr>
            <a:r>
              <a:rPr lang="pt-BR" dirty="0">
                <a:latin typeface="Cambria Math" panose="02040503050406030204" pitchFamily="18" charset="0"/>
                <a:ea typeface="Cambria Math" panose="02040503050406030204" pitchFamily="18" charset="0"/>
              </a:rPr>
              <a:t>(T42 (E (3 4) (8 3) DATA))</a:t>
            </a:r>
          </a:p>
          <a:p>
            <a:pPr marL="0" indent="0">
              <a:buNone/>
            </a:pPr>
            <a:r>
              <a:rPr lang="pt-BR" dirty="0">
                <a:latin typeface="Cambria Math" panose="02040503050406030204" pitchFamily="18" charset="0"/>
                <a:ea typeface="Cambria Math" panose="02040503050406030204" pitchFamily="18" charset="0"/>
              </a:rPr>
              <a:t>(T104 (E (12 2) (6 8) DATA))</a:t>
            </a:r>
          </a:p>
          <a:p>
            <a:pPr marL="0" indent="0">
              <a:buNone/>
            </a:pP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Linkmap after 5 steps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(S1012 (DONE (12 2) (0 2) DATA))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(S23 (DONE (3 4) (8 3) DATA))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(T104 (E (12 2) (6 8) DATA))</a:t>
            </a:r>
          </a:p>
          <a:p>
            <a:pPr marL="0" indent="0"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The statemap records that preference should be given to pkt2 if there is a tie in the next step.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(S1012 . T104)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057B93-4389-4CEB-A9D5-959E9105A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E240-31DF-4608-8410-E6FF052E0787}" type="slidenum">
              <a:rPr lang="en-US" smtClean="0"/>
              <a:t>20</a:t>
            </a:fld>
            <a:endParaRPr lang="en-US" dirty="0"/>
          </a:p>
        </p:txBody>
      </p:sp>
      <p:grpSp>
        <p:nvGrpSpPr>
          <p:cNvPr id="244" name="Group 243">
            <a:extLst>
              <a:ext uri="{FF2B5EF4-FFF2-40B4-BE49-F238E27FC236}">
                <a16:creationId xmlns:a16="http://schemas.microsoft.com/office/drawing/2014/main" id="{6CBD769E-D4D2-4138-B6D6-2945932601B7}"/>
              </a:ext>
            </a:extLst>
          </p:cNvPr>
          <p:cNvGrpSpPr/>
          <p:nvPr/>
        </p:nvGrpSpPr>
        <p:grpSpPr>
          <a:xfrm>
            <a:off x="666176" y="1303647"/>
            <a:ext cx="6013315" cy="4786149"/>
            <a:chOff x="3289087" y="1394594"/>
            <a:chExt cx="6013315" cy="4786149"/>
          </a:xfrm>
        </p:grpSpPr>
        <p:sp>
          <p:nvSpPr>
            <p:cNvPr id="245" name="TextBox 244">
              <a:extLst>
                <a:ext uri="{FF2B5EF4-FFF2-40B4-BE49-F238E27FC236}">
                  <a16:creationId xmlns:a16="http://schemas.microsoft.com/office/drawing/2014/main" id="{3370E3C8-4894-4245-BAF7-E1FFD731A5CC}"/>
                </a:ext>
              </a:extLst>
            </p:cNvPr>
            <p:cNvSpPr txBox="1"/>
            <p:nvPr/>
          </p:nvSpPr>
          <p:spPr>
            <a:xfrm>
              <a:off x="6298165" y="1394594"/>
              <a:ext cx="48282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(6 8)</a:t>
              </a:r>
            </a:p>
          </p:txBody>
        </p:sp>
        <p:grpSp>
          <p:nvGrpSpPr>
            <p:cNvPr id="246" name="Group 245">
              <a:extLst>
                <a:ext uri="{FF2B5EF4-FFF2-40B4-BE49-F238E27FC236}">
                  <a16:creationId xmlns:a16="http://schemas.microsoft.com/office/drawing/2014/main" id="{7D148A74-D892-4307-B6BD-A665A0F3EC2B}"/>
                </a:ext>
              </a:extLst>
            </p:cNvPr>
            <p:cNvGrpSpPr/>
            <p:nvPr/>
          </p:nvGrpSpPr>
          <p:grpSpPr>
            <a:xfrm>
              <a:off x="3289087" y="1566490"/>
              <a:ext cx="6013315" cy="4614253"/>
              <a:chOff x="3289087" y="1566490"/>
              <a:chExt cx="6013315" cy="4614253"/>
            </a:xfrm>
          </p:grpSpPr>
          <p:grpSp>
            <p:nvGrpSpPr>
              <p:cNvPr id="249" name="Group 248">
                <a:extLst>
                  <a:ext uri="{FF2B5EF4-FFF2-40B4-BE49-F238E27FC236}">
                    <a16:creationId xmlns:a16="http://schemas.microsoft.com/office/drawing/2014/main" id="{DCD7814F-B84F-4964-9FA2-F54B96C95635}"/>
                  </a:ext>
                </a:extLst>
              </p:cNvPr>
              <p:cNvGrpSpPr/>
              <p:nvPr/>
            </p:nvGrpSpPr>
            <p:grpSpPr>
              <a:xfrm>
                <a:off x="3581077" y="1566490"/>
                <a:ext cx="5570602" cy="4344904"/>
                <a:chOff x="5829300" y="1205086"/>
                <a:chExt cx="6024073" cy="4887445"/>
              </a:xfrm>
              <a:solidFill>
                <a:schemeClr val="tx2"/>
              </a:solidFill>
            </p:grpSpPr>
            <p:grpSp>
              <p:nvGrpSpPr>
                <p:cNvPr id="273" name="Group 272">
                  <a:extLst>
                    <a:ext uri="{FF2B5EF4-FFF2-40B4-BE49-F238E27FC236}">
                      <a16:creationId xmlns:a16="http://schemas.microsoft.com/office/drawing/2014/main" id="{BD31E892-FE72-4072-9E14-62C768858B7F}"/>
                    </a:ext>
                  </a:extLst>
                </p:cNvPr>
                <p:cNvGrpSpPr/>
                <p:nvPr/>
              </p:nvGrpSpPr>
              <p:grpSpPr>
                <a:xfrm>
                  <a:off x="5829300" y="2382093"/>
                  <a:ext cx="6024073" cy="2516362"/>
                  <a:chOff x="5679831" y="2056080"/>
                  <a:chExt cx="6024073" cy="2516362"/>
                </a:xfrm>
                <a:grpFill/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219ABBA0-ADA0-4569-A4B7-55C3866B657E}"/>
                      </a:ext>
                    </a:extLst>
                  </p:cNvPr>
                  <p:cNvGrpSpPr/>
                  <p:nvPr/>
                </p:nvGrpSpPr>
                <p:grpSpPr>
                  <a:xfrm>
                    <a:off x="5679831" y="2056080"/>
                    <a:ext cx="6024073" cy="159211"/>
                    <a:chOff x="5679831" y="2075501"/>
                    <a:chExt cx="6024073" cy="159211"/>
                  </a:xfrm>
                  <a:grpFill/>
                </p:grpSpPr>
                <p:sp>
                  <p:nvSpPr>
                    <p:cNvPr id="337" name="Flowchart: Connector 336">
                      <a:extLst>
                        <a:ext uri="{FF2B5EF4-FFF2-40B4-BE49-F238E27FC236}">
                          <a16:creationId xmlns:a16="http://schemas.microsoft.com/office/drawing/2014/main" id="{C27D9F4F-5989-441C-96D7-7D5EA2F822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79831" y="2101362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38" name="Flowchart: Connector 337">
                      <a:extLst>
                        <a:ext uri="{FF2B5EF4-FFF2-40B4-BE49-F238E27FC236}">
                          <a16:creationId xmlns:a16="http://schemas.microsoft.com/office/drawing/2014/main" id="{03537CC0-4C78-48BC-BB49-24AAB483B8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9900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39" name="Flowchart: Connector 338">
                      <a:extLst>
                        <a:ext uri="{FF2B5EF4-FFF2-40B4-BE49-F238E27FC236}">
                          <a16:creationId xmlns:a16="http://schemas.microsoft.com/office/drawing/2014/main" id="{514762C2-8867-4B6B-B3C3-AC365D6979F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63960" y="2111620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40" name="Flowchart: Connector 339">
                      <a:extLst>
                        <a:ext uri="{FF2B5EF4-FFF2-40B4-BE49-F238E27FC236}">
                          <a16:creationId xmlns:a16="http://schemas.microsoft.com/office/drawing/2014/main" id="{CC439C32-408A-4A4A-BEBB-08F27D06559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530003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41" name="Flowchart: Connector 340">
                      <a:extLst>
                        <a:ext uri="{FF2B5EF4-FFF2-40B4-BE49-F238E27FC236}">
                          <a16:creationId xmlns:a16="http://schemas.microsoft.com/office/drawing/2014/main" id="{E9917455-4563-4915-9CCC-F8973987F5D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48358" y="2112697"/>
                      <a:ext cx="108275" cy="86439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42" name="Flowchart: Connector 341">
                      <a:extLst>
                        <a:ext uri="{FF2B5EF4-FFF2-40B4-BE49-F238E27FC236}">
                          <a16:creationId xmlns:a16="http://schemas.microsoft.com/office/drawing/2014/main" id="{95658951-3A17-4BBF-9E4A-3D2D4EEF6B6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341097" y="2075501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43" name="Flowchart: Connector 342">
                      <a:extLst>
                        <a:ext uri="{FF2B5EF4-FFF2-40B4-BE49-F238E27FC236}">
                          <a16:creationId xmlns:a16="http://schemas.microsoft.com/office/drawing/2014/main" id="{0C4D55CA-1BC6-40CB-837C-D9C276D7786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45643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cxnSp>
                  <p:nvCxnSpPr>
                    <p:cNvPr id="344" name="Straight Arrow Connector 343">
                      <a:extLst>
                        <a:ext uri="{FF2B5EF4-FFF2-40B4-BE49-F238E27FC236}">
                          <a16:creationId xmlns:a16="http://schemas.microsoft.com/office/drawing/2014/main" id="{6EB1F68E-6035-4623-A5D5-6720701BD6ED}"/>
                        </a:ext>
                      </a:extLst>
                    </p:cNvPr>
                    <p:cNvCxnSpPr>
                      <a:cxnSpLocks/>
                      <a:stCxn id="338" idx="3"/>
                      <a:endCxn id="337" idx="5"/>
                    </p:cNvCxnSpPr>
                    <p:nvPr/>
                  </p:nvCxnSpPr>
                  <p:spPr>
                    <a:xfrm flipH="1">
                      <a:off x="5814915" y="2199102"/>
                      <a:ext cx="1028162" cy="732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5" name="Straight Arrow Connector 344">
                      <a:extLst>
                        <a:ext uri="{FF2B5EF4-FFF2-40B4-BE49-F238E27FC236}">
                          <a16:creationId xmlns:a16="http://schemas.microsoft.com/office/drawing/2014/main" id="{39ED4417-F68B-4F59-8720-6935B1A1EE95}"/>
                        </a:ext>
                      </a:extLst>
                    </p:cNvPr>
                    <p:cNvCxnSpPr>
                      <a:cxnSpLocks/>
                      <a:stCxn id="337" idx="7"/>
                      <a:endCxn id="338" idx="1"/>
                    </p:cNvCxnSpPr>
                    <p:nvPr/>
                  </p:nvCxnSpPr>
                  <p:spPr>
                    <a:xfrm flipV="1">
                      <a:off x="5814915" y="2112062"/>
                      <a:ext cx="1028162" cy="732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6" name="Straight Arrow Connector 345">
                      <a:extLst>
                        <a:ext uri="{FF2B5EF4-FFF2-40B4-BE49-F238E27FC236}">
                          <a16:creationId xmlns:a16="http://schemas.microsoft.com/office/drawing/2014/main" id="{5F65CB84-0AC3-4005-9101-52CC00F3DCF8}"/>
                        </a:ext>
                      </a:extLst>
                    </p:cNvPr>
                    <p:cNvCxnSpPr>
                      <a:cxnSpLocks/>
                      <a:stCxn id="338" idx="7"/>
                      <a:endCxn id="339" idx="1"/>
                    </p:cNvCxnSpPr>
                    <p:nvPr/>
                  </p:nvCxnSpPr>
                  <p:spPr>
                    <a:xfrm>
                      <a:off x="6954984" y="2112062"/>
                      <a:ext cx="732153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7" name="Straight Arrow Connector 346">
                      <a:extLst>
                        <a:ext uri="{FF2B5EF4-FFF2-40B4-BE49-F238E27FC236}">
                          <a16:creationId xmlns:a16="http://schemas.microsoft.com/office/drawing/2014/main" id="{D6E72515-147A-40F8-A1BC-9E4497675B4E}"/>
                        </a:ext>
                      </a:extLst>
                    </p:cNvPr>
                    <p:cNvCxnSpPr>
                      <a:cxnSpLocks/>
                      <a:stCxn id="339" idx="7"/>
                      <a:endCxn id="340" idx="1"/>
                    </p:cNvCxnSpPr>
                    <p:nvPr/>
                  </p:nvCxnSpPr>
                  <p:spPr>
                    <a:xfrm flipV="1">
                      <a:off x="7799044" y="2112062"/>
                      <a:ext cx="754136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8" name="Straight Arrow Connector 347">
                      <a:extLst>
                        <a:ext uri="{FF2B5EF4-FFF2-40B4-BE49-F238E27FC236}">
                          <a16:creationId xmlns:a16="http://schemas.microsoft.com/office/drawing/2014/main" id="{77456307-DA26-4DCC-B140-A9E5F2BD2045}"/>
                        </a:ext>
                      </a:extLst>
                    </p:cNvPr>
                    <p:cNvCxnSpPr>
                      <a:cxnSpLocks/>
                      <a:stCxn id="340" idx="7"/>
                      <a:endCxn id="341" idx="1"/>
                    </p:cNvCxnSpPr>
                    <p:nvPr/>
                  </p:nvCxnSpPr>
                  <p:spPr>
                    <a:xfrm>
                      <a:off x="8665088" y="2112062"/>
                      <a:ext cx="799128" cy="1329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9" name="Straight Arrow Connector 348">
                      <a:extLst>
                        <a:ext uri="{FF2B5EF4-FFF2-40B4-BE49-F238E27FC236}">
                          <a16:creationId xmlns:a16="http://schemas.microsoft.com/office/drawing/2014/main" id="{5E00D833-5DE1-4096-A1CB-E31D445CE367}"/>
                        </a:ext>
                      </a:extLst>
                    </p:cNvPr>
                    <p:cNvCxnSpPr>
                      <a:cxnSpLocks/>
                      <a:stCxn id="341" idx="7"/>
                      <a:endCxn id="342" idx="1"/>
                    </p:cNvCxnSpPr>
                    <p:nvPr/>
                  </p:nvCxnSpPr>
                  <p:spPr>
                    <a:xfrm flipV="1">
                      <a:off x="9540776" y="2093527"/>
                      <a:ext cx="823497" cy="3182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0" name="Straight Arrow Connector 349">
                      <a:extLst>
                        <a:ext uri="{FF2B5EF4-FFF2-40B4-BE49-F238E27FC236}">
                          <a16:creationId xmlns:a16="http://schemas.microsoft.com/office/drawing/2014/main" id="{EF8753B1-E5DC-49DA-9755-1A379090C230}"/>
                        </a:ext>
                      </a:extLst>
                    </p:cNvPr>
                    <p:cNvCxnSpPr>
                      <a:cxnSpLocks/>
                      <a:stCxn id="342" idx="7"/>
                      <a:endCxn id="343" idx="1"/>
                    </p:cNvCxnSpPr>
                    <p:nvPr/>
                  </p:nvCxnSpPr>
                  <p:spPr>
                    <a:xfrm>
                      <a:off x="10476181" y="2093527"/>
                      <a:ext cx="1092638" cy="18535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1" name="Straight Arrow Connector 350">
                      <a:extLst>
                        <a:ext uri="{FF2B5EF4-FFF2-40B4-BE49-F238E27FC236}">
                          <a16:creationId xmlns:a16="http://schemas.microsoft.com/office/drawing/2014/main" id="{CC709FF5-85C9-4F66-ABC0-5A810581F54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947791" y="2188844"/>
                      <a:ext cx="732153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2" name="Straight Arrow Connector 351">
                      <a:extLst>
                        <a:ext uri="{FF2B5EF4-FFF2-40B4-BE49-F238E27FC236}">
                          <a16:creationId xmlns:a16="http://schemas.microsoft.com/office/drawing/2014/main" id="{386709C5-DB72-412D-A4C3-D0C8F4966762}"/>
                        </a:ext>
                      </a:extLst>
                    </p:cNvPr>
                    <p:cNvCxnSpPr>
                      <a:cxnSpLocks/>
                      <a:stCxn id="340" idx="3"/>
                      <a:endCxn id="339" idx="5"/>
                    </p:cNvCxnSpPr>
                    <p:nvPr/>
                  </p:nvCxnSpPr>
                  <p:spPr>
                    <a:xfrm flipH="1">
                      <a:off x="7799044" y="2199102"/>
                      <a:ext cx="754136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3" name="Straight Arrow Connector 352">
                      <a:extLst>
                        <a:ext uri="{FF2B5EF4-FFF2-40B4-BE49-F238E27FC236}">
                          <a16:creationId xmlns:a16="http://schemas.microsoft.com/office/drawing/2014/main" id="{176E9A79-46AF-4358-9771-F478E131DFFB}"/>
                        </a:ext>
                      </a:extLst>
                    </p:cNvPr>
                    <p:cNvCxnSpPr>
                      <a:cxnSpLocks/>
                      <a:stCxn id="341" idx="3"/>
                      <a:endCxn id="340" idx="5"/>
                    </p:cNvCxnSpPr>
                    <p:nvPr/>
                  </p:nvCxnSpPr>
                  <p:spPr>
                    <a:xfrm flipH="1">
                      <a:off x="8665088" y="2186477"/>
                      <a:ext cx="799128" cy="1262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4" name="Straight Arrow Connector 353">
                      <a:extLst>
                        <a:ext uri="{FF2B5EF4-FFF2-40B4-BE49-F238E27FC236}">
                          <a16:creationId xmlns:a16="http://schemas.microsoft.com/office/drawing/2014/main" id="{049166FC-EA80-4579-A307-7FBD820C62C5}"/>
                        </a:ext>
                      </a:extLst>
                    </p:cNvPr>
                    <p:cNvCxnSpPr>
                      <a:cxnSpLocks/>
                      <a:stCxn id="342" idx="3"/>
                      <a:endCxn id="341" idx="4"/>
                    </p:cNvCxnSpPr>
                    <p:nvPr/>
                  </p:nvCxnSpPr>
                  <p:spPr>
                    <a:xfrm flipH="1">
                      <a:off x="9502496" y="2180567"/>
                      <a:ext cx="861778" cy="1856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5" name="Straight Arrow Connector 354">
                      <a:extLst>
                        <a:ext uri="{FF2B5EF4-FFF2-40B4-BE49-F238E27FC236}">
                          <a16:creationId xmlns:a16="http://schemas.microsoft.com/office/drawing/2014/main" id="{5374F8E6-5295-45A4-99C4-AA06CB8BB5FD}"/>
                        </a:ext>
                      </a:extLst>
                    </p:cNvPr>
                    <p:cNvCxnSpPr>
                      <a:cxnSpLocks/>
                      <a:stCxn id="343" idx="3"/>
                      <a:endCxn id="342" idx="4"/>
                    </p:cNvCxnSpPr>
                    <p:nvPr/>
                  </p:nvCxnSpPr>
                  <p:spPr>
                    <a:xfrm flipH="1" flipV="1">
                      <a:off x="10420227" y="2198593"/>
                      <a:ext cx="1148592" cy="50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09F17BAE-76CB-42FA-913B-F2B04A4DECDB}"/>
                      </a:ext>
                    </a:extLst>
                  </p:cNvPr>
                  <p:cNvGrpSpPr/>
                  <p:nvPr/>
                </p:nvGrpSpPr>
                <p:grpSpPr>
                  <a:xfrm>
                    <a:off x="5679831" y="4403149"/>
                    <a:ext cx="6024073" cy="169293"/>
                    <a:chOff x="5679831" y="2065419"/>
                    <a:chExt cx="6024073" cy="169293"/>
                  </a:xfrm>
                  <a:grpFill/>
                </p:grpSpPr>
                <p:sp>
                  <p:nvSpPr>
                    <p:cNvPr id="318" name="Flowchart: Connector 317">
                      <a:extLst>
                        <a:ext uri="{FF2B5EF4-FFF2-40B4-BE49-F238E27FC236}">
                          <a16:creationId xmlns:a16="http://schemas.microsoft.com/office/drawing/2014/main" id="{5FE4C0BF-DFED-405F-9B68-14B0CEC4E4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79831" y="2101362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19" name="Flowchart: Connector 318">
                      <a:extLst>
                        <a:ext uri="{FF2B5EF4-FFF2-40B4-BE49-F238E27FC236}">
                          <a16:creationId xmlns:a16="http://schemas.microsoft.com/office/drawing/2014/main" id="{03C017F0-BA36-4B5E-A45E-686542D1C2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9900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20" name="Flowchart: Connector 319">
                      <a:extLst>
                        <a:ext uri="{FF2B5EF4-FFF2-40B4-BE49-F238E27FC236}">
                          <a16:creationId xmlns:a16="http://schemas.microsoft.com/office/drawing/2014/main" id="{21857C5C-8751-49FB-A551-D9F5665E0F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63960" y="2111620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21" name="Flowchart: Connector 320">
                      <a:extLst>
                        <a:ext uri="{FF2B5EF4-FFF2-40B4-BE49-F238E27FC236}">
                          <a16:creationId xmlns:a16="http://schemas.microsoft.com/office/drawing/2014/main" id="{A21F35B8-CCC4-4889-A960-E69BD714EDA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530003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22" name="Flowchart: Connector 321">
                      <a:extLst>
                        <a:ext uri="{FF2B5EF4-FFF2-40B4-BE49-F238E27FC236}">
                          <a16:creationId xmlns:a16="http://schemas.microsoft.com/office/drawing/2014/main" id="{3F10C1C4-646A-487B-AAA1-0368529267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17906" y="2096675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23" name="Flowchart: Connector 322">
                      <a:extLst>
                        <a:ext uri="{FF2B5EF4-FFF2-40B4-BE49-F238E27FC236}">
                          <a16:creationId xmlns:a16="http://schemas.microsoft.com/office/drawing/2014/main" id="{37D3E2B9-3C11-4621-B246-BE5B3C14DD5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341098" y="2065419"/>
                      <a:ext cx="118723" cy="159036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24" name="Flowchart: Connector 323">
                      <a:extLst>
                        <a:ext uri="{FF2B5EF4-FFF2-40B4-BE49-F238E27FC236}">
                          <a16:creationId xmlns:a16="http://schemas.microsoft.com/office/drawing/2014/main" id="{1142A4DF-43AD-4DD8-B062-756384F8797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45643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cxnSp>
                  <p:nvCxnSpPr>
                    <p:cNvPr id="325" name="Straight Arrow Connector 324">
                      <a:extLst>
                        <a:ext uri="{FF2B5EF4-FFF2-40B4-BE49-F238E27FC236}">
                          <a16:creationId xmlns:a16="http://schemas.microsoft.com/office/drawing/2014/main" id="{A0095D0A-BADF-4593-87A5-A23563D3A77B}"/>
                        </a:ext>
                      </a:extLst>
                    </p:cNvPr>
                    <p:cNvCxnSpPr>
                      <a:cxnSpLocks/>
                      <a:stCxn id="319" idx="3"/>
                      <a:endCxn id="318" idx="5"/>
                    </p:cNvCxnSpPr>
                    <p:nvPr/>
                  </p:nvCxnSpPr>
                  <p:spPr>
                    <a:xfrm flipH="1">
                      <a:off x="5814915" y="2199102"/>
                      <a:ext cx="1028162" cy="732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6" name="Straight Arrow Connector 325">
                      <a:extLst>
                        <a:ext uri="{FF2B5EF4-FFF2-40B4-BE49-F238E27FC236}">
                          <a16:creationId xmlns:a16="http://schemas.microsoft.com/office/drawing/2014/main" id="{AE3474DD-84DF-4416-90DB-1D350139E837}"/>
                        </a:ext>
                      </a:extLst>
                    </p:cNvPr>
                    <p:cNvCxnSpPr>
                      <a:cxnSpLocks/>
                      <a:stCxn id="318" idx="7"/>
                      <a:endCxn id="319" idx="1"/>
                    </p:cNvCxnSpPr>
                    <p:nvPr/>
                  </p:nvCxnSpPr>
                  <p:spPr>
                    <a:xfrm flipV="1">
                      <a:off x="5814915" y="2112062"/>
                      <a:ext cx="1028162" cy="732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7" name="Straight Arrow Connector 326">
                      <a:extLst>
                        <a:ext uri="{FF2B5EF4-FFF2-40B4-BE49-F238E27FC236}">
                          <a16:creationId xmlns:a16="http://schemas.microsoft.com/office/drawing/2014/main" id="{3B8128CF-FB3D-45E1-8502-A2208ABD1280}"/>
                        </a:ext>
                      </a:extLst>
                    </p:cNvPr>
                    <p:cNvCxnSpPr>
                      <a:cxnSpLocks/>
                      <a:stCxn id="319" idx="7"/>
                      <a:endCxn id="320" idx="1"/>
                    </p:cNvCxnSpPr>
                    <p:nvPr/>
                  </p:nvCxnSpPr>
                  <p:spPr>
                    <a:xfrm>
                      <a:off x="6954984" y="2112062"/>
                      <a:ext cx="732153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8" name="Straight Arrow Connector 327">
                      <a:extLst>
                        <a:ext uri="{FF2B5EF4-FFF2-40B4-BE49-F238E27FC236}">
                          <a16:creationId xmlns:a16="http://schemas.microsoft.com/office/drawing/2014/main" id="{1D7A0B54-BF75-4250-AF73-3EAF86E18A4A}"/>
                        </a:ext>
                      </a:extLst>
                    </p:cNvPr>
                    <p:cNvCxnSpPr>
                      <a:cxnSpLocks/>
                      <a:stCxn id="320" idx="7"/>
                      <a:endCxn id="321" idx="1"/>
                    </p:cNvCxnSpPr>
                    <p:nvPr/>
                  </p:nvCxnSpPr>
                  <p:spPr>
                    <a:xfrm flipV="1">
                      <a:off x="7799044" y="2112062"/>
                      <a:ext cx="754136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9" name="Straight Arrow Connector 328">
                      <a:extLst>
                        <a:ext uri="{FF2B5EF4-FFF2-40B4-BE49-F238E27FC236}">
                          <a16:creationId xmlns:a16="http://schemas.microsoft.com/office/drawing/2014/main" id="{40974624-0A5E-4F23-AC93-05AB6572B239}"/>
                        </a:ext>
                      </a:extLst>
                    </p:cNvPr>
                    <p:cNvCxnSpPr>
                      <a:cxnSpLocks/>
                      <a:stCxn id="321" idx="7"/>
                      <a:endCxn id="322" idx="1"/>
                    </p:cNvCxnSpPr>
                    <p:nvPr/>
                  </p:nvCxnSpPr>
                  <p:spPr>
                    <a:xfrm>
                      <a:off x="8665088" y="2112062"/>
                      <a:ext cx="775995" cy="2639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0" name="Straight Arrow Connector 329">
                      <a:extLst>
                        <a:ext uri="{FF2B5EF4-FFF2-40B4-BE49-F238E27FC236}">
                          <a16:creationId xmlns:a16="http://schemas.microsoft.com/office/drawing/2014/main" id="{FF654A77-B38B-4DD1-A45D-5F0F0BB448A8}"/>
                        </a:ext>
                      </a:extLst>
                    </p:cNvPr>
                    <p:cNvCxnSpPr>
                      <a:cxnSpLocks/>
                      <a:stCxn id="322" idx="7"/>
                      <a:endCxn id="323" idx="1"/>
                    </p:cNvCxnSpPr>
                    <p:nvPr/>
                  </p:nvCxnSpPr>
                  <p:spPr>
                    <a:xfrm flipV="1">
                      <a:off x="9552991" y="2088709"/>
                      <a:ext cx="805494" cy="25991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1" name="Straight Arrow Connector 330">
                      <a:extLst>
                        <a:ext uri="{FF2B5EF4-FFF2-40B4-BE49-F238E27FC236}">
                          <a16:creationId xmlns:a16="http://schemas.microsoft.com/office/drawing/2014/main" id="{934CA560-655E-41DD-8032-8544F5729B42}"/>
                        </a:ext>
                      </a:extLst>
                    </p:cNvPr>
                    <p:cNvCxnSpPr>
                      <a:cxnSpLocks/>
                      <a:stCxn id="323" idx="7"/>
                      <a:endCxn id="324" idx="1"/>
                    </p:cNvCxnSpPr>
                    <p:nvPr/>
                  </p:nvCxnSpPr>
                  <p:spPr>
                    <a:xfrm>
                      <a:off x="10442434" y="2088709"/>
                      <a:ext cx="1126385" cy="23352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2" name="Straight Arrow Connector 331">
                      <a:extLst>
                        <a:ext uri="{FF2B5EF4-FFF2-40B4-BE49-F238E27FC236}">
                          <a16:creationId xmlns:a16="http://schemas.microsoft.com/office/drawing/2014/main" id="{4896C4F3-4C66-4207-A4C4-DFABA785CDF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947791" y="2188844"/>
                      <a:ext cx="732153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3" name="Straight Arrow Connector 332">
                      <a:extLst>
                        <a:ext uri="{FF2B5EF4-FFF2-40B4-BE49-F238E27FC236}">
                          <a16:creationId xmlns:a16="http://schemas.microsoft.com/office/drawing/2014/main" id="{597EB6E8-3124-42FD-8FE8-C751C970CC0F}"/>
                        </a:ext>
                      </a:extLst>
                    </p:cNvPr>
                    <p:cNvCxnSpPr>
                      <a:cxnSpLocks/>
                      <a:stCxn id="321" idx="3"/>
                      <a:endCxn id="320" idx="5"/>
                    </p:cNvCxnSpPr>
                    <p:nvPr/>
                  </p:nvCxnSpPr>
                  <p:spPr>
                    <a:xfrm flipH="1">
                      <a:off x="7799044" y="2199102"/>
                      <a:ext cx="754136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4" name="Straight Arrow Connector 333">
                      <a:extLst>
                        <a:ext uri="{FF2B5EF4-FFF2-40B4-BE49-F238E27FC236}">
                          <a16:creationId xmlns:a16="http://schemas.microsoft.com/office/drawing/2014/main" id="{A09ABC00-8ABE-4C5F-8A85-67AF0F76335C}"/>
                        </a:ext>
                      </a:extLst>
                    </p:cNvPr>
                    <p:cNvCxnSpPr>
                      <a:cxnSpLocks/>
                      <a:stCxn id="322" idx="3"/>
                      <a:endCxn id="321" idx="5"/>
                    </p:cNvCxnSpPr>
                    <p:nvPr/>
                  </p:nvCxnSpPr>
                  <p:spPr>
                    <a:xfrm flipH="1" flipV="1">
                      <a:off x="8665088" y="2199102"/>
                      <a:ext cx="775995" cy="2639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5" name="Straight Arrow Connector 334">
                      <a:extLst>
                        <a:ext uri="{FF2B5EF4-FFF2-40B4-BE49-F238E27FC236}">
                          <a16:creationId xmlns:a16="http://schemas.microsoft.com/office/drawing/2014/main" id="{18D66FEF-B4D9-4E24-9B3F-3B4E42795147}"/>
                        </a:ext>
                      </a:extLst>
                    </p:cNvPr>
                    <p:cNvCxnSpPr>
                      <a:cxnSpLocks/>
                      <a:stCxn id="323" idx="3"/>
                      <a:endCxn id="322" idx="4"/>
                    </p:cNvCxnSpPr>
                    <p:nvPr/>
                  </p:nvCxnSpPr>
                  <p:spPr>
                    <a:xfrm flipH="1">
                      <a:off x="9497037" y="2201165"/>
                      <a:ext cx="861448" cy="18602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6" name="Straight Arrow Connector 335">
                      <a:extLst>
                        <a:ext uri="{FF2B5EF4-FFF2-40B4-BE49-F238E27FC236}">
                          <a16:creationId xmlns:a16="http://schemas.microsoft.com/office/drawing/2014/main" id="{FC88BA10-BDDE-40CE-9D95-9135C3AB566F}"/>
                        </a:ext>
                      </a:extLst>
                    </p:cNvPr>
                    <p:cNvCxnSpPr>
                      <a:cxnSpLocks/>
                      <a:stCxn id="324" idx="3"/>
                      <a:endCxn id="323" idx="4"/>
                    </p:cNvCxnSpPr>
                    <p:nvPr/>
                  </p:nvCxnSpPr>
                  <p:spPr>
                    <a:xfrm flipH="1">
                      <a:off x="10400459" y="2199102"/>
                      <a:ext cx="1168360" cy="2535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00" name="Group 299">
                    <a:extLst>
                      <a:ext uri="{FF2B5EF4-FFF2-40B4-BE49-F238E27FC236}">
                        <a16:creationId xmlns:a16="http://schemas.microsoft.com/office/drawing/2014/main" id="{1AA86637-3CED-4076-BC6D-B666B012E922}"/>
                      </a:ext>
                    </a:extLst>
                  </p:cNvPr>
                  <p:cNvGrpSpPr/>
                  <p:nvPr/>
                </p:nvGrpSpPr>
                <p:grpSpPr>
                  <a:xfrm>
                    <a:off x="6819899" y="2179681"/>
                    <a:ext cx="767181" cy="2270111"/>
                    <a:chOff x="6819899" y="2179681"/>
                    <a:chExt cx="767181" cy="2270111"/>
                  </a:xfrm>
                  <a:grpFill/>
                </p:grpSpPr>
                <p:sp>
                  <p:nvSpPr>
                    <p:cNvPr id="310" name="Flowchart: Connector 309">
                      <a:extLst>
                        <a:ext uri="{FF2B5EF4-FFF2-40B4-BE49-F238E27FC236}">
                          <a16:creationId xmlns:a16="http://schemas.microsoft.com/office/drawing/2014/main" id="{416ADB54-3CC5-4CEC-873A-46345DD007A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9899" y="3248758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11" name="Flowchart: Connector 310">
                      <a:extLst>
                        <a:ext uri="{FF2B5EF4-FFF2-40B4-BE49-F238E27FC236}">
                          <a16:creationId xmlns:a16="http://schemas.microsoft.com/office/drawing/2014/main" id="{A079072C-6677-4721-B38A-CFDEE941263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28819" y="3267934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cxnSp>
                  <p:nvCxnSpPr>
                    <p:cNvPr id="312" name="Straight Arrow Connector 311">
                      <a:extLst>
                        <a:ext uri="{FF2B5EF4-FFF2-40B4-BE49-F238E27FC236}">
                          <a16:creationId xmlns:a16="http://schemas.microsoft.com/office/drawing/2014/main" id="{69331A80-C6F4-4ED3-AB5D-5E553089D991}"/>
                        </a:ext>
                      </a:extLst>
                    </p:cNvPr>
                    <p:cNvCxnSpPr>
                      <a:cxnSpLocks/>
                      <a:stCxn id="338" idx="3"/>
                      <a:endCxn id="310" idx="1"/>
                    </p:cNvCxnSpPr>
                    <p:nvPr/>
                  </p:nvCxnSpPr>
                  <p:spPr>
                    <a:xfrm flipH="1">
                      <a:off x="6843076" y="2179681"/>
                      <a:ext cx="1" cy="108710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3" name="Straight Arrow Connector 312">
                      <a:extLst>
                        <a:ext uri="{FF2B5EF4-FFF2-40B4-BE49-F238E27FC236}">
                          <a16:creationId xmlns:a16="http://schemas.microsoft.com/office/drawing/2014/main" id="{9EE35C36-D9C5-44E9-B4E5-FB172815303D}"/>
                        </a:ext>
                      </a:extLst>
                    </p:cNvPr>
                    <p:cNvCxnSpPr>
                      <a:cxnSpLocks/>
                      <a:stCxn id="310" idx="3"/>
                      <a:endCxn id="319" idx="1"/>
                    </p:cNvCxnSpPr>
                    <p:nvPr/>
                  </p:nvCxnSpPr>
                  <p:spPr>
                    <a:xfrm>
                      <a:off x="6843076" y="3353824"/>
                      <a:ext cx="1" cy="109596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4" name="Straight Arrow Connector 313">
                      <a:extLst>
                        <a:ext uri="{FF2B5EF4-FFF2-40B4-BE49-F238E27FC236}">
                          <a16:creationId xmlns:a16="http://schemas.microsoft.com/office/drawing/2014/main" id="{9322EEE7-BE5E-4F9A-AE9C-1287B213F24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938131" y="2181075"/>
                      <a:ext cx="1" cy="1067682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5" name="Straight Arrow Connector 314">
                      <a:extLst>
                        <a:ext uri="{FF2B5EF4-FFF2-40B4-BE49-F238E27FC236}">
                          <a16:creationId xmlns:a16="http://schemas.microsoft.com/office/drawing/2014/main" id="{D562A936-B0D2-46F3-B3AB-14261964C2F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925406" y="3371850"/>
                      <a:ext cx="1" cy="105991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6" name="Straight Arrow Connector 315">
                      <a:extLst>
                        <a:ext uri="{FF2B5EF4-FFF2-40B4-BE49-F238E27FC236}">
                          <a16:creationId xmlns:a16="http://schemas.microsoft.com/office/drawing/2014/main" id="{F9E4DAB3-1E93-4DD7-B792-FD9061607B9E}"/>
                        </a:ext>
                      </a:extLst>
                    </p:cNvPr>
                    <p:cNvCxnSpPr>
                      <a:cxnSpLocks/>
                      <a:stCxn id="311" idx="4"/>
                      <a:endCxn id="310" idx="4"/>
                    </p:cNvCxnSpPr>
                    <p:nvPr/>
                  </p:nvCxnSpPr>
                  <p:spPr>
                    <a:xfrm flipH="1" flipV="1">
                      <a:off x="6899030" y="3371850"/>
                      <a:ext cx="608920" cy="1917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7" name="Straight Arrow Connector 316">
                      <a:extLst>
                        <a:ext uri="{FF2B5EF4-FFF2-40B4-BE49-F238E27FC236}">
                          <a16:creationId xmlns:a16="http://schemas.microsoft.com/office/drawing/2014/main" id="{355CAC44-769B-4E04-8313-E785D3DF396D}"/>
                        </a:ext>
                      </a:extLst>
                    </p:cNvPr>
                    <p:cNvCxnSpPr>
                      <a:cxnSpLocks/>
                      <a:stCxn id="310" idx="7"/>
                      <a:endCxn id="311" idx="0"/>
                    </p:cNvCxnSpPr>
                    <p:nvPr/>
                  </p:nvCxnSpPr>
                  <p:spPr>
                    <a:xfrm>
                      <a:off x="6954984" y="3266784"/>
                      <a:ext cx="552966" cy="1150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01" name="Group 300">
                    <a:extLst>
                      <a:ext uri="{FF2B5EF4-FFF2-40B4-BE49-F238E27FC236}">
                        <a16:creationId xmlns:a16="http://schemas.microsoft.com/office/drawing/2014/main" id="{87E253F5-C712-4944-A252-B3EAC7B88066}"/>
                      </a:ext>
                    </a:extLst>
                  </p:cNvPr>
                  <p:cNvGrpSpPr/>
                  <p:nvPr/>
                </p:nvGrpSpPr>
                <p:grpSpPr>
                  <a:xfrm>
                    <a:off x="10330706" y="2156395"/>
                    <a:ext cx="652229" cy="2270111"/>
                    <a:chOff x="6819899" y="2179681"/>
                    <a:chExt cx="652229" cy="2270111"/>
                  </a:xfrm>
                  <a:grpFill/>
                </p:grpSpPr>
                <p:sp>
                  <p:nvSpPr>
                    <p:cNvPr id="302" name="Flowchart: Connector 301">
                      <a:extLst>
                        <a:ext uri="{FF2B5EF4-FFF2-40B4-BE49-F238E27FC236}">
                          <a16:creationId xmlns:a16="http://schemas.microsoft.com/office/drawing/2014/main" id="{24666FE6-2458-4CB8-B6F3-30F693B1D96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9899" y="3248758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03" name="Flowchart: Connector 302">
                      <a:extLst>
                        <a:ext uri="{FF2B5EF4-FFF2-40B4-BE49-F238E27FC236}">
                          <a16:creationId xmlns:a16="http://schemas.microsoft.com/office/drawing/2014/main" id="{85AE83C5-5FD0-4738-BF13-00173247DF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313867" y="3257551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cxnSp>
                  <p:nvCxnSpPr>
                    <p:cNvPr id="304" name="Straight Arrow Connector 303">
                      <a:extLst>
                        <a:ext uri="{FF2B5EF4-FFF2-40B4-BE49-F238E27FC236}">
                          <a16:creationId xmlns:a16="http://schemas.microsoft.com/office/drawing/2014/main" id="{B6F93A10-2A08-4036-B5FD-98C7985F544C}"/>
                        </a:ext>
                      </a:extLst>
                    </p:cNvPr>
                    <p:cNvCxnSpPr>
                      <a:cxnSpLocks/>
                      <a:endCxn id="302" idx="1"/>
                    </p:cNvCxnSpPr>
                    <p:nvPr/>
                  </p:nvCxnSpPr>
                  <p:spPr>
                    <a:xfrm flipH="1">
                      <a:off x="6843076" y="2179681"/>
                      <a:ext cx="1" cy="108710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5" name="Straight Arrow Connector 304">
                      <a:extLst>
                        <a:ext uri="{FF2B5EF4-FFF2-40B4-BE49-F238E27FC236}">
                          <a16:creationId xmlns:a16="http://schemas.microsoft.com/office/drawing/2014/main" id="{9C0C5AAD-4B93-4F0C-B559-6FFCA8DD89AA}"/>
                        </a:ext>
                      </a:extLst>
                    </p:cNvPr>
                    <p:cNvCxnSpPr>
                      <a:cxnSpLocks/>
                      <a:stCxn id="302" idx="3"/>
                    </p:cNvCxnSpPr>
                    <p:nvPr/>
                  </p:nvCxnSpPr>
                  <p:spPr>
                    <a:xfrm>
                      <a:off x="6843076" y="3353824"/>
                      <a:ext cx="1" cy="109596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6" name="Straight Arrow Connector 305">
                      <a:extLst>
                        <a:ext uri="{FF2B5EF4-FFF2-40B4-BE49-F238E27FC236}">
                          <a16:creationId xmlns:a16="http://schemas.microsoft.com/office/drawing/2014/main" id="{CEF908DD-BD8B-4129-96FE-276E5B0C75D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938131" y="2181075"/>
                      <a:ext cx="1" cy="1067682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7" name="Straight Arrow Connector 306">
                      <a:extLst>
                        <a:ext uri="{FF2B5EF4-FFF2-40B4-BE49-F238E27FC236}">
                          <a16:creationId xmlns:a16="http://schemas.microsoft.com/office/drawing/2014/main" id="{B1B35007-4163-4C79-93AD-8729D2A0E57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925406" y="3371850"/>
                      <a:ext cx="1" cy="105991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8" name="Straight Arrow Connector 307">
                      <a:extLst>
                        <a:ext uri="{FF2B5EF4-FFF2-40B4-BE49-F238E27FC236}">
                          <a16:creationId xmlns:a16="http://schemas.microsoft.com/office/drawing/2014/main" id="{55365671-A803-4AFC-A62E-C3B9B71B0E66}"/>
                        </a:ext>
                      </a:extLst>
                    </p:cNvPr>
                    <p:cNvCxnSpPr>
                      <a:cxnSpLocks/>
                      <a:stCxn id="303" idx="4"/>
                      <a:endCxn id="302" idx="4"/>
                    </p:cNvCxnSpPr>
                    <p:nvPr/>
                  </p:nvCxnSpPr>
                  <p:spPr>
                    <a:xfrm flipH="1" flipV="1">
                      <a:off x="6899030" y="3371850"/>
                      <a:ext cx="493968" cy="879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9" name="Straight Arrow Connector 308">
                      <a:extLst>
                        <a:ext uri="{FF2B5EF4-FFF2-40B4-BE49-F238E27FC236}">
                          <a16:creationId xmlns:a16="http://schemas.microsoft.com/office/drawing/2014/main" id="{C8D79860-0D17-4D0F-80F0-CFEC8BEF1C5D}"/>
                        </a:ext>
                      </a:extLst>
                    </p:cNvPr>
                    <p:cNvCxnSpPr>
                      <a:cxnSpLocks/>
                      <a:stCxn id="302" idx="7"/>
                      <a:endCxn id="303" idx="0"/>
                    </p:cNvCxnSpPr>
                    <p:nvPr/>
                  </p:nvCxnSpPr>
                  <p:spPr>
                    <a:xfrm flipV="1">
                      <a:off x="6954983" y="3257551"/>
                      <a:ext cx="438015" cy="923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74" name="Group 273">
                  <a:extLst>
                    <a:ext uri="{FF2B5EF4-FFF2-40B4-BE49-F238E27FC236}">
                      <a16:creationId xmlns:a16="http://schemas.microsoft.com/office/drawing/2014/main" id="{6D2BB23D-D197-4F2A-9DD9-7F6E73831935}"/>
                    </a:ext>
                  </a:extLst>
                </p:cNvPr>
                <p:cNvGrpSpPr/>
                <p:nvPr/>
              </p:nvGrpSpPr>
              <p:grpSpPr>
                <a:xfrm>
                  <a:off x="7813428" y="4283435"/>
                  <a:ext cx="158261" cy="509954"/>
                  <a:chOff x="7813428" y="4283435"/>
                  <a:chExt cx="158261" cy="509954"/>
                </a:xfrm>
                <a:grpFill/>
              </p:grpSpPr>
              <p:sp>
                <p:nvSpPr>
                  <p:cNvPr id="295" name="Flowchart: Connector 294">
                    <a:extLst>
                      <a:ext uri="{FF2B5EF4-FFF2-40B4-BE49-F238E27FC236}">
                        <a16:creationId xmlns:a16="http://schemas.microsoft.com/office/drawing/2014/main" id="{21AAA98F-AC34-4A21-8BAE-026B5E7FA178}"/>
                      </a:ext>
                    </a:extLst>
                  </p:cNvPr>
                  <p:cNvSpPr/>
                  <p:nvPr/>
                </p:nvSpPr>
                <p:spPr>
                  <a:xfrm>
                    <a:off x="7813428" y="4283435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296" name="Straight Arrow Connector 295">
                    <a:extLst>
                      <a:ext uri="{FF2B5EF4-FFF2-40B4-BE49-F238E27FC236}">
                        <a16:creationId xmlns:a16="http://schemas.microsoft.com/office/drawing/2014/main" id="{3E6B5820-9896-49D7-A33E-61D6C62B7B0D}"/>
                      </a:ext>
                    </a:extLst>
                  </p:cNvPr>
                  <p:cNvCxnSpPr>
                    <a:cxnSpLocks/>
                    <a:stCxn id="295" idx="2"/>
                    <a:endCxn id="320" idx="1"/>
                  </p:cNvCxnSpPr>
                  <p:nvPr/>
                </p:nvCxnSpPr>
                <p:spPr>
                  <a:xfrm>
                    <a:off x="7813428" y="4344981"/>
                    <a:ext cx="23178" cy="44840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7" name="Straight Arrow Connector 296">
                    <a:extLst>
                      <a:ext uri="{FF2B5EF4-FFF2-40B4-BE49-F238E27FC236}">
                        <a16:creationId xmlns:a16="http://schemas.microsoft.com/office/drawing/2014/main" id="{D8BE7A4A-7788-4039-91DE-D81E0AB1111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918935" y="4406527"/>
                    <a:ext cx="1" cy="36883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5" name="Group 274">
                  <a:extLst>
                    <a:ext uri="{FF2B5EF4-FFF2-40B4-BE49-F238E27FC236}">
                      <a16:creationId xmlns:a16="http://schemas.microsoft.com/office/drawing/2014/main" id="{D2DDE56F-05F8-4BBE-847F-EA5F775F553C}"/>
                    </a:ext>
                  </a:extLst>
                </p:cNvPr>
                <p:cNvGrpSpPr/>
                <p:nvPr/>
              </p:nvGrpSpPr>
              <p:grpSpPr>
                <a:xfrm>
                  <a:off x="9583749" y="4242565"/>
                  <a:ext cx="158261" cy="509954"/>
                  <a:chOff x="7813428" y="4283435"/>
                  <a:chExt cx="158261" cy="509954"/>
                </a:xfrm>
                <a:grpFill/>
              </p:grpSpPr>
              <p:sp>
                <p:nvSpPr>
                  <p:cNvPr id="292" name="Flowchart: Connector 291">
                    <a:extLst>
                      <a:ext uri="{FF2B5EF4-FFF2-40B4-BE49-F238E27FC236}">
                        <a16:creationId xmlns:a16="http://schemas.microsoft.com/office/drawing/2014/main" id="{B512913A-D051-4974-9E64-4D99360E6D70}"/>
                      </a:ext>
                    </a:extLst>
                  </p:cNvPr>
                  <p:cNvSpPr/>
                  <p:nvPr/>
                </p:nvSpPr>
                <p:spPr>
                  <a:xfrm>
                    <a:off x="7813428" y="4283435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293" name="Straight Arrow Connector 292">
                    <a:extLst>
                      <a:ext uri="{FF2B5EF4-FFF2-40B4-BE49-F238E27FC236}">
                        <a16:creationId xmlns:a16="http://schemas.microsoft.com/office/drawing/2014/main" id="{59332B47-1588-4B72-804A-E55DA9B9BA53}"/>
                      </a:ext>
                    </a:extLst>
                  </p:cNvPr>
                  <p:cNvCxnSpPr>
                    <a:cxnSpLocks/>
                    <a:stCxn id="292" idx="2"/>
                  </p:cNvCxnSpPr>
                  <p:nvPr/>
                </p:nvCxnSpPr>
                <p:spPr>
                  <a:xfrm>
                    <a:off x="7813428" y="4344981"/>
                    <a:ext cx="23178" cy="44840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4" name="Straight Arrow Connector 293">
                    <a:extLst>
                      <a:ext uri="{FF2B5EF4-FFF2-40B4-BE49-F238E27FC236}">
                        <a16:creationId xmlns:a16="http://schemas.microsoft.com/office/drawing/2014/main" id="{12A79DB8-E850-46DA-BECD-E7808E6AD33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918935" y="4406527"/>
                    <a:ext cx="1" cy="36883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6" name="Group 275">
                  <a:extLst>
                    <a:ext uri="{FF2B5EF4-FFF2-40B4-BE49-F238E27FC236}">
                      <a16:creationId xmlns:a16="http://schemas.microsoft.com/office/drawing/2014/main" id="{7BE19D65-32D3-4F03-85F0-3ABE0F7EE3C0}"/>
                    </a:ext>
                  </a:extLst>
                </p:cNvPr>
                <p:cNvGrpSpPr/>
                <p:nvPr/>
              </p:nvGrpSpPr>
              <p:grpSpPr>
                <a:xfrm>
                  <a:off x="7815424" y="1909397"/>
                  <a:ext cx="158261" cy="509954"/>
                  <a:chOff x="7813428" y="4283435"/>
                  <a:chExt cx="158261" cy="509954"/>
                </a:xfrm>
                <a:grpFill/>
              </p:grpSpPr>
              <p:sp>
                <p:nvSpPr>
                  <p:cNvPr id="289" name="Flowchart: Connector 288">
                    <a:extLst>
                      <a:ext uri="{FF2B5EF4-FFF2-40B4-BE49-F238E27FC236}">
                        <a16:creationId xmlns:a16="http://schemas.microsoft.com/office/drawing/2014/main" id="{0FB53DAC-D163-42A2-BC56-7173A3206F06}"/>
                      </a:ext>
                    </a:extLst>
                  </p:cNvPr>
                  <p:cNvSpPr/>
                  <p:nvPr/>
                </p:nvSpPr>
                <p:spPr>
                  <a:xfrm>
                    <a:off x="7813428" y="4283435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290" name="Straight Arrow Connector 289">
                    <a:extLst>
                      <a:ext uri="{FF2B5EF4-FFF2-40B4-BE49-F238E27FC236}">
                        <a16:creationId xmlns:a16="http://schemas.microsoft.com/office/drawing/2014/main" id="{087BD739-785D-488B-95CD-E1FEC1AB267E}"/>
                      </a:ext>
                    </a:extLst>
                  </p:cNvPr>
                  <p:cNvCxnSpPr>
                    <a:cxnSpLocks/>
                    <a:stCxn id="289" idx="2"/>
                  </p:cNvCxnSpPr>
                  <p:nvPr/>
                </p:nvCxnSpPr>
                <p:spPr>
                  <a:xfrm>
                    <a:off x="7813428" y="4344981"/>
                    <a:ext cx="23178" cy="44840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1" name="Straight Arrow Connector 290">
                    <a:extLst>
                      <a:ext uri="{FF2B5EF4-FFF2-40B4-BE49-F238E27FC236}">
                        <a16:creationId xmlns:a16="http://schemas.microsoft.com/office/drawing/2014/main" id="{6202B542-8C30-4F54-8F73-172FA1ED5A2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918935" y="4406527"/>
                    <a:ext cx="1" cy="36883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7" name="Group 276">
                  <a:extLst>
                    <a:ext uri="{FF2B5EF4-FFF2-40B4-BE49-F238E27FC236}">
                      <a16:creationId xmlns:a16="http://schemas.microsoft.com/office/drawing/2014/main" id="{CB2055F0-268E-4B22-BA6A-B440AC7BC738}"/>
                    </a:ext>
                  </a:extLst>
                </p:cNvPr>
                <p:cNvGrpSpPr/>
                <p:nvPr/>
              </p:nvGrpSpPr>
              <p:grpSpPr>
                <a:xfrm>
                  <a:off x="9583748" y="1877927"/>
                  <a:ext cx="158261" cy="509954"/>
                  <a:chOff x="7813428" y="4283435"/>
                  <a:chExt cx="158261" cy="509954"/>
                </a:xfrm>
                <a:grpFill/>
              </p:grpSpPr>
              <p:sp>
                <p:nvSpPr>
                  <p:cNvPr id="286" name="Flowchart: Connector 285">
                    <a:extLst>
                      <a:ext uri="{FF2B5EF4-FFF2-40B4-BE49-F238E27FC236}">
                        <a16:creationId xmlns:a16="http://schemas.microsoft.com/office/drawing/2014/main" id="{053F4772-15B5-479E-8489-668DF09802AC}"/>
                      </a:ext>
                    </a:extLst>
                  </p:cNvPr>
                  <p:cNvSpPr/>
                  <p:nvPr/>
                </p:nvSpPr>
                <p:spPr>
                  <a:xfrm>
                    <a:off x="7813428" y="4283435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287" name="Straight Arrow Connector 286">
                    <a:extLst>
                      <a:ext uri="{FF2B5EF4-FFF2-40B4-BE49-F238E27FC236}">
                        <a16:creationId xmlns:a16="http://schemas.microsoft.com/office/drawing/2014/main" id="{1E9FD1F6-7BA3-4CF5-AB5D-F5CF395A8BB3}"/>
                      </a:ext>
                    </a:extLst>
                  </p:cNvPr>
                  <p:cNvCxnSpPr>
                    <a:cxnSpLocks/>
                    <a:stCxn id="286" idx="2"/>
                  </p:cNvCxnSpPr>
                  <p:nvPr/>
                </p:nvCxnSpPr>
                <p:spPr>
                  <a:xfrm>
                    <a:off x="7813428" y="4344981"/>
                    <a:ext cx="23178" cy="44840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8" name="Straight Arrow Connector 287">
                    <a:extLst>
                      <a:ext uri="{FF2B5EF4-FFF2-40B4-BE49-F238E27FC236}">
                        <a16:creationId xmlns:a16="http://schemas.microsoft.com/office/drawing/2014/main" id="{639CFE1B-B3FB-457C-AB0B-FBB7834430C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918935" y="4406527"/>
                    <a:ext cx="1" cy="36883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8" name="Group 277">
                  <a:extLst>
                    <a:ext uri="{FF2B5EF4-FFF2-40B4-BE49-F238E27FC236}">
                      <a16:creationId xmlns:a16="http://schemas.microsoft.com/office/drawing/2014/main" id="{5B2154B4-74C0-4073-8C74-386F3B66682E}"/>
                    </a:ext>
                  </a:extLst>
                </p:cNvPr>
                <p:cNvGrpSpPr/>
                <p:nvPr/>
              </p:nvGrpSpPr>
              <p:grpSpPr>
                <a:xfrm>
                  <a:off x="8675207" y="1205086"/>
                  <a:ext cx="158261" cy="1222360"/>
                  <a:chOff x="8675207" y="1205086"/>
                  <a:chExt cx="158261" cy="1222360"/>
                </a:xfrm>
                <a:grpFill/>
              </p:grpSpPr>
              <p:sp>
                <p:nvSpPr>
                  <p:cNvPr id="283" name="Flowchart: Connector 282">
                    <a:extLst>
                      <a:ext uri="{FF2B5EF4-FFF2-40B4-BE49-F238E27FC236}">
                        <a16:creationId xmlns:a16="http://schemas.microsoft.com/office/drawing/2014/main" id="{1E8EAA12-47B4-4455-BB45-1B7D20084D25}"/>
                      </a:ext>
                    </a:extLst>
                  </p:cNvPr>
                  <p:cNvSpPr/>
                  <p:nvPr/>
                </p:nvSpPr>
                <p:spPr>
                  <a:xfrm>
                    <a:off x="8675207" y="1205086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284" name="Straight Arrow Connector 283">
                    <a:extLst>
                      <a:ext uri="{FF2B5EF4-FFF2-40B4-BE49-F238E27FC236}">
                        <a16:creationId xmlns:a16="http://schemas.microsoft.com/office/drawing/2014/main" id="{1EEC3C57-7AC4-416F-A7EE-DF0500B789CE}"/>
                      </a:ext>
                    </a:extLst>
                  </p:cNvPr>
                  <p:cNvCxnSpPr>
                    <a:cxnSpLocks/>
                    <a:stCxn id="283" idx="3"/>
                  </p:cNvCxnSpPr>
                  <p:nvPr/>
                </p:nvCxnSpPr>
                <p:spPr>
                  <a:xfrm>
                    <a:off x="8698384" y="1310152"/>
                    <a:ext cx="1194" cy="111729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5" name="Straight Arrow Connector 284">
                    <a:extLst>
                      <a:ext uri="{FF2B5EF4-FFF2-40B4-BE49-F238E27FC236}">
                        <a16:creationId xmlns:a16="http://schemas.microsoft.com/office/drawing/2014/main" id="{06FAD6E9-03F9-4268-9718-2A60535B0EF9}"/>
                      </a:ext>
                    </a:extLst>
                  </p:cNvPr>
                  <p:cNvCxnSpPr>
                    <a:cxnSpLocks/>
                    <a:endCxn id="283" idx="5"/>
                  </p:cNvCxnSpPr>
                  <p:nvPr/>
                </p:nvCxnSpPr>
                <p:spPr>
                  <a:xfrm flipV="1">
                    <a:off x="8783904" y="1310152"/>
                    <a:ext cx="26387" cy="1072230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9" name="Group 278">
                  <a:extLst>
                    <a:ext uri="{FF2B5EF4-FFF2-40B4-BE49-F238E27FC236}">
                      <a16:creationId xmlns:a16="http://schemas.microsoft.com/office/drawing/2014/main" id="{0D245A81-0B19-45B6-830B-AA2A06701E88}"/>
                    </a:ext>
                  </a:extLst>
                </p:cNvPr>
                <p:cNvGrpSpPr/>
                <p:nvPr/>
              </p:nvGrpSpPr>
              <p:grpSpPr>
                <a:xfrm rot="10800000">
                  <a:off x="8663488" y="4870171"/>
                  <a:ext cx="158261" cy="1222360"/>
                  <a:chOff x="8675207" y="1205086"/>
                  <a:chExt cx="158261" cy="1222360"/>
                </a:xfrm>
                <a:grpFill/>
              </p:grpSpPr>
              <p:sp>
                <p:nvSpPr>
                  <p:cNvPr id="280" name="Flowchart: Connector 279">
                    <a:extLst>
                      <a:ext uri="{FF2B5EF4-FFF2-40B4-BE49-F238E27FC236}">
                        <a16:creationId xmlns:a16="http://schemas.microsoft.com/office/drawing/2014/main" id="{62B55D48-1FED-4AE0-8CD3-2F2EC14F22B4}"/>
                      </a:ext>
                    </a:extLst>
                  </p:cNvPr>
                  <p:cNvSpPr/>
                  <p:nvPr/>
                </p:nvSpPr>
                <p:spPr>
                  <a:xfrm>
                    <a:off x="8675207" y="1205086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281" name="Straight Arrow Connector 280">
                    <a:extLst>
                      <a:ext uri="{FF2B5EF4-FFF2-40B4-BE49-F238E27FC236}">
                        <a16:creationId xmlns:a16="http://schemas.microsoft.com/office/drawing/2014/main" id="{EB1F9092-E668-41EB-B42F-3D04DF4EA8F5}"/>
                      </a:ext>
                    </a:extLst>
                  </p:cNvPr>
                  <p:cNvCxnSpPr>
                    <a:cxnSpLocks/>
                    <a:stCxn id="280" idx="3"/>
                  </p:cNvCxnSpPr>
                  <p:nvPr/>
                </p:nvCxnSpPr>
                <p:spPr>
                  <a:xfrm>
                    <a:off x="8698384" y="1310152"/>
                    <a:ext cx="1194" cy="111729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2" name="Straight Arrow Connector 281">
                    <a:extLst>
                      <a:ext uri="{FF2B5EF4-FFF2-40B4-BE49-F238E27FC236}">
                        <a16:creationId xmlns:a16="http://schemas.microsoft.com/office/drawing/2014/main" id="{75F7FF08-2A86-4559-84ED-61F9DB2B9F30}"/>
                      </a:ext>
                    </a:extLst>
                  </p:cNvPr>
                  <p:cNvCxnSpPr>
                    <a:cxnSpLocks/>
                    <a:endCxn id="280" idx="5"/>
                  </p:cNvCxnSpPr>
                  <p:nvPr/>
                </p:nvCxnSpPr>
                <p:spPr>
                  <a:xfrm flipV="1">
                    <a:off x="8783904" y="1310152"/>
                    <a:ext cx="26387" cy="1072230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250" name="TextBox 249">
                <a:extLst>
                  <a:ext uri="{FF2B5EF4-FFF2-40B4-BE49-F238E27FC236}">
                    <a16:creationId xmlns:a16="http://schemas.microsoft.com/office/drawing/2014/main" id="{9ED1EE20-08A6-4899-B0EA-14F4A4D6BDC3}"/>
                  </a:ext>
                </a:extLst>
              </p:cNvPr>
              <p:cNvSpPr txBox="1"/>
              <p:nvPr/>
            </p:nvSpPr>
            <p:spPr>
              <a:xfrm>
                <a:off x="3289087" y="4864786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(0 2)</a:t>
                </a:r>
              </a:p>
            </p:txBody>
          </p:sp>
          <p:sp>
            <p:nvSpPr>
              <p:cNvPr id="251" name="TextBox 250">
                <a:extLst>
                  <a:ext uri="{FF2B5EF4-FFF2-40B4-BE49-F238E27FC236}">
                    <a16:creationId xmlns:a16="http://schemas.microsoft.com/office/drawing/2014/main" id="{E5D8DEEF-6334-453F-A26C-97C84B198C3C}"/>
                  </a:ext>
                </a:extLst>
              </p:cNvPr>
              <p:cNvSpPr txBox="1"/>
              <p:nvPr/>
            </p:nvSpPr>
            <p:spPr>
              <a:xfrm>
                <a:off x="4349086" y="4852143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(2 2)</a:t>
                </a:r>
              </a:p>
            </p:txBody>
          </p:sp>
          <p:sp>
            <p:nvSpPr>
              <p:cNvPr id="252" name="TextBox 251">
                <a:extLst>
                  <a:ext uri="{FF2B5EF4-FFF2-40B4-BE49-F238E27FC236}">
                    <a16:creationId xmlns:a16="http://schemas.microsoft.com/office/drawing/2014/main" id="{33874F89-1380-46D8-A3D6-82ABBD3BF2C1}"/>
                  </a:ext>
                </a:extLst>
              </p:cNvPr>
              <p:cNvSpPr txBox="1"/>
              <p:nvPr/>
            </p:nvSpPr>
            <p:spPr>
              <a:xfrm>
                <a:off x="5202781" y="4882615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(4 2)</a:t>
                </a:r>
              </a:p>
            </p:txBody>
          </p:sp>
          <p:sp>
            <p:nvSpPr>
              <p:cNvPr id="253" name="TextBox 252">
                <a:extLst>
                  <a:ext uri="{FF2B5EF4-FFF2-40B4-BE49-F238E27FC236}">
                    <a16:creationId xmlns:a16="http://schemas.microsoft.com/office/drawing/2014/main" id="{5B63CCA8-71DF-4982-A979-089127FCBF8A}"/>
                  </a:ext>
                </a:extLst>
              </p:cNvPr>
              <p:cNvSpPr txBox="1"/>
              <p:nvPr/>
            </p:nvSpPr>
            <p:spPr>
              <a:xfrm>
                <a:off x="5983244" y="4424424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(6 2)</a:t>
                </a:r>
              </a:p>
            </p:txBody>
          </p:sp>
          <p:sp>
            <p:nvSpPr>
              <p:cNvPr id="254" name="TextBox 253">
                <a:extLst>
                  <a:ext uri="{FF2B5EF4-FFF2-40B4-BE49-F238E27FC236}">
                    <a16:creationId xmlns:a16="http://schemas.microsoft.com/office/drawing/2014/main" id="{C964B32C-12CF-427C-BB09-989A4BA958E5}"/>
                  </a:ext>
                </a:extLst>
              </p:cNvPr>
              <p:cNvSpPr txBox="1"/>
              <p:nvPr/>
            </p:nvSpPr>
            <p:spPr>
              <a:xfrm>
                <a:off x="6823096" y="4895591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(8 2)</a:t>
                </a:r>
              </a:p>
            </p:txBody>
          </p:sp>
          <p:sp>
            <p:nvSpPr>
              <p:cNvPr id="255" name="TextBox 254">
                <a:extLst>
                  <a:ext uri="{FF2B5EF4-FFF2-40B4-BE49-F238E27FC236}">
                    <a16:creationId xmlns:a16="http://schemas.microsoft.com/office/drawing/2014/main" id="{46F16AF6-E65B-4155-86DB-834494D6D338}"/>
                  </a:ext>
                </a:extLst>
              </p:cNvPr>
              <p:cNvSpPr txBox="1"/>
              <p:nvPr/>
            </p:nvSpPr>
            <p:spPr>
              <a:xfrm>
                <a:off x="7631510" y="4901584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(10 2)</a:t>
                </a:r>
              </a:p>
            </p:txBody>
          </p:sp>
          <p:sp>
            <p:nvSpPr>
              <p:cNvPr id="256" name="TextBox 255">
                <a:extLst>
                  <a:ext uri="{FF2B5EF4-FFF2-40B4-BE49-F238E27FC236}">
                    <a16:creationId xmlns:a16="http://schemas.microsoft.com/office/drawing/2014/main" id="{B65B64C3-E24B-42F1-8627-12F6ACF7D479}"/>
                  </a:ext>
                </a:extLst>
              </p:cNvPr>
              <p:cNvSpPr txBox="1"/>
              <p:nvPr/>
            </p:nvSpPr>
            <p:spPr>
              <a:xfrm>
                <a:off x="8695079" y="4873039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(12 2)</a:t>
                </a:r>
              </a:p>
            </p:txBody>
          </p:sp>
          <p:sp>
            <p:nvSpPr>
              <p:cNvPr id="257" name="TextBox 256">
                <a:extLst>
                  <a:ext uri="{FF2B5EF4-FFF2-40B4-BE49-F238E27FC236}">
                    <a16:creationId xmlns:a16="http://schemas.microsoft.com/office/drawing/2014/main" id="{9AEC150C-64E7-471D-A20D-BE283E86114A}"/>
                  </a:ext>
                </a:extLst>
              </p:cNvPr>
              <p:cNvSpPr txBox="1"/>
              <p:nvPr/>
            </p:nvSpPr>
            <p:spPr>
              <a:xfrm>
                <a:off x="5984082" y="5919133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(6 0)</a:t>
                </a:r>
              </a:p>
            </p:txBody>
          </p:sp>
          <p:sp>
            <p:nvSpPr>
              <p:cNvPr id="258" name="TextBox 257">
                <a:extLst>
                  <a:ext uri="{FF2B5EF4-FFF2-40B4-BE49-F238E27FC236}">
                    <a16:creationId xmlns:a16="http://schemas.microsoft.com/office/drawing/2014/main" id="{60EBFEFA-C6E2-46F6-A525-093DCEA65638}"/>
                  </a:ext>
                </a:extLst>
              </p:cNvPr>
              <p:cNvSpPr txBox="1"/>
              <p:nvPr/>
            </p:nvSpPr>
            <p:spPr>
              <a:xfrm>
                <a:off x="4147367" y="3615403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(2 4)</a:t>
                </a:r>
              </a:p>
            </p:txBody>
          </p:sp>
          <p:sp>
            <p:nvSpPr>
              <p:cNvPr id="259" name="TextBox 258">
                <a:extLst>
                  <a:ext uri="{FF2B5EF4-FFF2-40B4-BE49-F238E27FC236}">
                    <a16:creationId xmlns:a16="http://schemas.microsoft.com/office/drawing/2014/main" id="{0F751F10-D89F-4CFD-BD29-9595B89E3541}"/>
                  </a:ext>
                </a:extLst>
              </p:cNvPr>
              <p:cNvSpPr txBox="1"/>
              <p:nvPr/>
            </p:nvSpPr>
            <p:spPr>
              <a:xfrm>
                <a:off x="5408042" y="3558870"/>
                <a:ext cx="5100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(3 4)</a:t>
                </a:r>
              </a:p>
            </p:txBody>
          </p:sp>
          <p:sp>
            <p:nvSpPr>
              <p:cNvPr id="260" name="TextBox 259">
                <a:extLst>
                  <a:ext uri="{FF2B5EF4-FFF2-40B4-BE49-F238E27FC236}">
                    <a16:creationId xmlns:a16="http://schemas.microsoft.com/office/drawing/2014/main" id="{AE6275D2-CB0A-4960-A0D5-D880A3EE230C}"/>
                  </a:ext>
                </a:extLst>
              </p:cNvPr>
              <p:cNvSpPr txBox="1"/>
              <p:nvPr/>
            </p:nvSpPr>
            <p:spPr>
              <a:xfrm>
                <a:off x="5233283" y="3952708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(4 3)</a:t>
                </a:r>
              </a:p>
            </p:txBody>
          </p:sp>
          <p:sp>
            <p:nvSpPr>
              <p:cNvPr id="261" name="TextBox 260">
                <a:extLst>
                  <a:ext uri="{FF2B5EF4-FFF2-40B4-BE49-F238E27FC236}">
                    <a16:creationId xmlns:a16="http://schemas.microsoft.com/office/drawing/2014/main" id="{DA5F5DC7-20F3-496C-8A0F-1E391ADB991D}"/>
                  </a:ext>
                </a:extLst>
              </p:cNvPr>
              <p:cNvSpPr txBox="1"/>
              <p:nvPr/>
            </p:nvSpPr>
            <p:spPr>
              <a:xfrm>
                <a:off x="6774422" y="3960751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(8 3)</a:t>
                </a:r>
              </a:p>
            </p:txBody>
          </p:sp>
          <p:sp>
            <p:nvSpPr>
              <p:cNvPr id="262" name="TextBox 261">
                <a:extLst>
                  <a:ext uri="{FF2B5EF4-FFF2-40B4-BE49-F238E27FC236}">
                    <a16:creationId xmlns:a16="http://schemas.microsoft.com/office/drawing/2014/main" id="{ACAC3B7B-68CE-43BE-A77E-4D5610561C16}"/>
                  </a:ext>
                </a:extLst>
              </p:cNvPr>
              <p:cNvSpPr txBox="1"/>
              <p:nvPr/>
            </p:nvSpPr>
            <p:spPr>
              <a:xfrm>
                <a:off x="7296500" y="3556650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(10 4)</a:t>
                </a:r>
              </a:p>
            </p:txBody>
          </p:sp>
          <p:sp>
            <p:nvSpPr>
              <p:cNvPr id="263" name="TextBox 262">
                <a:extLst>
                  <a:ext uri="{FF2B5EF4-FFF2-40B4-BE49-F238E27FC236}">
                    <a16:creationId xmlns:a16="http://schemas.microsoft.com/office/drawing/2014/main" id="{9E96FB44-56D8-4EAF-B95C-701C96496F1C}"/>
                  </a:ext>
                </a:extLst>
              </p:cNvPr>
              <p:cNvSpPr txBox="1"/>
              <p:nvPr/>
            </p:nvSpPr>
            <p:spPr>
              <a:xfrm>
                <a:off x="8350401" y="3404889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(11 4)</a:t>
                </a:r>
              </a:p>
            </p:txBody>
          </p:sp>
          <p:sp>
            <p:nvSpPr>
              <p:cNvPr id="264" name="TextBox 263">
                <a:extLst>
                  <a:ext uri="{FF2B5EF4-FFF2-40B4-BE49-F238E27FC236}">
                    <a16:creationId xmlns:a16="http://schemas.microsoft.com/office/drawing/2014/main" id="{1C1DA7DB-251E-4D28-B5AC-1CB27C80AA05}"/>
                  </a:ext>
                </a:extLst>
              </p:cNvPr>
              <p:cNvSpPr txBox="1"/>
              <p:nvPr/>
            </p:nvSpPr>
            <p:spPr>
              <a:xfrm>
                <a:off x="3323416" y="2322158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(0 6)</a:t>
                </a:r>
              </a:p>
            </p:txBody>
          </p:sp>
          <p:sp>
            <p:nvSpPr>
              <p:cNvPr id="265" name="TextBox 264">
                <a:extLst>
                  <a:ext uri="{FF2B5EF4-FFF2-40B4-BE49-F238E27FC236}">
                    <a16:creationId xmlns:a16="http://schemas.microsoft.com/office/drawing/2014/main" id="{F664CE04-22B0-4B13-8AA4-5231684E6923}"/>
                  </a:ext>
                </a:extLst>
              </p:cNvPr>
              <p:cNvSpPr txBox="1"/>
              <p:nvPr/>
            </p:nvSpPr>
            <p:spPr>
              <a:xfrm>
                <a:off x="4408407" y="2332526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(2 6)</a:t>
                </a:r>
              </a:p>
            </p:txBody>
          </p:sp>
          <p:sp>
            <p:nvSpPr>
              <p:cNvPr id="266" name="TextBox 265">
                <a:extLst>
                  <a:ext uri="{FF2B5EF4-FFF2-40B4-BE49-F238E27FC236}">
                    <a16:creationId xmlns:a16="http://schemas.microsoft.com/office/drawing/2014/main" id="{04EBADE1-FB32-4CE9-9009-0E638A2BF54B}"/>
                  </a:ext>
                </a:extLst>
              </p:cNvPr>
              <p:cNvSpPr txBox="1"/>
              <p:nvPr/>
            </p:nvSpPr>
            <p:spPr>
              <a:xfrm>
                <a:off x="5227981" y="2778190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(4 6)</a:t>
                </a:r>
              </a:p>
            </p:txBody>
          </p:sp>
          <p:sp>
            <p:nvSpPr>
              <p:cNvPr id="267" name="TextBox 266">
                <a:extLst>
                  <a:ext uri="{FF2B5EF4-FFF2-40B4-BE49-F238E27FC236}">
                    <a16:creationId xmlns:a16="http://schemas.microsoft.com/office/drawing/2014/main" id="{ABE72BB4-A7A0-4996-A44D-F90A6141A20B}"/>
                  </a:ext>
                </a:extLst>
              </p:cNvPr>
              <p:cNvSpPr txBox="1"/>
              <p:nvPr/>
            </p:nvSpPr>
            <p:spPr>
              <a:xfrm>
                <a:off x="5227981" y="1870094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(4 7)</a:t>
                </a:r>
              </a:p>
            </p:txBody>
          </p:sp>
          <p:sp>
            <p:nvSpPr>
              <p:cNvPr id="268" name="TextBox 267">
                <a:extLst>
                  <a:ext uri="{FF2B5EF4-FFF2-40B4-BE49-F238E27FC236}">
                    <a16:creationId xmlns:a16="http://schemas.microsoft.com/office/drawing/2014/main" id="{1A21CD40-ADD4-41BA-BC4A-C51CEFF7752E}"/>
                  </a:ext>
                </a:extLst>
              </p:cNvPr>
              <p:cNvSpPr txBox="1"/>
              <p:nvPr/>
            </p:nvSpPr>
            <p:spPr>
              <a:xfrm>
                <a:off x="6014051" y="2777374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(6 6)</a:t>
                </a:r>
              </a:p>
            </p:txBody>
          </p:sp>
          <p:sp>
            <p:nvSpPr>
              <p:cNvPr id="269" name="TextBox 268">
                <a:extLst>
                  <a:ext uri="{FF2B5EF4-FFF2-40B4-BE49-F238E27FC236}">
                    <a16:creationId xmlns:a16="http://schemas.microsoft.com/office/drawing/2014/main" id="{5F9FD8DA-A01B-4238-B4ED-D5D898C3CA39}"/>
                  </a:ext>
                </a:extLst>
              </p:cNvPr>
              <p:cNvSpPr txBox="1"/>
              <p:nvPr/>
            </p:nvSpPr>
            <p:spPr>
              <a:xfrm>
                <a:off x="6844913" y="2737932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(8 6)</a:t>
                </a:r>
              </a:p>
            </p:txBody>
          </p:sp>
          <p:sp>
            <p:nvSpPr>
              <p:cNvPr id="270" name="TextBox 269">
                <a:extLst>
                  <a:ext uri="{FF2B5EF4-FFF2-40B4-BE49-F238E27FC236}">
                    <a16:creationId xmlns:a16="http://schemas.microsoft.com/office/drawing/2014/main" id="{7F275DD2-5F11-46C3-B107-C7D2ADDA5421}"/>
                  </a:ext>
                </a:extLst>
              </p:cNvPr>
              <p:cNvSpPr txBox="1"/>
              <p:nvPr/>
            </p:nvSpPr>
            <p:spPr>
              <a:xfrm>
                <a:off x="6865037" y="1864933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(8 7)</a:t>
                </a:r>
              </a:p>
            </p:txBody>
          </p:sp>
          <p:sp>
            <p:nvSpPr>
              <p:cNvPr id="271" name="TextBox 270">
                <a:extLst>
                  <a:ext uri="{FF2B5EF4-FFF2-40B4-BE49-F238E27FC236}">
                    <a16:creationId xmlns:a16="http://schemas.microsoft.com/office/drawing/2014/main" id="{C5078663-D7BD-43CF-8AA2-CB11C4B28104}"/>
                  </a:ext>
                </a:extLst>
              </p:cNvPr>
              <p:cNvSpPr txBox="1"/>
              <p:nvPr/>
            </p:nvSpPr>
            <p:spPr>
              <a:xfrm>
                <a:off x="7677461" y="2263726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(10 6)</a:t>
                </a:r>
              </a:p>
            </p:txBody>
          </p:sp>
          <p:sp>
            <p:nvSpPr>
              <p:cNvPr id="272" name="TextBox 271">
                <a:extLst>
                  <a:ext uri="{FF2B5EF4-FFF2-40B4-BE49-F238E27FC236}">
                    <a16:creationId xmlns:a16="http://schemas.microsoft.com/office/drawing/2014/main" id="{1050715E-83F4-4E44-A5D0-3CE4BA5B39ED}"/>
                  </a:ext>
                </a:extLst>
              </p:cNvPr>
              <p:cNvSpPr txBox="1"/>
              <p:nvPr/>
            </p:nvSpPr>
            <p:spPr>
              <a:xfrm>
                <a:off x="8741030" y="2289547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(12 6)</a:t>
                </a:r>
              </a:p>
            </p:txBody>
          </p:sp>
        </p:grpSp>
        <p:sp>
          <p:nvSpPr>
            <p:cNvPr id="247" name="Rectangle: Rounded Corners 246">
              <a:extLst>
                <a:ext uri="{FF2B5EF4-FFF2-40B4-BE49-F238E27FC236}">
                  <a16:creationId xmlns:a16="http://schemas.microsoft.com/office/drawing/2014/main" id="{B5C39B92-3DDD-4F79-8834-8E0A4880751E}"/>
                </a:ext>
              </a:extLst>
            </p:cNvPr>
            <p:cNvSpPr/>
            <p:nvPr/>
          </p:nvSpPr>
          <p:spPr>
            <a:xfrm>
              <a:off x="8158096" y="4485491"/>
              <a:ext cx="573378" cy="17318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pkt1</a:t>
              </a:r>
              <a:endParaRPr lang="en-US" dirty="0"/>
            </a:p>
          </p:txBody>
        </p:sp>
        <p:sp>
          <p:nvSpPr>
            <p:cNvPr id="248" name="Rectangle: Rounded Corners 247">
              <a:extLst>
                <a:ext uri="{FF2B5EF4-FFF2-40B4-BE49-F238E27FC236}">
                  <a16:creationId xmlns:a16="http://schemas.microsoft.com/office/drawing/2014/main" id="{14989B68-1124-4DD8-8D3C-74EC63BF8B83}"/>
                </a:ext>
              </a:extLst>
            </p:cNvPr>
            <p:cNvSpPr/>
            <p:nvPr/>
          </p:nvSpPr>
          <p:spPr>
            <a:xfrm>
              <a:off x="7315262" y="4039319"/>
              <a:ext cx="577314" cy="22801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pkt2</a:t>
              </a:r>
              <a:endParaRPr lang="en-US" dirty="0"/>
            </a:p>
          </p:txBody>
        </p:sp>
      </p:grpSp>
      <p:sp>
        <p:nvSpPr>
          <p:cNvPr id="117" name="Rectangle: Rounded Corners 116">
            <a:extLst>
              <a:ext uri="{FF2B5EF4-FFF2-40B4-BE49-F238E27FC236}">
                <a16:creationId xmlns:a16="http://schemas.microsoft.com/office/drawing/2014/main" id="{CD8C4D6D-4CB1-4253-A593-F5191EC2E7DF}"/>
              </a:ext>
            </a:extLst>
          </p:cNvPr>
          <p:cNvSpPr/>
          <p:nvPr/>
        </p:nvSpPr>
        <p:spPr>
          <a:xfrm>
            <a:off x="2182986" y="3318836"/>
            <a:ext cx="528679" cy="2190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pkt3</a:t>
            </a:r>
          </a:p>
        </p:txBody>
      </p:sp>
    </p:spTree>
    <p:extLst>
      <p:ext uri="{BB962C8B-B14F-4D97-AF65-F5344CB8AC3E}">
        <p14:creationId xmlns:p14="http://schemas.microsoft.com/office/powerpoint/2010/main" val="30643827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A97E2-2450-4CB0-8E3C-7DE582311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3648" y="180970"/>
            <a:ext cx="8911687" cy="606812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141D4-57A5-4798-A975-66D75D850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9929" y="180971"/>
            <a:ext cx="4550259" cy="6158284"/>
          </a:xfrm>
        </p:spPr>
        <p:txBody>
          <a:bodyPr>
            <a:norm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Linkmap after 4 steps</a:t>
            </a:r>
          </a:p>
          <a:p>
            <a:pPr marL="0" indent="0">
              <a:buNone/>
            </a:pPr>
            <a:r>
              <a:rPr lang="pt-BR" dirty="0">
                <a:latin typeface="Cambria Math" panose="02040503050406030204" pitchFamily="18" charset="0"/>
                <a:ea typeface="Cambria Math" panose="02040503050406030204" pitchFamily="18" charset="0"/>
              </a:rPr>
              <a:t>(S810 (E (12 2) (0 2) DATA))</a:t>
            </a:r>
          </a:p>
          <a:p>
            <a:pPr marL="0" indent="0">
              <a:buNone/>
            </a:pPr>
            <a:r>
              <a:rPr lang="pt-BR" dirty="0">
                <a:latin typeface="Cambria Math" panose="02040503050406030204" pitchFamily="18" charset="0"/>
                <a:ea typeface="Cambria Math" panose="02040503050406030204" pitchFamily="18" charset="0"/>
              </a:rPr>
              <a:t>(T42 (E (3 4) (8 3) DATA))</a:t>
            </a:r>
          </a:p>
          <a:p>
            <a:pPr marL="0" indent="0">
              <a:buNone/>
            </a:pPr>
            <a:r>
              <a:rPr lang="pt-BR" dirty="0">
                <a:latin typeface="Cambria Math" panose="02040503050406030204" pitchFamily="18" charset="0"/>
                <a:ea typeface="Cambria Math" panose="02040503050406030204" pitchFamily="18" charset="0"/>
              </a:rPr>
              <a:t>(T104 (E (12 2) (6 8) DATA))</a:t>
            </a:r>
          </a:p>
          <a:p>
            <a:pPr marL="0" indent="0">
              <a:buNone/>
            </a:pP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Linkmap after 5 steps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(S1012 (DONE (12 2) (0 2) DATA))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(S23 (DONE (3 4) (8 3) DATA))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(T104 (E (12 2) (6 8) DATA))</a:t>
            </a:r>
          </a:p>
          <a:p>
            <a:pPr marL="0" indent="0"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The statemap records that preference should be given to pkt2 if there is a tie in the next step.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(S1012 . T104)</a:t>
            </a:r>
          </a:p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Linkmap after 6 steps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(S1012 (DONE (12 2) (6 8) DATA))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057B93-4389-4CEB-A9D5-959E9105A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E240-31DF-4608-8410-E6FF052E0787}" type="slidenum">
              <a:rPr lang="en-US" smtClean="0"/>
              <a:t>21</a:t>
            </a:fld>
            <a:endParaRPr lang="en-US" dirty="0"/>
          </a:p>
        </p:txBody>
      </p:sp>
      <p:grpSp>
        <p:nvGrpSpPr>
          <p:cNvPr id="244" name="Group 243">
            <a:extLst>
              <a:ext uri="{FF2B5EF4-FFF2-40B4-BE49-F238E27FC236}">
                <a16:creationId xmlns:a16="http://schemas.microsoft.com/office/drawing/2014/main" id="{6CBD769E-D4D2-4138-B6D6-2945932601B7}"/>
              </a:ext>
            </a:extLst>
          </p:cNvPr>
          <p:cNvGrpSpPr/>
          <p:nvPr/>
        </p:nvGrpSpPr>
        <p:grpSpPr>
          <a:xfrm>
            <a:off x="666176" y="1303647"/>
            <a:ext cx="6013315" cy="4786149"/>
            <a:chOff x="3289087" y="1394594"/>
            <a:chExt cx="6013315" cy="4786149"/>
          </a:xfrm>
        </p:grpSpPr>
        <p:sp>
          <p:nvSpPr>
            <p:cNvPr id="245" name="TextBox 244">
              <a:extLst>
                <a:ext uri="{FF2B5EF4-FFF2-40B4-BE49-F238E27FC236}">
                  <a16:creationId xmlns:a16="http://schemas.microsoft.com/office/drawing/2014/main" id="{3370E3C8-4894-4245-BAF7-E1FFD731A5CC}"/>
                </a:ext>
              </a:extLst>
            </p:cNvPr>
            <p:cNvSpPr txBox="1"/>
            <p:nvPr/>
          </p:nvSpPr>
          <p:spPr>
            <a:xfrm>
              <a:off x="6298165" y="1394594"/>
              <a:ext cx="48282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(6 8)</a:t>
              </a:r>
            </a:p>
          </p:txBody>
        </p:sp>
        <p:grpSp>
          <p:nvGrpSpPr>
            <p:cNvPr id="246" name="Group 245">
              <a:extLst>
                <a:ext uri="{FF2B5EF4-FFF2-40B4-BE49-F238E27FC236}">
                  <a16:creationId xmlns:a16="http://schemas.microsoft.com/office/drawing/2014/main" id="{7D148A74-D892-4307-B6BD-A665A0F3EC2B}"/>
                </a:ext>
              </a:extLst>
            </p:cNvPr>
            <p:cNvGrpSpPr/>
            <p:nvPr/>
          </p:nvGrpSpPr>
          <p:grpSpPr>
            <a:xfrm>
              <a:off x="3289087" y="1566490"/>
              <a:ext cx="6013315" cy="4614253"/>
              <a:chOff x="3289087" y="1566490"/>
              <a:chExt cx="6013315" cy="4614253"/>
            </a:xfrm>
          </p:grpSpPr>
          <p:grpSp>
            <p:nvGrpSpPr>
              <p:cNvPr id="249" name="Group 248">
                <a:extLst>
                  <a:ext uri="{FF2B5EF4-FFF2-40B4-BE49-F238E27FC236}">
                    <a16:creationId xmlns:a16="http://schemas.microsoft.com/office/drawing/2014/main" id="{DCD7814F-B84F-4964-9FA2-F54B96C95635}"/>
                  </a:ext>
                </a:extLst>
              </p:cNvPr>
              <p:cNvGrpSpPr/>
              <p:nvPr/>
            </p:nvGrpSpPr>
            <p:grpSpPr>
              <a:xfrm>
                <a:off x="3581077" y="1566490"/>
                <a:ext cx="5570602" cy="4344904"/>
                <a:chOff x="5829300" y="1205086"/>
                <a:chExt cx="6024073" cy="4887445"/>
              </a:xfrm>
              <a:solidFill>
                <a:schemeClr val="tx2"/>
              </a:solidFill>
            </p:grpSpPr>
            <p:grpSp>
              <p:nvGrpSpPr>
                <p:cNvPr id="273" name="Group 272">
                  <a:extLst>
                    <a:ext uri="{FF2B5EF4-FFF2-40B4-BE49-F238E27FC236}">
                      <a16:creationId xmlns:a16="http://schemas.microsoft.com/office/drawing/2014/main" id="{BD31E892-FE72-4072-9E14-62C768858B7F}"/>
                    </a:ext>
                  </a:extLst>
                </p:cNvPr>
                <p:cNvGrpSpPr/>
                <p:nvPr/>
              </p:nvGrpSpPr>
              <p:grpSpPr>
                <a:xfrm>
                  <a:off x="5829300" y="2382093"/>
                  <a:ext cx="6024073" cy="2516362"/>
                  <a:chOff x="5679831" y="2056080"/>
                  <a:chExt cx="6024073" cy="2516362"/>
                </a:xfrm>
                <a:grpFill/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219ABBA0-ADA0-4569-A4B7-55C3866B657E}"/>
                      </a:ext>
                    </a:extLst>
                  </p:cNvPr>
                  <p:cNvGrpSpPr/>
                  <p:nvPr/>
                </p:nvGrpSpPr>
                <p:grpSpPr>
                  <a:xfrm>
                    <a:off x="5679831" y="2056080"/>
                    <a:ext cx="6024073" cy="159211"/>
                    <a:chOff x="5679831" y="2075501"/>
                    <a:chExt cx="6024073" cy="159211"/>
                  </a:xfrm>
                  <a:grpFill/>
                </p:grpSpPr>
                <p:sp>
                  <p:nvSpPr>
                    <p:cNvPr id="337" name="Flowchart: Connector 336">
                      <a:extLst>
                        <a:ext uri="{FF2B5EF4-FFF2-40B4-BE49-F238E27FC236}">
                          <a16:creationId xmlns:a16="http://schemas.microsoft.com/office/drawing/2014/main" id="{C27D9F4F-5989-441C-96D7-7D5EA2F822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79831" y="2101362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38" name="Flowchart: Connector 337">
                      <a:extLst>
                        <a:ext uri="{FF2B5EF4-FFF2-40B4-BE49-F238E27FC236}">
                          <a16:creationId xmlns:a16="http://schemas.microsoft.com/office/drawing/2014/main" id="{03537CC0-4C78-48BC-BB49-24AAB483B8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9900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39" name="Flowchart: Connector 338">
                      <a:extLst>
                        <a:ext uri="{FF2B5EF4-FFF2-40B4-BE49-F238E27FC236}">
                          <a16:creationId xmlns:a16="http://schemas.microsoft.com/office/drawing/2014/main" id="{514762C2-8867-4B6B-B3C3-AC365D6979F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63960" y="2111620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40" name="Flowchart: Connector 339">
                      <a:extLst>
                        <a:ext uri="{FF2B5EF4-FFF2-40B4-BE49-F238E27FC236}">
                          <a16:creationId xmlns:a16="http://schemas.microsoft.com/office/drawing/2014/main" id="{CC439C32-408A-4A4A-BEBB-08F27D06559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530003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41" name="Flowchart: Connector 340">
                      <a:extLst>
                        <a:ext uri="{FF2B5EF4-FFF2-40B4-BE49-F238E27FC236}">
                          <a16:creationId xmlns:a16="http://schemas.microsoft.com/office/drawing/2014/main" id="{E9917455-4563-4915-9CCC-F8973987F5D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48358" y="2112697"/>
                      <a:ext cx="108275" cy="86439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42" name="Flowchart: Connector 341">
                      <a:extLst>
                        <a:ext uri="{FF2B5EF4-FFF2-40B4-BE49-F238E27FC236}">
                          <a16:creationId xmlns:a16="http://schemas.microsoft.com/office/drawing/2014/main" id="{95658951-3A17-4BBF-9E4A-3D2D4EEF6B6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341097" y="2075501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43" name="Flowchart: Connector 342">
                      <a:extLst>
                        <a:ext uri="{FF2B5EF4-FFF2-40B4-BE49-F238E27FC236}">
                          <a16:creationId xmlns:a16="http://schemas.microsoft.com/office/drawing/2014/main" id="{0C4D55CA-1BC6-40CB-837C-D9C276D7786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45643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cxnSp>
                  <p:nvCxnSpPr>
                    <p:cNvPr id="344" name="Straight Arrow Connector 343">
                      <a:extLst>
                        <a:ext uri="{FF2B5EF4-FFF2-40B4-BE49-F238E27FC236}">
                          <a16:creationId xmlns:a16="http://schemas.microsoft.com/office/drawing/2014/main" id="{6EB1F68E-6035-4623-A5D5-6720701BD6ED}"/>
                        </a:ext>
                      </a:extLst>
                    </p:cNvPr>
                    <p:cNvCxnSpPr>
                      <a:cxnSpLocks/>
                      <a:stCxn id="338" idx="3"/>
                      <a:endCxn id="337" idx="5"/>
                    </p:cNvCxnSpPr>
                    <p:nvPr/>
                  </p:nvCxnSpPr>
                  <p:spPr>
                    <a:xfrm flipH="1">
                      <a:off x="5814915" y="2199102"/>
                      <a:ext cx="1028162" cy="732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5" name="Straight Arrow Connector 344">
                      <a:extLst>
                        <a:ext uri="{FF2B5EF4-FFF2-40B4-BE49-F238E27FC236}">
                          <a16:creationId xmlns:a16="http://schemas.microsoft.com/office/drawing/2014/main" id="{39ED4417-F68B-4F59-8720-6935B1A1EE95}"/>
                        </a:ext>
                      </a:extLst>
                    </p:cNvPr>
                    <p:cNvCxnSpPr>
                      <a:cxnSpLocks/>
                      <a:stCxn id="337" idx="7"/>
                      <a:endCxn id="338" idx="1"/>
                    </p:cNvCxnSpPr>
                    <p:nvPr/>
                  </p:nvCxnSpPr>
                  <p:spPr>
                    <a:xfrm flipV="1">
                      <a:off x="5814915" y="2112062"/>
                      <a:ext cx="1028162" cy="732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6" name="Straight Arrow Connector 345">
                      <a:extLst>
                        <a:ext uri="{FF2B5EF4-FFF2-40B4-BE49-F238E27FC236}">
                          <a16:creationId xmlns:a16="http://schemas.microsoft.com/office/drawing/2014/main" id="{5F65CB84-0AC3-4005-9101-52CC00F3DCF8}"/>
                        </a:ext>
                      </a:extLst>
                    </p:cNvPr>
                    <p:cNvCxnSpPr>
                      <a:cxnSpLocks/>
                      <a:stCxn id="338" idx="7"/>
                      <a:endCxn id="339" idx="1"/>
                    </p:cNvCxnSpPr>
                    <p:nvPr/>
                  </p:nvCxnSpPr>
                  <p:spPr>
                    <a:xfrm>
                      <a:off x="6954984" y="2112062"/>
                      <a:ext cx="732153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7" name="Straight Arrow Connector 346">
                      <a:extLst>
                        <a:ext uri="{FF2B5EF4-FFF2-40B4-BE49-F238E27FC236}">
                          <a16:creationId xmlns:a16="http://schemas.microsoft.com/office/drawing/2014/main" id="{D6E72515-147A-40F8-A1BC-9E4497675B4E}"/>
                        </a:ext>
                      </a:extLst>
                    </p:cNvPr>
                    <p:cNvCxnSpPr>
                      <a:cxnSpLocks/>
                      <a:stCxn id="339" idx="7"/>
                      <a:endCxn id="340" idx="1"/>
                    </p:cNvCxnSpPr>
                    <p:nvPr/>
                  </p:nvCxnSpPr>
                  <p:spPr>
                    <a:xfrm flipV="1">
                      <a:off x="7799044" y="2112062"/>
                      <a:ext cx="754136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8" name="Straight Arrow Connector 347">
                      <a:extLst>
                        <a:ext uri="{FF2B5EF4-FFF2-40B4-BE49-F238E27FC236}">
                          <a16:creationId xmlns:a16="http://schemas.microsoft.com/office/drawing/2014/main" id="{77456307-DA26-4DCC-B140-A9E5F2BD2045}"/>
                        </a:ext>
                      </a:extLst>
                    </p:cNvPr>
                    <p:cNvCxnSpPr>
                      <a:cxnSpLocks/>
                      <a:stCxn id="340" idx="7"/>
                      <a:endCxn id="341" idx="1"/>
                    </p:cNvCxnSpPr>
                    <p:nvPr/>
                  </p:nvCxnSpPr>
                  <p:spPr>
                    <a:xfrm>
                      <a:off x="8665088" y="2112062"/>
                      <a:ext cx="799128" cy="1329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9" name="Straight Arrow Connector 348">
                      <a:extLst>
                        <a:ext uri="{FF2B5EF4-FFF2-40B4-BE49-F238E27FC236}">
                          <a16:creationId xmlns:a16="http://schemas.microsoft.com/office/drawing/2014/main" id="{5E00D833-5DE1-4096-A1CB-E31D445CE367}"/>
                        </a:ext>
                      </a:extLst>
                    </p:cNvPr>
                    <p:cNvCxnSpPr>
                      <a:cxnSpLocks/>
                      <a:stCxn id="341" idx="7"/>
                      <a:endCxn id="342" idx="1"/>
                    </p:cNvCxnSpPr>
                    <p:nvPr/>
                  </p:nvCxnSpPr>
                  <p:spPr>
                    <a:xfrm flipV="1">
                      <a:off x="9540776" y="2093527"/>
                      <a:ext cx="823497" cy="3182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0" name="Straight Arrow Connector 349">
                      <a:extLst>
                        <a:ext uri="{FF2B5EF4-FFF2-40B4-BE49-F238E27FC236}">
                          <a16:creationId xmlns:a16="http://schemas.microsoft.com/office/drawing/2014/main" id="{EF8753B1-E5DC-49DA-9755-1A379090C230}"/>
                        </a:ext>
                      </a:extLst>
                    </p:cNvPr>
                    <p:cNvCxnSpPr>
                      <a:cxnSpLocks/>
                      <a:stCxn id="342" idx="7"/>
                      <a:endCxn id="343" idx="1"/>
                    </p:cNvCxnSpPr>
                    <p:nvPr/>
                  </p:nvCxnSpPr>
                  <p:spPr>
                    <a:xfrm>
                      <a:off x="10476181" y="2093527"/>
                      <a:ext cx="1092638" cy="18535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1" name="Straight Arrow Connector 350">
                      <a:extLst>
                        <a:ext uri="{FF2B5EF4-FFF2-40B4-BE49-F238E27FC236}">
                          <a16:creationId xmlns:a16="http://schemas.microsoft.com/office/drawing/2014/main" id="{CC709FF5-85C9-4F66-ABC0-5A810581F54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947791" y="2188844"/>
                      <a:ext cx="732153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2" name="Straight Arrow Connector 351">
                      <a:extLst>
                        <a:ext uri="{FF2B5EF4-FFF2-40B4-BE49-F238E27FC236}">
                          <a16:creationId xmlns:a16="http://schemas.microsoft.com/office/drawing/2014/main" id="{386709C5-DB72-412D-A4C3-D0C8F4966762}"/>
                        </a:ext>
                      </a:extLst>
                    </p:cNvPr>
                    <p:cNvCxnSpPr>
                      <a:cxnSpLocks/>
                      <a:stCxn id="340" idx="3"/>
                      <a:endCxn id="339" idx="5"/>
                    </p:cNvCxnSpPr>
                    <p:nvPr/>
                  </p:nvCxnSpPr>
                  <p:spPr>
                    <a:xfrm flipH="1">
                      <a:off x="7799044" y="2199102"/>
                      <a:ext cx="754136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3" name="Straight Arrow Connector 352">
                      <a:extLst>
                        <a:ext uri="{FF2B5EF4-FFF2-40B4-BE49-F238E27FC236}">
                          <a16:creationId xmlns:a16="http://schemas.microsoft.com/office/drawing/2014/main" id="{176E9A79-46AF-4358-9771-F478E131DFFB}"/>
                        </a:ext>
                      </a:extLst>
                    </p:cNvPr>
                    <p:cNvCxnSpPr>
                      <a:cxnSpLocks/>
                      <a:stCxn id="341" idx="3"/>
                      <a:endCxn id="340" idx="5"/>
                    </p:cNvCxnSpPr>
                    <p:nvPr/>
                  </p:nvCxnSpPr>
                  <p:spPr>
                    <a:xfrm flipH="1">
                      <a:off x="8665088" y="2186477"/>
                      <a:ext cx="799128" cy="1262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4" name="Straight Arrow Connector 353">
                      <a:extLst>
                        <a:ext uri="{FF2B5EF4-FFF2-40B4-BE49-F238E27FC236}">
                          <a16:creationId xmlns:a16="http://schemas.microsoft.com/office/drawing/2014/main" id="{049166FC-EA80-4579-A307-7FBD820C62C5}"/>
                        </a:ext>
                      </a:extLst>
                    </p:cNvPr>
                    <p:cNvCxnSpPr>
                      <a:cxnSpLocks/>
                      <a:stCxn id="342" idx="3"/>
                      <a:endCxn id="341" idx="4"/>
                    </p:cNvCxnSpPr>
                    <p:nvPr/>
                  </p:nvCxnSpPr>
                  <p:spPr>
                    <a:xfrm flipH="1">
                      <a:off x="9502496" y="2180567"/>
                      <a:ext cx="861778" cy="1856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5" name="Straight Arrow Connector 354">
                      <a:extLst>
                        <a:ext uri="{FF2B5EF4-FFF2-40B4-BE49-F238E27FC236}">
                          <a16:creationId xmlns:a16="http://schemas.microsoft.com/office/drawing/2014/main" id="{5374F8E6-5295-45A4-99C4-AA06CB8BB5FD}"/>
                        </a:ext>
                      </a:extLst>
                    </p:cNvPr>
                    <p:cNvCxnSpPr>
                      <a:cxnSpLocks/>
                      <a:stCxn id="343" idx="3"/>
                      <a:endCxn id="342" idx="4"/>
                    </p:cNvCxnSpPr>
                    <p:nvPr/>
                  </p:nvCxnSpPr>
                  <p:spPr>
                    <a:xfrm flipH="1" flipV="1">
                      <a:off x="10420227" y="2198593"/>
                      <a:ext cx="1148592" cy="50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09F17BAE-76CB-42FA-913B-F2B04A4DECDB}"/>
                      </a:ext>
                    </a:extLst>
                  </p:cNvPr>
                  <p:cNvGrpSpPr/>
                  <p:nvPr/>
                </p:nvGrpSpPr>
                <p:grpSpPr>
                  <a:xfrm>
                    <a:off x="5679831" y="4403149"/>
                    <a:ext cx="6024073" cy="169293"/>
                    <a:chOff x="5679831" y="2065419"/>
                    <a:chExt cx="6024073" cy="169293"/>
                  </a:xfrm>
                  <a:grpFill/>
                </p:grpSpPr>
                <p:sp>
                  <p:nvSpPr>
                    <p:cNvPr id="318" name="Flowchart: Connector 317">
                      <a:extLst>
                        <a:ext uri="{FF2B5EF4-FFF2-40B4-BE49-F238E27FC236}">
                          <a16:creationId xmlns:a16="http://schemas.microsoft.com/office/drawing/2014/main" id="{5FE4C0BF-DFED-405F-9B68-14B0CEC4E4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79831" y="2101362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19" name="Flowchart: Connector 318">
                      <a:extLst>
                        <a:ext uri="{FF2B5EF4-FFF2-40B4-BE49-F238E27FC236}">
                          <a16:creationId xmlns:a16="http://schemas.microsoft.com/office/drawing/2014/main" id="{03C017F0-BA36-4B5E-A45E-686542D1C2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9900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20" name="Flowchart: Connector 319">
                      <a:extLst>
                        <a:ext uri="{FF2B5EF4-FFF2-40B4-BE49-F238E27FC236}">
                          <a16:creationId xmlns:a16="http://schemas.microsoft.com/office/drawing/2014/main" id="{21857C5C-8751-49FB-A551-D9F5665E0F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63960" y="2111620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21" name="Flowchart: Connector 320">
                      <a:extLst>
                        <a:ext uri="{FF2B5EF4-FFF2-40B4-BE49-F238E27FC236}">
                          <a16:creationId xmlns:a16="http://schemas.microsoft.com/office/drawing/2014/main" id="{A21F35B8-CCC4-4889-A960-E69BD714EDA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530003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22" name="Flowchart: Connector 321">
                      <a:extLst>
                        <a:ext uri="{FF2B5EF4-FFF2-40B4-BE49-F238E27FC236}">
                          <a16:creationId xmlns:a16="http://schemas.microsoft.com/office/drawing/2014/main" id="{3F10C1C4-646A-487B-AAA1-0368529267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17906" y="2096675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23" name="Flowchart: Connector 322">
                      <a:extLst>
                        <a:ext uri="{FF2B5EF4-FFF2-40B4-BE49-F238E27FC236}">
                          <a16:creationId xmlns:a16="http://schemas.microsoft.com/office/drawing/2014/main" id="{37D3E2B9-3C11-4621-B246-BE5B3C14DD5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341098" y="2065419"/>
                      <a:ext cx="118723" cy="159036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24" name="Flowchart: Connector 323">
                      <a:extLst>
                        <a:ext uri="{FF2B5EF4-FFF2-40B4-BE49-F238E27FC236}">
                          <a16:creationId xmlns:a16="http://schemas.microsoft.com/office/drawing/2014/main" id="{1142A4DF-43AD-4DD8-B062-756384F8797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545643" y="2094036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cxnSp>
                  <p:nvCxnSpPr>
                    <p:cNvPr id="325" name="Straight Arrow Connector 324">
                      <a:extLst>
                        <a:ext uri="{FF2B5EF4-FFF2-40B4-BE49-F238E27FC236}">
                          <a16:creationId xmlns:a16="http://schemas.microsoft.com/office/drawing/2014/main" id="{A0095D0A-BADF-4593-87A5-A23563D3A77B}"/>
                        </a:ext>
                      </a:extLst>
                    </p:cNvPr>
                    <p:cNvCxnSpPr>
                      <a:cxnSpLocks/>
                      <a:stCxn id="319" idx="3"/>
                      <a:endCxn id="318" idx="5"/>
                    </p:cNvCxnSpPr>
                    <p:nvPr/>
                  </p:nvCxnSpPr>
                  <p:spPr>
                    <a:xfrm flipH="1">
                      <a:off x="5814915" y="2199102"/>
                      <a:ext cx="1028162" cy="732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6" name="Straight Arrow Connector 325">
                      <a:extLst>
                        <a:ext uri="{FF2B5EF4-FFF2-40B4-BE49-F238E27FC236}">
                          <a16:creationId xmlns:a16="http://schemas.microsoft.com/office/drawing/2014/main" id="{AE3474DD-84DF-4416-90DB-1D350139E837}"/>
                        </a:ext>
                      </a:extLst>
                    </p:cNvPr>
                    <p:cNvCxnSpPr>
                      <a:cxnSpLocks/>
                      <a:stCxn id="318" idx="7"/>
                      <a:endCxn id="319" idx="1"/>
                    </p:cNvCxnSpPr>
                    <p:nvPr/>
                  </p:nvCxnSpPr>
                  <p:spPr>
                    <a:xfrm flipV="1">
                      <a:off x="5814915" y="2112062"/>
                      <a:ext cx="1028162" cy="732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7" name="Straight Arrow Connector 326">
                      <a:extLst>
                        <a:ext uri="{FF2B5EF4-FFF2-40B4-BE49-F238E27FC236}">
                          <a16:creationId xmlns:a16="http://schemas.microsoft.com/office/drawing/2014/main" id="{3B8128CF-FB3D-45E1-8502-A2208ABD1280}"/>
                        </a:ext>
                      </a:extLst>
                    </p:cNvPr>
                    <p:cNvCxnSpPr>
                      <a:cxnSpLocks/>
                      <a:stCxn id="319" idx="7"/>
                      <a:endCxn id="320" idx="1"/>
                    </p:cNvCxnSpPr>
                    <p:nvPr/>
                  </p:nvCxnSpPr>
                  <p:spPr>
                    <a:xfrm>
                      <a:off x="6954984" y="2112062"/>
                      <a:ext cx="732153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8" name="Straight Arrow Connector 327">
                      <a:extLst>
                        <a:ext uri="{FF2B5EF4-FFF2-40B4-BE49-F238E27FC236}">
                          <a16:creationId xmlns:a16="http://schemas.microsoft.com/office/drawing/2014/main" id="{1D7A0B54-BF75-4250-AF73-3EAF86E18A4A}"/>
                        </a:ext>
                      </a:extLst>
                    </p:cNvPr>
                    <p:cNvCxnSpPr>
                      <a:cxnSpLocks/>
                      <a:stCxn id="320" idx="7"/>
                      <a:endCxn id="321" idx="1"/>
                    </p:cNvCxnSpPr>
                    <p:nvPr/>
                  </p:nvCxnSpPr>
                  <p:spPr>
                    <a:xfrm flipV="1">
                      <a:off x="7799044" y="2112062"/>
                      <a:ext cx="754136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9" name="Straight Arrow Connector 328">
                      <a:extLst>
                        <a:ext uri="{FF2B5EF4-FFF2-40B4-BE49-F238E27FC236}">
                          <a16:creationId xmlns:a16="http://schemas.microsoft.com/office/drawing/2014/main" id="{40974624-0A5E-4F23-AC93-05AB6572B239}"/>
                        </a:ext>
                      </a:extLst>
                    </p:cNvPr>
                    <p:cNvCxnSpPr>
                      <a:cxnSpLocks/>
                      <a:stCxn id="321" idx="7"/>
                      <a:endCxn id="322" idx="1"/>
                    </p:cNvCxnSpPr>
                    <p:nvPr/>
                  </p:nvCxnSpPr>
                  <p:spPr>
                    <a:xfrm>
                      <a:off x="8665088" y="2112062"/>
                      <a:ext cx="775995" cy="2639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0" name="Straight Arrow Connector 329">
                      <a:extLst>
                        <a:ext uri="{FF2B5EF4-FFF2-40B4-BE49-F238E27FC236}">
                          <a16:creationId xmlns:a16="http://schemas.microsoft.com/office/drawing/2014/main" id="{FF654A77-B38B-4DD1-A45D-5F0F0BB448A8}"/>
                        </a:ext>
                      </a:extLst>
                    </p:cNvPr>
                    <p:cNvCxnSpPr>
                      <a:cxnSpLocks/>
                      <a:stCxn id="322" idx="7"/>
                      <a:endCxn id="323" idx="1"/>
                    </p:cNvCxnSpPr>
                    <p:nvPr/>
                  </p:nvCxnSpPr>
                  <p:spPr>
                    <a:xfrm flipV="1">
                      <a:off x="9552991" y="2088709"/>
                      <a:ext cx="805494" cy="25991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1" name="Straight Arrow Connector 330">
                      <a:extLst>
                        <a:ext uri="{FF2B5EF4-FFF2-40B4-BE49-F238E27FC236}">
                          <a16:creationId xmlns:a16="http://schemas.microsoft.com/office/drawing/2014/main" id="{934CA560-655E-41DD-8032-8544F5729B42}"/>
                        </a:ext>
                      </a:extLst>
                    </p:cNvPr>
                    <p:cNvCxnSpPr>
                      <a:cxnSpLocks/>
                      <a:stCxn id="323" idx="7"/>
                      <a:endCxn id="324" idx="1"/>
                    </p:cNvCxnSpPr>
                    <p:nvPr/>
                  </p:nvCxnSpPr>
                  <p:spPr>
                    <a:xfrm>
                      <a:off x="10442434" y="2088709"/>
                      <a:ext cx="1126385" cy="23352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2" name="Straight Arrow Connector 331">
                      <a:extLst>
                        <a:ext uri="{FF2B5EF4-FFF2-40B4-BE49-F238E27FC236}">
                          <a16:creationId xmlns:a16="http://schemas.microsoft.com/office/drawing/2014/main" id="{4896C4F3-4C66-4207-A4C4-DFABA785CDF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947791" y="2188844"/>
                      <a:ext cx="732153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3" name="Straight Arrow Connector 332">
                      <a:extLst>
                        <a:ext uri="{FF2B5EF4-FFF2-40B4-BE49-F238E27FC236}">
                          <a16:creationId xmlns:a16="http://schemas.microsoft.com/office/drawing/2014/main" id="{597EB6E8-3124-42FD-8FE8-C751C970CC0F}"/>
                        </a:ext>
                      </a:extLst>
                    </p:cNvPr>
                    <p:cNvCxnSpPr>
                      <a:cxnSpLocks/>
                      <a:stCxn id="321" idx="3"/>
                      <a:endCxn id="320" idx="5"/>
                    </p:cNvCxnSpPr>
                    <p:nvPr/>
                  </p:nvCxnSpPr>
                  <p:spPr>
                    <a:xfrm flipH="1">
                      <a:off x="7799044" y="2199102"/>
                      <a:ext cx="754136" cy="17584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4" name="Straight Arrow Connector 333">
                      <a:extLst>
                        <a:ext uri="{FF2B5EF4-FFF2-40B4-BE49-F238E27FC236}">
                          <a16:creationId xmlns:a16="http://schemas.microsoft.com/office/drawing/2014/main" id="{A09ABC00-8ABE-4C5F-8A85-67AF0F76335C}"/>
                        </a:ext>
                      </a:extLst>
                    </p:cNvPr>
                    <p:cNvCxnSpPr>
                      <a:cxnSpLocks/>
                      <a:stCxn id="322" idx="3"/>
                      <a:endCxn id="321" idx="5"/>
                    </p:cNvCxnSpPr>
                    <p:nvPr/>
                  </p:nvCxnSpPr>
                  <p:spPr>
                    <a:xfrm flipH="1" flipV="1">
                      <a:off x="8665088" y="2199102"/>
                      <a:ext cx="775995" cy="2639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5" name="Straight Arrow Connector 334">
                      <a:extLst>
                        <a:ext uri="{FF2B5EF4-FFF2-40B4-BE49-F238E27FC236}">
                          <a16:creationId xmlns:a16="http://schemas.microsoft.com/office/drawing/2014/main" id="{18D66FEF-B4D9-4E24-9B3F-3B4E42795147}"/>
                        </a:ext>
                      </a:extLst>
                    </p:cNvPr>
                    <p:cNvCxnSpPr>
                      <a:cxnSpLocks/>
                      <a:stCxn id="323" idx="3"/>
                      <a:endCxn id="322" idx="4"/>
                    </p:cNvCxnSpPr>
                    <p:nvPr/>
                  </p:nvCxnSpPr>
                  <p:spPr>
                    <a:xfrm flipH="1">
                      <a:off x="9497037" y="2201165"/>
                      <a:ext cx="861448" cy="18602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6" name="Straight Arrow Connector 335">
                      <a:extLst>
                        <a:ext uri="{FF2B5EF4-FFF2-40B4-BE49-F238E27FC236}">
                          <a16:creationId xmlns:a16="http://schemas.microsoft.com/office/drawing/2014/main" id="{FC88BA10-BDDE-40CE-9D95-9135C3AB566F}"/>
                        </a:ext>
                      </a:extLst>
                    </p:cNvPr>
                    <p:cNvCxnSpPr>
                      <a:cxnSpLocks/>
                      <a:stCxn id="324" idx="3"/>
                      <a:endCxn id="323" idx="4"/>
                    </p:cNvCxnSpPr>
                    <p:nvPr/>
                  </p:nvCxnSpPr>
                  <p:spPr>
                    <a:xfrm flipH="1">
                      <a:off x="10400459" y="2199102"/>
                      <a:ext cx="1168360" cy="2535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00" name="Group 299">
                    <a:extLst>
                      <a:ext uri="{FF2B5EF4-FFF2-40B4-BE49-F238E27FC236}">
                        <a16:creationId xmlns:a16="http://schemas.microsoft.com/office/drawing/2014/main" id="{1AA86637-3CED-4076-BC6D-B666B012E922}"/>
                      </a:ext>
                    </a:extLst>
                  </p:cNvPr>
                  <p:cNvGrpSpPr/>
                  <p:nvPr/>
                </p:nvGrpSpPr>
                <p:grpSpPr>
                  <a:xfrm>
                    <a:off x="6819899" y="2179681"/>
                    <a:ext cx="767181" cy="2270111"/>
                    <a:chOff x="6819899" y="2179681"/>
                    <a:chExt cx="767181" cy="2270111"/>
                  </a:xfrm>
                  <a:grpFill/>
                </p:grpSpPr>
                <p:sp>
                  <p:nvSpPr>
                    <p:cNvPr id="310" name="Flowchart: Connector 309">
                      <a:extLst>
                        <a:ext uri="{FF2B5EF4-FFF2-40B4-BE49-F238E27FC236}">
                          <a16:creationId xmlns:a16="http://schemas.microsoft.com/office/drawing/2014/main" id="{416ADB54-3CC5-4CEC-873A-46345DD007A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9899" y="3248758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11" name="Flowchart: Connector 310">
                      <a:extLst>
                        <a:ext uri="{FF2B5EF4-FFF2-40B4-BE49-F238E27FC236}">
                          <a16:creationId xmlns:a16="http://schemas.microsoft.com/office/drawing/2014/main" id="{A079072C-6677-4721-B38A-CFDEE941263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28819" y="3267934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cxnSp>
                  <p:nvCxnSpPr>
                    <p:cNvPr id="312" name="Straight Arrow Connector 311">
                      <a:extLst>
                        <a:ext uri="{FF2B5EF4-FFF2-40B4-BE49-F238E27FC236}">
                          <a16:creationId xmlns:a16="http://schemas.microsoft.com/office/drawing/2014/main" id="{69331A80-C6F4-4ED3-AB5D-5E553089D991}"/>
                        </a:ext>
                      </a:extLst>
                    </p:cNvPr>
                    <p:cNvCxnSpPr>
                      <a:cxnSpLocks/>
                      <a:stCxn id="338" idx="3"/>
                      <a:endCxn id="310" idx="1"/>
                    </p:cNvCxnSpPr>
                    <p:nvPr/>
                  </p:nvCxnSpPr>
                  <p:spPr>
                    <a:xfrm flipH="1">
                      <a:off x="6843076" y="2179681"/>
                      <a:ext cx="1" cy="108710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3" name="Straight Arrow Connector 312">
                      <a:extLst>
                        <a:ext uri="{FF2B5EF4-FFF2-40B4-BE49-F238E27FC236}">
                          <a16:creationId xmlns:a16="http://schemas.microsoft.com/office/drawing/2014/main" id="{9EE35C36-D9C5-44E9-B4E5-FB172815303D}"/>
                        </a:ext>
                      </a:extLst>
                    </p:cNvPr>
                    <p:cNvCxnSpPr>
                      <a:cxnSpLocks/>
                      <a:stCxn id="310" idx="3"/>
                      <a:endCxn id="319" idx="1"/>
                    </p:cNvCxnSpPr>
                    <p:nvPr/>
                  </p:nvCxnSpPr>
                  <p:spPr>
                    <a:xfrm>
                      <a:off x="6843076" y="3353824"/>
                      <a:ext cx="1" cy="109596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4" name="Straight Arrow Connector 313">
                      <a:extLst>
                        <a:ext uri="{FF2B5EF4-FFF2-40B4-BE49-F238E27FC236}">
                          <a16:creationId xmlns:a16="http://schemas.microsoft.com/office/drawing/2014/main" id="{9322EEE7-BE5E-4F9A-AE9C-1287B213F24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938131" y="2181075"/>
                      <a:ext cx="1" cy="1067682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5" name="Straight Arrow Connector 314">
                      <a:extLst>
                        <a:ext uri="{FF2B5EF4-FFF2-40B4-BE49-F238E27FC236}">
                          <a16:creationId xmlns:a16="http://schemas.microsoft.com/office/drawing/2014/main" id="{D562A936-B0D2-46F3-B3AB-14261964C2F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925406" y="3371850"/>
                      <a:ext cx="1" cy="105991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6" name="Straight Arrow Connector 315">
                      <a:extLst>
                        <a:ext uri="{FF2B5EF4-FFF2-40B4-BE49-F238E27FC236}">
                          <a16:creationId xmlns:a16="http://schemas.microsoft.com/office/drawing/2014/main" id="{F9E4DAB3-1E93-4DD7-B792-FD9061607B9E}"/>
                        </a:ext>
                      </a:extLst>
                    </p:cNvPr>
                    <p:cNvCxnSpPr>
                      <a:cxnSpLocks/>
                      <a:stCxn id="311" idx="4"/>
                      <a:endCxn id="310" idx="4"/>
                    </p:cNvCxnSpPr>
                    <p:nvPr/>
                  </p:nvCxnSpPr>
                  <p:spPr>
                    <a:xfrm flipH="1" flipV="1">
                      <a:off x="6899030" y="3371850"/>
                      <a:ext cx="608920" cy="1917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7" name="Straight Arrow Connector 316">
                      <a:extLst>
                        <a:ext uri="{FF2B5EF4-FFF2-40B4-BE49-F238E27FC236}">
                          <a16:creationId xmlns:a16="http://schemas.microsoft.com/office/drawing/2014/main" id="{355CAC44-769B-4E04-8313-E785D3DF396D}"/>
                        </a:ext>
                      </a:extLst>
                    </p:cNvPr>
                    <p:cNvCxnSpPr>
                      <a:cxnSpLocks/>
                      <a:stCxn id="310" idx="7"/>
                      <a:endCxn id="311" idx="0"/>
                    </p:cNvCxnSpPr>
                    <p:nvPr/>
                  </p:nvCxnSpPr>
                  <p:spPr>
                    <a:xfrm>
                      <a:off x="6954984" y="3266784"/>
                      <a:ext cx="552966" cy="1150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01" name="Group 300">
                    <a:extLst>
                      <a:ext uri="{FF2B5EF4-FFF2-40B4-BE49-F238E27FC236}">
                        <a16:creationId xmlns:a16="http://schemas.microsoft.com/office/drawing/2014/main" id="{87E253F5-C712-4944-A252-B3EAC7B88066}"/>
                      </a:ext>
                    </a:extLst>
                  </p:cNvPr>
                  <p:cNvGrpSpPr/>
                  <p:nvPr/>
                </p:nvGrpSpPr>
                <p:grpSpPr>
                  <a:xfrm>
                    <a:off x="10330706" y="2156395"/>
                    <a:ext cx="652229" cy="2270111"/>
                    <a:chOff x="6819899" y="2179681"/>
                    <a:chExt cx="652229" cy="2270111"/>
                  </a:xfrm>
                  <a:grpFill/>
                </p:grpSpPr>
                <p:sp>
                  <p:nvSpPr>
                    <p:cNvPr id="302" name="Flowchart: Connector 301">
                      <a:extLst>
                        <a:ext uri="{FF2B5EF4-FFF2-40B4-BE49-F238E27FC236}">
                          <a16:creationId xmlns:a16="http://schemas.microsoft.com/office/drawing/2014/main" id="{24666FE6-2458-4CB8-B6F3-30F693B1D96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9899" y="3248758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sp>
                  <p:nvSpPr>
                    <p:cNvPr id="303" name="Flowchart: Connector 302">
                      <a:extLst>
                        <a:ext uri="{FF2B5EF4-FFF2-40B4-BE49-F238E27FC236}">
                          <a16:creationId xmlns:a16="http://schemas.microsoft.com/office/drawing/2014/main" id="{85AE83C5-5FD0-4738-BF13-00173247DF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313867" y="3257551"/>
                      <a:ext cx="158261" cy="123092"/>
                    </a:xfrm>
                    <a:prstGeom prst="flowChartConnector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400" dirty="0"/>
                    </a:p>
                  </p:txBody>
                </p:sp>
                <p:cxnSp>
                  <p:nvCxnSpPr>
                    <p:cNvPr id="304" name="Straight Arrow Connector 303">
                      <a:extLst>
                        <a:ext uri="{FF2B5EF4-FFF2-40B4-BE49-F238E27FC236}">
                          <a16:creationId xmlns:a16="http://schemas.microsoft.com/office/drawing/2014/main" id="{B6F93A10-2A08-4036-B5FD-98C7985F544C}"/>
                        </a:ext>
                      </a:extLst>
                    </p:cNvPr>
                    <p:cNvCxnSpPr>
                      <a:cxnSpLocks/>
                      <a:endCxn id="302" idx="1"/>
                    </p:cNvCxnSpPr>
                    <p:nvPr/>
                  </p:nvCxnSpPr>
                  <p:spPr>
                    <a:xfrm flipH="1">
                      <a:off x="6843076" y="2179681"/>
                      <a:ext cx="1" cy="108710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5" name="Straight Arrow Connector 304">
                      <a:extLst>
                        <a:ext uri="{FF2B5EF4-FFF2-40B4-BE49-F238E27FC236}">
                          <a16:creationId xmlns:a16="http://schemas.microsoft.com/office/drawing/2014/main" id="{9C0C5AAD-4B93-4F0C-B559-6FFCA8DD89AA}"/>
                        </a:ext>
                      </a:extLst>
                    </p:cNvPr>
                    <p:cNvCxnSpPr>
                      <a:cxnSpLocks/>
                      <a:stCxn id="302" idx="3"/>
                    </p:cNvCxnSpPr>
                    <p:nvPr/>
                  </p:nvCxnSpPr>
                  <p:spPr>
                    <a:xfrm>
                      <a:off x="6843076" y="3353824"/>
                      <a:ext cx="1" cy="1095968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6" name="Straight Arrow Connector 305">
                      <a:extLst>
                        <a:ext uri="{FF2B5EF4-FFF2-40B4-BE49-F238E27FC236}">
                          <a16:creationId xmlns:a16="http://schemas.microsoft.com/office/drawing/2014/main" id="{CEF908DD-BD8B-4129-96FE-276E5B0C75D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938131" y="2181075"/>
                      <a:ext cx="1" cy="1067682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7" name="Straight Arrow Connector 306">
                      <a:extLst>
                        <a:ext uri="{FF2B5EF4-FFF2-40B4-BE49-F238E27FC236}">
                          <a16:creationId xmlns:a16="http://schemas.microsoft.com/office/drawing/2014/main" id="{B1B35007-4163-4C79-93AD-8729D2A0E57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925406" y="3371850"/>
                      <a:ext cx="1" cy="1059916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8" name="Straight Arrow Connector 307">
                      <a:extLst>
                        <a:ext uri="{FF2B5EF4-FFF2-40B4-BE49-F238E27FC236}">
                          <a16:creationId xmlns:a16="http://schemas.microsoft.com/office/drawing/2014/main" id="{55365671-A803-4AFC-A62E-C3B9B71B0E66}"/>
                        </a:ext>
                      </a:extLst>
                    </p:cNvPr>
                    <p:cNvCxnSpPr>
                      <a:cxnSpLocks/>
                      <a:stCxn id="303" idx="4"/>
                      <a:endCxn id="302" idx="4"/>
                    </p:cNvCxnSpPr>
                    <p:nvPr/>
                  </p:nvCxnSpPr>
                  <p:spPr>
                    <a:xfrm flipH="1" flipV="1">
                      <a:off x="6899030" y="3371850"/>
                      <a:ext cx="493968" cy="879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9" name="Straight Arrow Connector 308">
                      <a:extLst>
                        <a:ext uri="{FF2B5EF4-FFF2-40B4-BE49-F238E27FC236}">
                          <a16:creationId xmlns:a16="http://schemas.microsoft.com/office/drawing/2014/main" id="{C8D79860-0D17-4D0F-80F0-CFEC8BEF1C5D}"/>
                        </a:ext>
                      </a:extLst>
                    </p:cNvPr>
                    <p:cNvCxnSpPr>
                      <a:cxnSpLocks/>
                      <a:stCxn id="302" idx="7"/>
                      <a:endCxn id="303" idx="0"/>
                    </p:cNvCxnSpPr>
                    <p:nvPr/>
                  </p:nvCxnSpPr>
                  <p:spPr>
                    <a:xfrm flipV="1">
                      <a:off x="6954983" y="3257551"/>
                      <a:ext cx="438015" cy="9233"/>
                    </a:xfrm>
                    <a:prstGeom prst="straightConnector1">
                      <a:avLst/>
                    </a:prstGeom>
                    <a:grpFill/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74" name="Group 273">
                  <a:extLst>
                    <a:ext uri="{FF2B5EF4-FFF2-40B4-BE49-F238E27FC236}">
                      <a16:creationId xmlns:a16="http://schemas.microsoft.com/office/drawing/2014/main" id="{6D2BB23D-D197-4F2A-9DD9-7F6E73831935}"/>
                    </a:ext>
                  </a:extLst>
                </p:cNvPr>
                <p:cNvGrpSpPr/>
                <p:nvPr/>
              </p:nvGrpSpPr>
              <p:grpSpPr>
                <a:xfrm>
                  <a:off x="7813428" y="4283435"/>
                  <a:ext cx="158261" cy="509954"/>
                  <a:chOff x="7813428" y="4283435"/>
                  <a:chExt cx="158261" cy="509954"/>
                </a:xfrm>
                <a:grpFill/>
              </p:grpSpPr>
              <p:sp>
                <p:nvSpPr>
                  <p:cNvPr id="295" name="Flowchart: Connector 294">
                    <a:extLst>
                      <a:ext uri="{FF2B5EF4-FFF2-40B4-BE49-F238E27FC236}">
                        <a16:creationId xmlns:a16="http://schemas.microsoft.com/office/drawing/2014/main" id="{21AAA98F-AC34-4A21-8BAE-026B5E7FA178}"/>
                      </a:ext>
                    </a:extLst>
                  </p:cNvPr>
                  <p:cNvSpPr/>
                  <p:nvPr/>
                </p:nvSpPr>
                <p:spPr>
                  <a:xfrm>
                    <a:off x="7813428" y="4283435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296" name="Straight Arrow Connector 295">
                    <a:extLst>
                      <a:ext uri="{FF2B5EF4-FFF2-40B4-BE49-F238E27FC236}">
                        <a16:creationId xmlns:a16="http://schemas.microsoft.com/office/drawing/2014/main" id="{3E6B5820-9896-49D7-A33E-61D6C62B7B0D}"/>
                      </a:ext>
                    </a:extLst>
                  </p:cNvPr>
                  <p:cNvCxnSpPr>
                    <a:cxnSpLocks/>
                    <a:stCxn id="295" idx="2"/>
                    <a:endCxn id="320" idx="1"/>
                  </p:cNvCxnSpPr>
                  <p:nvPr/>
                </p:nvCxnSpPr>
                <p:spPr>
                  <a:xfrm>
                    <a:off x="7813428" y="4344981"/>
                    <a:ext cx="23178" cy="44840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7" name="Straight Arrow Connector 296">
                    <a:extLst>
                      <a:ext uri="{FF2B5EF4-FFF2-40B4-BE49-F238E27FC236}">
                        <a16:creationId xmlns:a16="http://schemas.microsoft.com/office/drawing/2014/main" id="{D8BE7A4A-7788-4039-91DE-D81E0AB1111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918935" y="4406527"/>
                    <a:ext cx="1" cy="36883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5" name="Group 274">
                  <a:extLst>
                    <a:ext uri="{FF2B5EF4-FFF2-40B4-BE49-F238E27FC236}">
                      <a16:creationId xmlns:a16="http://schemas.microsoft.com/office/drawing/2014/main" id="{D2DDE56F-05F8-4BBE-847F-EA5F775F553C}"/>
                    </a:ext>
                  </a:extLst>
                </p:cNvPr>
                <p:cNvGrpSpPr/>
                <p:nvPr/>
              </p:nvGrpSpPr>
              <p:grpSpPr>
                <a:xfrm>
                  <a:off x="9583749" y="4242565"/>
                  <a:ext cx="158261" cy="509954"/>
                  <a:chOff x="7813428" y="4283435"/>
                  <a:chExt cx="158261" cy="509954"/>
                </a:xfrm>
                <a:grpFill/>
              </p:grpSpPr>
              <p:sp>
                <p:nvSpPr>
                  <p:cNvPr id="292" name="Flowchart: Connector 291">
                    <a:extLst>
                      <a:ext uri="{FF2B5EF4-FFF2-40B4-BE49-F238E27FC236}">
                        <a16:creationId xmlns:a16="http://schemas.microsoft.com/office/drawing/2014/main" id="{B512913A-D051-4974-9E64-4D99360E6D70}"/>
                      </a:ext>
                    </a:extLst>
                  </p:cNvPr>
                  <p:cNvSpPr/>
                  <p:nvPr/>
                </p:nvSpPr>
                <p:spPr>
                  <a:xfrm>
                    <a:off x="7813428" y="4283435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293" name="Straight Arrow Connector 292">
                    <a:extLst>
                      <a:ext uri="{FF2B5EF4-FFF2-40B4-BE49-F238E27FC236}">
                        <a16:creationId xmlns:a16="http://schemas.microsoft.com/office/drawing/2014/main" id="{59332B47-1588-4B72-804A-E55DA9B9BA53}"/>
                      </a:ext>
                    </a:extLst>
                  </p:cNvPr>
                  <p:cNvCxnSpPr>
                    <a:cxnSpLocks/>
                    <a:stCxn id="292" idx="2"/>
                  </p:cNvCxnSpPr>
                  <p:nvPr/>
                </p:nvCxnSpPr>
                <p:spPr>
                  <a:xfrm>
                    <a:off x="7813428" y="4344981"/>
                    <a:ext cx="23178" cy="44840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4" name="Straight Arrow Connector 293">
                    <a:extLst>
                      <a:ext uri="{FF2B5EF4-FFF2-40B4-BE49-F238E27FC236}">
                        <a16:creationId xmlns:a16="http://schemas.microsoft.com/office/drawing/2014/main" id="{12A79DB8-E850-46DA-BECD-E7808E6AD33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918935" y="4406527"/>
                    <a:ext cx="1" cy="36883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6" name="Group 275">
                  <a:extLst>
                    <a:ext uri="{FF2B5EF4-FFF2-40B4-BE49-F238E27FC236}">
                      <a16:creationId xmlns:a16="http://schemas.microsoft.com/office/drawing/2014/main" id="{7BE19D65-32D3-4F03-85F0-3ABE0F7EE3C0}"/>
                    </a:ext>
                  </a:extLst>
                </p:cNvPr>
                <p:cNvGrpSpPr/>
                <p:nvPr/>
              </p:nvGrpSpPr>
              <p:grpSpPr>
                <a:xfrm>
                  <a:off x="7815424" y="1909397"/>
                  <a:ext cx="158261" cy="509954"/>
                  <a:chOff x="7813428" y="4283435"/>
                  <a:chExt cx="158261" cy="509954"/>
                </a:xfrm>
                <a:grpFill/>
              </p:grpSpPr>
              <p:sp>
                <p:nvSpPr>
                  <p:cNvPr id="289" name="Flowchart: Connector 288">
                    <a:extLst>
                      <a:ext uri="{FF2B5EF4-FFF2-40B4-BE49-F238E27FC236}">
                        <a16:creationId xmlns:a16="http://schemas.microsoft.com/office/drawing/2014/main" id="{0FB53DAC-D163-42A2-BC56-7173A3206F06}"/>
                      </a:ext>
                    </a:extLst>
                  </p:cNvPr>
                  <p:cNvSpPr/>
                  <p:nvPr/>
                </p:nvSpPr>
                <p:spPr>
                  <a:xfrm>
                    <a:off x="7813428" y="4283435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290" name="Straight Arrow Connector 289">
                    <a:extLst>
                      <a:ext uri="{FF2B5EF4-FFF2-40B4-BE49-F238E27FC236}">
                        <a16:creationId xmlns:a16="http://schemas.microsoft.com/office/drawing/2014/main" id="{087BD739-785D-488B-95CD-E1FEC1AB267E}"/>
                      </a:ext>
                    </a:extLst>
                  </p:cNvPr>
                  <p:cNvCxnSpPr>
                    <a:cxnSpLocks/>
                    <a:stCxn id="289" idx="2"/>
                  </p:cNvCxnSpPr>
                  <p:nvPr/>
                </p:nvCxnSpPr>
                <p:spPr>
                  <a:xfrm>
                    <a:off x="7813428" y="4344981"/>
                    <a:ext cx="23178" cy="44840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1" name="Straight Arrow Connector 290">
                    <a:extLst>
                      <a:ext uri="{FF2B5EF4-FFF2-40B4-BE49-F238E27FC236}">
                        <a16:creationId xmlns:a16="http://schemas.microsoft.com/office/drawing/2014/main" id="{6202B542-8C30-4F54-8F73-172FA1ED5A2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918935" y="4406527"/>
                    <a:ext cx="1" cy="36883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7" name="Group 276">
                  <a:extLst>
                    <a:ext uri="{FF2B5EF4-FFF2-40B4-BE49-F238E27FC236}">
                      <a16:creationId xmlns:a16="http://schemas.microsoft.com/office/drawing/2014/main" id="{CB2055F0-268E-4B22-BA6A-B440AC7BC738}"/>
                    </a:ext>
                  </a:extLst>
                </p:cNvPr>
                <p:cNvGrpSpPr/>
                <p:nvPr/>
              </p:nvGrpSpPr>
              <p:grpSpPr>
                <a:xfrm>
                  <a:off x="9583748" y="1877927"/>
                  <a:ext cx="158261" cy="509954"/>
                  <a:chOff x="7813428" y="4283435"/>
                  <a:chExt cx="158261" cy="509954"/>
                </a:xfrm>
                <a:grpFill/>
              </p:grpSpPr>
              <p:sp>
                <p:nvSpPr>
                  <p:cNvPr id="286" name="Flowchart: Connector 285">
                    <a:extLst>
                      <a:ext uri="{FF2B5EF4-FFF2-40B4-BE49-F238E27FC236}">
                        <a16:creationId xmlns:a16="http://schemas.microsoft.com/office/drawing/2014/main" id="{053F4772-15B5-479E-8489-668DF09802AC}"/>
                      </a:ext>
                    </a:extLst>
                  </p:cNvPr>
                  <p:cNvSpPr/>
                  <p:nvPr/>
                </p:nvSpPr>
                <p:spPr>
                  <a:xfrm>
                    <a:off x="7813428" y="4283435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287" name="Straight Arrow Connector 286">
                    <a:extLst>
                      <a:ext uri="{FF2B5EF4-FFF2-40B4-BE49-F238E27FC236}">
                        <a16:creationId xmlns:a16="http://schemas.microsoft.com/office/drawing/2014/main" id="{1E9FD1F6-7BA3-4CF5-AB5D-F5CF395A8BB3}"/>
                      </a:ext>
                    </a:extLst>
                  </p:cNvPr>
                  <p:cNvCxnSpPr>
                    <a:cxnSpLocks/>
                    <a:stCxn id="286" idx="2"/>
                  </p:cNvCxnSpPr>
                  <p:nvPr/>
                </p:nvCxnSpPr>
                <p:spPr>
                  <a:xfrm>
                    <a:off x="7813428" y="4344981"/>
                    <a:ext cx="23178" cy="44840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8" name="Straight Arrow Connector 287">
                    <a:extLst>
                      <a:ext uri="{FF2B5EF4-FFF2-40B4-BE49-F238E27FC236}">
                        <a16:creationId xmlns:a16="http://schemas.microsoft.com/office/drawing/2014/main" id="{639CFE1B-B3FB-457C-AB0B-FBB7834430C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918935" y="4406527"/>
                    <a:ext cx="1" cy="36883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8" name="Group 277">
                  <a:extLst>
                    <a:ext uri="{FF2B5EF4-FFF2-40B4-BE49-F238E27FC236}">
                      <a16:creationId xmlns:a16="http://schemas.microsoft.com/office/drawing/2014/main" id="{5B2154B4-74C0-4073-8C74-386F3B66682E}"/>
                    </a:ext>
                  </a:extLst>
                </p:cNvPr>
                <p:cNvGrpSpPr/>
                <p:nvPr/>
              </p:nvGrpSpPr>
              <p:grpSpPr>
                <a:xfrm>
                  <a:off x="8675207" y="1205086"/>
                  <a:ext cx="158261" cy="1222360"/>
                  <a:chOff x="8675207" y="1205086"/>
                  <a:chExt cx="158261" cy="1222360"/>
                </a:xfrm>
                <a:grpFill/>
              </p:grpSpPr>
              <p:sp>
                <p:nvSpPr>
                  <p:cNvPr id="283" name="Flowchart: Connector 282">
                    <a:extLst>
                      <a:ext uri="{FF2B5EF4-FFF2-40B4-BE49-F238E27FC236}">
                        <a16:creationId xmlns:a16="http://schemas.microsoft.com/office/drawing/2014/main" id="{1E8EAA12-47B4-4455-BB45-1B7D20084D25}"/>
                      </a:ext>
                    </a:extLst>
                  </p:cNvPr>
                  <p:cNvSpPr/>
                  <p:nvPr/>
                </p:nvSpPr>
                <p:spPr>
                  <a:xfrm>
                    <a:off x="8675207" y="1205086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284" name="Straight Arrow Connector 283">
                    <a:extLst>
                      <a:ext uri="{FF2B5EF4-FFF2-40B4-BE49-F238E27FC236}">
                        <a16:creationId xmlns:a16="http://schemas.microsoft.com/office/drawing/2014/main" id="{1EEC3C57-7AC4-416F-A7EE-DF0500B789CE}"/>
                      </a:ext>
                    </a:extLst>
                  </p:cNvPr>
                  <p:cNvCxnSpPr>
                    <a:cxnSpLocks/>
                    <a:stCxn id="283" idx="3"/>
                  </p:cNvCxnSpPr>
                  <p:nvPr/>
                </p:nvCxnSpPr>
                <p:spPr>
                  <a:xfrm>
                    <a:off x="8698384" y="1310152"/>
                    <a:ext cx="1194" cy="111729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5" name="Straight Arrow Connector 284">
                    <a:extLst>
                      <a:ext uri="{FF2B5EF4-FFF2-40B4-BE49-F238E27FC236}">
                        <a16:creationId xmlns:a16="http://schemas.microsoft.com/office/drawing/2014/main" id="{06FAD6E9-03F9-4268-9718-2A60535B0EF9}"/>
                      </a:ext>
                    </a:extLst>
                  </p:cNvPr>
                  <p:cNvCxnSpPr>
                    <a:cxnSpLocks/>
                    <a:endCxn id="283" idx="5"/>
                  </p:cNvCxnSpPr>
                  <p:nvPr/>
                </p:nvCxnSpPr>
                <p:spPr>
                  <a:xfrm flipV="1">
                    <a:off x="8783904" y="1310152"/>
                    <a:ext cx="26387" cy="1072230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9" name="Group 278">
                  <a:extLst>
                    <a:ext uri="{FF2B5EF4-FFF2-40B4-BE49-F238E27FC236}">
                      <a16:creationId xmlns:a16="http://schemas.microsoft.com/office/drawing/2014/main" id="{0D245A81-0B19-45B6-830B-AA2A06701E88}"/>
                    </a:ext>
                  </a:extLst>
                </p:cNvPr>
                <p:cNvGrpSpPr/>
                <p:nvPr/>
              </p:nvGrpSpPr>
              <p:grpSpPr>
                <a:xfrm rot="10800000">
                  <a:off x="8663488" y="4870171"/>
                  <a:ext cx="158261" cy="1222360"/>
                  <a:chOff x="8675207" y="1205086"/>
                  <a:chExt cx="158261" cy="1222360"/>
                </a:xfrm>
                <a:grpFill/>
              </p:grpSpPr>
              <p:sp>
                <p:nvSpPr>
                  <p:cNvPr id="280" name="Flowchart: Connector 279">
                    <a:extLst>
                      <a:ext uri="{FF2B5EF4-FFF2-40B4-BE49-F238E27FC236}">
                        <a16:creationId xmlns:a16="http://schemas.microsoft.com/office/drawing/2014/main" id="{62B55D48-1FED-4AE0-8CD3-2F2EC14F22B4}"/>
                      </a:ext>
                    </a:extLst>
                  </p:cNvPr>
                  <p:cNvSpPr/>
                  <p:nvPr/>
                </p:nvSpPr>
                <p:spPr>
                  <a:xfrm>
                    <a:off x="8675207" y="1205086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 dirty="0"/>
                  </a:p>
                </p:txBody>
              </p:sp>
              <p:cxnSp>
                <p:nvCxnSpPr>
                  <p:cNvPr id="281" name="Straight Arrow Connector 280">
                    <a:extLst>
                      <a:ext uri="{FF2B5EF4-FFF2-40B4-BE49-F238E27FC236}">
                        <a16:creationId xmlns:a16="http://schemas.microsoft.com/office/drawing/2014/main" id="{EB1F9092-E668-41EB-B42F-3D04DF4EA8F5}"/>
                      </a:ext>
                    </a:extLst>
                  </p:cNvPr>
                  <p:cNvCxnSpPr>
                    <a:cxnSpLocks/>
                    <a:stCxn id="280" idx="3"/>
                  </p:cNvCxnSpPr>
                  <p:nvPr/>
                </p:nvCxnSpPr>
                <p:spPr>
                  <a:xfrm>
                    <a:off x="8698384" y="1310152"/>
                    <a:ext cx="1194" cy="111729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2" name="Straight Arrow Connector 281">
                    <a:extLst>
                      <a:ext uri="{FF2B5EF4-FFF2-40B4-BE49-F238E27FC236}">
                        <a16:creationId xmlns:a16="http://schemas.microsoft.com/office/drawing/2014/main" id="{75F7FF08-2A86-4559-84ED-61F9DB2B9F30}"/>
                      </a:ext>
                    </a:extLst>
                  </p:cNvPr>
                  <p:cNvCxnSpPr>
                    <a:cxnSpLocks/>
                    <a:endCxn id="280" idx="5"/>
                  </p:cNvCxnSpPr>
                  <p:nvPr/>
                </p:nvCxnSpPr>
                <p:spPr>
                  <a:xfrm flipV="1">
                    <a:off x="8783904" y="1310152"/>
                    <a:ext cx="26387" cy="1072230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250" name="TextBox 249">
                <a:extLst>
                  <a:ext uri="{FF2B5EF4-FFF2-40B4-BE49-F238E27FC236}">
                    <a16:creationId xmlns:a16="http://schemas.microsoft.com/office/drawing/2014/main" id="{9ED1EE20-08A6-4899-B0EA-14F4A4D6BDC3}"/>
                  </a:ext>
                </a:extLst>
              </p:cNvPr>
              <p:cNvSpPr txBox="1"/>
              <p:nvPr/>
            </p:nvSpPr>
            <p:spPr>
              <a:xfrm>
                <a:off x="3289087" y="4864786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(0 2)</a:t>
                </a:r>
              </a:p>
            </p:txBody>
          </p:sp>
          <p:sp>
            <p:nvSpPr>
              <p:cNvPr id="251" name="TextBox 250">
                <a:extLst>
                  <a:ext uri="{FF2B5EF4-FFF2-40B4-BE49-F238E27FC236}">
                    <a16:creationId xmlns:a16="http://schemas.microsoft.com/office/drawing/2014/main" id="{E5D8DEEF-6334-453F-A26C-97C84B198C3C}"/>
                  </a:ext>
                </a:extLst>
              </p:cNvPr>
              <p:cNvSpPr txBox="1"/>
              <p:nvPr/>
            </p:nvSpPr>
            <p:spPr>
              <a:xfrm>
                <a:off x="4349086" y="4852143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(2 2)</a:t>
                </a:r>
              </a:p>
            </p:txBody>
          </p:sp>
          <p:sp>
            <p:nvSpPr>
              <p:cNvPr id="252" name="TextBox 251">
                <a:extLst>
                  <a:ext uri="{FF2B5EF4-FFF2-40B4-BE49-F238E27FC236}">
                    <a16:creationId xmlns:a16="http://schemas.microsoft.com/office/drawing/2014/main" id="{33874F89-1380-46D8-A3D6-82ABBD3BF2C1}"/>
                  </a:ext>
                </a:extLst>
              </p:cNvPr>
              <p:cNvSpPr txBox="1"/>
              <p:nvPr/>
            </p:nvSpPr>
            <p:spPr>
              <a:xfrm>
                <a:off x="5202781" y="4882615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(4 2)</a:t>
                </a:r>
              </a:p>
            </p:txBody>
          </p:sp>
          <p:sp>
            <p:nvSpPr>
              <p:cNvPr id="253" name="TextBox 252">
                <a:extLst>
                  <a:ext uri="{FF2B5EF4-FFF2-40B4-BE49-F238E27FC236}">
                    <a16:creationId xmlns:a16="http://schemas.microsoft.com/office/drawing/2014/main" id="{5B63CCA8-71DF-4982-A979-089127FCBF8A}"/>
                  </a:ext>
                </a:extLst>
              </p:cNvPr>
              <p:cNvSpPr txBox="1"/>
              <p:nvPr/>
            </p:nvSpPr>
            <p:spPr>
              <a:xfrm>
                <a:off x="5983244" y="4424424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(6 2)</a:t>
                </a:r>
              </a:p>
            </p:txBody>
          </p:sp>
          <p:sp>
            <p:nvSpPr>
              <p:cNvPr id="254" name="TextBox 253">
                <a:extLst>
                  <a:ext uri="{FF2B5EF4-FFF2-40B4-BE49-F238E27FC236}">
                    <a16:creationId xmlns:a16="http://schemas.microsoft.com/office/drawing/2014/main" id="{C964B32C-12CF-427C-BB09-989A4BA958E5}"/>
                  </a:ext>
                </a:extLst>
              </p:cNvPr>
              <p:cNvSpPr txBox="1"/>
              <p:nvPr/>
            </p:nvSpPr>
            <p:spPr>
              <a:xfrm>
                <a:off x="6823096" y="4895591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(8 2)</a:t>
                </a:r>
              </a:p>
            </p:txBody>
          </p:sp>
          <p:sp>
            <p:nvSpPr>
              <p:cNvPr id="255" name="TextBox 254">
                <a:extLst>
                  <a:ext uri="{FF2B5EF4-FFF2-40B4-BE49-F238E27FC236}">
                    <a16:creationId xmlns:a16="http://schemas.microsoft.com/office/drawing/2014/main" id="{46F16AF6-E65B-4155-86DB-834494D6D338}"/>
                  </a:ext>
                </a:extLst>
              </p:cNvPr>
              <p:cNvSpPr txBox="1"/>
              <p:nvPr/>
            </p:nvSpPr>
            <p:spPr>
              <a:xfrm>
                <a:off x="7631510" y="4901584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(10 2)</a:t>
                </a:r>
              </a:p>
            </p:txBody>
          </p:sp>
          <p:sp>
            <p:nvSpPr>
              <p:cNvPr id="256" name="TextBox 255">
                <a:extLst>
                  <a:ext uri="{FF2B5EF4-FFF2-40B4-BE49-F238E27FC236}">
                    <a16:creationId xmlns:a16="http://schemas.microsoft.com/office/drawing/2014/main" id="{B65B64C3-E24B-42F1-8627-12F6ACF7D479}"/>
                  </a:ext>
                </a:extLst>
              </p:cNvPr>
              <p:cNvSpPr txBox="1"/>
              <p:nvPr/>
            </p:nvSpPr>
            <p:spPr>
              <a:xfrm>
                <a:off x="8695079" y="4873039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(12 2)</a:t>
                </a:r>
              </a:p>
            </p:txBody>
          </p:sp>
          <p:sp>
            <p:nvSpPr>
              <p:cNvPr id="257" name="TextBox 256">
                <a:extLst>
                  <a:ext uri="{FF2B5EF4-FFF2-40B4-BE49-F238E27FC236}">
                    <a16:creationId xmlns:a16="http://schemas.microsoft.com/office/drawing/2014/main" id="{9AEC150C-64E7-471D-A20D-BE283E86114A}"/>
                  </a:ext>
                </a:extLst>
              </p:cNvPr>
              <p:cNvSpPr txBox="1"/>
              <p:nvPr/>
            </p:nvSpPr>
            <p:spPr>
              <a:xfrm>
                <a:off x="5984082" y="5919133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(6 0)</a:t>
                </a:r>
              </a:p>
            </p:txBody>
          </p:sp>
          <p:sp>
            <p:nvSpPr>
              <p:cNvPr id="258" name="TextBox 257">
                <a:extLst>
                  <a:ext uri="{FF2B5EF4-FFF2-40B4-BE49-F238E27FC236}">
                    <a16:creationId xmlns:a16="http://schemas.microsoft.com/office/drawing/2014/main" id="{60EBFEFA-C6E2-46F6-A525-093DCEA65638}"/>
                  </a:ext>
                </a:extLst>
              </p:cNvPr>
              <p:cNvSpPr txBox="1"/>
              <p:nvPr/>
            </p:nvSpPr>
            <p:spPr>
              <a:xfrm>
                <a:off x="4147367" y="3615403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(2 4)</a:t>
                </a:r>
              </a:p>
            </p:txBody>
          </p:sp>
          <p:sp>
            <p:nvSpPr>
              <p:cNvPr id="259" name="TextBox 258">
                <a:extLst>
                  <a:ext uri="{FF2B5EF4-FFF2-40B4-BE49-F238E27FC236}">
                    <a16:creationId xmlns:a16="http://schemas.microsoft.com/office/drawing/2014/main" id="{0F751F10-D89F-4CFD-BD29-9595B89E3541}"/>
                  </a:ext>
                </a:extLst>
              </p:cNvPr>
              <p:cNvSpPr txBox="1"/>
              <p:nvPr/>
            </p:nvSpPr>
            <p:spPr>
              <a:xfrm>
                <a:off x="5408042" y="3558870"/>
                <a:ext cx="5100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(3 4)</a:t>
                </a:r>
              </a:p>
            </p:txBody>
          </p:sp>
          <p:sp>
            <p:nvSpPr>
              <p:cNvPr id="260" name="TextBox 259">
                <a:extLst>
                  <a:ext uri="{FF2B5EF4-FFF2-40B4-BE49-F238E27FC236}">
                    <a16:creationId xmlns:a16="http://schemas.microsoft.com/office/drawing/2014/main" id="{AE6275D2-CB0A-4960-A0D5-D880A3EE230C}"/>
                  </a:ext>
                </a:extLst>
              </p:cNvPr>
              <p:cNvSpPr txBox="1"/>
              <p:nvPr/>
            </p:nvSpPr>
            <p:spPr>
              <a:xfrm>
                <a:off x="5233283" y="3952708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(4 3)</a:t>
                </a:r>
              </a:p>
            </p:txBody>
          </p:sp>
          <p:sp>
            <p:nvSpPr>
              <p:cNvPr id="261" name="TextBox 260">
                <a:extLst>
                  <a:ext uri="{FF2B5EF4-FFF2-40B4-BE49-F238E27FC236}">
                    <a16:creationId xmlns:a16="http://schemas.microsoft.com/office/drawing/2014/main" id="{DA5F5DC7-20F3-496C-8A0F-1E391ADB991D}"/>
                  </a:ext>
                </a:extLst>
              </p:cNvPr>
              <p:cNvSpPr txBox="1"/>
              <p:nvPr/>
            </p:nvSpPr>
            <p:spPr>
              <a:xfrm>
                <a:off x="6774422" y="3960751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(8 3)</a:t>
                </a:r>
              </a:p>
            </p:txBody>
          </p:sp>
          <p:sp>
            <p:nvSpPr>
              <p:cNvPr id="262" name="TextBox 261">
                <a:extLst>
                  <a:ext uri="{FF2B5EF4-FFF2-40B4-BE49-F238E27FC236}">
                    <a16:creationId xmlns:a16="http://schemas.microsoft.com/office/drawing/2014/main" id="{ACAC3B7B-68CE-43BE-A77E-4D5610561C16}"/>
                  </a:ext>
                </a:extLst>
              </p:cNvPr>
              <p:cNvSpPr txBox="1"/>
              <p:nvPr/>
            </p:nvSpPr>
            <p:spPr>
              <a:xfrm>
                <a:off x="7296500" y="3556650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(10 4)</a:t>
                </a:r>
              </a:p>
            </p:txBody>
          </p:sp>
          <p:sp>
            <p:nvSpPr>
              <p:cNvPr id="263" name="TextBox 262">
                <a:extLst>
                  <a:ext uri="{FF2B5EF4-FFF2-40B4-BE49-F238E27FC236}">
                    <a16:creationId xmlns:a16="http://schemas.microsoft.com/office/drawing/2014/main" id="{9E96FB44-56D8-4EAF-B95C-701C96496F1C}"/>
                  </a:ext>
                </a:extLst>
              </p:cNvPr>
              <p:cNvSpPr txBox="1"/>
              <p:nvPr/>
            </p:nvSpPr>
            <p:spPr>
              <a:xfrm>
                <a:off x="8350401" y="3404889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(11 4)</a:t>
                </a:r>
              </a:p>
            </p:txBody>
          </p:sp>
          <p:sp>
            <p:nvSpPr>
              <p:cNvPr id="264" name="TextBox 263">
                <a:extLst>
                  <a:ext uri="{FF2B5EF4-FFF2-40B4-BE49-F238E27FC236}">
                    <a16:creationId xmlns:a16="http://schemas.microsoft.com/office/drawing/2014/main" id="{1C1DA7DB-251E-4D28-B5AC-1CB27C80AA05}"/>
                  </a:ext>
                </a:extLst>
              </p:cNvPr>
              <p:cNvSpPr txBox="1"/>
              <p:nvPr/>
            </p:nvSpPr>
            <p:spPr>
              <a:xfrm>
                <a:off x="3323416" y="2322158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(0 6)</a:t>
                </a:r>
              </a:p>
            </p:txBody>
          </p:sp>
          <p:sp>
            <p:nvSpPr>
              <p:cNvPr id="265" name="TextBox 264">
                <a:extLst>
                  <a:ext uri="{FF2B5EF4-FFF2-40B4-BE49-F238E27FC236}">
                    <a16:creationId xmlns:a16="http://schemas.microsoft.com/office/drawing/2014/main" id="{F664CE04-22B0-4B13-8AA4-5231684E6923}"/>
                  </a:ext>
                </a:extLst>
              </p:cNvPr>
              <p:cNvSpPr txBox="1"/>
              <p:nvPr/>
            </p:nvSpPr>
            <p:spPr>
              <a:xfrm>
                <a:off x="4408407" y="2332526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(2 6)</a:t>
                </a:r>
              </a:p>
            </p:txBody>
          </p:sp>
          <p:sp>
            <p:nvSpPr>
              <p:cNvPr id="266" name="TextBox 265">
                <a:extLst>
                  <a:ext uri="{FF2B5EF4-FFF2-40B4-BE49-F238E27FC236}">
                    <a16:creationId xmlns:a16="http://schemas.microsoft.com/office/drawing/2014/main" id="{04EBADE1-FB32-4CE9-9009-0E638A2BF54B}"/>
                  </a:ext>
                </a:extLst>
              </p:cNvPr>
              <p:cNvSpPr txBox="1"/>
              <p:nvPr/>
            </p:nvSpPr>
            <p:spPr>
              <a:xfrm>
                <a:off x="5227981" y="2778190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(4 6)</a:t>
                </a:r>
              </a:p>
            </p:txBody>
          </p:sp>
          <p:sp>
            <p:nvSpPr>
              <p:cNvPr id="267" name="TextBox 266">
                <a:extLst>
                  <a:ext uri="{FF2B5EF4-FFF2-40B4-BE49-F238E27FC236}">
                    <a16:creationId xmlns:a16="http://schemas.microsoft.com/office/drawing/2014/main" id="{ABE72BB4-A7A0-4996-A44D-F90A6141A20B}"/>
                  </a:ext>
                </a:extLst>
              </p:cNvPr>
              <p:cNvSpPr txBox="1"/>
              <p:nvPr/>
            </p:nvSpPr>
            <p:spPr>
              <a:xfrm>
                <a:off x="5227981" y="1870094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(4 7)</a:t>
                </a:r>
              </a:p>
            </p:txBody>
          </p:sp>
          <p:sp>
            <p:nvSpPr>
              <p:cNvPr id="268" name="TextBox 267">
                <a:extLst>
                  <a:ext uri="{FF2B5EF4-FFF2-40B4-BE49-F238E27FC236}">
                    <a16:creationId xmlns:a16="http://schemas.microsoft.com/office/drawing/2014/main" id="{1A21CD40-ADD4-41BA-BC4A-C51CEFF7752E}"/>
                  </a:ext>
                </a:extLst>
              </p:cNvPr>
              <p:cNvSpPr txBox="1"/>
              <p:nvPr/>
            </p:nvSpPr>
            <p:spPr>
              <a:xfrm>
                <a:off x="6014051" y="2777374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(6 6)</a:t>
                </a:r>
              </a:p>
            </p:txBody>
          </p:sp>
          <p:sp>
            <p:nvSpPr>
              <p:cNvPr id="269" name="TextBox 268">
                <a:extLst>
                  <a:ext uri="{FF2B5EF4-FFF2-40B4-BE49-F238E27FC236}">
                    <a16:creationId xmlns:a16="http://schemas.microsoft.com/office/drawing/2014/main" id="{5F9FD8DA-A01B-4238-B4ED-D5D898C3CA39}"/>
                  </a:ext>
                </a:extLst>
              </p:cNvPr>
              <p:cNvSpPr txBox="1"/>
              <p:nvPr/>
            </p:nvSpPr>
            <p:spPr>
              <a:xfrm>
                <a:off x="6844913" y="2737932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(8 6)</a:t>
                </a:r>
              </a:p>
            </p:txBody>
          </p:sp>
          <p:sp>
            <p:nvSpPr>
              <p:cNvPr id="270" name="TextBox 269">
                <a:extLst>
                  <a:ext uri="{FF2B5EF4-FFF2-40B4-BE49-F238E27FC236}">
                    <a16:creationId xmlns:a16="http://schemas.microsoft.com/office/drawing/2014/main" id="{7F275DD2-5F11-46C3-B107-C7D2ADDA5421}"/>
                  </a:ext>
                </a:extLst>
              </p:cNvPr>
              <p:cNvSpPr txBox="1"/>
              <p:nvPr/>
            </p:nvSpPr>
            <p:spPr>
              <a:xfrm>
                <a:off x="6865037" y="1864933"/>
                <a:ext cx="4828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(8 7)</a:t>
                </a:r>
              </a:p>
            </p:txBody>
          </p:sp>
          <p:sp>
            <p:nvSpPr>
              <p:cNvPr id="271" name="TextBox 270">
                <a:extLst>
                  <a:ext uri="{FF2B5EF4-FFF2-40B4-BE49-F238E27FC236}">
                    <a16:creationId xmlns:a16="http://schemas.microsoft.com/office/drawing/2014/main" id="{C5078663-D7BD-43CF-8AA2-CB11C4B28104}"/>
                  </a:ext>
                </a:extLst>
              </p:cNvPr>
              <p:cNvSpPr txBox="1"/>
              <p:nvPr/>
            </p:nvSpPr>
            <p:spPr>
              <a:xfrm>
                <a:off x="7677461" y="2263726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(10 6)</a:t>
                </a:r>
              </a:p>
            </p:txBody>
          </p:sp>
          <p:sp>
            <p:nvSpPr>
              <p:cNvPr id="272" name="TextBox 271">
                <a:extLst>
                  <a:ext uri="{FF2B5EF4-FFF2-40B4-BE49-F238E27FC236}">
                    <a16:creationId xmlns:a16="http://schemas.microsoft.com/office/drawing/2014/main" id="{1050715E-83F4-4E44-A5D0-3CE4BA5B39ED}"/>
                  </a:ext>
                </a:extLst>
              </p:cNvPr>
              <p:cNvSpPr txBox="1"/>
              <p:nvPr/>
            </p:nvSpPr>
            <p:spPr>
              <a:xfrm>
                <a:off x="8741030" y="2289547"/>
                <a:ext cx="56137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(12 6)</a:t>
                </a:r>
              </a:p>
            </p:txBody>
          </p:sp>
        </p:grpSp>
        <p:sp>
          <p:nvSpPr>
            <p:cNvPr id="248" name="Rectangle: Rounded Corners 247">
              <a:extLst>
                <a:ext uri="{FF2B5EF4-FFF2-40B4-BE49-F238E27FC236}">
                  <a16:creationId xmlns:a16="http://schemas.microsoft.com/office/drawing/2014/main" id="{14989B68-1124-4DD8-8D3C-74EC63BF8B83}"/>
                </a:ext>
              </a:extLst>
            </p:cNvPr>
            <p:cNvSpPr/>
            <p:nvPr/>
          </p:nvSpPr>
          <p:spPr>
            <a:xfrm>
              <a:off x="8195788" y="4453370"/>
              <a:ext cx="577314" cy="22801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pkt2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543450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A338F-CED1-4768-94B6-C8907B7EE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7105"/>
          </a:xfrm>
        </p:spPr>
        <p:txBody>
          <a:bodyPr/>
          <a:lstStyle/>
          <a:p>
            <a:r>
              <a:rPr lang="en-US" dirty="0"/>
              <a:t>Proof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E08C9-84AD-45E3-9D04-AA1CF40E7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11215"/>
            <a:ext cx="8915400" cy="2182483"/>
          </a:xfrm>
        </p:spPr>
        <p:txBody>
          <a:bodyPr>
            <a:normAutofit/>
          </a:bodyPr>
          <a:lstStyle/>
          <a:p>
            <a:r>
              <a:rPr lang="en-US" sz="2000" dirty="0"/>
              <a:t>Reachability: Every information source can send data to every destination.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Diameter: The number of steps that the communication from source to destination will take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E49B94-CB7F-474F-9E82-F6C1B2D39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E240-31DF-4608-8410-E6FF052E078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7378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F7F30-8452-494F-A972-863F8BF45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0" y="86264"/>
            <a:ext cx="6996023" cy="6659593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(defun </a:t>
            </a:r>
            <a:r>
              <a:rPr lang="en-US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update-link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(junct dest lt st g)         “Calculates update for the next link”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(let* ((outlink (outlink-lookup junct dest g)))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(if (cdr (assoc-eq outlink lt))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        (if (equal (car (cadr (assoc-eq outlink lt))) 'Done)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	               (let ((new-lt (update-alist outlink nil lt)))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	                 (mv new-lt st))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	        (mv lt st))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(let* ((stack (remove-equal dest (sources junct g)))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	     (inputs (current-inputs junct dest stack lt g)))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	(if (endp inputs)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	    (mv lt st)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	  (let* ((result (mv-list 2 (oracle outlink inputs st)))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		 (input (car result))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		 (new-st (cadr result)))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	    (if (atom (cdr (assoc-eq input lt)))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		(mv nil nil)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	      (let* ((pkt (cadr (assoc-eq input lt)))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		     (final (cadr pkt))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		     (turn_signal (routing junct dest final g)))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		(if turn_signal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		    (let* ((new-pkt (cons turn_signal (cdr pkt)))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			   (new-link-state (update-alist outlink (list new-pkt) lt))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			   (new-lt (update-alist input nil new-link-state)))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		      (mv new-lt new-st))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		  (mv nil nil))))))))))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9C9EFF-53FB-486A-85A1-043FA2EC7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E240-31DF-4608-8410-E6FF052E0787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7674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2A8AE-1F41-4BD7-A4E1-C53906735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2527"/>
            <a:ext cx="8915400" cy="659058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(defun </a:t>
            </a:r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</a:rPr>
              <a:t>step-junct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(junct neighbors lt st g)     “Updates all output links in a junction”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  (if (endp neighbors)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     (mv lt st)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   (let ((dest (car neighbors)))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     (if (junctp dest g)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	  (let* ((result (mv-list 2 (update-link junct dest lt st g)))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		(new-lt (car result))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		(new-st (cadr result)))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	    (step-junct junct (cdr neighbors) new-lt new-st g))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	(mv nil nil)))))</a:t>
            </a:r>
          </a:p>
          <a:p>
            <a:pPr marL="0" indent="0">
              <a:buNone/>
            </a:pP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(defun </a:t>
            </a:r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</a:rPr>
              <a:t>run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(juncts lt st g)     “Updates the Junctions by a step”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 (if (endp juncts)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     (mv lt st)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   (let* ((junct (car juncts))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	   (neighbors (sources junct g))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	   (result (mv-list 2 (step-junct junct neighbors lt st g)))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	   (new-lt (car result))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	   (new-st (cadr result)))</a:t>
            </a: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     (run (cdr juncts) new-lt new-st g))))</a:t>
            </a:r>
          </a:p>
          <a:p>
            <a:pPr marL="0" indent="0">
              <a:buNone/>
            </a:pP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3ED2C5-30D3-494F-88EC-1B69BA4EE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E240-31DF-4608-8410-E6FF052E0787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242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D56D0-D35F-4F6A-A177-E0D2191B5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0684" y="365126"/>
            <a:ext cx="9393115" cy="998162"/>
          </a:xfrm>
        </p:spPr>
        <p:txBody>
          <a:bodyPr/>
          <a:lstStyle/>
          <a:p>
            <a:r>
              <a:rPr lang="en-US" dirty="0"/>
              <a:t>HexNet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5CB44-4EE0-4682-9CB5-EFE48CAB5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538914"/>
            <a:ext cx="10515599" cy="377809"/>
          </a:xfrm>
        </p:spPr>
        <p:txBody>
          <a:bodyPr>
            <a:normAutofit/>
          </a:bodyPr>
          <a:lstStyle/>
          <a:p>
            <a:r>
              <a:rPr lang="en-US" dirty="0"/>
              <a:t>The network plan is based on a hexagonal topology, hence is called </a:t>
            </a:r>
            <a:r>
              <a:rPr lang="en-US" b="1" dirty="0"/>
              <a:t>HexNet</a:t>
            </a:r>
            <a:r>
              <a:rPr lang="en-US" dirty="0"/>
              <a:t>.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A7C2B19B-C509-4403-9E6B-2A7EA27C53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2277" y="1916724"/>
            <a:ext cx="9214338" cy="350797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0F7FA8E-8FC8-4E3E-8CC9-4B299A461B3D}"/>
              </a:ext>
            </a:extLst>
          </p:cNvPr>
          <p:cNvSpPr txBox="1"/>
          <p:nvPr/>
        </p:nvSpPr>
        <p:spPr>
          <a:xfrm>
            <a:off x="1512277" y="5600322"/>
            <a:ext cx="106226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This </a:t>
            </a:r>
            <a:r>
              <a:rPr lang="en-US" dirty="0"/>
              <a:t>hexagonal</a:t>
            </a:r>
            <a:r>
              <a:rPr lang="en-US" sz="2000" dirty="0"/>
              <a:t> topology can also be seen in the connections in a brick wall</a:t>
            </a:r>
          </a:p>
          <a:p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E85C90-664E-485D-B978-107B2CF86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E240-31DF-4608-8410-E6FF052E078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76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9CB6C-4252-4C35-9BC3-6A25E4062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HexNet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351DF-16CB-455A-B457-6464332B6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5635" y="1540189"/>
            <a:ext cx="8915400" cy="460563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dirty="0"/>
              <a:t>Each node in the network is called a JUNCTION.</a:t>
            </a:r>
          </a:p>
          <a:p>
            <a:pPr>
              <a:lnSpc>
                <a:spcPct val="150000"/>
              </a:lnSpc>
            </a:pPr>
            <a:r>
              <a:rPr lang="en-US" sz="1600" dirty="0"/>
              <a:t>A Junction can either be  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REPEATER (degree of 3) : This accepts data and forwards it to its appropriate output.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DESTINATION (degree of 1) : This is an entry or exit point in the network.</a:t>
            </a:r>
          </a:p>
          <a:p>
            <a:pPr>
              <a:lnSpc>
                <a:spcPct val="150000"/>
              </a:lnSpc>
            </a:pPr>
            <a:r>
              <a:rPr lang="en-US" sz="1600" dirty="0"/>
              <a:t>Usually, branching and  merging in the network is two-way.</a:t>
            </a:r>
          </a:p>
          <a:p>
            <a:pPr>
              <a:lnSpc>
                <a:spcPct val="150000"/>
              </a:lnSpc>
            </a:pPr>
            <a:r>
              <a:rPr lang="en-US" sz="1600" dirty="0"/>
              <a:t>Therefore, data on only two input links compete for each output link and  data on each input link can leave through only two possible output links.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6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600" b="1" dirty="0"/>
              <a:t>Our goal : Modeling the high-level  description of this network and packet movement in the network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C84FB7-5015-4A52-8BDF-4A2C7FA4D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E240-31DF-4608-8410-E6FF052E078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216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FF55D-3435-4DE4-9B80-868C773A8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012" y="365126"/>
            <a:ext cx="9578788" cy="864308"/>
          </a:xfrm>
        </p:spPr>
        <p:txBody>
          <a:bodyPr/>
          <a:lstStyle/>
          <a:p>
            <a:r>
              <a:rPr lang="en-US" dirty="0"/>
              <a:t>Features of the network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7FBC2B-BD02-4BE4-AE1F-6A7F6B005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693" y="1451250"/>
            <a:ext cx="10515600" cy="1260197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sz="2000" b="1" dirty="0"/>
              <a:t>Arbitration </a:t>
            </a:r>
            <a:r>
              <a:rPr lang="en-US" sz="2000" dirty="0"/>
              <a:t>: Correct decision behavior when data arrives on two input links at nearly the same time. Also, a mechanism for fairness is needed.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0050A71B-E23B-48DD-BDA8-A96F165BB505}"/>
              </a:ext>
            </a:extLst>
          </p:cNvPr>
          <p:cNvGrpSpPr/>
          <p:nvPr/>
        </p:nvGrpSpPr>
        <p:grpSpPr>
          <a:xfrm>
            <a:off x="3322625" y="3087983"/>
            <a:ext cx="4142044" cy="2442379"/>
            <a:chOff x="6363860" y="3873729"/>
            <a:chExt cx="3959445" cy="2318767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02667072-999F-4B86-8417-C8FF79EA78C7}"/>
                </a:ext>
              </a:extLst>
            </p:cNvPr>
            <p:cNvGrpSpPr/>
            <p:nvPr/>
          </p:nvGrpSpPr>
          <p:grpSpPr>
            <a:xfrm>
              <a:off x="7020795" y="4081546"/>
              <a:ext cx="2694707" cy="1493520"/>
              <a:chOff x="1129146" y="3987336"/>
              <a:chExt cx="2694707" cy="1493520"/>
            </a:xfrm>
          </p:grpSpPr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146CCC6B-1BE5-4C92-A94D-E46174AE750D}"/>
                  </a:ext>
                </a:extLst>
              </p:cNvPr>
              <p:cNvSpPr/>
              <p:nvPr/>
            </p:nvSpPr>
            <p:spPr>
              <a:xfrm>
                <a:off x="2399607" y="5264725"/>
                <a:ext cx="282632" cy="21613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CA4702A2-64D5-4640-85B8-FD87CB458649}"/>
                  </a:ext>
                </a:extLst>
              </p:cNvPr>
              <p:cNvSpPr/>
              <p:nvPr/>
            </p:nvSpPr>
            <p:spPr>
              <a:xfrm>
                <a:off x="1129146" y="3987336"/>
                <a:ext cx="282632" cy="21613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629312D3-3ADC-4002-B7CC-305B7376C35A}"/>
                  </a:ext>
                </a:extLst>
              </p:cNvPr>
              <p:cNvSpPr/>
              <p:nvPr/>
            </p:nvSpPr>
            <p:spPr>
              <a:xfrm>
                <a:off x="2399607" y="3987337"/>
                <a:ext cx="282632" cy="21613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7F9BDF83-659E-4476-A641-7ACBD6B8DDDF}"/>
                  </a:ext>
                </a:extLst>
              </p:cNvPr>
              <p:cNvSpPr/>
              <p:nvPr/>
            </p:nvSpPr>
            <p:spPr>
              <a:xfrm>
                <a:off x="3541221" y="3987337"/>
                <a:ext cx="282632" cy="21613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4E54FA88-F318-496B-AE9B-FAE789C7A92A}"/>
                  </a:ext>
                </a:extLst>
              </p:cNvPr>
              <p:cNvCxnSpPr>
                <a:cxnSpLocks/>
                <a:stCxn id="32" idx="6"/>
                <a:endCxn id="33" idx="2"/>
              </p:cNvCxnSpPr>
              <p:nvPr/>
            </p:nvCxnSpPr>
            <p:spPr>
              <a:xfrm>
                <a:off x="1411778" y="4095402"/>
                <a:ext cx="987829" cy="1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6CF44B7E-3F0A-43CC-A0E0-928730874006}"/>
                  </a:ext>
                </a:extLst>
              </p:cNvPr>
              <p:cNvCxnSpPr>
                <a:cxnSpLocks/>
                <a:stCxn id="33" idx="6"/>
              </p:cNvCxnSpPr>
              <p:nvPr/>
            </p:nvCxnSpPr>
            <p:spPr>
              <a:xfrm>
                <a:off x="2682239" y="4095403"/>
                <a:ext cx="858982" cy="1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B23129BD-C993-4F5D-B975-EB2D041F4F0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552007" y="4228407"/>
                <a:ext cx="0" cy="104186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E6A98661-B164-4F6D-9DB3-3B9A7B8793A3}"/>
                </a:ext>
              </a:extLst>
            </p:cNvPr>
            <p:cNvCxnSpPr/>
            <p:nvPr/>
          </p:nvCxnSpPr>
          <p:spPr>
            <a:xfrm>
              <a:off x="8620948" y="3873729"/>
              <a:ext cx="811922" cy="0"/>
            </a:xfrm>
            <a:prstGeom prst="straightConnector1">
              <a:avLst/>
            </a:prstGeom>
            <a:ln w="190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2C936E16-62C8-4631-8326-244C9AFC016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94274" y="4503525"/>
              <a:ext cx="0" cy="76120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9ED86E4B-863F-4CF0-9C11-08C07C4EBF67}"/>
                </a:ext>
              </a:extLst>
            </p:cNvPr>
            <p:cNvCxnSpPr/>
            <p:nvPr/>
          </p:nvCxnSpPr>
          <p:spPr>
            <a:xfrm>
              <a:off x="7162111" y="3875699"/>
              <a:ext cx="1032163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61701FB2-ECE2-4A38-89FD-F6F592B111E0}"/>
                </a:ext>
              </a:extLst>
            </p:cNvPr>
            <p:cNvSpPr txBox="1"/>
            <p:nvPr/>
          </p:nvSpPr>
          <p:spPr>
            <a:xfrm>
              <a:off x="6363860" y="3941857"/>
              <a:ext cx="51007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/>
                <a:t>W</a:t>
              </a:r>
              <a:endParaRPr lang="en-US" b="1" dirty="0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513D34A4-DFAF-49DB-B3E5-A38B931153F4}"/>
                </a:ext>
              </a:extLst>
            </p:cNvPr>
            <p:cNvSpPr txBox="1"/>
            <p:nvPr/>
          </p:nvSpPr>
          <p:spPr>
            <a:xfrm>
              <a:off x="8219304" y="5669276"/>
              <a:ext cx="3545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/>
                <a:t>S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AF6C6862-FC3D-4B17-8C1E-08C690462EDA}"/>
                </a:ext>
              </a:extLst>
            </p:cNvPr>
            <p:cNvSpPr txBox="1"/>
            <p:nvPr/>
          </p:nvSpPr>
          <p:spPr>
            <a:xfrm>
              <a:off x="9963911" y="3941857"/>
              <a:ext cx="35939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/>
                <a:t>E</a:t>
              </a:r>
              <a:endParaRPr lang="en-US" b="1" dirty="0"/>
            </a:p>
          </p:txBody>
        </p:sp>
      </p:grpSp>
      <p:sp>
        <p:nvSpPr>
          <p:cNvPr id="59" name="Slide Number Placeholder 58">
            <a:extLst>
              <a:ext uri="{FF2B5EF4-FFF2-40B4-BE49-F238E27FC236}">
                <a16:creationId xmlns:a16="http://schemas.microsoft.com/office/drawing/2014/main" id="{B8FD29AF-7FCC-444F-97D1-A3694E212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E240-31DF-4608-8410-E6FF052E078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450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FF55D-3435-4DE4-9B80-868C773A8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012" y="365126"/>
            <a:ext cx="9578788" cy="864308"/>
          </a:xfrm>
        </p:spPr>
        <p:txBody>
          <a:bodyPr/>
          <a:lstStyle/>
          <a:p>
            <a:r>
              <a:rPr lang="en-US" dirty="0"/>
              <a:t>Features of the network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7FBC2B-BD02-4BE4-AE1F-6A7F6B005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693" y="1451250"/>
            <a:ext cx="10515600" cy="1670690"/>
          </a:xfrm>
        </p:spPr>
        <p:txBody>
          <a:bodyPr>
            <a:normAutofit/>
          </a:bodyPr>
          <a:lstStyle/>
          <a:p>
            <a:r>
              <a:rPr lang="en-US" sz="2400" b="1" dirty="0"/>
              <a:t>Packet Routing</a:t>
            </a:r>
            <a:r>
              <a:rPr lang="en-US" sz="2400" dirty="0"/>
              <a:t>: Packet coming through one input link has two possible output links to pass through. This decision is based on the comparison of the final destination and the current junction’s location.</a:t>
            </a:r>
            <a:endParaRPr lang="en-US" sz="2400" b="1" dirty="0"/>
          </a:p>
          <a:p>
            <a:pPr marL="0" indent="0">
              <a:buNone/>
            </a:pPr>
            <a:endParaRPr lang="en-US" sz="2400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C3E10C5-1569-4568-B29A-09AE90D5122B}"/>
              </a:ext>
            </a:extLst>
          </p:cNvPr>
          <p:cNvGrpSpPr/>
          <p:nvPr/>
        </p:nvGrpSpPr>
        <p:grpSpPr>
          <a:xfrm>
            <a:off x="3997332" y="3429000"/>
            <a:ext cx="4052408" cy="2455947"/>
            <a:chOff x="515578" y="3807229"/>
            <a:chExt cx="4052408" cy="2304912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E48AF322-97E7-4B72-BD88-822EF71603C9}"/>
                </a:ext>
              </a:extLst>
            </p:cNvPr>
            <p:cNvGrpSpPr/>
            <p:nvPr/>
          </p:nvGrpSpPr>
          <p:grpSpPr>
            <a:xfrm>
              <a:off x="1129146" y="3987336"/>
              <a:ext cx="2694707" cy="1493520"/>
              <a:chOff x="1129146" y="3987336"/>
              <a:chExt cx="2694707" cy="1493520"/>
            </a:xfrm>
          </p:grpSpPr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B6753B3B-F9BF-4DB3-A69F-3868E6204109}"/>
                  </a:ext>
                </a:extLst>
              </p:cNvPr>
              <p:cNvSpPr/>
              <p:nvPr/>
            </p:nvSpPr>
            <p:spPr>
              <a:xfrm>
                <a:off x="2399607" y="5264725"/>
                <a:ext cx="282632" cy="21613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A79743FA-1DF4-477B-B7AE-737E96F9D244}"/>
                  </a:ext>
                </a:extLst>
              </p:cNvPr>
              <p:cNvSpPr/>
              <p:nvPr/>
            </p:nvSpPr>
            <p:spPr>
              <a:xfrm>
                <a:off x="1129146" y="3987336"/>
                <a:ext cx="282632" cy="21613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4E7E8FED-F5DF-4886-B006-605BA9B72129}"/>
                  </a:ext>
                </a:extLst>
              </p:cNvPr>
              <p:cNvSpPr/>
              <p:nvPr/>
            </p:nvSpPr>
            <p:spPr>
              <a:xfrm>
                <a:off x="2399607" y="3987337"/>
                <a:ext cx="282632" cy="21613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E71FCC2F-E738-4219-BA02-90660FF16AEF}"/>
                  </a:ext>
                </a:extLst>
              </p:cNvPr>
              <p:cNvSpPr/>
              <p:nvPr/>
            </p:nvSpPr>
            <p:spPr>
              <a:xfrm>
                <a:off x="3541221" y="3987337"/>
                <a:ext cx="282632" cy="21613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4371E6D9-7E16-4458-A1F6-AD25EB4915CC}"/>
                  </a:ext>
                </a:extLst>
              </p:cNvPr>
              <p:cNvCxnSpPr>
                <a:cxnSpLocks/>
                <a:stCxn id="28" idx="6"/>
                <a:endCxn id="29" idx="2"/>
              </p:cNvCxnSpPr>
              <p:nvPr/>
            </p:nvCxnSpPr>
            <p:spPr>
              <a:xfrm>
                <a:off x="1411778" y="4095402"/>
                <a:ext cx="987829" cy="1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42654D4B-2C68-4A5C-B8EA-B05415979F81}"/>
                  </a:ext>
                </a:extLst>
              </p:cNvPr>
              <p:cNvCxnSpPr>
                <a:cxnSpLocks/>
                <a:stCxn id="29" idx="6"/>
              </p:cNvCxnSpPr>
              <p:nvPr/>
            </p:nvCxnSpPr>
            <p:spPr>
              <a:xfrm>
                <a:off x="2682239" y="4095403"/>
                <a:ext cx="858982" cy="1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B137BABA-E481-4FE0-9241-F34F74EA01F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552007" y="4228407"/>
                <a:ext cx="0" cy="104186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F3D7D85-3274-46A9-96D7-7F7D02768402}"/>
                </a:ext>
              </a:extLst>
            </p:cNvPr>
            <p:cNvSpPr txBox="1"/>
            <p:nvPr/>
          </p:nvSpPr>
          <p:spPr>
            <a:xfrm>
              <a:off x="515578" y="3953285"/>
              <a:ext cx="51007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/>
                <a:t>W</a:t>
              </a:r>
              <a:endParaRPr lang="en-US" b="1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9D18963-8774-4511-8545-AC4B1E06F59D}"/>
                </a:ext>
              </a:extLst>
            </p:cNvPr>
            <p:cNvSpPr txBox="1"/>
            <p:nvPr/>
          </p:nvSpPr>
          <p:spPr>
            <a:xfrm>
              <a:off x="4208592" y="3966797"/>
              <a:ext cx="35939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/>
                <a:t>E</a:t>
              </a:r>
              <a:endParaRPr lang="en-US" b="1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4D377D3-7EEB-4682-8EE9-E30E12A085DE}"/>
                </a:ext>
              </a:extLst>
            </p:cNvPr>
            <p:cNvSpPr txBox="1"/>
            <p:nvPr/>
          </p:nvSpPr>
          <p:spPr>
            <a:xfrm>
              <a:off x="2374715" y="5588921"/>
              <a:ext cx="3545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/>
                <a:t>S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82F877F2-F9B9-48F3-A17E-0A83E1163871}"/>
                </a:ext>
              </a:extLst>
            </p:cNvPr>
            <p:cNvCxnSpPr/>
            <p:nvPr/>
          </p:nvCxnSpPr>
          <p:spPr>
            <a:xfrm>
              <a:off x="1218796" y="3807229"/>
              <a:ext cx="1032163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E3338C85-B460-4696-97E4-5B79D8A247C5}"/>
                </a:ext>
              </a:extLst>
            </p:cNvPr>
            <p:cNvCxnSpPr/>
            <p:nvPr/>
          </p:nvCxnSpPr>
          <p:spPr>
            <a:xfrm>
              <a:off x="2729299" y="3807229"/>
              <a:ext cx="811922" cy="0"/>
            </a:xfrm>
            <a:prstGeom prst="straightConnector1">
              <a:avLst/>
            </a:prstGeom>
            <a:ln w="190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08FFECB0-68FA-4BDD-99D2-4575905C69F0}"/>
                </a:ext>
              </a:extLst>
            </p:cNvPr>
            <p:cNvCxnSpPr>
              <a:cxnSpLocks/>
            </p:cNvCxnSpPr>
            <p:nvPr/>
          </p:nvCxnSpPr>
          <p:spPr>
            <a:xfrm>
              <a:off x="2150226" y="4383575"/>
              <a:ext cx="11083" cy="989215"/>
            </a:xfrm>
            <a:prstGeom prst="straightConnector1">
              <a:avLst/>
            </a:prstGeom>
            <a:ln w="190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EA2B2A-C82B-483D-9C65-E1B84FFF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E240-31DF-4608-8410-E6FF052E078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354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B2CE9-C605-4A30-A229-71A9323D4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7140" y="300429"/>
            <a:ext cx="8911687" cy="694736"/>
          </a:xfrm>
        </p:spPr>
        <p:txBody>
          <a:bodyPr/>
          <a:lstStyle/>
          <a:p>
            <a:r>
              <a:rPr lang="en-US" dirty="0"/>
              <a:t>Implementation of HexNet in ACL2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636AF-3AA7-4716-9BD7-2ACBBC4DC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6432" y="1180621"/>
            <a:ext cx="4590928" cy="508067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The network is modeled as a graph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Addressing is based on a cartesian grid, as such, each junction is list of its x coordinate and its y coordinate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There are two links between any two connected junctions to represent data movement in each direction.</a:t>
            </a:r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EFDEC4F4-D5D4-4F81-A45A-84B807C17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E240-31DF-4608-8410-E6FF052E0787}" type="slidenum">
              <a:rPr lang="en-US" smtClean="0"/>
              <a:t>7</a:t>
            </a:fld>
            <a:endParaRPr lang="en-US" dirty="0"/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6172C99D-78DA-4F0B-8D26-A0D19616ECC0}"/>
              </a:ext>
            </a:extLst>
          </p:cNvPr>
          <p:cNvGrpSpPr/>
          <p:nvPr/>
        </p:nvGrpSpPr>
        <p:grpSpPr>
          <a:xfrm>
            <a:off x="5935571" y="1364267"/>
            <a:ext cx="6115907" cy="4660420"/>
            <a:chOff x="3289087" y="1566490"/>
            <a:chExt cx="6115907" cy="4660420"/>
          </a:xfrm>
        </p:grpSpPr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406B517E-09D3-47AD-A504-549E7A6DC8D7}"/>
                </a:ext>
              </a:extLst>
            </p:cNvPr>
            <p:cNvGrpSpPr/>
            <p:nvPr/>
          </p:nvGrpSpPr>
          <p:grpSpPr>
            <a:xfrm>
              <a:off x="3581077" y="1566490"/>
              <a:ext cx="5570602" cy="4344904"/>
              <a:chOff x="5829300" y="1205086"/>
              <a:chExt cx="6024073" cy="4887445"/>
            </a:xfrm>
            <a:solidFill>
              <a:schemeClr val="tx2"/>
            </a:solidFill>
          </p:grpSpPr>
          <p:grpSp>
            <p:nvGrpSpPr>
              <p:cNvPr id="169" name="Group 168">
                <a:extLst>
                  <a:ext uri="{FF2B5EF4-FFF2-40B4-BE49-F238E27FC236}">
                    <a16:creationId xmlns:a16="http://schemas.microsoft.com/office/drawing/2014/main" id="{8A450BF1-E081-445F-A8AB-609DB5E8698D}"/>
                  </a:ext>
                </a:extLst>
              </p:cNvPr>
              <p:cNvGrpSpPr/>
              <p:nvPr/>
            </p:nvGrpSpPr>
            <p:grpSpPr>
              <a:xfrm>
                <a:off x="5829300" y="2382093"/>
                <a:ext cx="6024073" cy="2516362"/>
                <a:chOff x="5679831" y="2056080"/>
                <a:chExt cx="6024073" cy="2516362"/>
              </a:xfrm>
              <a:grpFill/>
            </p:grpSpPr>
            <p:grpSp>
              <p:nvGrpSpPr>
                <p:cNvPr id="223" name="Group 222">
                  <a:extLst>
                    <a:ext uri="{FF2B5EF4-FFF2-40B4-BE49-F238E27FC236}">
                      <a16:creationId xmlns:a16="http://schemas.microsoft.com/office/drawing/2014/main" id="{17980C6F-D120-4B21-B3BA-1E7D4E0CBBD0}"/>
                    </a:ext>
                  </a:extLst>
                </p:cNvPr>
                <p:cNvGrpSpPr/>
                <p:nvPr/>
              </p:nvGrpSpPr>
              <p:grpSpPr>
                <a:xfrm>
                  <a:off x="5679831" y="2056080"/>
                  <a:ext cx="6024073" cy="159211"/>
                  <a:chOff x="5679831" y="2075501"/>
                  <a:chExt cx="6024073" cy="159211"/>
                </a:xfrm>
                <a:grpFill/>
              </p:grpSpPr>
              <p:sp>
                <p:nvSpPr>
                  <p:cNvPr id="293" name="Flowchart: Connector 292">
                    <a:extLst>
                      <a:ext uri="{FF2B5EF4-FFF2-40B4-BE49-F238E27FC236}">
                        <a16:creationId xmlns:a16="http://schemas.microsoft.com/office/drawing/2014/main" id="{B9B85D4D-AE79-44D2-AB8D-ED923AD69C66}"/>
                      </a:ext>
                    </a:extLst>
                  </p:cNvPr>
                  <p:cNvSpPr/>
                  <p:nvPr/>
                </p:nvSpPr>
                <p:spPr>
                  <a:xfrm>
                    <a:off x="5679831" y="2101362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94" name="Flowchart: Connector 293">
                    <a:extLst>
                      <a:ext uri="{FF2B5EF4-FFF2-40B4-BE49-F238E27FC236}">
                        <a16:creationId xmlns:a16="http://schemas.microsoft.com/office/drawing/2014/main" id="{C4D3A1C2-541B-4C14-AEA9-14661EE8837F}"/>
                      </a:ext>
                    </a:extLst>
                  </p:cNvPr>
                  <p:cNvSpPr/>
                  <p:nvPr/>
                </p:nvSpPr>
                <p:spPr>
                  <a:xfrm>
                    <a:off x="6819900" y="2094036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95" name="Flowchart: Connector 294">
                    <a:extLst>
                      <a:ext uri="{FF2B5EF4-FFF2-40B4-BE49-F238E27FC236}">
                        <a16:creationId xmlns:a16="http://schemas.microsoft.com/office/drawing/2014/main" id="{045C6213-76E3-4C57-A4DB-F978AB799568}"/>
                      </a:ext>
                    </a:extLst>
                  </p:cNvPr>
                  <p:cNvSpPr/>
                  <p:nvPr/>
                </p:nvSpPr>
                <p:spPr>
                  <a:xfrm>
                    <a:off x="7663960" y="2111620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96" name="Flowchart: Connector 295">
                    <a:extLst>
                      <a:ext uri="{FF2B5EF4-FFF2-40B4-BE49-F238E27FC236}">
                        <a16:creationId xmlns:a16="http://schemas.microsoft.com/office/drawing/2014/main" id="{529E5FE6-91D8-48AF-AA20-FD22B416B727}"/>
                      </a:ext>
                    </a:extLst>
                  </p:cNvPr>
                  <p:cNvSpPr/>
                  <p:nvPr/>
                </p:nvSpPr>
                <p:spPr>
                  <a:xfrm>
                    <a:off x="8530003" y="2094036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97" name="Flowchart: Connector 296">
                    <a:extLst>
                      <a:ext uri="{FF2B5EF4-FFF2-40B4-BE49-F238E27FC236}">
                        <a16:creationId xmlns:a16="http://schemas.microsoft.com/office/drawing/2014/main" id="{CBFCF8EE-3F5E-4544-B4BF-AE34B41EFCBE}"/>
                      </a:ext>
                    </a:extLst>
                  </p:cNvPr>
                  <p:cNvSpPr/>
                  <p:nvPr/>
                </p:nvSpPr>
                <p:spPr>
                  <a:xfrm>
                    <a:off x="9448357" y="2092830"/>
                    <a:ext cx="158258" cy="106307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98" name="Flowchart: Connector 297">
                    <a:extLst>
                      <a:ext uri="{FF2B5EF4-FFF2-40B4-BE49-F238E27FC236}">
                        <a16:creationId xmlns:a16="http://schemas.microsoft.com/office/drawing/2014/main" id="{B6F9C6D0-CB3F-4CC4-A9E7-1589AE469585}"/>
                      </a:ext>
                    </a:extLst>
                  </p:cNvPr>
                  <p:cNvSpPr/>
                  <p:nvPr/>
                </p:nvSpPr>
                <p:spPr>
                  <a:xfrm>
                    <a:off x="10341097" y="2075501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99" name="Flowchart: Connector 298">
                    <a:extLst>
                      <a:ext uri="{FF2B5EF4-FFF2-40B4-BE49-F238E27FC236}">
                        <a16:creationId xmlns:a16="http://schemas.microsoft.com/office/drawing/2014/main" id="{35BFDEBD-F5CC-4304-BA8C-D603E940ABAC}"/>
                      </a:ext>
                    </a:extLst>
                  </p:cNvPr>
                  <p:cNvSpPr/>
                  <p:nvPr/>
                </p:nvSpPr>
                <p:spPr>
                  <a:xfrm>
                    <a:off x="11545643" y="2094036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cxnSp>
                <p:nvCxnSpPr>
                  <p:cNvPr id="300" name="Straight Arrow Connector 299">
                    <a:extLst>
                      <a:ext uri="{FF2B5EF4-FFF2-40B4-BE49-F238E27FC236}">
                        <a16:creationId xmlns:a16="http://schemas.microsoft.com/office/drawing/2014/main" id="{C2DD411A-AB1C-42F9-A3DA-C6F10B0509C6}"/>
                      </a:ext>
                    </a:extLst>
                  </p:cNvPr>
                  <p:cNvCxnSpPr>
                    <a:cxnSpLocks/>
                    <a:stCxn id="294" idx="3"/>
                    <a:endCxn id="293" idx="5"/>
                  </p:cNvCxnSpPr>
                  <p:nvPr/>
                </p:nvCxnSpPr>
                <p:spPr>
                  <a:xfrm flipH="1">
                    <a:off x="5814915" y="2199102"/>
                    <a:ext cx="1028162" cy="732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1" name="Straight Arrow Connector 300">
                    <a:extLst>
                      <a:ext uri="{FF2B5EF4-FFF2-40B4-BE49-F238E27FC236}">
                        <a16:creationId xmlns:a16="http://schemas.microsoft.com/office/drawing/2014/main" id="{91CFC65C-B358-42F2-B390-6900CA6B46F5}"/>
                      </a:ext>
                    </a:extLst>
                  </p:cNvPr>
                  <p:cNvCxnSpPr>
                    <a:cxnSpLocks/>
                    <a:stCxn id="293" idx="7"/>
                    <a:endCxn id="294" idx="1"/>
                  </p:cNvCxnSpPr>
                  <p:nvPr/>
                </p:nvCxnSpPr>
                <p:spPr>
                  <a:xfrm flipV="1">
                    <a:off x="5814915" y="2112062"/>
                    <a:ext cx="1028162" cy="732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2" name="Straight Arrow Connector 301">
                    <a:extLst>
                      <a:ext uri="{FF2B5EF4-FFF2-40B4-BE49-F238E27FC236}">
                        <a16:creationId xmlns:a16="http://schemas.microsoft.com/office/drawing/2014/main" id="{DCFA79A8-B5E6-449D-B326-AB37BEADB5A3}"/>
                      </a:ext>
                    </a:extLst>
                  </p:cNvPr>
                  <p:cNvCxnSpPr>
                    <a:cxnSpLocks/>
                    <a:stCxn id="294" idx="7"/>
                    <a:endCxn id="295" idx="1"/>
                  </p:cNvCxnSpPr>
                  <p:nvPr/>
                </p:nvCxnSpPr>
                <p:spPr>
                  <a:xfrm>
                    <a:off x="6954984" y="2112062"/>
                    <a:ext cx="732153" cy="1758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3" name="Straight Arrow Connector 302">
                    <a:extLst>
                      <a:ext uri="{FF2B5EF4-FFF2-40B4-BE49-F238E27FC236}">
                        <a16:creationId xmlns:a16="http://schemas.microsoft.com/office/drawing/2014/main" id="{5204B64B-E2BF-423E-B5D7-03FA375946AE}"/>
                      </a:ext>
                    </a:extLst>
                  </p:cNvPr>
                  <p:cNvCxnSpPr>
                    <a:cxnSpLocks/>
                    <a:stCxn id="295" idx="7"/>
                    <a:endCxn id="296" idx="1"/>
                  </p:cNvCxnSpPr>
                  <p:nvPr/>
                </p:nvCxnSpPr>
                <p:spPr>
                  <a:xfrm flipV="1">
                    <a:off x="7799044" y="2112062"/>
                    <a:ext cx="754136" cy="1758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4" name="Straight Arrow Connector 303">
                    <a:extLst>
                      <a:ext uri="{FF2B5EF4-FFF2-40B4-BE49-F238E27FC236}">
                        <a16:creationId xmlns:a16="http://schemas.microsoft.com/office/drawing/2014/main" id="{E574B41D-511C-4AC8-9A9D-19470935F694}"/>
                      </a:ext>
                    </a:extLst>
                  </p:cNvPr>
                  <p:cNvCxnSpPr>
                    <a:cxnSpLocks/>
                    <a:stCxn id="296" idx="7"/>
                    <a:endCxn id="297" idx="1"/>
                  </p:cNvCxnSpPr>
                  <p:nvPr/>
                </p:nvCxnSpPr>
                <p:spPr>
                  <a:xfrm flipV="1">
                    <a:off x="8665088" y="2108398"/>
                    <a:ext cx="806446" cy="366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5" name="Straight Arrow Connector 304">
                    <a:extLst>
                      <a:ext uri="{FF2B5EF4-FFF2-40B4-BE49-F238E27FC236}">
                        <a16:creationId xmlns:a16="http://schemas.microsoft.com/office/drawing/2014/main" id="{FC1389B6-A66E-497E-9336-9B9C28B1ADAE}"/>
                      </a:ext>
                    </a:extLst>
                  </p:cNvPr>
                  <p:cNvCxnSpPr>
                    <a:cxnSpLocks/>
                    <a:stCxn id="297" idx="7"/>
                    <a:endCxn id="298" idx="1"/>
                  </p:cNvCxnSpPr>
                  <p:nvPr/>
                </p:nvCxnSpPr>
                <p:spPr>
                  <a:xfrm flipV="1">
                    <a:off x="9583439" y="2093527"/>
                    <a:ext cx="780834" cy="14871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6" name="Straight Arrow Connector 305">
                    <a:extLst>
                      <a:ext uri="{FF2B5EF4-FFF2-40B4-BE49-F238E27FC236}">
                        <a16:creationId xmlns:a16="http://schemas.microsoft.com/office/drawing/2014/main" id="{50E93411-15E1-47C3-BAD5-29336D6362DB}"/>
                      </a:ext>
                    </a:extLst>
                  </p:cNvPr>
                  <p:cNvCxnSpPr>
                    <a:cxnSpLocks/>
                    <a:stCxn id="298" idx="7"/>
                    <a:endCxn id="299" idx="1"/>
                  </p:cNvCxnSpPr>
                  <p:nvPr/>
                </p:nvCxnSpPr>
                <p:spPr>
                  <a:xfrm>
                    <a:off x="10476181" y="2093527"/>
                    <a:ext cx="1092638" cy="18535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7" name="Straight Arrow Connector 306">
                    <a:extLst>
                      <a:ext uri="{FF2B5EF4-FFF2-40B4-BE49-F238E27FC236}">
                        <a16:creationId xmlns:a16="http://schemas.microsoft.com/office/drawing/2014/main" id="{7242DC02-CFB6-4F7B-AFC9-850F380B99E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6947791" y="2188844"/>
                    <a:ext cx="732153" cy="1758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8" name="Straight Arrow Connector 307">
                    <a:extLst>
                      <a:ext uri="{FF2B5EF4-FFF2-40B4-BE49-F238E27FC236}">
                        <a16:creationId xmlns:a16="http://schemas.microsoft.com/office/drawing/2014/main" id="{FDE17CF1-BE62-43E2-86CF-EFA485CFF3F8}"/>
                      </a:ext>
                    </a:extLst>
                  </p:cNvPr>
                  <p:cNvCxnSpPr>
                    <a:cxnSpLocks/>
                    <a:stCxn id="296" idx="3"/>
                    <a:endCxn id="295" idx="5"/>
                  </p:cNvCxnSpPr>
                  <p:nvPr/>
                </p:nvCxnSpPr>
                <p:spPr>
                  <a:xfrm flipH="1">
                    <a:off x="7799044" y="2199102"/>
                    <a:ext cx="754136" cy="1758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9" name="Straight Arrow Connector 308">
                    <a:extLst>
                      <a:ext uri="{FF2B5EF4-FFF2-40B4-BE49-F238E27FC236}">
                        <a16:creationId xmlns:a16="http://schemas.microsoft.com/office/drawing/2014/main" id="{DC1B1459-E06C-405E-B046-32F7D3F7257B}"/>
                      </a:ext>
                    </a:extLst>
                  </p:cNvPr>
                  <p:cNvCxnSpPr>
                    <a:cxnSpLocks/>
                    <a:stCxn id="297" idx="3"/>
                    <a:endCxn id="296" idx="5"/>
                  </p:cNvCxnSpPr>
                  <p:nvPr/>
                </p:nvCxnSpPr>
                <p:spPr>
                  <a:xfrm flipH="1">
                    <a:off x="8665088" y="2183569"/>
                    <a:ext cx="806446" cy="15533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0" name="Straight Arrow Connector 309">
                    <a:extLst>
                      <a:ext uri="{FF2B5EF4-FFF2-40B4-BE49-F238E27FC236}">
                        <a16:creationId xmlns:a16="http://schemas.microsoft.com/office/drawing/2014/main" id="{F74DCF01-1524-4C0E-A22E-28886748C529}"/>
                      </a:ext>
                    </a:extLst>
                  </p:cNvPr>
                  <p:cNvCxnSpPr>
                    <a:cxnSpLocks/>
                    <a:stCxn id="298" idx="3"/>
                    <a:endCxn id="297" idx="4"/>
                  </p:cNvCxnSpPr>
                  <p:nvPr/>
                </p:nvCxnSpPr>
                <p:spPr>
                  <a:xfrm flipH="1">
                    <a:off x="9527487" y="2180567"/>
                    <a:ext cx="836786" cy="18569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1" name="Straight Arrow Connector 310">
                    <a:extLst>
                      <a:ext uri="{FF2B5EF4-FFF2-40B4-BE49-F238E27FC236}">
                        <a16:creationId xmlns:a16="http://schemas.microsoft.com/office/drawing/2014/main" id="{341D7A89-C9B6-40DA-A2AD-CCF00EC216E9}"/>
                      </a:ext>
                    </a:extLst>
                  </p:cNvPr>
                  <p:cNvCxnSpPr>
                    <a:cxnSpLocks/>
                    <a:stCxn id="299" idx="3"/>
                    <a:endCxn id="298" idx="4"/>
                  </p:cNvCxnSpPr>
                  <p:nvPr/>
                </p:nvCxnSpPr>
                <p:spPr>
                  <a:xfrm flipH="1" flipV="1">
                    <a:off x="10420227" y="2198593"/>
                    <a:ext cx="1148592" cy="50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5" name="Group 254">
                  <a:extLst>
                    <a:ext uri="{FF2B5EF4-FFF2-40B4-BE49-F238E27FC236}">
                      <a16:creationId xmlns:a16="http://schemas.microsoft.com/office/drawing/2014/main" id="{A3817782-4C6F-4317-92CB-F85FBFBAB9B1}"/>
                    </a:ext>
                  </a:extLst>
                </p:cNvPr>
                <p:cNvGrpSpPr/>
                <p:nvPr/>
              </p:nvGrpSpPr>
              <p:grpSpPr>
                <a:xfrm>
                  <a:off x="5679831" y="4418255"/>
                  <a:ext cx="6024073" cy="154187"/>
                  <a:chOff x="5679831" y="2080525"/>
                  <a:chExt cx="6024073" cy="154187"/>
                </a:xfrm>
                <a:grpFill/>
              </p:grpSpPr>
              <p:sp>
                <p:nvSpPr>
                  <p:cNvPr id="274" name="Flowchart: Connector 273">
                    <a:extLst>
                      <a:ext uri="{FF2B5EF4-FFF2-40B4-BE49-F238E27FC236}">
                        <a16:creationId xmlns:a16="http://schemas.microsoft.com/office/drawing/2014/main" id="{45FE2AB9-31C1-4DCB-868C-4B073CC1E350}"/>
                      </a:ext>
                    </a:extLst>
                  </p:cNvPr>
                  <p:cNvSpPr/>
                  <p:nvPr/>
                </p:nvSpPr>
                <p:spPr>
                  <a:xfrm>
                    <a:off x="5679831" y="2101362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75" name="Flowchart: Connector 274">
                    <a:extLst>
                      <a:ext uri="{FF2B5EF4-FFF2-40B4-BE49-F238E27FC236}">
                        <a16:creationId xmlns:a16="http://schemas.microsoft.com/office/drawing/2014/main" id="{04364665-C90D-42B8-856B-FBE3436647EB}"/>
                      </a:ext>
                    </a:extLst>
                  </p:cNvPr>
                  <p:cNvSpPr/>
                  <p:nvPr/>
                </p:nvSpPr>
                <p:spPr>
                  <a:xfrm>
                    <a:off x="6819900" y="2094036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76" name="Flowchart: Connector 275">
                    <a:extLst>
                      <a:ext uri="{FF2B5EF4-FFF2-40B4-BE49-F238E27FC236}">
                        <a16:creationId xmlns:a16="http://schemas.microsoft.com/office/drawing/2014/main" id="{DBAAA99E-7C9F-4F8A-94CD-F26EBC635995}"/>
                      </a:ext>
                    </a:extLst>
                  </p:cNvPr>
                  <p:cNvSpPr/>
                  <p:nvPr/>
                </p:nvSpPr>
                <p:spPr>
                  <a:xfrm>
                    <a:off x="7663960" y="2111620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77" name="Flowchart: Connector 276">
                    <a:extLst>
                      <a:ext uri="{FF2B5EF4-FFF2-40B4-BE49-F238E27FC236}">
                        <a16:creationId xmlns:a16="http://schemas.microsoft.com/office/drawing/2014/main" id="{3D366DAF-2855-4AAF-9D68-FB10C0E63B30}"/>
                      </a:ext>
                    </a:extLst>
                  </p:cNvPr>
                  <p:cNvSpPr/>
                  <p:nvPr/>
                </p:nvSpPr>
                <p:spPr>
                  <a:xfrm>
                    <a:off x="8530003" y="2094036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78" name="Flowchart: Connector 277">
                    <a:extLst>
                      <a:ext uri="{FF2B5EF4-FFF2-40B4-BE49-F238E27FC236}">
                        <a16:creationId xmlns:a16="http://schemas.microsoft.com/office/drawing/2014/main" id="{FAD9175F-DD32-4C1A-8D9E-74F666BA9A23}"/>
                      </a:ext>
                    </a:extLst>
                  </p:cNvPr>
                  <p:cNvSpPr/>
                  <p:nvPr/>
                </p:nvSpPr>
                <p:spPr>
                  <a:xfrm>
                    <a:off x="9417906" y="2096675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79" name="Flowchart: Connector 278">
                    <a:extLst>
                      <a:ext uri="{FF2B5EF4-FFF2-40B4-BE49-F238E27FC236}">
                        <a16:creationId xmlns:a16="http://schemas.microsoft.com/office/drawing/2014/main" id="{D966145E-249F-45D1-9AC7-B5F228A7EE61}"/>
                      </a:ext>
                    </a:extLst>
                  </p:cNvPr>
                  <p:cNvSpPr/>
                  <p:nvPr/>
                </p:nvSpPr>
                <p:spPr>
                  <a:xfrm>
                    <a:off x="10300017" y="2080525"/>
                    <a:ext cx="173774" cy="135136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80" name="Flowchart: Connector 279">
                    <a:extLst>
                      <a:ext uri="{FF2B5EF4-FFF2-40B4-BE49-F238E27FC236}">
                        <a16:creationId xmlns:a16="http://schemas.microsoft.com/office/drawing/2014/main" id="{FC70FC09-2A4A-4918-8A0A-F9E98B9F2103}"/>
                      </a:ext>
                    </a:extLst>
                  </p:cNvPr>
                  <p:cNvSpPr/>
                  <p:nvPr/>
                </p:nvSpPr>
                <p:spPr>
                  <a:xfrm>
                    <a:off x="11545643" y="2094036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cxnSp>
                <p:nvCxnSpPr>
                  <p:cNvPr id="281" name="Straight Arrow Connector 280">
                    <a:extLst>
                      <a:ext uri="{FF2B5EF4-FFF2-40B4-BE49-F238E27FC236}">
                        <a16:creationId xmlns:a16="http://schemas.microsoft.com/office/drawing/2014/main" id="{D2AB3C9D-403C-45B1-8841-F924EC756E6A}"/>
                      </a:ext>
                    </a:extLst>
                  </p:cNvPr>
                  <p:cNvCxnSpPr>
                    <a:cxnSpLocks/>
                    <a:stCxn id="275" idx="3"/>
                    <a:endCxn id="274" idx="5"/>
                  </p:cNvCxnSpPr>
                  <p:nvPr/>
                </p:nvCxnSpPr>
                <p:spPr>
                  <a:xfrm flipH="1">
                    <a:off x="5814915" y="2199102"/>
                    <a:ext cx="1028162" cy="732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2" name="Straight Arrow Connector 281">
                    <a:extLst>
                      <a:ext uri="{FF2B5EF4-FFF2-40B4-BE49-F238E27FC236}">
                        <a16:creationId xmlns:a16="http://schemas.microsoft.com/office/drawing/2014/main" id="{7C9CEEC6-0F87-49EF-9FEE-AC2F6CCBF034}"/>
                      </a:ext>
                    </a:extLst>
                  </p:cNvPr>
                  <p:cNvCxnSpPr>
                    <a:cxnSpLocks/>
                    <a:stCxn id="274" idx="7"/>
                    <a:endCxn id="275" idx="1"/>
                  </p:cNvCxnSpPr>
                  <p:nvPr/>
                </p:nvCxnSpPr>
                <p:spPr>
                  <a:xfrm flipV="1">
                    <a:off x="5814915" y="2112062"/>
                    <a:ext cx="1028162" cy="732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3" name="Straight Arrow Connector 282">
                    <a:extLst>
                      <a:ext uri="{FF2B5EF4-FFF2-40B4-BE49-F238E27FC236}">
                        <a16:creationId xmlns:a16="http://schemas.microsoft.com/office/drawing/2014/main" id="{FA2C40CB-7295-4392-940F-713B446B1E34}"/>
                      </a:ext>
                    </a:extLst>
                  </p:cNvPr>
                  <p:cNvCxnSpPr>
                    <a:cxnSpLocks/>
                    <a:stCxn id="275" idx="7"/>
                    <a:endCxn id="276" idx="1"/>
                  </p:cNvCxnSpPr>
                  <p:nvPr/>
                </p:nvCxnSpPr>
                <p:spPr>
                  <a:xfrm>
                    <a:off x="6954984" y="2112062"/>
                    <a:ext cx="732153" cy="1758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4" name="Straight Arrow Connector 283">
                    <a:extLst>
                      <a:ext uri="{FF2B5EF4-FFF2-40B4-BE49-F238E27FC236}">
                        <a16:creationId xmlns:a16="http://schemas.microsoft.com/office/drawing/2014/main" id="{10E15BB4-3D84-4B39-9A48-75704795CF1E}"/>
                      </a:ext>
                    </a:extLst>
                  </p:cNvPr>
                  <p:cNvCxnSpPr>
                    <a:cxnSpLocks/>
                    <a:stCxn id="276" idx="7"/>
                    <a:endCxn id="277" idx="1"/>
                  </p:cNvCxnSpPr>
                  <p:nvPr/>
                </p:nvCxnSpPr>
                <p:spPr>
                  <a:xfrm flipV="1">
                    <a:off x="7799044" y="2112062"/>
                    <a:ext cx="754136" cy="1758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5" name="Straight Arrow Connector 284">
                    <a:extLst>
                      <a:ext uri="{FF2B5EF4-FFF2-40B4-BE49-F238E27FC236}">
                        <a16:creationId xmlns:a16="http://schemas.microsoft.com/office/drawing/2014/main" id="{5A5AF5E6-BCC6-468C-BEFE-8E0D4F228B33}"/>
                      </a:ext>
                    </a:extLst>
                  </p:cNvPr>
                  <p:cNvCxnSpPr>
                    <a:cxnSpLocks/>
                    <a:stCxn id="277" idx="7"/>
                    <a:endCxn id="278" idx="1"/>
                  </p:cNvCxnSpPr>
                  <p:nvPr/>
                </p:nvCxnSpPr>
                <p:spPr>
                  <a:xfrm>
                    <a:off x="8665088" y="2112062"/>
                    <a:ext cx="775995" cy="2639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6" name="Straight Arrow Connector 285">
                    <a:extLst>
                      <a:ext uri="{FF2B5EF4-FFF2-40B4-BE49-F238E27FC236}">
                        <a16:creationId xmlns:a16="http://schemas.microsoft.com/office/drawing/2014/main" id="{FE338CF8-2BA1-44D3-A757-DEAA6362D977}"/>
                      </a:ext>
                    </a:extLst>
                  </p:cNvPr>
                  <p:cNvCxnSpPr>
                    <a:cxnSpLocks/>
                    <a:stCxn id="278" idx="7"/>
                    <a:endCxn id="279" idx="1"/>
                  </p:cNvCxnSpPr>
                  <p:nvPr/>
                </p:nvCxnSpPr>
                <p:spPr>
                  <a:xfrm flipV="1">
                    <a:off x="9552991" y="2100315"/>
                    <a:ext cx="772475" cy="1438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7" name="Straight Arrow Connector 286">
                    <a:extLst>
                      <a:ext uri="{FF2B5EF4-FFF2-40B4-BE49-F238E27FC236}">
                        <a16:creationId xmlns:a16="http://schemas.microsoft.com/office/drawing/2014/main" id="{B7019AE4-3587-4026-A0FD-02BFA8882853}"/>
                      </a:ext>
                    </a:extLst>
                  </p:cNvPr>
                  <p:cNvCxnSpPr>
                    <a:cxnSpLocks/>
                    <a:stCxn id="279" idx="7"/>
                    <a:endCxn id="280" idx="1"/>
                  </p:cNvCxnSpPr>
                  <p:nvPr/>
                </p:nvCxnSpPr>
                <p:spPr>
                  <a:xfrm>
                    <a:off x="10448343" y="2100315"/>
                    <a:ext cx="1120477" cy="11747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8" name="Straight Arrow Connector 287">
                    <a:extLst>
                      <a:ext uri="{FF2B5EF4-FFF2-40B4-BE49-F238E27FC236}">
                        <a16:creationId xmlns:a16="http://schemas.microsoft.com/office/drawing/2014/main" id="{5BD9229A-5E02-49CA-9587-1CE11412DE3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6947791" y="2188844"/>
                    <a:ext cx="732153" cy="1758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9" name="Straight Arrow Connector 288">
                    <a:extLst>
                      <a:ext uri="{FF2B5EF4-FFF2-40B4-BE49-F238E27FC236}">
                        <a16:creationId xmlns:a16="http://schemas.microsoft.com/office/drawing/2014/main" id="{DBB32D56-E5A2-4D7C-9E89-DCAFD1A57CB7}"/>
                      </a:ext>
                    </a:extLst>
                  </p:cNvPr>
                  <p:cNvCxnSpPr>
                    <a:cxnSpLocks/>
                    <a:stCxn id="277" idx="3"/>
                    <a:endCxn id="276" idx="5"/>
                  </p:cNvCxnSpPr>
                  <p:nvPr/>
                </p:nvCxnSpPr>
                <p:spPr>
                  <a:xfrm flipH="1">
                    <a:off x="7799044" y="2199102"/>
                    <a:ext cx="754136" cy="1758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0" name="Straight Arrow Connector 289">
                    <a:extLst>
                      <a:ext uri="{FF2B5EF4-FFF2-40B4-BE49-F238E27FC236}">
                        <a16:creationId xmlns:a16="http://schemas.microsoft.com/office/drawing/2014/main" id="{08FBE138-3EB6-42F6-8293-E04E66336EB4}"/>
                      </a:ext>
                    </a:extLst>
                  </p:cNvPr>
                  <p:cNvCxnSpPr>
                    <a:cxnSpLocks/>
                    <a:stCxn id="278" idx="3"/>
                    <a:endCxn id="277" idx="5"/>
                  </p:cNvCxnSpPr>
                  <p:nvPr/>
                </p:nvCxnSpPr>
                <p:spPr>
                  <a:xfrm flipH="1" flipV="1">
                    <a:off x="8665088" y="2199102"/>
                    <a:ext cx="775995" cy="2639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1" name="Straight Arrow Connector 290">
                    <a:extLst>
                      <a:ext uri="{FF2B5EF4-FFF2-40B4-BE49-F238E27FC236}">
                        <a16:creationId xmlns:a16="http://schemas.microsoft.com/office/drawing/2014/main" id="{649A5F97-0EE9-44A6-9E87-46FB99579598}"/>
                      </a:ext>
                    </a:extLst>
                  </p:cNvPr>
                  <p:cNvCxnSpPr>
                    <a:cxnSpLocks/>
                    <a:stCxn id="279" idx="3"/>
                    <a:endCxn id="278" idx="4"/>
                  </p:cNvCxnSpPr>
                  <p:nvPr/>
                </p:nvCxnSpPr>
                <p:spPr>
                  <a:xfrm flipH="1">
                    <a:off x="9497037" y="2195871"/>
                    <a:ext cx="828429" cy="2389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2" name="Straight Arrow Connector 291">
                    <a:extLst>
                      <a:ext uri="{FF2B5EF4-FFF2-40B4-BE49-F238E27FC236}">
                        <a16:creationId xmlns:a16="http://schemas.microsoft.com/office/drawing/2014/main" id="{8AD2514D-C4C7-40E2-BA08-83A16101C304}"/>
                      </a:ext>
                    </a:extLst>
                  </p:cNvPr>
                  <p:cNvCxnSpPr>
                    <a:cxnSpLocks/>
                    <a:stCxn id="280" idx="3"/>
                    <a:endCxn id="279" idx="4"/>
                  </p:cNvCxnSpPr>
                  <p:nvPr/>
                </p:nvCxnSpPr>
                <p:spPr>
                  <a:xfrm flipH="1">
                    <a:off x="10386905" y="2199102"/>
                    <a:ext cx="1181914" cy="16559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6" name="Group 255">
                  <a:extLst>
                    <a:ext uri="{FF2B5EF4-FFF2-40B4-BE49-F238E27FC236}">
                      <a16:creationId xmlns:a16="http://schemas.microsoft.com/office/drawing/2014/main" id="{1EC9B091-FCFA-4A11-B7D2-0B37CE07F17E}"/>
                    </a:ext>
                  </a:extLst>
                </p:cNvPr>
                <p:cNvGrpSpPr/>
                <p:nvPr/>
              </p:nvGrpSpPr>
              <p:grpSpPr>
                <a:xfrm>
                  <a:off x="6819899" y="2179681"/>
                  <a:ext cx="652229" cy="2270111"/>
                  <a:chOff x="6819899" y="2179681"/>
                  <a:chExt cx="652229" cy="2270111"/>
                </a:xfrm>
                <a:grpFill/>
              </p:grpSpPr>
              <p:sp>
                <p:nvSpPr>
                  <p:cNvPr id="266" name="Flowchart: Connector 265">
                    <a:extLst>
                      <a:ext uri="{FF2B5EF4-FFF2-40B4-BE49-F238E27FC236}">
                        <a16:creationId xmlns:a16="http://schemas.microsoft.com/office/drawing/2014/main" id="{C2D0DF84-6073-45DB-84D3-A84BB89B2B57}"/>
                      </a:ext>
                    </a:extLst>
                  </p:cNvPr>
                  <p:cNvSpPr/>
                  <p:nvPr/>
                </p:nvSpPr>
                <p:spPr>
                  <a:xfrm>
                    <a:off x="6819899" y="3248758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67" name="Flowchart: Connector 266">
                    <a:extLst>
                      <a:ext uri="{FF2B5EF4-FFF2-40B4-BE49-F238E27FC236}">
                        <a16:creationId xmlns:a16="http://schemas.microsoft.com/office/drawing/2014/main" id="{B4F54488-7E93-4A2B-8737-D8131060B84A}"/>
                      </a:ext>
                    </a:extLst>
                  </p:cNvPr>
                  <p:cNvSpPr/>
                  <p:nvPr/>
                </p:nvSpPr>
                <p:spPr>
                  <a:xfrm>
                    <a:off x="7313867" y="3257551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cxnSp>
                <p:nvCxnSpPr>
                  <p:cNvPr id="268" name="Straight Arrow Connector 267">
                    <a:extLst>
                      <a:ext uri="{FF2B5EF4-FFF2-40B4-BE49-F238E27FC236}">
                        <a16:creationId xmlns:a16="http://schemas.microsoft.com/office/drawing/2014/main" id="{B1A0B78D-A7B8-4E1E-8FD1-8CAA8970B389}"/>
                      </a:ext>
                    </a:extLst>
                  </p:cNvPr>
                  <p:cNvCxnSpPr>
                    <a:cxnSpLocks/>
                    <a:stCxn id="294" idx="3"/>
                    <a:endCxn id="266" idx="1"/>
                  </p:cNvCxnSpPr>
                  <p:nvPr/>
                </p:nvCxnSpPr>
                <p:spPr>
                  <a:xfrm flipH="1">
                    <a:off x="6843076" y="2179681"/>
                    <a:ext cx="1" cy="1087103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9" name="Straight Arrow Connector 268">
                    <a:extLst>
                      <a:ext uri="{FF2B5EF4-FFF2-40B4-BE49-F238E27FC236}">
                        <a16:creationId xmlns:a16="http://schemas.microsoft.com/office/drawing/2014/main" id="{055C3702-E837-4770-A9B8-21A6AD3AF808}"/>
                      </a:ext>
                    </a:extLst>
                  </p:cNvPr>
                  <p:cNvCxnSpPr>
                    <a:cxnSpLocks/>
                    <a:stCxn id="266" idx="3"/>
                    <a:endCxn id="275" idx="1"/>
                  </p:cNvCxnSpPr>
                  <p:nvPr/>
                </p:nvCxnSpPr>
                <p:spPr>
                  <a:xfrm>
                    <a:off x="6843076" y="3353824"/>
                    <a:ext cx="1" cy="109596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0" name="Straight Arrow Connector 269">
                    <a:extLst>
                      <a:ext uri="{FF2B5EF4-FFF2-40B4-BE49-F238E27FC236}">
                        <a16:creationId xmlns:a16="http://schemas.microsoft.com/office/drawing/2014/main" id="{0C9F4300-68DB-4014-A0FE-C88B60EBFCA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6938131" y="2181075"/>
                    <a:ext cx="1" cy="1067682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1" name="Straight Arrow Connector 270">
                    <a:extLst>
                      <a:ext uri="{FF2B5EF4-FFF2-40B4-BE49-F238E27FC236}">
                        <a16:creationId xmlns:a16="http://schemas.microsoft.com/office/drawing/2014/main" id="{E8DFA06B-1C98-4704-A0EE-850CEECDBDE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6925406" y="3371850"/>
                    <a:ext cx="1" cy="105991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2" name="Straight Arrow Connector 271">
                    <a:extLst>
                      <a:ext uri="{FF2B5EF4-FFF2-40B4-BE49-F238E27FC236}">
                        <a16:creationId xmlns:a16="http://schemas.microsoft.com/office/drawing/2014/main" id="{4FF273AE-C1C1-4010-AD43-CE5A88101785}"/>
                      </a:ext>
                    </a:extLst>
                  </p:cNvPr>
                  <p:cNvCxnSpPr>
                    <a:cxnSpLocks/>
                    <a:stCxn id="267" idx="4"/>
                    <a:endCxn id="266" idx="4"/>
                  </p:cNvCxnSpPr>
                  <p:nvPr/>
                </p:nvCxnSpPr>
                <p:spPr>
                  <a:xfrm flipH="1" flipV="1">
                    <a:off x="6899030" y="3371850"/>
                    <a:ext cx="493968" cy="8793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3" name="Straight Arrow Connector 272">
                    <a:extLst>
                      <a:ext uri="{FF2B5EF4-FFF2-40B4-BE49-F238E27FC236}">
                        <a16:creationId xmlns:a16="http://schemas.microsoft.com/office/drawing/2014/main" id="{066ED8BD-4441-4068-91C2-0878D1CAD650}"/>
                      </a:ext>
                    </a:extLst>
                  </p:cNvPr>
                  <p:cNvCxnSpPr>
                    <a:cxnSpLocks/>
                    <a:stCxn id="266" idx="7"/>
                    <a:endCxn id="267" idx="0"/>
                  </p:cNvCxnSpPr>
                  <p:nvPr/>
                </p:nvCxnSpPr>
                <p:spPr>
                  <a:xfrm flipV="1">
                    <a:off x="6954983" y="3257551"/>
                    <a:ext cx="438015" cy="9233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7" name="Group 256">
                  <a:extLst>
                    <a:ext uri="{FF2B5EF4-FFF2-40B4-BE49-F238E27FC236}">
                      <a16:creationId xmlns:a16="http://schemas.microsoft.com/office/drawing/2014/main" id="{1F882774-8EC1-4C69-8595-107B666C4D9B}"/>
                    </a:ext>
                  </a:extLst>
                </p:cNvPr>
                <p:cNvGrpSpPr/>
                <p:nvPr/>
              </p:nvGrpSpPr>
              <p:grpSpPr>
                <a:xfrm>
                  <a:off x="10330706" y="2156395"/>
                  <a:ext cx="652229" cy="2270111"/>
                  <a:chOff x="6819899" y="2179681"/>
                  <a:chExt cx="652229" cy="2270111"/>
                </a:xfrm>
                <a:grpFill/>
              </p:grpSpPr>
              <p:sp>
                <p:nvSpPr>
                  <p:cNvPr id="258" name="Flowchart: Connector 257">
                    <a:extLst>
                      <a:ext uri="{FF2B5EF4-FFF2-40B4-BE49-F238E27FC236}">
                        <a16:creationId xmlns:a16="http://schemas.microsoft.com/office/drawing/2014/main" id="{91572670-D674-4582-B889-C956B1E4F995}"/>
                      </a:ext>
                    </a:extLst>
                  </p:cNvPr>
                  <p:cNvSpPr/>
                  <p:nvPr/>
                </p:nvSpPr>
                <p:spPr>
                  <a:xfrm>
                    <a:off x="6819899" y="3248758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59" name="Flowchart: Connector 258">
                    <a:extLst>
                      <a:ext uri="{FF2B5EF4-FFF2-40B4-BE49-F238E27FC236}">
                        <a16:creationId xmlns:a16="http://schemas.microsoft.com/office/drawing/2014/main" id="{CF6BDC8E-C09C-480A-966E-1ABE9EC4EC88}"/>
                      </a:ext>
                    </a:extLst>
                  </p:cNvPr>
                  <p:cNvSpPr/>
                  <p:nvPr/>
                </p:nvSpPr>
                <p:spPr>
                  <a:xfrm>
                    <a:off x="7313867" y="3257551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cxnSp>
                <p:nvCxnSpPr>
                  <p:cNvPr id="260" name="Straight Arrow Connector 259">
                    <a:extLst>
                      <a:ext uri="{FF2B5EF4-FFF2-40B4-BE49-F238E27FC236}">
                        <a16:creationId xmlns:a16="http://schemas.microsoft.com/office/drawing/2014/main" id="{4415ABCD-8968-43CD-A9CD-D72408325FF7}"/>
                      </a:ext>
                    </a:extLst>
                  </p:cNvPr>
                  <p:cNvCxnSpPr>
                    <a:cxnSpLocks/>
                    <a:endCxn id="258" idx="1"/>
                  </p:cNvCxnSpPr>
                  <p:nvPr/>
                </p:nvCxnSpPr>
                <p:spPr>
                  <a:xfrm flipH="1">
                    <a:off x="6843076" y="2179681"/>
                    <a:ext cx="1" cy="1087103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1" name="Straight Arrow Connector 260">
                    <a:extLst>
                      <a:ext uri="{FF2B5EF4-FFF2-40B4-BE49-F238E27FC236}">
                        <a16:creationId xmlns:a16="http://schemas.microsoft.com/office/drawing/2014/main" id="{8626C297-2094-4E52-BC69-93308B44ED43}"/>
                      </a:ext>
                    </a:extLst>
                  </p:cNvPr>
                  <p:cNvCxnSpPr>
                    <a:cxnSpLocks/>
                    <a:stCxn id="258" idx="3"/>
                  </p:cNvCxnSpPr>
                  <p:nvPr/>
                </p:nvCxnSpPr>
                <p:spPr>
                  <a:xfrm>
                    <a:off x="6843076" y="3353824"/>
                    <a:ext cx="1" cy="109596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2" name="Straight Arrow Connector 261">
                    <a:extLst>
                      <a:ext uri="{FF2B5EF4-FFF2-40B4-BE49-F238E27FC236}">
                        <a16:creationId xmlns:a16="http://schemas.microsoft.com/office/drawing/2014/main" id="{4D994B00-71DE-4260-BDF5-4EB798815B4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6938131" y="2181075"/>
                    <a:ext cx="1" cy="1067682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3" name="Straight Arrow Connector 262">
                    <a:extLst>
                      <a:ext uri="{FF2B5EF4-FFF2-40B4-BE49-F238E27FC236}">
                        <a16:creationId xmlns:a16="http://schemas.microsoft.com/office/drawing/2014/main" id="{B25996EE-E896-4FA3-B3E3-271AD69CDFE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6925406" y="3371850"/>
                    <a:ext cx="1" cy="105991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4" name="Straight Arrow Connector 263">
                    <a:extLst>
                      <a:ext uri="{FF2B5EF4-FFF2-40B4-BE49-F238E27FC236}">
                        <a16:creationId xmlns:a16="http://schemas.microsoft.com/office/drawing/2014/main" id="{C8ECAF75-3541-411B-9670-974A0976159D}"/>
                      </a:ext>
                    </a:extLst>
                  </p:cNvPr>
                  <p:cNvCxnSpPr>
                    <a:cxnSpLocks/>
                    <a:stCxn id="259" idx="4"/>
                    <a:endCxn id="258" idx="4"/>
                  </p:cNvCxnSpPr>
                  <p:nvPr/>
                </p:nvCxnSpPr>
                <p:spPr>
                  <a:xfrm flipH="1" flipV="1">
                    <a:off x="6899030" y="3371850"/>
                    <a:ext cx="493968" cy="8793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5" name="Straight Arrow Connector 264">
                    <a:extLst>
                      <a:ext uri="{FF2B5EF4-FFF2-40B4-BE49-F238E27FC236}">
                        <a16:creationId xmlns:a16="http://schemas.microsoft.com/office/drawing/2014/main" id="{03065B47-D89B-4287-8053-2F81B0687604}"/>
                      </a:ext>
                    </a:extLst>
                  </p:cNvPr>
                  <p:cNvCxnSpPr>
                    <a:cxnSpLocks/>
                    <a:stCxn id="258" idx="7"/>
                    <a:endCxn id="259" idx="0"/>
                  </p:cNvCxnSpPr>
                  <p:nvPr/>
                </p:nvCxnSpPr>
                <p:spPr>
                  <a:xfrm flipV="1">
                    <a:off x="6954983" y="3257551"/>
                    <a:ext cx="438015" cy="9233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70" name="Group 169">
                <a:extLst>
                  <a:ext uri="{FF2B5EF4-FFF2-40B4-BE49-F238E27FC236}">
                    <a16:creationId xmlns:a16="http://schemas.microsoft.com/office/drawing/2014/main" id="{E507B7B8-2648-4335-A34D-CAA66B2E7C34}"/>
                  </a:ext>
                </a:extLst>
              </p:cNvPr>
              <p:cNvGrpSpPr/>
              <p:nvPr/>
            </p:nvGrpSpPr>
            <p:grpSpPr>
              <a:xfrm>
                <a:off x="7813428" y="4283435"/>
                <a:ext cx="158261" cy="509954"/>
                <a:chOff x="7813428" y="4283435"/>
                <a:chExt cx="158261" cy="509954"/>
              </a:xfrm>
              <a:grpFill/>
            </p:grpSpPr>
            <p:sp>
              <p:nvSpPr>
                <p:cNvPr id="220" name="Flowchart: Connector 219">
                  <a:extLst>
                    <a:ext uri="{FF2B5EF4-FFF2-40B4-BE49-F238E27FC236}">
                      <a16:creationId xmlns:a16="http://schemas.microsoft.com/office/drawing/2014/main" id="{31A4E115-7D5C-48E3-86D9-DC810712FAE3}"/>
                    </a:ext>
                  </a:extLst>
                </p:cNvPr>
                <p:cNvSpPr/>
                <p:nvPr/>
              </p:nvSpPr>
              <p:spPr>
                <a:xfrm>
                  <a:off x="7813428" y="4283435"/>
                  <a:ext cx="158261" cy="123092"/>
                </a:xfrm>
                <a:prstGeom prst="flowChartConnector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221" name="Straight Arrow Connector 220">
                  <a:extLst>
                    <a:ext uri="{FF2B5EF4-FFF2-40B4-BE49-F238E27FC236}">
                      <a16:creationId xmlns:a16="http://schemas.microsoft.com/office/drawing/2014/main" id="{56D24AA1-A360-4F87-89EA-03AABF770C72}"/>
                    </a:ext>
                  </a:extLst>
                </p:cNvPr>
                <p:cNvCxnSpPr>
                  <a:cxnSpLocks/>
                  <a:stCxn id="220" idx="2"/>
                  <a:endCxn id="276" idx="1"/>
                </p:cNvCxnSpPr>
                <p:nvPr/>
              </p:nvCxnSpPr>
              <p:spPr>
                <a:xfrm>
                  <a:off x="7813428" y="4344981"/>
                  <a:ext cx="23178" cy="448408"/>
                </a:xfrm>
                <a:prstGeom prst="straightConnector1">
                  <a:avLst/>
                </a:prstGeom>
                <a:grpFill/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2" name="Straight Arrow Connector 221">
                  <a:extLst>
                    <a:ext uri="{FF2B5EF4-FFF2-40B4-BE49-F238E27FC236}">
                      <a16:creationId xmlns:a16="http://schemas.microsoft.com/office/drawing/2014/main" id="{E69475FD-A9AD-4E2E-8B44-FCABA36EE1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918935" y="4406527"/>
                  <a:ext cx="1" cy="368836"/>
                </a:xfrm>
                <a:prstGeom prst="straightConnector1">
                  <a:avLst/>
                </a:prstGeom>
                <a:grpFill/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1" name="Group 170">
                <a:extLst>
                  <a:ext uri="{FF2B5EF4-FFF2-40B4-BE49-F238E27FC236}">
                    <a16:creationId xmlns:a16="http://schemas.microsoft.com/office/drawing/2014/main" id="{1E3E246F-E24D-48C5-A3CE-24FAB2EBE2E8}"/>
                  </a:ext>
                </a:extLst>
              </p:cNvPr>
              <p:cNvGrpSpPr/>
              <p:nvPr/>
            </p:nvGrpSpPr>
            <p:grpSpPr>
              <a:xfrm>
                <a:off x="9583749" y="4242565"/>
                <a:ext cx="158261" cy="509954"/>
                <a:chOff x="7813428" y="4283435"/>
                <a:chExt cx="158261" cy="509954"/>
              </a:xfrm>
              <a:grpFill/>
            </p:grpSpPr>
            <p:sp>
              <p:nvSpPr>
                <p:cNvPr id="201" name="Flowchart: Connector 200">
                  <a:extLst>
                    <a:ext uri="{FF2B5EF4-FFF2-40B4-BE49-F238E27FC236}">
                      <a16:creationId xmlns:a16="http://schemas.microsoft.com/office/drawing/2014/main" id="{2C0CBF95-C2F4-4643-BD48-DD9200D365AC}"/>
                    </a:ext>
                  </a:extLst>
                </p:cNvPr>
                <p:cNvSpPr/>
                <p:nvPr/>
              </p:nvSpPr>
              <p:spPr>
                <a:xfrm>
                  <a:off x="7813428" y="4283435"/>
                  <a:ext cx="158261" cy="123092"/>
                </a:xfrm>
                <a:prstGeom prst="flowChartConnector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215" name="Straight Arrow Connector 214">
                  <a:extLst>
                    <a:ext uri="{FF2B5EF4-FFF2-40B4-BE49-F238E27FC236}">
                      <a16:creationId xmlns:a16="http://schemas.microsoft.com/office/drawing/2014/main" id="{BA3CDCD1-6A88-484A-AE1C-A77781FE865C}"/>
                    </a:ext>
                  </a:extLst>
                </p:cNvPr>
                <p:cNvCxnSpPr>
                  <a:cxnSpLocks/>
                  <a:stCxn id="201" idx="2"/>
                </p:cNvCxnSpPr>
                <p:nvPr/>
              </p:nvCxnSpPr>
              <p:spPr>
                <a:xfrm>
                  <a:off x="7813428" y="4344981"/>
                  <a:ext cx="23178" cy="448408"/>
                </a:xfrm>
                <a:prstGeom prst="straightConnector1">
                  <a:avLst/>
                </a:prstGeom>
                <a:grpFill/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Straight Arrow Connector 218">
                  <a:extLst>
                    <a:ext uri="{FF2B5EF4-FFF2-40B4-BE49-F238E27FC236}">
                      <a16:creationId xmlns:a16="http://schemas.microsoft.com/office/drawing/2014/main" id="{14DF1DBF-3CCA-4270-A3EC-27992B2D926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918935" y="4406527"/>
                  <a:ext cx="1" cy="368836"/>
                </a:xfrm>
                <a:prstGeom prst="straightConnector1">
                  <a:avLst/>
                </a:prstGeom>
                <a:grpFill/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2" name="Group 171">
                <a:extLst>
                  <a:ext uri="{FF2B5EF4-FFF2-40B4-BE49-F238E27FC236}">
                    <a16:creationId xmlns:a16="http://schemas.microsoft.com/office/drawing/2014/main" id="{C9128DC7-D73E-4DD5-A108-567408FB5501}"/>
                  </a:ext>
                </a:extLst>
              </p:cNvPr>
              <p:cNvGrpSpPr/>
              <p:nvPr/>
            </p:nvGrpSpPr>
            <p:grpSpPr>
              <a:xfrm>
                <a:off x="7815424" y="1909397"/>
                <a:ext cx="158261" cy="509954"/>
                <a:chOff x="7813428" y="4283435"/>
                <a:chExt cx="158261" cy="509954"/>
              </a:xfrm>
              <a:grpFill/>
            </p:grpSpPr>
            <p:sp>
              <p:nvSpPr>
                <p:cNvPr id="196" name="Flowchart: Connector 195">
                  <a:extLst>
                    <a:ext uri="{FF2B5EF4-FFF2-40B4-BE49-F238E27FC236}">
                      <a16:creationId xmlns:a16="http://schemas.microsoft.com/office/drawing/2014/main" id="{8B06DB70-24B5-4E3B-B0ED-FF82315F2884}"/>
                    </a:ext>
                  </a:extLst>
                </p:cNvPr>
                <p:cNvSpPr/>
                <p:nvPr/>
              </p:nvSpPr>
              <p:spPr>
                <a:xfrm>
                  <a:off x="7813428" y="4283435"/>
                  <a:ext cx="158261" cy="123092"/>
                </a:xfrm>
                <a:prstGeom prst="flowChartConnector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98" name="Straight Arrow Connector 197">
                  <a:extLst>
                    <a:ext uri="{FF2B5EF4-FFF2-40B4-BE49-F238E27FC236}">
                      <a16:creationId xmlns:a16="http://schemas.microsoft.com/office/drawing/2014/main" id="{8D58DABB-B547-4DB7-BDBC-3823D3576329}"/>
                    </a:ext>
                  </a:extLst>
                </p:cNvPr>
                <p:cNvCxnSpPr>
                  <a:cxnSpLocks/>
                  <a:stCxn id="196" idx="2"/>
                </p:cNvCxnSpPr>
                <p:nvPr/>
              </p:nvCxnSpPr>
              <p:spPr>
                <a:xfrm>
                  <a:off x="7813428" y="4344981"/>
                  <a:ext cx="23178" cy="448408"/>
                </a:xfrm>
                <a:prstGeom prst="straightConnector1">
                  <a:avLst/>
                </a:prstGeom>
                <a:grpFill/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0" name="Straight Arrow Connector 199">
                  <a:extLst>
                    <a:ext uri="{FF2B5EF4-FFF2-40B4-BE49-F238E27FC236}">
                      <a16:creationId xmlns:a16="http://schemas.microsoft.com/office/drawing/2014/main" id="{73AA8EA7-3BF1-4805-A1B6-3A86B54CD38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918935" y="4406527"/>
                  <a:ext cx="1" cy="368836"/>
                </a:xfrm>
                <a:prstGeom prst="straightConnector1">
                  <a:avLst/>
                </a:prstGeom>
                <a:grpFill/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3" name="Group 172">
                <a:extLst>
                  <a:ext uri="{FF2B5EF4-FFF2-40B4-BE49-F238E27FC236}">
                    <a16:creationId xmlns:a16="http://schemas.microsoft.com/office/drawing/2014/main" id="{8E9A7C2D-682C-4854-8004-4CC4E9F9DEC0}"/>
                  </a:ext>
                </a:extLst>
              </p:cNvPr>
              <p:cNvGrpSpPr/>
              <p:nvPr/>
            </p:nvGrpSpPr>
            <p:grpSpPr>
              <a:xfrm>
                <a:off x="9583748" y="1877927"/>
                <a:ext cx="158261" cy="509954"/>
                <a:chOff x="7813428" y="4283435"/>
                <a:chExt cx="158261" cy="509954"/>
              </a:xfrm>
              <a:grpFill/>
            </p:grpSpPr>
            <p:sp>
              <p:nvSpPr>
                <p:cNvPr id="182" name="Flowchart: Connector 181">
                  <a:extLst>
                    <a:ext uri="{FF2B5EF4-FFF2-40B4-BE49-F238E27FC236}">
                      <a16:creationId xmlns:a16="http://schemas.microsoft.com/office/drawing/2014/main" id="{D0182C53-4EDD-4BE9-8137-4236939376CE}"/>
                    </a:ext>
                  </a:extLst>
                </p:cNvPr>
                <p:cNvSpPr/>
                <p:nvPr/>
              </p:nvSpPr>
              <p:spPr>
                <a:xfrm>
                  <a:off x="7813428" y="4283435"/>
                  <a:ext cx="158261" cy="123092"/>
                </a:xfrm>
                <a:prstGeom prst="flowChartConnector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83" name="Straight Arrow Connector 182">
                  <a:extLst>
                    <a:ext uri="{FF2B5EF4-FFF2-40B4-BE49-F238E27FC236}">
                      <a16:creationId xmlns:a16="http://schemas.microsoft.com/office/drawing/2014/main" id="{C64799FB-37D8-429B-96AF-EE7CC17DB2BF}"/>
                    </a:ext>
                  </a:extLst>
                </p:cNvPr>
                <p:cNvCxnSpPr>
                  <a:cxnSpLocks/>
                  <a:stCxn id="182" idx="2"/>
                </p:cNvCxnSpPr>
                <p:nvPr/>
              </p:nvCxnSpPr>
              <p:spPr>
                <a:xfrm>
                  <a:off x="7813428" y="4344981"/>
                  <a:ext cx="23178" cy="448408"/>
                </a:xfrm>
                <a:prstGeom prst="straightConnector1">
                  <a:avLst/>
                </a:prstGeom>
                <a:grpFill/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Straight Arrow Connector 183">
                  <a:extLst>
                    <a:ext uri="{FF2B5EF4-FFF2-40B4-BE49-F238E27FC236}">
                      <a16:creationId xmlns:a16="http://schemas.microsoft.com/office/drawing/2014/main" id="{74C73871-6376-4088-8BEB-057CF54F8D7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918935" y="4406527"/>
                  <a:ext cx="1" cy="368836"/>
                </a:xfrm>
                <a:prstGeom prst="straightConnector1">
                  <a:avLst/>
                </a:prstGeom>
                <a:grpFill/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4" name="Group 173">
                <a:extLst>
                  <a:ext uri="{FF2B5EF4-FFF2-40B4-BE49-F238E27FC236}">
                    <a16:creationId xmlns:a16="http://schemas.microsoft.com/office/drawing/2014/main" id="{52E11A4B-1F74-4C16-9D99-EBFFA7B3A1C9}"/>
                  </a:ext>
                </a:extLst>
              </p:cNvPr>
              <p:cNvGrpSpPr/>
              <p:nvPr/>
            </p:nvGrpSpPr>
            <p:grpSpPr>
              <a:xfrm>
                <a:off x="8675207" y="1205086"/>
                <a:ext cx="158261" cy="1222360"/>
                <a:chOff x="8675207" y="1205086"/>
                <a:chExt cx="158261" cy="1222360"/>
              </a:xfrm>
              <a:grpFill/>
            </p:grpSpPr>
            <p:sp>
              <p:nvSpPr>
                <p:cNvPr id="179" name="Flowchart: Connector 178">
                  <a:extLst>
                    <a:ext uri="{FF2B5EF4-FFF2-40B4-BE49-F238E27FC236}">
                      <a16:creationId xmlns:a16="http://schemas.microsoft.com/office/drawing/2014/main" id="{8FE65EC7-9F01-4884-BD27-B864DCEFAB15}"/>
                    </a:ext>
                  </a:extLst>
                </p:cNvPr>
                <p:cNvSpPr/>
                <p:nvPr/>
              </p:nvSpPr>
              <p:spPr>
                <a:xfrm>
                  <a:off x="8675207" y="1205086"/>
                  <a:ext cx="158261" cy="123092"/>
                </a:xfrm>
                <a:prstGeom prst="flowChartConnector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80" name="Straight Arrow Connector 179">
                  <a:extLst>
                    <a:ext uri="{FF2B5EF4-FFF2-40B4-BE49-F238E27FC236}">
                      <a16:creationId xmlns:a16="http://schemas.microsoft.com/office/drawing/2014/main" id="{536E76DB-6923-479A-B283-CD02798C1B94}"/>
                    </a:ext>
                  </a:extLst>
                </p:cNvPr>
                <p:cNvCxnSpPr>
                  <a:cxnSpLocks/>
                  <a:stCxn id="179" idx="3"/>
                </p:cNvCxnSpPr>
                <p:nvPr/>
              </p:nvCxnSpPr>
              <p:spPr>
                <a:xfrm>
                  <a:off x="8698384" y="1310152"/>
                  <a:ext cx="1194" cy="1117294"/>
                </a:xfrm>
                <a:prstGeom prst="straightConnector1">
                  <a:avLst/>
                </a:prstGeom>
                <a:grpFill/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Straight Arrow Connector 180">
                  <a:extLst>
                    <a:ext uri="{FF2B5EF4-FFF2-40B4-BE49-F238E27FC236}">
                      <a16:creationId xmlns:a16="http://schemas.microsoft.com/office/drawing/2014/main" id="{69F97138-D314-4D39-A94F-183975EDAFD6}"/>
                    </a:ext>
                  </a:extLst>
                </p:cNvPr>
                <p:cNvCxnSpPr>
                  <a:cxnSpLocks/>
                  <a:endCxn id="179" idx="5"/>
                </p:cNvCxnSpPr>
                <p:nvPr/>
              </p:nvCxnSpPr>
              <p:spPr>
                <a:xfrm flipV="1">
                  <a:off x="8783904" y="1310152"/>
                  <a:ext cx="26387" cy="1072230"/>
                </a:xfrm>
                <a:prstGeom prst="straightConnector1">
                  <a:avLst/>
                </a:prstGeom>
                <a:grpFill/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5" name="Group 174">
                <a:extLst>
                  <a:ext uri="{FF2B5EF4-FFF2-40B4-BE49-F238E27FC236}">
                    <a16:creationId xmlns:a16="http://schemas.microsoft.com/office/drawing/2014/main" id="{3CD8D9A2-A0DC-41FF-8C32-DB2FB5B8D208}"/>
                  </a:ext>
                </a:extLst>
              </p:cNvPr>
              <p:cNvGrpSpPr/>
              <p:nvPr/>
            </p:nvGrpSpPr>
            <p:grpSpPr>
              <a:xfrm rot="10800000">
                <a:off x="8663488" y="4870171"/>
                <a:ext cx="158261" cy="1222360"/>
                <a:chOff x="8675207" y="1205086"/>
                <a:chExt cx="158261" cy="1222360"/>
              </a:xfrm>
              <a:grpFill/>
            </p:grpSpPr>
            <p:sp>
              <p:nvSpPr>
                <p:cNvPr id="176" name="Flowchart: Connector 175">
                  <a:extLst>
                    <a:ext uri="{FF2B5EF4-FFF2-40B4-BE49-F238E27FC236}">
                      <a16:creationId xmlns:a16="http://schemas.microsoft.com/office/drawing/2014/main" id="{270DF84C-DED9-4205-A6F7-80A5E86254D0}"/>
                    </a:ext>
                  </a:extLst>
                </p:cNvPr>
                <p:cNvSpPr/>
                <p:nvPr/>
              </p:nvSpPr>
              <p:spPr>
                <a:xfrm>
                  <a:off x="8675207" y="1205086"/>
                  <a:ext cx="158261" cy="123092"/>
                </a:xfrm>
                <a:prstGeom prst="flowChartConnector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77" name="Straight Arrow Connector 176">
                  <a:extLst>
                    <a:ext uri="{FF2B5EF4-FFF2-40B4-BE49-F238E27FC236}">
                      <a16:creationId xmlns:a16="http://schemas.microsoft.com/office/drawing/2014/main" id="{5FC6854E-EA5A-4FFA-9DF0-DB7B16A00719}"/>
                    </a:ext>
                  </a:extLst>
                </p:cNvPr>
                <p:cNvCxnSpPr>
                  <a:cxnSpLocks/>
                  <a:stCxn id="176" idx="3"/>
                </p:cNvCxnSpPr>
                <p:nvPr/>
              </p:nvCxnSpPr>
              <p:spPr>
                <a:xfrm>
                  <a:off x="8698384" y="1310152"/>
                  <a:ext cx="1194" cy="1117294"/>
                </a:xfrm>
                <a:prstGeom prst="straightConnector1">
                  <a:avLst/>
                </a:prstGeom>
                <a:grpFill/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Arrow Connector 177">
                  <a:extLst>
                    <a:ext uri="{FF2B5EF4-FFF2-40B4-BE49-F238E27FC236}">
                      <a16:creationId xmlns:a16="http://schemas.microsoft.com/office/drawing/2014/main" id="{B09A5D6F-9A76-4215-B7CC-B08A1B828190}"/>
                    </a:ext>
                  </a:extLst>
                </p:cNvPr>
                <p:cNvCxnSpPr>
                  <a:cxnSpLocks/>
                  <a:endCxn id="176" idx="5"/>
                </p:cNvCxnSpPr>
                <p:nvPr/>
              </p:nvCxnSpPr>
              <p:spPr>
                <a:xfrm flipV="1">
                  <a:off x="8783904" y="1310152"/>
                  <a:ext cx="26387" cy="1072230"/>
                </a:xfrm>
                <a:prstGeom prst="straightConnector1">
                  <a:avLst/>
                </a:prstGeom>
                <a:grpFill/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FFC0850D-1114-4A34-99AC-94A3E15B1C94}"/>
                </a:ext>
              </a:extLst>
            </p:cNvPr>
            <p:cNvSpPr txBox="1"/>
            <p:nvPr/>
          </p:nvSpPr>
          <p:spPr>
            <a:xfrm>
              <a:off x="3289087" y="4864786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(0 2)</a:t>
              </a: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929558BD-0A96-4742-9B11-02C2E0547397}"/>
                </a:ext>
              </a:extLst>
            </p:cNvPr>
            <p:cNvSpPr txBox="1"/>
            <p:nvPr/>
          </p:nvSpPr>
          <p:spPr>
            <a:xfrm>
              <a:off x="4349086" y="4852143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(2 2)</a:t>
              </a:r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F7DA6DDE-A271-4062-917C-EEAE7EDC785A}"/>
                </a:ext>
              </a:extLst>
            </p:cNvPr>
            <p:cNvSpPr txBox="1"/>
            <p:nvPr/>
          </p:nvSpPr>
          <p:spPr>
            <a:xfrm>
              <a:off x="5202781" y="4882615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(4 2)</a:t>
              </a:r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1A86AB9A-6339-460C-8E4A-AFC62C0BFC77}"/>
                </a:ext>
              </a:extLst>
            </p:cNvPr>
            <p:cNvSpPr txBox="1"/>
            <p:nvPr/>
          </p:nvSpPr>
          <p:spPr>
            <a:xfrm>
              <a:off x="5983244" y="4424424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(6 2)</a:t>
              </a: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C57F7749-CD96-4AC9-B211-3DDD1D7DBE4C}"/>
                </a:ext>
              </a:extLst>
            </p:cNvPr>
            <p:cNvSpPr txBox="1"/>
            <p:nvPr/>
          </p:nvSpPr>
          <p:spPr>
            <a:xfrm>
              <a:off x="6823096" y="4895591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(8 2)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3463AC5E-9894-479F-A2AC-E1819057714A}"/>
                </a:ext>
              </a:extLst>
            </p:cNvPr>
            <p:cNvSpPr txBox="1"/>
            <p:nvPr/>
          </p:nvSpPr>
          <p:spPr>
            <a:xfrm>
              <a:off x="7631510" y="4901584"/>
              <a:ext cx="6639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(10 2)</a:t>
              </a: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32C73B08-982C-4AF4-9296-AD2975C59096}"/>
                </a:ext>
              </a:extLst>
            </p:cNvPr>
            <p:cNvSpPr txBox="1"/>
            <p:nvPr/>
          </p:nvSpPr>
          <p:spPr>
            <a:xfrm>
              <a:off x="8695079" y="4873039"/>
              <a:ext cx="6639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(12 2)</a:t>
              </a:r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E5F25EE3-C66B-40C4-9B78-6D365F45AEB9}"/>
                </a:ext>
              </a:extLst>
            </p:cNvPr>
            <p:cNvSpPr txBox="1"/>
            <p:nvPr/>
          </p:nvSpPr>
          <p:spPr>
            <a:xfrm>
              <a:off x="5984082" y="5919133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(6 0)</a:t>
              </a:r>
            </a:p>
          </p:txBody>
        </p:sp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7777EEF0-A9E2-480F-8B0F-CA1F6FFEE66D}"/>
                </a:ext>
              </a:extLst>
            </p:cNvPr>
            <p:cNvSpPr txBox="1"/>
            <p:nvPr/>
          </p:nvSpPr>
          <p:spPr>
            <a:xfrm>
              <a:off x="4147367" y="3615403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(2 4)</a:t>
              </a:r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B604E83A-E466-4451-9B2A-D218949004B5}"/>
                </a:ext>
              </a:extLst>
            </p:cNvPr>
            <p:cNvSpPr txBox="1"/>
            <p:nvPr/>
          </p:nvSpPr>
          <p:spPr>
            <a:xfrm>
              <a:off x="4916542" y="3319524"/>
              <a:ext cx="6190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(3 4)</a:t>
              </a:r>
            </a:p>
          </p:txBody>
        </p: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1CBC2174-89C1-4017-ADA6-91E784E7BD2A}"/>
                </a:ext>
              </a:extLst>
            </p:cNvPr>
            <p:cNvSpPr txBox="1"/>
            <p:nvPr/>
          </p:nvSpPr>
          <p:spPr>
            <a:xfrm>
              <a:off x="5233283" y="3952708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(4 3)</a:t>
              </a:r>
            </a:p>
          </p:txBody>
        </p:sp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BF8F4BB6-C123-43FA-BB08-B00BCD62145E}"/>
                </a:ext>
              </a:extLst>
            </p:cNvPr>
            <p:cNvSpPr txBox="1"/>
            <p:nvPr/>
          </p:nvSpPr>
          <p:spPr>
            <a:xfrm>
              <a:off x="6774422" y="3960751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(8 3)</a:t>
              </a:r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E4567C5F-0783-4390-A526-652C41062243}"/>
                </a:ext>
              </a:extLst>
            </p:cNvPr>
            <p:cNvSpPr txBox="1"/>
            <p:nvPr/>
          </p:nvSpPr>
          <p:spPr>
            <a:xfrm>
              <a:off x="7296500" y="3556650"/>
              <a:ext cx="6639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(10 4)</a:t>
              </a: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36C9A5FA-659C-4BD7-9DFC-C10BA2E3077E}"/>
                </a:ext>
              </a:extLst>
            </p:cNvPr>
            <p:cNvSpPr txBox="1"/>
            <p:nvPr/>
          </p:nvSpPr>
          <p:spPr>
            <a:xfrm>
              <a:off x="8350401" y="3404889"/>
              <a:ext cx="6639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(11 4)</a:t>
              </a: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61EE1315-7F55-43FE-9A89-0CF7C2AE77F5}"/>
                </a:ext>
              </a:extLst>
            </p:cNvPr>
            <p:cNvSpPr txBox="1"/>
            <p:nvPr/>
          </p:nvSpPr>
          <p:spPr>
            <a:xfrm>
              <a:off x="3323416" y="2322158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(0 6)</a:t>
              </a:r>
            </a:p>
          </p:txBody>
        </p: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AFB8A891-DF48-4349-B9C7-ABA02D3B7949}"/>
                </a:ext>
              </a:extLst>
            </p:cNvPr>
            <p:cNvSpPr txBox="1"/>
            <p:nvPr/>
          </p:nvSpPr>
          <p:spPr>
            <a:xfrm>
              <a:off x="4408407" y="2332526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(2 6)</a:t>
              </a:r>
            </a:p>
          </p:txBody>
        </p: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E4AF3EDC-F0CF-4641-99F0-4C16C08E256B}"/>
                </a:ext>
              </a:extLst>
            </p:cNvPr>
            <p:cNvSpPr txBox="1"/>
            <p:nvPr/>
          </p:nvSpPr>
          <p:spPr>
            <a:xfrm>
              <a:off x="5227981" y="2778190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(4 6)</a:t>
              </a:r>
            </a:p>
          </p:txBody>
        </p:sp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57BC9552-D4AA-453C-8A97-4486E7DDE782}"/>
                </a:ext>
              </a:extLst>
            </p:cNvPr>
            <p:cNvSpPr txBox="1"/>
            <p:nvPr/>
          </p:nvSpPr>
          <p:spPr>
            <a:xfrm>
              <a:off x="5227981" y="1870094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(4 7)</a:t>
              </a:r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DEDED108-A7A0-447E-AD11-70D0B086CC27}"/>
                </a:ext>
              </a:extLst>
            </p:cNvPr>
            <p:cNvSpPr txBox="1"/>
            <p:nvPr/>
          </p:nvSpPr>
          <p:spPr>
            <a:xfrm>
              <a:off x="6014051" y="2777374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(6 6)</a:t>
              </a:r>
            </a:p>
          </p:txBody>
        </p: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DD97BCCF-B409-4B7A-A2CC-372F0DB8F52B}"/>
                </a:ext>
              </a:extLst>
            </p:cNvPr>
            <p:cNvSpPr txBox="1"/>
            <p:nvPr/>
          </p:nvSpPr>
          <p:spPr>
            <a:xfrm>
              <a:off x="6844913" y="2737932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(8 6)</a:t>
              </a:r>
            </a:p>
          </p:txBody>
        </p: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6BC5E8AA-DC3E-476E-BC96-72D15631DFE1}"/>
                </a:ext>
              </a:extLst>
            </p:cNvPr>
            <p:cNvSpPr txBox="1"/>
            <p:nvPr/>
          </p:nvSpPr>
          <p:spPr>
            <a:xfrm>
              <a:off x="6865037" y="1864933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(8 7)</a:t>
              </a:r>
            </a:p>
          </p:txBody>
        </p: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8E71293C-D556-42DF-BFFB-ACEEAAD6490F}"/>
                </a:ext>
              </a:extLst>
            </p:cNvPr>
            <p:cNvSpPr txBox="1"/>
            <p:nvPr/>
          </p:nvSpPr>
          <p:spPr>
            <a:xfrm>
              <a:off x="7677461" y="2263726"/>
              <a:ext cx="6639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(10 6)</a:t>
              </a:r>
            </a:p>
          </p:txBody>
        </p: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7ABA2C3E-BB77-49FF-8B4D-575500F14CEF}"/>
                </a:ext>
              </a:extLst>
            </p:cNvPr>
            <p:cNvSpPr txBox="1"/>
            <p:nvPr/>
          </p:nvSpPr>
          <p:spPr>
            <a:xfrm>
              <a:off x="8741030" y="2289547"/>
              <a:ext cx="6639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(12 6)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37671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B2CE9-C605-4A30-A229-71A9323D4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1015" y="138720"/>
            <a:ext cx="9283911" cy="88166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Implementation of HexNet in ACL2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636AF-3AA7-4716-9BD7-2ACBBC4DC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342" y="1537367"/>
            <a:ext cx="3798420" cy="525978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(defconst      *network*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;; junct   	dest          in              out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'(((0 2)  	((2 2)       S20           S02))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((2 2)  	((0 2)        S02          S20)  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   	((4 2)        S42          S24) 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  	((2 4)        T24         T42))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((4 2)  	((2 2)        S24           S42) 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	    	((6 2)        S64          S46)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  	((4 3)        T23         T32))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((6 2)  	((4 2)        S46          S64)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   	((8 2)        S86         S68) 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   	((6 0)        T02        T20))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((8 2)  	((6 2)        S68         S86) 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  	((10 2)     S108       S810)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  	((8 3)        T83         T38))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…</a:t>
            </a:r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EFDEC4F4-D5D4-4F81-A45A-84B807C17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E240-31DF-4608-8410-E6FF052E0787}" type="slidenum">
              <a:rPr lang="en-US" smtClean="0"/>
              <a:t>8</a:t>
            </a:fld>
            <a:endParaRPr lang="en-US" dirty="0"/>
          </a:p>
        </p:txBody>
      </p:sp>
      <p:grpSp>
        <p:nvGrpSpPr>
          <p:cNvPr id="394" name="Group 393">
            <a:extLst>
              <a:ext uri="{FF2B5EF4-FFF2-40B4-BE49-F238E27FC236}">
                <a16:creationId xmlns:a16="http://schemas.microsoft.com/office/drawing/2014/main" id="{8A268311-D05E-4B6A-BD7E-AB2B9AEAA37C}"/>
              </a:ext>
            </a:extLst>
          </p:cNvPr>
          <p:cNvGrpSpPr/>
          <p:nvPr/>
        </p:nvGrpSpPr>
        <p:grpSpPr>
          <a:xfrm>
            <a:off x="625017" y="1302721"/>
            <a:ext cx="6115907" cy="4660420"/>
            <a:chOff x="3289087" y="1566490"/>
            <a:chExt cx="6115907" cy="4660420"/>
          </a:xfrm>
        </p:grpSpPr>
        <p:grpSp>
          <p:nvGrpSpPr>
            <p:cNvPr id="395" name="Group 394">
              <a:extLst>
                <a:ext uri="{FF2B5EF4-FFF2-40B4-BE49-F238E27FC236}">
                  <a16:creationId xmlns:a16="http://schemas.microsoft.com/office/drawing/2014/main" id="{D1B16925-3F8E-433C-8AC1-C4F5904A47DB}"/>
                </a:ext>
              </a:extLst>
            </p:cNvPr>
            <p:cNvGrpSpPr/>
            <p:nvPr/>
          </p:nvGrpSpPr>
          <p:grpSpPr>
            <a:xfrm>
              <a:off x="3581077" y="1566490"/>
              <a:ext cx="5570602" cy="4344904"/>
              <a:chOff x="5829300" y="1205086"/>
              <a:chExt cx="6024073" cy="4887445"/>
            </a:xfrm>
            <a:solidFill>
              <a:schemeClr val="tx2"/>
            </a:solidFill>
          </p:grpSpPr>
          <p:grpSp>
            <p:nvGrpSpPr>
              <p:cNvPr id="419" name="Group 418">
                <a:extLst>
                  <a:ext uri="{FF2B5EF4-FFF2-40B4-BE49-F238E27FC236}">
                    <a16:creationId xmlns:a16="http://schemas.microsoft.com/office/drawing/2014/main" id="{BE31FF32-1F06-450E-90D6-BD7410DD5EBA}"/>
                  </a:ext>
                </a:extLst>
              </p:cNvPr>
              <p:cNvGrpSpPr/>
              <p:nvPr/>
            </p:nvGrpSpPr>
            <p:grpSpPr>
              <a:xfrm>
                <a:off x="5829300" y="2382093"/>
                <a:ext cx="6024073" cy="2516362"/>
                <a:chOff x="5679831" y="2056080"/>
                <a:chExt cx="6024073" cy="2516362"/>
              </a:xfrm>
              <a:grpFill/>
            </p:grpSpPr>
            <p:grpSp>
              <p:nvGrpSpPr>
                <p:cNvPr id="444" name="Group 443">
                  <a:extLst>
                    <a:ext uri="{FF2B5EF4-FFF2-40B4-BE49-F238E27FC236}">
                      <a16:creationId xmlns:a16="http://schemas.microsoft.com/office/drawing/2014/main" id="{0CC3E00E-D365-4D5E-A092-C9954F27200A}"/>
                    </a:ext>
                  </a:extLst>
                </p:cNvPr>
                <p:cNvGrpSpPr/>
                <p:nvPr/>
              </p:nvGrpSpPr>
              <p:grpSpPr>
                <a:xfrm>
                  <a:off x="5679831" y="2056080"/>
                  <a:ext cx="6024073" cy="159211"/>
                  <a:chOff x="5679831" y="2075501"/>
                  <a:chExt cx="6024073" cy="159211"/>
                </a:xfrm>
                <a:grpFill/>
              </p:grpSpPr>
              <p:sp>
                <p:nvSpPr>
                  <p:cNvPr id="483" name="Flowchart: Connector 482">
                    <a:extLst>
                      <a:ext uri="{FF2B5EF4-FFF2-40B4-BE49-F238E27FC236}">
                        <a16:creationId xmlns:a16="http://schemas.microsoft.com/office/drawing/2014/main" id="{07CE09BC-DB60-42A2-8F50-0F973E4C9013}"/>
                      </a:ext>
                    </a:extLst>
                  </p:cNvPr>
                  <p:cNvSpPr/>
                  <p:nvPr/>
                </p:nvSpPr>
                <p:spPr>
                  <a:xfrm>
                    <a:off x="5679831" y="2101362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84" name="Flowchart: Connector 483">
                    <a:extLst>
                      <a:ext uri="{FF2B5EF4-FFF2-40B4-BE49-F238E27FC236}">
                        <a16:creationId xmlns:a16="http://schemas.microsoft.com/office/drawing/2014/main" id="{0D76E5E5-B500-43BD-B019-37648B15549D}"/>
                      </a:ext>
                    </a:extLst>
                  </p:cNvPr>
                  <p:cNvSpPr/>
                  <p:nvPr/>
                </p:nvSpPr>
                <p:spPr>
                  <a:xfrm>
                    <a:off x="6819900" y="2094036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85" name="Flowchart: Connector 484">
                    <a:extLst>
                      <a:ext uri="{FF2B5EF4-FFF2-40B4-BE49-F238E27FC236}">
                        <a16:creationId xmlns:a16="http://schemas.microsoft.com/office/drawing/2014/main" id="{1368351D-5378-488F-8A4A-E250B103D5ED}"/>
                      </a:ext>
                    </a:extLst>
                  </p:cNvPr>
                  <p:cNvSpPr/>
                  <p:nvPr/>
                </p:nvSpPr>
                <p:spPr>
                  <a:xfrm>
                    <a:off x="7663960" y="2111620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86" name="Flowchart: Connector 485">
                    <a:extLst>
                      <a:ext uri="{FF2B5EF4-FFF2-40B4-BE49-F238E27FC236}">
                        <a16:creationId xmlns:a16="http://schemas.microsoft.com/office/drawing/2014/main" id="{5D12D1EA-A393-4E97-AF63-DEC4C1F7CAF8}"/>
                      </a:ext>
                    </a:extLst>
                  </p:cNvPr>
                  <p:cNvSpPr/>
                  <p:nvPr/>
                </p:nvSpPr>
                <p:spPr>
                  <a:xfrm>
                    <a:off x="8530003" y="2094036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87" name="Flowchart: Connector 486">
                    <a:extLst>
                      <a:ext uri="{FF2B5EF4-FFF2-40B4-BE49-F238E27FC236}">
                        <a16:creationId xmlns:a16="http://schemas.microsoft.com/office/drawing/2014/main" id="{11E5EFD4-42DD-4EAF-B8F8-BBBE230C10C0}"/>
                      </a:ext>
                    </a:extLst>
                  </p:cNvPr>
                  <p:cNvSpPr/>
                  <p:nvPr/>
                </p:nvSpPr>
                <p:spPr>
                  <a:xfrm>
                    <a:off x="9448357" y="2092830"/>
                    <a:ext cx="158258" cy="106307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88" name="Flowchart: Connector 487">
                    <a:extLst>
                      <a:ext uri="{FF2B5EF4-FFF2-40B4-BE49-F238E27FC236}">
                        <a16:creationId xmlns:a16="http://schemas.microsoft.com/office/drawing/2014/main" id="{35FDD0C3-718F-4BC7-9665-A93010FE2811}"/>
                      </a:ext>
                    </a:extLst>
                  </p:cNvPr>
                  <p:cNvSpPr/>
                  <p:nvPr/>
                </p:nvSpPr>
                <p:spPr>
                  <a:xfrm>
                    <a:off x="10341097" y="2075501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89" name="Flowchart: Connector 488">
                    <a:extLst>
                      <a:ext uri="{FF2B5EF4-FFF2-40B4-BE49-F238E27FC236}">
                        <a16:creationId xmlns:a16="http://schemas.microsoft.com/office/drawing/2014/main" id="{8EE84B1E-7052-4DD7-9276-20D51464D44A}"/>
                      </a:ext>
                    </a:extLst>
                  </p:cNvPr>
                  <p:cNvSpPr/>
                  <p:nvPr/>
                </p:nvSpPr>
                <p:spPr>
                  <a:xfrm>
                    <a:off x="11545643" y="2094036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cxnSp>
                <p:nvCxnSpPr>
                  <p:cNvPr id="490" name="Straight Arrow Connector 489">
                    <a:extLst>
                      <a:ext uri="{FF2B5EF4-FFF2-40B4-BE49-F238E27FC236}">
                        <a16:creationId xmlns:a16="http://schemas.microsoft.com/office/drawing/2014/main" id="{02D885C6-63FA-4C2D-80EF-EBDAE5EECA76}"/>
                      </a:ext>
                    </a:extLst>
                  </p:cNvPr>
                  <p:cNvCxnSpPr>
                    <a:cxnSpLocks/>
                    <a:stCxn id="484" idx="3"/>
                    <a:endCxn id="483" idx="5"/>
                  </p:cNvCxnSpPr>
                  <p:nvPr/>
                </p:nvCxnSpPr>
                <p:spPr>
                  <a:xfrm flipH="1">
                    <a:off x="5814915" y="2199102"/>
                    <a:ext cx="1028162" cy="732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1" name="Straight Arrow Connector 490">
                    <a:extLst>
                      <a:ext uri="{FF2B5EF4-FFF2-40B4-BE49-F238E27FC236}">
                        <a16:creationId xmlns:a16="http://schemas.microsoft.com/office/drawing/2014/main" id="{AE6962C5-E608-4B5E-B163-E4F03879C507}"/>
                      </a:ext>
                    </a:extLst>
                  </p:cNvPr>
                  <p:cNvCxnSpPr>
                    <a:cxnSpLocks/>
                    <a:stCxn id="483" idx="7"/>
                    <a:endCxn id="484" idx="1"/>
                  </p:cNvCxnSpPr>
                  <p:nvPr/>
                </p:nvCxnSpPr>
                <p:spPr>
                  <a:xfrm flipV="1">
                    <a:off x="5814915" y="2112062"/>
                    <a:ext cx="1028162" cy="732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2" name="Straight Arrow Connector 491">
                    <a:extLst>
                      <a:ext uri="{FF2B5EF4-FFF2-40B4-BE49-F238E27FC236}">
                        <a16:creationId xmlns:a16="http://schemas.microsoft.com/office/drawing/2014/main" id="{34B515B6-084E-4382-BDCC-349A6B4A8160}"/>
                      </a:ext>
                    </a:extLst>
                  </p:cNvPr>
                  <p:cNvCxnSpPr>
                    <a:cxnSpLocks/>
                    <a:stCxn id="484" idx="7"/>
                    <a:endCxn id="485" idx="1"/>
                  </p:cNvCxnSpPr>
                  <p:nvPr/>
                </p:nvCxnSpPr>
                <p:spPr>
                  <a:xfrm>
                    <a:off x="6954984" y="2112062"/>
                    <a:ext cx="732153" cy="1758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3" name="Straight Arrow Connector 492">
                    <a:extLst>
                      <a:ext uri="{FF2B5EF4-FFF2-40B4-BE49-F238E27FC236}">
                        <a16:creationId xmlns:a16="http://schemas.microsoft.com/office/drawing/2014/main" id="{E67A3C14-2716-48CF-A9B3-C76003DC3FE1}"/>
                      </a:ext>
                    </a:extLst>
                  </p:cNvPr>
                  <p:cNvCxnSpPr>
                    <a:cxnSpLocks/>
                    <a:stCxn id="485" idx="7"/>
                    <a:endCxn id="486" idx="1"/>
                  </p:cNvCxnSpPr>
                  <p:nvPr/>
                </p:nvCxnSpPr>
                <p:spPr>
                  <a:xfrm flipV="1">
                    <a:off x="7799044" y="2112062"/>
                    <a:ext cx="754136" cy="1758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4" name="Straight Arrow Connector 493">
                    <a:extLst>
                      <a:ext uri="{FF2B5EF4-FFF2-40B4-BE49-F238E27FC236}">
                        <a16:creationId xmlns:a16="http://schemas.microsoft.com/office/drawing/2014/main" id="{8C4945C8-4D42-47BF-BF56-E4C7BF68E731}"/>
                      </a:ext>
                    </a:extLst>
                  </p:cNvPr>
                  <p:cNvCxnSpPr>
                    <a:cxnSpLocks/>
                    <a:stCxn id="486" idx="7"/>
                    <a:endCxn id="487" idx="1"/>
                  </p:cNvCxnSpPr>
                  <p:nvPr/>
                </p:nvCxnSpPr>
                <p:spPr>
                  <a:xfrm flipV="1">
                    <a:off x="8665088" y="2108398"/>
                    <a:ext cx="806446" cy="366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5" name="Straight Arrow Connector 494">
                    <a:extLst>
                      <a:ext uri="{FF2B5EF4-FFF2-40B4-BE49-F238E27FC236}">
                        <a16:creationId xmlns:a16="http://schemas.microsoft.com/office/drawing/2014/main" id="{9553591B-3462-4286-ADDB-20CA08A518C4}"/>
                      </a:ext>
                    </a:extLst>
                  </p:cNvPr>
                  <p:cNvCxnSpPr>
                    <a:cxnSpLocks/>
                    <a:stCxn id="487" idx="7"/>
                    <a:endCxn id="488" idx="1"/>
                  </p:cNvCxnSpPr>
                  <p:nvPr/>
                </p:nvCxnSpPr>
                <p:spPr>
                  <a:xfrm flipV="1">
                    <a:off x="9583439" y="2093527"/>
                    <a:ext cx="780834" cy="14871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6" name="Straight Arrow Connector 495">
                    <a:extLst>
                      <a:ext uri="{FF2B5EF4-FFF2-40B4-BE49-F238E27FC236}">
                        <a16:creationId xmlns:a16="http://schemas.microsoft.com/office/drawing/2014/main" id="{24ED16C6-1BC2-420B-997F-D9B6C295839A}"/>
                      </a:ext>
                    </a:extLst>
                  </p:cNvPr>
                  <p:cNvCxnSpPr>
                    <a:cxnSpLocks/>
                    <a:stCxn id="488" idx="7"/>
                    <a:endCxn id="489" idx="1"/>
                  </p:cNvCxnSpPr>
                  <p:nvPr/>
                </p:nvCxnSpPr>
                <p:spPr>
                  <a:xfrm>
                    <a:off x="10476181" y="2093527"/>
                    <a:ext cx="1092638" cy="18535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7" name="Straight Arrow Connector 496">
                    <a:extLst>
                      <a:ext uri="{FF2B5EF4-FFF2-40B4-BE49-F238E27FC236}">
                        <a16:creationId xmlns:a16="http://schemas.microsoft.com/office/drawing/2014/main" id="{46411FEE-032B-4A27-A241-E58A6120E3C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6947791" y="2188844"/>
                    <a:ext cx="732153" cy="1758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8" name="Straight Arrow Connector 497">
                    <a:extLst>
                      <a:ext uri="{FF2B5EF4-FFF2-40B4-BE49-F238E27FC236}">
                        <a16:creationId xmlns:a16="http://schemas.microsoft.com/office/drawing/2014/main" id="{F97C0270-1948-46E9-B96A-DDB2FD725F85}"/>
                      </a:ext>
                    </a:extLst>
                  </p:cNvPr>
                  <p:cNvCxnSpPr>
                    <a:cxnSpLocks/>
                    <a:stCxn id="486" idx="3"/>
                    <a:endCxn id="485" idx="5"/>
                  </p:cNvCxnSpPr>
                  <p:nvPr/>
                </p:nvCxnSpPr>
                <p:spPr>
                  <a:xfrm flipH="1">
                    <a:off x="7799044" y="2199102"/>
                    <a:ext cx="754136" cy="1758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9" name="Straight Arrow Connector 498">
                    <a:extLst>
                      <a:ext uri="{FF2B5EF4-FFF2-40B4-BE49-F238E27FC236}">
                        <a16:creationId xmlns:a16="http://schemas.microsoft.com/office/drawing/2014/main" id="{9449068D-B922-4698-A3C0-1D087A7C5B7A}"/>
                      </a:ext>
                    </a:extLst>
                  </p:cNvPr>
                  <p:cNvCxnSpPr>
                    <a:cxnSpLocks/>
                    <a:stCxn id="487" idx="3"/>
                    <a:endCxn id="486" idx="5"/>
                  </p:cNvCxnSpPr>
                  <p:nvPr/>
                </p:nvCxnSpPr>
                <p:spPr>
                  <a:xfrm flipH="1">
                    <a:off x="8665088" y="2183569"/>
                    <a:ext cx="806446" cy="15533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0" name="Straight Arrow Connector 499">
                    <a:extLst>
                      <a:ext uri="{FF2B5EF4-FFF2-40B4-BE49-F238E27FC236}">
                        <a16:creationId xmlns:a16="http://schemas.microsoft.com/office/drawing/2014/main" id="{20A54718-B60F-4F6B-A031-8EB03573A130}"/>
                      </a:ext>
                    </a:extLst>
                  </p:cNvPr>
                  <p:cNvCxnSpPr>
                    <a:cxnSpLocks/>
                    <a:stCxn id="488" idx="3"/>
                    <a:endCxn id="487" idx="4"/>
                  </p:cNvCxnSpPr>
                  <p:nvPr/>
                </p:nvCxnSpPr>
                <p:spPr>
                  <a:xfrm flipH="1">
                    <a:off x="9527487" y="2180567"/>
                    <a:ext cx="836786" cy="18569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1" name="Straight Arrow Connector 500">
                    <a:extLst>
                      <a:ext uri="{FF2B5EF4-FFF2-40B4-BE49-F238E27FC236}">
                        <a16:creationId xmlns:a16="http://schemas.microsoft.com/office/drawing/2014/main" id="{DA417A7C-63CE-4868-A5DA-AD51B0901524}"/>
                      </a:ext>
                    </a:extLst>
                  </p:cNvPr>
                  <p:cNvCxnSpPr>
                    <a:cxnSpLocks/>
                    <a:stCxn id="489" idx="3"/>
                    <a:endCxn id="488" idx="4"/>
                  </p:cNvCxnSpPr>
                  <p:nvPr/>
                </p:nvCxnSpPr>
                <p:spPr>
                  <a:xfrm flipH="1" flipV="1">
                    <a:off x="10420227" y="2198593"/>
                    <a:ext cx="1148592" cy="50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45" name="Group 444">
                  <a:extLst>
                    <a:ext uri="{FF2B5EF4-FFF2-40B4-BE49-F238E27FC236}">
                      <a16:creationId xmlns:a16="http://schemas.microsoft.com/office/drawing/2014/main" id="{54C37486-A021-43BC-B65E-E4B1D3A9CC7A}"/>
                    </a:ext>
                  </a:extLst>
                </p:cNvPr>
                <p:cNvGrpSpPr/>
                <p:nvPr/>
              </p:nvGrpSpPr>
              <p:grpSpPr>
                <a:xfrm>
                  <a:off x="5679831" y="4418255"/>
                  <a:ext cx="6024073" cy="154187"/>
                  <a:chOff x="5679831" y="2080525"/>
                  <a:chExt cx="6024073" cy="154187"/>
                </a:xfrm>
                <a:grpFill/>
              </p:grpSpPr>
              <p:sp>
                <p:nvSpPr>
                  <p:cNvPr id="464" name="Flowchart: Connector 463">
                    <a:extLst>
                      <a:ext uri="{FF2B5EF4-FFF2-40B4-BE49-F238E27FC236}">
                        <a16:creationId xmlns:a16="http://schemas.microsoft.com/office/drawing/2014/main" id="{9D4988F5-790F-4313-843F-E04B6D92E64B}"/>
                      </a:ext>
                    </a:extLst>
                  </p:cNvPr>
                  <p:cNvSpPr/>
                  <p:nvPr/>
                </p:nvSpPr>
                <p:spPr>
                  <a:xfrm>
                    <a:off x="5679831" y="2101362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65" name="Flowchart: Connector 464">
                    <a:extLst>
                      <a:ext uri="{FF2B5EF4-FFF2-40B4-BE49-F238E27FC236}">
                        <a16:creationId xmlns:a16="http://schemas.microsoft.com/office/drawing/2014/main" id="{F987DAB4-4153-4209-B07D-66EB68EF6E71}"/>
                      </a:ext>
                    </a:extLst>
                  </p:cNvPr>
                  <p:cNvSpPr/>
                  <p:nvPr/>
                </p:nvSpPr>
                <p:spPr>
                  <a:xfrm>
                    <a:off x="6819900" y="2094036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66" name="Flowchart: Connector 465">
                    <a:extLst>
                      <a:ext uri="{FF2B5EF4-FFF2-40B4-BE49-F238E27FC236}">
                        <a16:creationId xmlns:a16="http://schemas.microsoft.com/office/drawing/2014/main" id="{C60D47C9-D91B-42FF-85FF-C9CE0C8FBA81}"/>
                      </a:ext>
                    </a:extLst>
                  </p:cNvPr>
                  <p:cNvSpPr/>
                  <p:nvPr/>
                </p:nvSpPr>
                <p:spPr>
                  <a:xfrm>
                    <a:off x="7663960" y="2111620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67" name="Flowchart: Connector 466">
                    <a:extLst>
                      <a:ext uri="{FF2B5EF4-FFF2-40B4-BE49-F238E27FC236}">
                        <a16:creationId xmlns:a16="http://schemas.microsoft.com/office/drawing/2014/main" id="{20910F8B-120C-4BD3-9C0B-91431EF090D9}"/>
                      </a:ext>
                    </a:extLst>
                  </p:cNvPr>
                  <p:cNvSpPr/>
                  <p:nvPr/>
                </p:nvSpPr>
                <p:spPr>
                  <a:xfrm>
                    <a:off x="8530003" y="2094036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68" name="Flowchart: Connector 467">
                    <a:extLst>
                      <a:ext uri="{FF2B5EF4-FFF2-40B4-BE49-F238E27FC236}">
                        <a16:creationId xmlns:a16="http://schemas.microsoft.com/office/drawing/2014/main" id="{E3935292-1A58-4BBF-8D1D-DEDBD9538482}"/>
                      </a:ext>
                    </a:extLst>
                  </p:cNvPr>
                  <p:cNvSpPr/>
                  <p:nvPr/>
                </p:nvSpPr>
                <p:spPr>
                  <a:xfrm>
                    <a:off x="9417906" y="2096675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69" name="Flowchart: Connector 468">
                    <a:extLst>
                      <a:ext uri="{FF2B5EF4-FFF2-40B4-BE49-F238E27FC236}">
                        <a16:creationId xmlns:a16="http://schemas.microsoft.com/office/drawing/2014/main" id="{8DCA4708-43B8-4414-9385-D89B2F5BF96F}"/>
                      </a:ext>
                    </a:extLst>
                  </p:cNvPr>
                  <p:cNvSpPr/>
                  <p:nvPr/>
                </p:nvSpPr>
                <p:spPr>
                  <a:xfrm>
                    <a:off x="10300017" y="2080525"/>
                    <a:ext cx="173774" cy="135136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70" name="Flowchart: Connector 469">
                    <a:extLst>
                      <a:ext uri="{FF2B5EF4-FFF2-40B4-BE49-F238E27FC236}">
                        <a16:creationId xmlns:a16="http://schemas.microsoft.com/office/drawing/2014/main" id="{34FE5AD5-59AC-4832-BA82-EEE121205979}"/>
                      </a:ext>
                    </a:extLst>
                  </p:cNvPr>
                  <p:cNvSpPr/>
                  <p:nvPr/>
                </p:nvSpPr>
                <p:spPr>
                  <a:xfrm>
                    <a:off x="11545643" y="2094036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cxnSp>
                <p:nvCxnSpPr>
                  <p:cNvPr id="471" name="Straight Arrow Connector 470">
                    <a:extLst>
                      <a:ext uri="{FF2B5EF4-FFF2-40B4-BE49-F238E27FC236}">
                        <a16:creationId xmlns:a16="http://schemas.microsoft.com/office/drawing/2014/main" id="{14F111BF-E718-4216-AC82-992BB89E7EB2}"/>
                      </a:ext>
                    </a:extLst>
                  </p:cNvPr>
                  <p:cNvCxnSpPr>
                    <a:cxnSpLocks/>
                    <a:stCxn id="465" idx="3"/>
                    <a:endCxn id="464" idx="5"/>
                  </p:cNvCxnSpPr>
                  <p:nvPr/>
                </p:nvCxnSpPr>
                <p:spPr>
                  <a:xfrm flipH="1">
                    <a:off x="5814915" y="2199102"/>
                    <a:ext cx="1028162" cy="732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2" name="Straight Arrow Connector 471">
                    <a:extLst>
                      <a:ext uri="{FF2B5EF4-FFF2-40B4-BE49-F238E27FC236}">
                        <a16:creationId xmlns:a16="http://schemas.microsoft.com/office/drawing/2014/main" id="{11E20E66-2317-4EAC-9EC2-7739664D4EA6}"/>
                      </a:ext>
                    </a:extLst>
                  </p:cNvPr>
                  <p:cNvCxnSpPr>
                    <a:cxnSpLocks/>
                    <a:stCxn id="464" idx="7"/>
                    <a:endCxn id="465" idx="1"/>
                  </p:cNvCxnSpPr>
                  <p:nvPr/>
                </p:nvCxnSpPr>
                <p:spPr>
                  <a:xfrm flipV="1">
                    <a:off x="5814915" y="2112062"/>
                    <a:ext cx="1028162" cy="732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3" name="Straight Arrow Connector 472">
                    <a:extLst>
                      <a:ext uri="{FF2B5EF4-FFF2-40B4-BE49-F238E27FC236}">
                        <a16:creationId xmlns:a16="http://schemas.microsoft.com/office/drawing/2014/main" id="{52746E5D-1F4F-4BD2-A38F-A0B3AA14795E}"/>
                      </a:ext>
                    </a:extLst>
                  </p:cNvPr>
                  <p:cNvCxnSpPr>
                    <a:cxnSpLocks/>
                    <a:stCxn id="465" idx="7"/>
                    <a:endCxn id="466" idx="1"/>
                  </p:cNvCxnSpPr>
                  <p:nvPr/>
                </p:nvCxnSpPr>
                <p:spPr>
                  <a:xfrm>
                    <a:off x="6954984" y="2112062"/>
                    <a:ext cx="732153" cy="1758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4" name="Straight Arrow Connector 473">
                    <a:extLst>
                      <a:ext uri="{FF2B5EF4-FFF2-40B4-BE49-F238E27FC236}">
                        <a16:creationId xmlns:a16="http://schemas.microsoft.com/office/drawing/2014/main" id="{019D7E84-ACBE-4548-BB1D-A6A39A526BD7}"/>
                      </a:ext>
                    </a:extLst>
                  </p:cNvPr>
                  <p:cNvCxnSpPr>
                    <a:cxnSpLocks/>
                    <a:stCxn id="466" idx="7"/>
                    <a:endCxn id="467" idx="1"/>
                  </p:cNvCxnSpPr>
                  <p:nvPr/>
                </p:nvCxnSpPr>
                <p:spPr>
                  <a:xfrm flipV="1">
                    <a:off x="7799044" y="2112062"/>
                    <a:ext cx="754136" cy="1758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5" name="Straight Arrow Connector 474">
                    <a:extLst>
                      <a:ext uri="{FF2B5EF4-FFF2-40B4-BE49-F238E27FC236}">
                        <a16:creationId xmlns:a16="http://schemas.microsoft.com/office/drawing/2014/main" id="{BADFDF36-699A-4E64-8717-0B7D20CCCDD7}"/>
                      </a:ext>
                    </a:extLst>
                  </p:cNvPr>
                  <p:cNvCxnSpPr>
                    <a:cxnSpLocks/>
                    <a:stCxn id="467" idx="7"/>
                    <a:endCxn id="468" idx="1"/>
                  </p:cNvCxnSpPr>
                  <p:nvPr/>
                </p:nvCxnSpPr>
                <p:spPr>
                  <a:xfrm>
                    <a:off x="8665088" y="2112062"/>
                    <a:ext cx="775995" cy="2639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6" name="Straight Arrow Connector 475">
                    <a:extLst>
                      <a:ext uri="{FF2B5EF4-FFF2-40B4-BE49-F238E27FC236}">
                        <a16:creationId xmlns:a16="http://schemas.microsoft.com/office/drawing/2014/main" id="{4F3EF903-5427-4664-A2ED-5737677B728F}"/>
                      </a:ext>
                    </a:extLst>
                  </p:cNvPr>
                  <p:cNvCxnSpPr>
                    <a:cxnSpLocks/>
                    <a:stCxn id="468" idx="7"/>
                    <a:endCxn id="469" idx="1"/>
                  </p:cNvCxnSpPr>
                  <p:nvPr/>
                </p:nvCxnSpPr>
                <p:spPr>
                  <a:xfrm flipV="1">
                    <a:off x="9552991" y="2100315"/>
                    <a:ext cx="772475" cy="1438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7" name="Straight Arrow Connector 476">
                    <a:extLst>
                      <a:ext uri="{FF2B5EF4-FFF2-40B4-BE49-F238E27FC236}">
                        <a16:creationId xmlns:a16="http://schemas.microsoft.com/office/drawing/2014/main" id="{BDF82D51-A25E-4AE7-8139-74046CFA5CEE}"/>
                      </a:ext>
                    </a:extLst>
                  </p:cNvPr>
                  <p:cNvCxnSpPr>
                    <a:cxnSpLocks/>
                    <a:stCxn id="469" idx="7"/>
                    <a:endCxn id="470" idx="1"/>
                  </p:cNvCxnSpPr>
                  <p:nvPr/>
                </p:nvCxnSpPr>
                <p:spPr>
                  <a:xfrm>
                    <a:off x="10448343" y="2100315"/>
                    <a:ext cx="1120477" cy="11747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8" name="Straight Arrow Connector 477">
                    <a:extLst>
                      <a:ext uri="{FF2B5EF4-FFF2-40B4-BE49-F238E27FC236}">
                        <a16:creationId xmlns:a16="http://schemas.microsoft.com/office/drawing/2014/main" id="{5F125627-AE17-429A-8C31-DD6C71436DF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6947791" y="2188844"/>
                    <a:ext cx="732153" cy="1758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9" name="Straight Arrow Connector 478">
                    <a:extLst>
                      <a:ext uri="{FF2B5EF4-FFF2-40B4-BE49-F238E27FC236}">
                        <a16:creationId xmlns:a16="http://schemas.microsoft.com/office/drawing/2014/main" id="{5A6ED4B1-03A4-4DC6-A008-405A2B0671F8}"/>
                      </a:ext>
                    </a:extLst>
                  </p:cNvPr>
                  <p:cNvCxnSpPr>
                    <a:cxnSpLocks/>
                    <a:stCxn id="467" idx="3"/>
                    <a:endCxn id="466" idx="5"/>
                  </p:cNvCxnSpPr>
                  <p:nvPr/>
                </p:nvCxnSpPr>
                <p:spPr>
                  <a:xfrm flipH="1">
                    <a:off x="7799044" y="2199102"/>
                    <a:ext cx="754136" cy="17584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0" name="Straight Arrow Connector 479">
                    <a:extLst>
                      <a:ext uri="{FF2B5EF4-FFF2-40B4-BE49-F238E27FC236}">
                        <a16:creationId xmlns:a16="http://schemas.microsoft.com/office/drawing/2014/main" id="{2C7E2FA7-B514-4286-8C90-55052C1FE524}"/>
                      </a:ext>
                    </a:extLst>
                  </p:cNvPr>
                  <p:cNvCxnSpPr>
                    <a:cxnSpLocks/>
                    <a:stCxn id="468" idx="3"/>
                    <a:endCxn id="467" idx="5"/>
                  </p:cNvCxnSpPr>
                  <p:nvPr/>
                </p:nvCxnSpPr>
                <p:spPr>
                  <a:xfrm flipH="1" flipV="1">
                    <a:off x="8665088" y="2199102"/>
                    <a:ext cx="775995" cy="2639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1" name="Straight Arrow Connector 480">
                    <a:extLst>
                      <a:ext uri="{FF2B5EF4-FFF2-40B4-BE49-F238E27FC236}">
                        <a16:creationId xmlns:a16="http://schemas.microsoft.com/office/drawing/2014/main" id="{51B3FDF5-A9FE-441A-93A3-C16E118ADE20}"/>
                      </a:ext>
                    </a:extLst>
                  </p:cNvPr>
                  <p:cNvCxnSpPr>
                    <a:cxnSpLocks/>
                    <a:stCxn id="469" idx="3"/>
                    <a:endCxn id="468" idx="4"/>
                  </p:cNvCxnSpPr>
                  <p:nvPr/>
                </p:nvCxnSpPr>
                <p:spPr>
                  <a:xfrm flipH="1">
                    <a:off x="9497037" y="2195871"/>
                    <a:ext cx="828429" cy="2389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2" name="Straight Arrow Connector 481">
                    <a:extLst>
                      <a:ext uri="{FF2B5EF4-FFF2-40B4-BE49-F238E27FC236}">
                        <a16:creationId xmlns:a16="http://schemas.microsoft.com/office/drawing/2014/main" id="{423D3111-4E6B-42EC-8DAE-CFEB2E8EA8CF}"/>
                      </a:ext>
                    </a:extLst>
                  </p:cNvPr>
                  <p:cNvCxnSpPr>
                    <a:cxnSpLocks/>
                    <a:stCxn id="470" idx="3"/>
                    <a:endCxn id="469" idx="4"/>
                  </p:cNvCxnSpPr>
                  <p:nvPr/>
                </p:nvCxnSpPr>
                <p:spPr>
                  <a:xfrm flipH="1">
                    <a:off x="10386905" y="2199102"/>
                    <a:ext cx="1181914" cy="16559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46" name="Group 445">
                  <a:extLst>
                    <a:ext uri="{FF2B5EF4-FFF2-40B4-BE49-F238E27FC236}">
                      <a16:creationId xmlns:a16="http://schemas.microsoft.com/office/drawing/2014/main" id="{57BCA447-4785-4313-9A64-C6260D168F6F}"/>
                    </a:ext>
                  </a:extLst>
                </p:cNvPr>
                <p:cNvGrpSpPr/>
                <p:nvPr/>
              </p:nvGrpSpPr>
              <p:grpSpPr>
                <a:xfrm>
                  <a:off x="6819899" y="2179681"/>
                  <a:ext cx="652229" cy="2270111"/>
                  <a:chOff x="6819899" y="2179681"/>
                  <a:chExt cx="652229" cy="2270111"/>
                </a:xfrm>
                <a:grpFill/>
              </p:grpSpPr>
              <p:sp>
                <p:nvSpPr>
                  <p:cNvPr id="456" name="Flowchart: Connector 455">
                    <a:extLst>
                      <a:ext uri="{FF2B5EF4-FFF2-40B4-BE49-F238E27FC236}">
                        <a16:creationId xmlns:a16="http://schemas.microsoft.com/office/drawing/2014/main" id="{D459006D-FA33-42E6-8558-576302E75B27}"/>
                      </a:ext>
                    </a:extLst>
                  </p:cNvPr>
                  <p:cNvSpPr/>
                  <p:nvPr/>
                </p:nvSpPr>
                <p:spPr>
                  <a:xfrm>
                    <a:off x="6819899" y="3248758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57" name="Flowchart: Connector 456">
                    <a:extLst>
                      <a:ext uri="{FF2B5EF4-FFF2-40B4-BE49-F238E27FC236}">
                        <a16:creationId xmlns:a16="http://schemas.microsoft.com/office/drawing/2014/main" id="{9A093FB2-7D8E-4854-8F7A-94260AA0DB43}"/>
                      </a:ext>
                    </a:extLst>
                  </p:cNvPr>
                  <p:cNvSpPr/>
                  <p:nvPr/>
                </p:nvSpPr>
                <p:spPr>
                  <a:xfrm>
                    <a:off x="7313867" y="3257551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cxnSp>
                <p:nvCxnSpPr>
                  <p:cNvPr id="458" name="Straight Arrow Connector 457">
                    <a:extLst>
                      <a:ext uri="{FF2B5EF4-FFF2-40B4-BE49-F238E27FC236}">
                        <a16:creationId xmlns:a16="http://schemas.microsoft.com/office/drawing/2014/main" id="{3B55C7AB-F57A-446F-9093-6ED701F3DC51}"/>
                      </a:ext>
                    </a:extLst>
                  </p:cNvPr>
                  <p:cNvCxnSpPr>
                    <a:cxnSpLocks/>
                    <a:stCxn id="484" idx="3"/>
                    <a:endCxn id="456" idx="1"/>
                  </p:cNvCxnSpPr>
                  <p:nvPr/>
                </p:nvCxnSpPr>
                <p:spPr>
                  <a:xfrm flipH="1">
                    <a:off x="6843076" y="2179681"/>
                    <a:ext cx="1" cy="1087103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9" name="Straight Arrow Connector 458">
                    <a:extLst>
                      <a:ext uri="{FF2B5EF4-FFF2-40B4-BE49-F238E27FC236}">
                        <a16:creationId xmlns:a16="http://schemas.microsoft.com/office/drawing/2014/main" id="{1268C244-EEE5-4F46-826C-C400DC2872AF}"/>
                      </a:ext>
                    </a:extLst>
                  </p:cNvPr>
                  <p:cNvCxnSpPr>
                    <a:cxnSpLocks/>
                    <a:stCxn id="456" idx="3"/>
                    <a:endCxn id="465" idx="1"/>
                  </p:cNvCxnSpPr>
                  <p:nvPr/>
                </p:nvCxnSpPr>
                <p:spPr>
                  <a:xfrm>
                    <a:off x="6843076" y="3353824"/>
                    <a:ext cx="1" cy="109596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0" name="Straight Arrow Connector 459">
                    <a:extLst>
                      <a:ext uri="{FF2B5EF4-FFF2-40B4-BE49-F238E27FC236}">
                        <a16:creationId xmlns:a16="http://schemas.microsoft.com/office/drawing/2014/main" id="{A6475268-170F-41BA-9503-B0036A72501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6938131" y="2181075"/>
                    <a:ext cx="1" cy="1067682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1" name="Straight Arrow Connector 460">
                    <a:extLst>
                      <a:ext uri="{FF2B5EF4-FFF2-40B4-BE49-F238E27FC236}">
                        <a16:creationId xmlns:a16="http://schemas.microsoft.com/office/drawing/2014/main" id="{0C4B5E16-CD33-4CB7-B741-E4043E4AC81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6925406" y="3371850"/>
                    <a:ext cx="1" cy="105991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2" name="Straight Arrow Connector 461">
                    <a:extLst>
                      <a:ext uri="{FF2B5EF4-FFF2-40B4-BE49-F238E27FC236}">
                        <a16:creationId xmlns:a16="http://schemas.microsoft.com/office/drawing/2014/main" id="{8A924460-A7BE-4FDD-9BE0-981903BCBF30}"/>
                      </a:ext>
                    </a:extLst>
                  </p:cNvPr>
                  <p:cNvCxnSpPr>
                    <a:cxnSpLocks/>
                    <a:stCxn id="457" idx="4"/>
                    <a:endCxn id="456" idx="4"/>
                  </p:cNvCxnSpPr>
                  <p:nvPr/>
                </p:nvCxnSpPr>
                <p:spPr>
                  <a:xfrm flipH="1" flipV="1">
                    <a:off x="6899030" y="3371850"/>
                    <a:ext cx="493968" cy="8793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3" name="Straight Arrow Connector 462">
                    <a:extLst>
                      <a:ext uri="{FF2B5EF4-FFF2-40B4-BE49-F238E27FC236}">
                        <a16:creationId xmlns:a16="http://schemas.microsoft.com/office/drawing/2014/main" id="{E83C0B5C-EFEE-4635-9323-5061A6E9CADB}"/>
                      </a:ext>
                    </a:extLst>
                  </p:cNvPr>
                  <p:cNvCxnSpPr>
                    <a:cxnSpLocks/>
                    <a:stCxn id="456" idx="7"/>
                    <a:endCxn id="457" idx="0"/>
                  </p:cNvCxnSpPr>
                  <p:nvPr/>
                </p:nvCxnSpPr>
                <p:spPr>
                  <a:xfrm flipV="1">
                    <a:off x="6954983" y="3257551"/>
                    <a:ext cx="438015" cy="9233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47" name="Group 446">
                  <a:extLst>
                    <a:ext uri="{FF2B5EF4-FFF2-40B4-BE49-F238E27FC236}">
                      <a16:creationId xmlns:a16="http://schemas.microsoft.com/office/drawing/2014/main" id="{C0376F84-C77A-4723-BB57-6EE1BAEE8A79}"/>
                    </a:ext>
                  </a:extLst>
                </p:cNvPr>
                <p:cNvGrpSpPr/>
                <p:nvPr/>
              </p:nvGrpSpPr>
              <p:grpSpPr>
                <a:xfrm>
                  <a:off x="10330706" y="2156395"/>
                  <a:ext cx="652229" cy="2270111"/>
                  <a:chOff x="6819899" y="2179681"/>
                  <a:chExt cx="652229" cy="2270111"/>
                </a:xfrm>
                <a:grpFill/>
              </p:grpSpPr>
              <p:sp>
                <p:nvSpPr>
                  <p:cNvPr id="448" name="Flowchart: Connector 447">
                    <a:extLst>
                      <a:ext uri="{FF2B5EF4-FFF2-40B4-BE49-F238E27FC236}">
                        <a16:creationId xmlns:a16="http://schemas.microsoft.com/office/drawing/2014/main" id="{0F418F66-49DE-4DE4-945B-93E2C2BD7092}"/>
                      </a:ext>
                    </a:extLst>
                  </p:cNvPr>
                  <p:cNvSpPr/>
                  <p:nvPr/>
                </p:nvSpPr>
                <p:spPr>
                  <a:xfrm>
                    <a:off x="6819899" y="3248758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49" name="Flowchart: Connector 448">
                    <a:extLst>
                      <a:ext uri="{FF2B5EF4-FFF2-40B4-BE49-F238E27FC236}">
                        <a16:creationId xmlns:a16="http://schemas.microsoft.com/office/drawing/2014/main" id="{5B33F13C-B85F-465B-804B-0030D0EA6A96}"/>
                      </a:ext>
                    </a:extLst>
                  </p:cNvPr>
                  <p:cNvSpPr/>
                  <p:nvPr/>
                </p:nvSpPr>
                <p:spPr>
                  <a:xfrm>
                    <a:off x="7313867" y="3257551"/>
                    <a:ext cx="158261" cy="123092"/>
                  </a:xfrm>
                  <a:prstGeom prst="flowChartConnector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cxnSp>
                <p:nvCxnSpPr>
                  <p:cNvPr id="450" name="Straight Arrow Connector 449">
                    <a:extLst>
                      <a:ext uri="{FF2B5EF4-FFF2-40B4-BE49-F238E27FC236}">
                        <a16:creationId xmlns:a16="http://schemas.microsoft.com/office/drawing/2014/main" id="{6BA02CAA-28A5-4A09-A39D-521FC5AFD215}"/>
                      </a:ext>
                    </a:extLst>
                  </p:cNvPr>
                  <p:cNvCxnSpPr>
                    <a:cxnSpLocks/>
                    <a:endCxn id="448" idx="1"/>
                  </p:cNvCxnSpPr>
                  <p:nvPr/>
                </p:nvCxnSpPr>
                <p:spPr>
                  <a:xfrm flipH="1">
                    <a:off x="6843076" y="2179681"/>
                    <a:ext cx="1" cy="1087103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1" name="Straight Arrow Connector 450">
                    <a:extLst>
                      <a:ext uri="{FF2B5EF4-FFF2-40B4-BE49-F238E27FC236}">
                        <a16:creationId xmlns:a16="http://schemas.microsoft.com/office/drawing/2014/main" id="{FAD8BCD0-5989-4DEE-B6E7-3E0E165AEC5B}"/>
                      </a:ext>
                    </a:extLst>
                  </p:cNvPr>
                  <p:cNvCxnSpPr>
                    <a:cxnSpLocks/>
                    <a:stCxn id="448" idx="3"/>
                  </p:cNvCxnSpPr>
                  <p:nvPr/>
                </p:nvCxnSpPr>
                <p:spPr>
                  <a:xfrm>
                    <a:off x="6843076" y="3353824"/>
                    <a:ext cx="1" cy="1095968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2" name="Straight Arrow Connector 451">
                    <a:extLst>
                      <a:ext uri="{FF2B5EF4-FFF2-40B4-BE49-F238E27FC236}">
                        <a16:creationId xmlns:a16="http://schemas.microsoft.com/office/drawing/2014/main" id="{8462C84C-BE73-47CD-9FD1-A158F3F2E1B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6938131" y="2181075"/>
                    <a:ext cx="1" cy="1067682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3" name="Straight Arrow Connector 452">
                    <a:extLst>
                      <a:ext uri="{FF2B5EF4-FFF2-40B4-BE49-F238E27FC236}">
                        <a16:creationId xmlns:a16="http://schemas.microsoft.com/office/drawing/2014/main" id="{F919284F-EE46-4F4B-BD36-006E9FE5DF9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6925406" y="3371850"/>
                    <a:ext cx="1" cy="1059916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4" name="Straight Arrow Connector 453">
                    <a:extLst>
                      <a:ext uri="{FF2B5EF4-FFF2-40B4-BE49-F238E27FC236}">
                        <a16:creationId xmlns:a16="http://schemas.microsoft.com/office/drawing/2014/main" id="{330B768A-3A3B-4E14-9540-B8C3E9C3F553}"/>
                      </a:ext>
                    </a:extLst>
                  </p:cNvPr>
                  <p:cNvCxnSpPr>
                    <a:cxnSpLocks/>
                    <a:stCxn id="449" idx="4"/>
                    <a:endCxn id="448" idx="4"/>
                  </p:cNvCxnSpPr>
                  <p:nvPr/>
                </p:nvCxnSpPr>
                <p:spPr>
                  <a:xfrm flipH="1" flipV="1">
                    <a:off x="6899030" y="3371850"/>
                    <a:ext cx="493968" cy="8793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5" name="Straight Arrow Connector 454">
                    <a:extLst>
                      <a:ext uri="{FF2B5EF4-FFF2-40B4-BE49-F238E27FC236}">
                        <a16:creationId xmlns:a16="http://schemas.microsoft.com/office/drawing/2014/main" id="{2F10A3BB-9595-4BF8-93E1-881B8ED5728D}"/>
                      </a:ext>
                    </a:extLst>
                  </p:cNvPr>
                  <p:cNvCxnSpPr>
                    <a:cxnSpLocks/>
                    <a:stCxn id="448" idx="7"/>
                    <a:endCxn id="449" idx="0"/>
                  </p:cNvCxnSpPr>
                  <p:nvPr/>
                </p:nvCxnSpPr>
                <p:spPr>
                  <a:xfrm flipV="1">
                    <a:off x="6954983" y="3257551"/>
                    <a:ext cx="438015" cy="9233"/>
                  </a:xfrm>
                  <a:prstGeom prst="straightConnector1">
                    <a:avLst/>
                  </a:prstGeom>
                  <a:grpFill/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420" name="Group 419">
                <a:extLst>
                  <a:ext uri="{FF2B5EF4-FFF2-40B4-BE49-F238E27FC236}">
                    <a16:creationId xmlns:a16="http://schemas.microsoft.com/office/drawing/2014/main" id="{842FB849-9D8C-465B-B62F-C2FB7235F914}"/>
                  </a:ext>
                </a:extLst>
              </p:cNvPr>
              <p:cNvGrpSpPr/>
              <p:nvPr/>
            </p:nvGrpSpPr>
            <p:grpSpPr>
              <a:xfrm>
                <a:off x="7813428" y="4283435"/>
                <a:ext cx="158261" cy="509954"/>
                <a:chOff x="7813428" y="4283435"/>
                <a:chExt cx="158261" cy="509954"/>
              </a:xfrm>
              <a:grpFill/>
            </p:grpSpPr>
            <p:sp>
              <p:nvSpPr>
                <p:cNvPr id="441" name="Flowchart: Connector 440">
                  <a:extLst>
                    <a:ext uri="{FF2B5EF4-FFF2-40B4-BE49-F238E27FC236}">
                      <a16:creationId xmlns:a16="http://schemas.microsoft.com/office/drawing/2014/main" id="{BDF13F49-F12C-4C71-AAAD-B9558E9E4782}"/>
                    </a:ext>
                  </a:extLst>
                </p:cNvPr>
                <p:cNvSpPr/>
                <p:nvPr/>
              </p:nvSpPr>
              <p:spPr>
                <a:xfrm>
                  <a:off x="7813428" y="4283435"/>
                  <a:ext cx="158261" cy="123092"/>
                </a:xfrm>
                <a:prstGeom prst="flowChartConnector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442" name="Straight Arrow Connector 441">
                  <a:extLst>
                    <a:ext uri="{FF2B5EF4-FFF2-40B4-BE49-F238E27FC236}">
                      <a16:creationId xmlns:a16="http://schemas.microsoft.com/office/drawing/2014/main" id="{45D20CFF-9FC8-44E0-9770-8E94ABA50D49}"/>
                    </a:ext>
                  </a:extLst>
                </p:cNvPr>
                <p:cNvCxnSpPr>
                  <a:cxnSpLocks/>
                  <a:stCxn id="441" idx="2"/>
                  <a:endCxn id="466" idx="1"/>
                </p:cNvCxnSpPr>
                <p:nvPr/>
              </p:nvCxnSpPr>
              <p:spPr>
                <a:xfrm>
                  <a:off x="7813428" y="4344981"/>
                  <a:ext cx="23178" cy="448408"/>
                </a:xfrm>
                <a:prstGeom prst="straightConnector1">
                  <a:avLst/>
                </a:prstGeom>
                <a:grpFill/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3" name="Straight Arrow Connector 442">
                  <a:extLst>
                    <a:ext uri="{FF2B5EF4-FFF2-40B4-BE49-F238E27FC236}">
                      <a16:creationId xmlns:a16="http://schemas.microsoft.com/office/drawing/2014/main" id="{F2F98818-7881-42CB-BDE2-70051EF013F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918935" y="4406527"/>
                  <a:ext cx="1" cy="368836"/>
                </a:xfrm>
                <a:prstGeom prst="straightConnector1">
                  <a:avLst/>
                </a:prstGeom>
                <a:grpFill/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1" name="Group 420">
                <a:extLst>
                  <a:ext uri="{FF2B5EF4-FFF2-40B4-BE49-F238E27FC236}">
                    <a16:creationId xmlns:a16="http://schemas.microsoft.com/office/drawing/2014/main" id="{BE74C744-A56E-45D1-805C-8BCD69F9FCDC}"/>
                  </a:ext>
                </a:extLst>
              </p:cNvPr>
              <p:cNvGrpSpPr/>
              <p:nvPr/>
            </p:nvGrpSpPr>
            <p:grpSpPr>
              <a:xfrm>
                <a:off x="9583749" y="4242565"/>
                <a:ext cx="158261" cy="509954"/>
                <a:chOff x="7813428" y="4283435"/>
                <a:chExt cx="158261" cy="509954"/>
              </a:xfrm>
              <a:grpFill/>
            </p:grpSpPr>
            <p:sp>
              <p:nvSpPr>
                <p:cNvPr id="438" name="Flowchart: Connector 437">
                  <a:extLst>
                    <a:ext uri="{FF2B5EF4-FFF2-40B4-BE49-F238E27FC236}">
                      <a16:creationId xmlns:a16="http://schemas.microsoft.com/office/drawing/2014/main" id="{3B749C3B-C1C2-49A0-AE8B-068B00D26CAF}"/>
                    </a:ext>
                  </a:extLst>
                </p:cNvPr>
                <p:cNvSpPr/>
                <p:nvPr/>
              </p:nvSpPr>
              <p:spPr>
                <a:xfrm>
                  <a:off x="7813428" y="4283435"/>
                  <a:ext cx="158261" cy="123092"/>
                </a:xfrm>
                <a:prstGeom prst="flowChartConnector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439" name="Straight Arrow Connector 438">
                  <a:extLst>
                    <a:ext uri="{FF2B5EF4-FFF2-40B4-BE49-F238E27FC236}">
                      <a16:creationId xmlns:a16="http://schemas.microsoft.com/office/drawing/2014/main" id="{406AAD03-9138-4A2B-8773-F19926704CD4}"/>
                    </a:ext>
                  </a:extLst>
                </p:cNvPr>
                <p:cNvCxnSpPr>
                  <a:cxnSpLocks/>
                  <a:stCxn id="438" idx="2"/>
                </p:cNvCxnSpPr>
                <p:nvPr/>
              </p:nvCxnSpPr>
              <p:spPr>
                <a:xfrm>
                  <a:off x="7813428" y="4344981"/>
                  <a:ext cx="23178" cy="448408"/>
                </a:xfrm>
                <a:prstGeom prst="straightConnector1">
                  <a:avLst/>
                </a:prstGeom>
                <a:grpFill/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0" name="Straight Arrow Connector 439">
                  <a:extLst>
                    <a:ext uri="{FF2B5EF4-FFF2-40B4-BE49-F238E27FC236}">
                      <a16:creationId xmlns:a16="http://schemas.microsoft.com/office/drawing/2014/main" id="{1EB20CC5-69F4-447E-9F0D-FCB6FD07524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918935" y="4406527"/>
                  <a:ext cx="1" cy="368836"/>
                </a:xfrm>
                <a:prstGeom prst="straightConnector1">
                  <a:avLst/>
                </a:prstGeom>
                <a:grpFill/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2" name="Group 421">
                <a:extLst>
                  <a:ext uri="{FF2B5EF4-FFF2-40B4-BE49-F238E27FC236}">
                    <a16:creationId xmlns:a16="http://schemas.microsoft.com/office/drawing/2014/main" id="{60D559F7-67C4-4EAB-9A47-138C77BFF477}"/>
                  </a:ext>
                </a:extLst>
              </p:cNvPr>
              <p:cNvGrpSpPr/>
              <p:nvPr/>
            </p:nvGrpSpPr>
            <p:grpSpPr>
              <a:xfrm>
                <a:off x="7815424" y="1909397"/>
                <a:ext cx="158261" cy="509954"/>
                <a:chOff x="7813428" y="4283435"/>
                <a:chExt cx="158261" cy="509954"/>
              </a:xfrm>
              <a:grpFill/>
            </p:grpSpPr>
            <p:sp>
              <p:nvSpPr>
                <p:cNvPr id="435" name="Flowchart: Connector 434">
                  <a:extLst>
                    <a:ext uri="{FF2B5EF4-FFF2-40B4-BE49-F238E27FC236}">
                      <a16:creationId xmlns:a16="http://schemas.microsoft.com/office/drawing/2014/main" id="{05AE6E28-8C2C-428C-A312-E96D845EB812}"/>
                    </a:ext>
                  </a:extLst>
                </p:cNvPr>
                <p:cNvSpPr/>
                <p:nvPr/>
              </p:nvSpPr>
              <p:spPr>
                <a:xfrm>
                  <a:off x="7813428" y="4283435"/>
                  <a:ext cx="158261" cy="123092"/>
                </a:xfrm>
                <a:prstGeom prst="flowChartConnector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436" name="Straight Arrow Connector 435">
                  <a:extLst>
                    <a:ext uri="{FF2B5EF4-FFF2-40B4-BE49-F238E27FC236}">
                      <a16:creationId xmlns:a16="http://schemas.microsoft.com/office/drawing/2014/main" id="{433E4531-9B70-4557-857C-8A42DB1C4C2F}"/>
                    </a:ext>
                  </a:extLst>
                </p:cNvPr>
                <p:cNvCxnSpPr>
                  <a:cxnSpLocks/>
                  <a:stCxn id="435" idx="2"/>
                </p:cNvCxnSpPr>
                <p:nvPr/>
              </p:nvCxnSpPr>
              <p:spPr>
                <a:xfrm>
                  <a:off x="7813428" y="4344981"/>
                  <a:ext cx="23178" cy="448408"/>
                </a:xfrm>
                <a:prstGeom prst="straightConnector1">
                  <a:avLst/>
                </a:prstGeom>
                <a:grpFill/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7" name="Straight Arrow Connector 436">
                  <a:extLst>
                    <a:ext uri="{FF2B5EF4-FFF2-40B4-BE49-F238E27FC236}">
                      <a16:creationId xmlns:a16="http://schemas.microsoft.com/office/drawing/2014/main" id="{DA95B42A-18CE-427B-8F93-BFD758CA81D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918935" y="4406527"/>
                  <a:ext cx="1" cy="368836"/>
                </a:xfrm>
                <a:prstGeom prst="straightConnector1">
                  <a:avLst/>
                </a:prstGeom>
                <a:grpFill/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3" name="Group 422">
                <a:extLst>
                  <a:ext uri="{FF2B5EF4-FFF2-40B4-BE49-F238E27FC236}">
                    <a16:creationId xmlns:a16="http://schemas.microsoft.com/office/drawing/2014/main" id="{E38C94F3-B5E5-4A39-BC35-5DC62073B4C8}"/>
                  </a:ext>
                </a:extLst>
              </p:cNvPr>
              <p:cNvGrpSpPr/>
              <p:nvPr/>
            </p:nvGrpSpPr>
            <p:grpSpPr>
              <a:xfrm>
                <a:off x="9583748" y="1877927"/>
                <a:ext cx="158261" cy="509954"/>
                <a:chOff x="7813428" y="4283435"/>
                <a:chExt cx="158261" cy="509954"/>
              </a:xfrm>
              <a:grpFill/>
            </p:grpSpPr>
            <p:sp>
              <p:nvSpPr>
                <p:cNvPr id="432" name="Flowchart: Connector 431">
                  <a:extLst>
                    <a:ext uri="{FF2B5EF4-FFF2-40B4-BE49-F238E27FC236}">
                      <a16:creationId xmlns:a16="http://schemas.microsoft.com/office/drawing/2014/main" id="{30CE0034-23A3-4463-A279-1CCC24AC138E}"/>
                    </a:ext>
                  </a:extLst>
                </p:cNvPr>
                <p:cNvSpPr/>
                <p:nvPr/>
              </p:nvSpPr>
              <p:spPr>
                <a:xfrm>
                  <a:off x="7813428" y="4283435"/>
                  <a:ext cx="158261" cy="123092"/>
                </a:xfrm>
                <a:prstGeom prst="flowChartConnector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433" name="Straight Arrow Connector 432">
                  <a:extLst>
                    <a:ext uri="{FF2B5EF4-FFF2-40B4-BE49-F238E27FC236}">
                      <a16:creationId xmlns:a16="http://schemas.microsoft.com/office/drawing/2014/main" id="{6E303D04-95F1-45B1-AC94-DF0EC23E88AA}"/>
                    </a:ext>
                  </a:extLst>
                </p:cNvPr>
                <p:cNvCxnSpPr>
                  <a:cxnSpLocks/>
                  <a:stCxn id="432" idx="2"/>
                </p:cNvCxnSpPr>
                <p:nvPr/>
              </p:nvCxnSpPr>
              <p:spPr>
                <a:xfrm>
                  <a:off x="7813428" y="4344981"/>
                  <a:ext cx="23178" cy="448408"/>
                </a:xfrm>
                <a:prstGeom prst="straightConnector1">
                  <a:avLst/>
                </a:prstGeom>
                <a:grpFill/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4" name="Straight Arrow Connector 433">
                  <a:extLst>
                    <a:ext uri="{FF2B5EF4-FFF2-40B4-BE49-F238E27FC236}">
                      <a16:creationId xmlns:a16="http://schemas.microsoft.com/office/drawing/2014/main" id="{5400F362-9448-43E4-83AC-3823DF369D2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918935" y="4406527"/>
                  <a:ext cx="1" cy="368836"/>
                </a:xfrm>
                <a:prstGeom prst="straightConnector1">
                  <a:avLst/>
                </a:prstGeom>
                <a:grpFill/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4" name="Group 423">
                <a:extLst>
                  <a:ext uri="{FF2B5EF4-FFF2-40B4-BE49-F238E27FC236}">
                    <a16:creationId xmlns:a16="http://schemas.microsoft.com/office/drawing/2014/main" id="{78CE280F-FBDA-47E6-AEE0-7E8531B374EC}"/>
                  </a:ext>
                </a:extLst>
              </p:cNvPr>
              <p:cNvGrpSpPr/>
              <p:nvPr/>
            </p:nvGrpSpPr>
            <p:grpSpPr>
              <a:xfrm>
                <a:off x="8675207" y="1205086"/>
                <a:ext cx="158261" cy="1222360"/>
                <a:chOff x="8675207" y="1205086"/>
                <a:chExt cx="158261" cy="1222360"/>
              </a:xfrm>
              <a:grpFill/>
            </p:grpSpPr>
            <p:sp>
              <p:nvSpPr>
                <p:cNvPr id="429" name="Flowchart: Connector 428">
                  <a:extLst>
                    <a:ext uri="{FF2B5EF4-FFF2-40B4-BE49-F238E27FC236}">
                      <a16:creationId xmlns:a16="http://schemas.microsoft.com/office/drawing/2014/main" id="{51F036D6-EBE1-4A1B-B81F-A02B1828EBE7}"/>
                    </a:ext>
                  </a:extLst>
                </p:cNvPr>
                <p:cNvSpPr/>
                <p:nvPr/>
              </p:nvSpPr>
              <p:spPr>
                <a:xfrm>
                  <a:off x="8675207" y="1205086"/>
                  <a:ext cx="158261" cy="123092"/>
                </a:xfrm>
                <a:prstGeom prst="flowChartConnector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430" name="Straight Arrow Connector 429">
                  <a:extLst>
                    <a:ext uri="{FF2B5EF4-FFF2-40B4-BE49-F238E27FC236}">
                      <a16:creationId xmlns:a16="http://schemas.microsoft.com/office/drawing/2014/main" id="{8368DA90-329C-4FE1-947D-2FB35A938857}"/>
                    </a:ext>
                  </a:extLst>
                </p:cNvPr>
                <p:cNvCxnSpPr>
                  <a:cxnSpLocks/>
                  <a:stCxn id="429" idx="3"/>
                </p:cNvCxnSpPr>
                <p:nvPr/>
              </p:nvCxnSpPr>
              <p:spPr>
                <a:xfrm>
                  <a:off x="8698384" y="1310152"/>
                  <a:ext cx="1194" cy="1117294"/>
                </a:xfrm>
                <a:prstGeom prst="straightConnector1">
                  <a:avLst/>
                </a:prstGeom>
                <a:grpFill/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1" name="Straight Arrow Connector 430">
                  <a:extLst>
                    <a:ext uri="{FF2B5EF4-FFF2-40B4-BE49-F238E27FC236}">
                      <a16:creationId xmlns:a16="http://schemas.microsoft.com/office/drawing/2014/main" id="{A7A45815-A688-4C16-AFE9-B97BC92782CF}"/>
                    </a:ext>
                  </a:extLst>
                </p:cNvPr>
                <p:cNvCxnSpPr>
                  <a:cxnSpLocks/>
                  <a:endCxn id="429" idx="5"/>
                </p:cNvCxnSpPr>
                <p:nvPr/>
              </p:nvCxnSpPr>
              <p:spPr>
                <a:xfrm flipV="1">
                  <a:off x="8783904" y="1310152"/>
                  <a:ext cx="26387" cy="1072230"/>
                </a:xfrm>
                <a:prstGeom prst="straightConnector1">
                  <a:avLst/>
                </a:prstGeom>
                <a:grpFill/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5" name="Group 424">
                <a:extLst>
                  <a:ext uri="{FF2B5EF4-FFF2-40B4-BE49-F238E27FC236}">
                    <a16:creationId xmlns:a16="http://schemas.microsoft.com/office/drawing/2014/main" id="{57E42E86-098F-45EE-AB1D-643F4E1747FE}"/>
                  </a:ext>
                </a:extLst>
              </p:cNvPr>
              <p:cNvGrpSpPr/>
              <p:nvPr/>
            </p:nvGrpSpPr>
            <p:grpSpPr>
              <a:xfrm rot="10800000">
                <a:off x="8663488" y="4870171"/>
                <a:ext cx="158261" cy="1222360"/>
                <a:chOff x="8675207" y="1205086"/>
                <a:chExt cx="158261" cy="1222360"/>
              </a:xfrm>
              <a:grpFill/>
            </p:grpSpPr>
            <p:sp>
              <p:nvSpPr>
                <p:cNvPr id="426" name="Flowchart: Connector 425">
                  <a:extLst>
                    <a:ext uri="{FF2B5EF4-FFF2-40B4-BE49-F238E27FC236}">
                      <a16:creationId xmlns:a16="http://schemas.microsoft.com/office/drawing/2014/main" id="{682363BC-ED42-44E4-ABC3-F3D78EA0DC9D}"/>
                    </a:ext>
                  </a:extLst>
                </p:cNvPr>
                <p:cNvSpPr/>
                <p:nvPr/>
              </p:nvSpPr>
              <p:spPr>
                <a:xfrm>
                  <a:off x="8675207" y="1205086"/>
                  <a:ext cx="158261" cy="123092"/>
                </a:xfrm>
                <a:prstGeom prst="flowChartConnector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427" name="Straight Arrow Connector 426">
                  <a:extLst>
                    <a:ext uri="{FF2B5EF4-FFF2-40B4-BE49-F238E27FC236}">
                      <a16:creationId xmlns:a16="http://schemas.microsoft.com/office/drawing/2014/main" id="{EA2D2BBC-BC60-4E42-A11C-5986A8F75A44}"/>
                    </a:ext>
                  </a:extLst>
                </p:cNvPr>
                <p:cNvCxnSpPr>
                  <a:cxnSpLocks/>
                  <a:stCxn id="426" idx="3"/>
                </p:cNvCxnSpPr>
                <p:nvPr/>
              </p:nvCxnSpPr>
              <p:spPr>
                <a:xfrm>
                  <a:off x="8698384" y="1310152"/>
                  <a:ext cx="1194" cy="1117294"/>
                </a:xfrm>
                <a:prstGeom prst="straightConnector1">
                  <a:avLst/>
                </a:prstGeom>
                <a:grpFill/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8" name="Straight Arrow Connector 427">
                  <a:extLst>
                    <a:ext uri="{FF2B5EF4-FFF2-40B4-BE49-F238E27FC236}">
                      <a16:creationId xmlns:a16="http://schemas.microsoft.com/office/drawing/2014/main" id="{33A53E49-2A52-47CA-B70C-BC846ABB2AC4}"/>
                    </a:ext>
                  </a:extLst>
                </p:cNvPr>
                <p:cNvCxnSpPr>
                  <a:cxnSpLocks/>
                  <a:endCxn id="426" idx="5"/>
                </p:cNvCxnSpPr>
                <p:nvPr/>
              </p:nvCxnSpPr>
              <p:spPr>
                <a:xfrm flipV="1">
                  <a:off x="8783904" y="1310152"/>
                  <a:ext cx="26387" cy="1072230"/>
                </a:xfrm>
                <a:prstGeom prst="straightConnector1">
                  <a:avLst/>
                </a:prstGeom>
                <a:grpFill/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96" name="TextBox 395">
              <a:extLst>
                <a:ext uri="{FF2B5EF4-FFF2-40B4-BE49-F238E27FC236}">
                  <a16:creationId xmlns:a16="http://schemas.microsoft.com/office/drawing/2014/main" id="{64CF7866-750C-493F-ABCB-13AA1E1B8CF3}"/>
                </a:ext>
              </a:extLst>
            </p:cNvPr>
            <p:cNvSpPr txBox="1"/>
            <p:nvPr/>
          </p:nvSpPr>
          <p:spPr>
            <a:xfrm>
              <a:off x="3289087" y="4864786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(0 2)</a:t>
              </a:r>
            </a:p>
          </p:txBody>
        </p:sp>
        <p:sp>
          <p:nvSpPr>
            <p:cNvPr id="397" name="TextBox 396">
              <a:extLst>
                <a:ext uri="{FF2B5EF4-FFF2-40B4-BE49-F238E27FC236}">
                  <a16:creationId xmlns:a16="http://schemas.microsoft.com/office/drawing/2014/main" id="{1C078DDB-4735-4E3C-8A8D-AB6472ECE59D}"/>
                </a:ext>
              </a:extLst>
            </p:cNvPr>
            <p:cNvSpPr txBox="1"/>
            <p:nvPr/>
          </p:nvSpPr>
          <p:spPr>
            <a:xfrm>
              <a:off x="4349086" y="4852143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(2 2)</a:t>
              </a:r>
            </a:p>
          </p:txBody>
        </p:sp>
        <p:sp>
          <p:nvSpPr>
            <p:cNvPr id="398" name="TextBox 397">
              <a:extLst>
                <a:ext uri="{FF2B5EF4-FFF2-40B4-BE49-F238E27FC236}">
                  <a16:creationId xmlns:a16="http://schemas.microsoft.com/office/drawing/2014/main" id="{B40367C9-ABC9-45D7-BE1A-4D15FE61193B}"/>
                </a:ext>
              </a:extLst>
            </p:cNvPr>
            <p:cNvSpPr txBox="1"/>
            <p:nvPr/>
          </p:nvSpPr>
          <p:spPr>
            <a:xfrm>
              <a:off x="5202781" y="4882615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(4 2)</a:t>
              </a:r>
            </a:p>
          </p:txBody>
        </p:sp>
        <p:sp>
          <p:nvSpPr>
            <p:cNvPr id="399" name="TextBox 398">
              <a:extLst>
                <a:ext uri="{FF2B5EF4-FFF2-40B4-BE49-F238E27FC236}">
                  <a16:creationId xmlns:a16="http://schemas.microsoft.com/office/drawing/2014/main" id="{874CE3DB-77C4-4DA5-83B5-14679868D9D3}"/>
                </a:ext>
              </a:extLst>
            </p:cNvPr>
            <p:cNvSpPr txBox="1"/>
            <p:nvPr/>
          </p:nvSpPr>
          <p:spPr>
            <a:xfrm>
              <a:off x="5983244" y="4424424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(6 2)</a:t>
              </a:r>
            </a:p>
          </p:txBody>
        </p:sp>
        <p:sp>
          <p:nvSpPr>
            <p:cNvPr id="400" name="TextBox 399">
              <a:extLst>
                <a:ext uri="{FF2B5EF4-FFF2-40B4-BE49-F238E27FC236}">
                  <a16:creationId xmlns:a16="http://schemas.microsoft.com/office/drawing/2014/main" id="{7A49E549-5910-40B8-BF47-7E051B47E4B6}"/>
                </a:ext>
              </a:extLst>
            </p:cNvPr>
            <p:cNvSpPr txBox="1"/>
            <p:nvPr/>
          </p:nvSpPr>
          <p:spPr>
            <a:xfrm>
              <a:off x="6823096" y="4895591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(8 2)</a:t>
              </a:r>
            </a:p>
          </p:txBody>
        </p:sp>
        <p:sp>
          <p:nvSpPr>
            <p:cNvPr id="401" name="TextBox 400">
              <a:extLst>
                <a:ext uri="{FF2B5EF4-FFF2-40B4-BE49-F238E27FC236}">
                  <a16:creationId xmlns:a16="http://schemas.microsoft.com/office/drawing/2014/main" id="{20E28A1D-21D5-4F0A-BF11-0110EDE7E312}"/>
                </a:ext>
              </a:extLst>
            </p:cNvPr>
            <p:cNvSpPr txBox="1"/>
            <p:nvPr/>
          </p:nvSpPr>
          <p:spPr>
            <a:xfrm>
              <a:off x="7631510" y="4901584"/>
              <a:ext cx="6639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(10 2)</a:t>
              </a:r>
            </a:p>
          </p:txBody>
        </p:sp>
        <p:sp>
          <p:nvSpPr>
            <p:cNvPr id="402" name="TextBox 401">
              <a:extLst>
                <a:ext uri="{FF2B5EF4-FFF2-40B4-BE49-F238E27FC236}">
                  <a16:creationId xmlns:a16="http://schemas.microsoft.com/office/drawing/2014/main" id="{BEE11001-65AF-4C12-BD0C-DA4AF8E29508}"/>
                </a:ext>
              </a:extLst>
            </p:cNvPr>
            <p:cNvSpPr txBox="1"/>
            <p:nvPr/>
          </p:nvSpPr>
          <p:spPr>
            <a:xfrm>
              <a:off x="8695079" y="4873039"/>
              <a:ext cx="6639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(12 2)</a:t>
              </a:r>
            </a:p>
          </p:txBody>
        </p:sp>
        <p:sp>
          <p:nvSpPr>
            <p:cNvPr id="403" name="TextBox 402">
              <a:extLst>
                <a:ext uri="{FF2B5EF4-FFF2-40B4-BE49-F238E27FC236}">
                  <a16:creationId xmlns:a16="http://schemas.microsoft.com/office/drawing/2014/main" id="{6E8C79F3-3EF4-45BE-ADE8-05C2A778B132}"/>
                </a:ext>
              </a:extLst>
            </p:cNvPr>
            <p:cNvSpPr txBox="1"/>
            <p:nvPr/>
          </p:nvSpPr>
          <p:spPr>
            <a:xfrm>
              <a:off x="5984082" y="5919133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(6 0)</a:t>
              </a:r>
            </a:p>
          </p:txBody>
        </p:sp>
        <p:sp>
          <p:nvSpPr>
            <p:cNvPr id="404" name="TextBox 403">
              <a:extLst>
                <a:ext uri="{FF2B5EF4-FFF2-40B4-BE49-F238E27FC236}">
                  <a16:creationId xmlns:a16="http://schemas.microsoft.com/office/drawing/2014/main" id="{5A8BF0A3-4CE7-4086-AB30-8ED2F7B9E4D3}"/>
                </a:ext>
              </a:extLst>
            </p:cNvPr>
            <p:cNvSpPr txBox="1"/>
            <p:nvPr/>
          </p:nvSpPr>
          <p:spPr>
            <a:xfrm>
              <a:off x="4147367" y="3615403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(2 4)</a:t>
              </a:r>
            </a:p>
          </p:txBody>
        </p:sp>
        <p:sp>
          <p:nvSpPr>
            <p:cNvPr id="405" name="TextBox 404">
              <a:extLst>
                <a:ext uri="{FF2B5EF4-FFF2-40B4-BE49-F238E27FC236}">
                  <a16:creationId xmlns:a16="http://schemas.microsoft.com/office/drawing/2014/main" id="{A2175AAB-B1D7-414A-AA89-C2B5D4A4C895}"/>
                </a:ext>
              </a:extLst>
            </p:cNvPr>
            <p:cNvSpPr txBox="1"/>
            <p:nvPr/>
          </p:nvSpPr>
          <p:spPr>
            <a:xfrm>
              <a:off x="4916542" y="3319524"/>
              <a:ext cx="6190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(3 4)</a:t>
              </a:r>
            </a:p>
          </p:txBody>
        </p:sp>
        <p:sp>
          <p:nvSpPr>
            <p:cNvPr id="406" name="TextBox 405">
              <a:extLst>
                <a:ext uri="{FF2B5EF4-FFF2-40B4-BE49-F238E27FC236}">
                  <a16:creationId xmlns:a16="http://schemas.microsoft.com/office/drawing/2014/main" id="{509E4E75-35C3-4B74-B70D-D4C397D6E961}"/>
                </a:ext>
              </a:extLst>
            </p:cNvPr>
            <p:cNvSpPr txBox="1"/>
            <p:nvPr/>
          </p:nvSpPr>
          <p:spPr>
            <a:xfrm>
              <a:off x="5233283" y="3952708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(4 3)</a:t>
              </a:r>
            </a:p>
          </p:txBody>
        </p:sp>
        <p:sp>
          <p:nvSpPr>
            <p:cNvPr id="407" name="TextBox 406">
              <a:extLst>
                <a:ext uri="{FF2B5EF4-FFF2-40B4-BE49-F238E27FC236}">
                  <a16:creationId xmlns:a16="http://schemas.microsoft.com/office/drawing/2014/main" id="{5A587CB6-32D0-4A86-9A16-7020C3FD6D51}"/>
                </a:ext>
              </a:extLst>
            </p:cNvPr>
            <p:cNvSpPr txBox="1"/>
            <p:nvPr/>
          </p:nvSpPr>
          <p:spPr>
            <a:xfrm>
              <a:off x="6774422" y="3960751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(8 3)</a:t>
              </a:r>
            </a:p>
          </p:txBody>
        </p:sp>
        <p:sp>
          <p:nvSpPr>
            <p:cNvPr id="408" name="TextBox 407">
              <a:extLst>
                <a:ext uri="{FF2B5EF4-FFF2-40B4-BE49-F238E27FC236}">
                  <a16:creationId xmlns:a16="http://schemas.microsoft.com/office/drawing/2014/main" id="{20BD7FA7-3800-4929-929F-439449738313}"/>
                </a:ext>
              </a:extLst>
            </p:cNvPr>
            <p:cNvSpPr txBox="1"/>
            <p:nvPr/>
          </p:nvSpPr>
          <p:spPr>
            <a:xfrm>
              <a:off x="7296500" y="3556650"/>
              <a:ext cx="6639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(10 4)</a:t>
              </a:r>
            </a:p>
          </p:txBody>
        </p:sp>
        <p:sp>
          <p:nvSpPr>
            <p:cNvPr id="409" name="TextBox 408">
              <a:extLst>
                <a:ext uri="{FF2B5EF4-FFF2-40B4-BE49-F238E27FC236}">
                  <a16:creationId xmlns:a16="http://schemas.microsoft.com/office/drawing/2014/main" id="{720315BE-E3D0-4A56-B60D-FCF8B0976913}"/>
                </a:ext>
              </a:extLst>
            </p:cNvPr>
            <p:cNvSpPr txBox="1"/>
            <p:nvPr/>
          </p:nvSpPr>
          <p:spPr>
            <a:xfrm>
              <a:off x="8350401" y="3404889"/>
              <a:ext cx="6639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(11 4)</a:t>
              </a:r>
            </a:p>
          </p:txBody>
        </p:sp>
        <p:sp>
          <p:nvSpPr>
            <p:cNvPr id="410" name="TextBox 409">
              <a:extLst>
                <a:ext uri="{FF2B5EF4-FFF2-40B4-BE49-F238E27FC236}">
                  <a16:creationId xmlns:a16="http://schemas.microsoft.com/office/drawing/2014/main" id="{99C5E182-FD6D-4082-AFE1-3DD8B2B1F623}"/>
                </a:ext>
              </a:extLst>
            </p:cNvPr>
            <p:cNvSpPr txBox="1"/>
            <p:nvPr/>
          </p:nvSpPr>
          <p:spPr>
            <a:xfrm>
              <a:off x="3323416" y="2322158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(0 6)</a:t>
              </a:r>
            </a:p>
          </p:txBody>
        </p:sp>
        <p:sp>
          <p:nvSpPr>
            <p:cNvPr id="411" name="TextBox 410">
              <a:extLst>
                <a:ext uri="{FF2B5EF4-FFF2-40B4-BE49-F238E27FC236}">
                  <a16:creationId xmlns:a16="http://schemas.microsoft.com/office/drawing/2014/main" id="{E08E3062-B9F7-48F6-83FE-5C2ABB785540}"/>
                </a:ext>
              </a:extLst>
            </p:cNvPr>
            <p:cNvSpPr txBox="1"/>
            <p:nvPr/>
          </p:nvSpPr>
          <p:spPr>
            <a:xfrm>
              <a:off x="4408407" y="2332526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(2 6)</a:t>
              </a:r>
            </a:p>
          </p:txBody>
        </p:sp>
        <p:sp>
          <p:nvSpPr>
            <p:cNvPr id="412" name="TextBox 411">
              <a:extLst>
                <a:ext uri="{FF2B5EF4-FFF2-40B4-BE49-F238E27FC236}">
                  <a16:creationId xmlns:a16="http://schemas.microsoft.com/office/drawing/2014/main" id="{1FF03D50-F2DF-496E-887A-3B8AD2C136FC}"/>
                </a:ext>
              </a:extLst>
            </p:cNvPr>
            <p:cNvSpPr txBox="1"/>
            <p:nvPr/>
          </p:nvSpPr>
          <p:spPr>
            <a:xfrm>
              <a:off x="5227981" y="2778190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(4 6)</a:t>
              </a:r>
            </a:p>
          </p:txBody>
        </p:sp>
        <p:sp>
          <p:nvSpPr>
            <p:cNvPr id="413" name="TextBox 412">
              <a:extLst>
                <a:ext uri="{FF2B5EF4-FFF2-40B4-BE49-F238E27FC236}">
                  <a16:creationId xmlns:a16="http://schemas.microsoft.com/office/drawing/2014/main" id="{B719DC99-3718-4A59-AF9D-0C81453C2E93}"/>
                </a:ext>
              </a:extLst>
            </p:cNvPr>
            <p:cNvSpPr txBox="1"/>
            <p:nvPr/>
          </p:nvSpPr>
          <p:spPr>
            <a:xfrm>
              <a:off x="5227981" y="1870094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(4 7)</a:t>
              </a:r>
            </a:p>
          </p:txBody>
        </p:sp>
        <p:sp>
          <p:nvSpPr>
            <p:cNvPr id="414" name="TextBox 413">
              <a:extLst>
                <a:ext uri="{FF2B5EF4-FFF2-40B4-BE49-F238E27FC236}">
                  <a16:creationId xmlns:a16="http://schemas.microsoft.com/office/drawing/2014/main" id="{149C70FE-330C-48AE-B13F-ECF26058CDC7}"/>
                </a:ext>
              </a:extLst>
            </p:cNvPr>
            <p:cNvSpPr txBox="1"/>
            <p:nvPr/>
          </p:nvSpPr>
          <p:spPr>
            <a:xfrm>
              <a:off x="6014051" y="2777374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(6 6)</a:t>
              </a:r>
            </a:p>
          </p:txBody>
        </p:sp>
        <p:sp>
          <p:nvSpPr>
            <p:cNvPr id="415" name="TextBox 414">
              <a:extLst>
                <a:ext uri="{FF2B5EF4-FFF2-40B4-BE49-F238E27FC236}">
                  <a16:creationId xmlns:a16="http://schemas.microsoft.com/office/drawing/2014/main" id="{0ABDC2CD-C50D-49E4-957A-51F6D92BFB5F}"/>
                </a:ext>
              </a:extLst>
            </p:cNvPr>
            <p:cNvSpPr txBox="1"/>
            <p:nvPr/>
          </p:nvSpPr>
          <p:spPr>
            <a:xfrm>
              <a:off x="6844913" y="2737932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(8 6)</a:t>
              </a:r>
            </a:p>
          </p:txBody>
        </p:sp>
        <p:sp>
          <p:nvSpPr>
            <p:cNvPr id="416" name="TextBox 415">
              <a:extLst>
                <a:ext uri="{FF2B5EF4-FFF2-40B4-BE49-F238E27FC236}">
                  <a16:creationId xmlns:a16="http://schemas.microsoft.com/office/drawing/2014/main" id="{EA50A60B-2EFC-4150-B57F-47954DE58D2D}"/>
                </a:ext>
              </a:extLst>
            </p:cNvPr>
            <p:cNvSpPr txBox="1"/>
            <p:nvPr/>
          </p:nvSpPr>
          <p:spPr>
            <a:xfrm>
              <a:off x="6865037" y="1864933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(8 7)</a:t>
              </a:r>
            </a:p>
          </p:txBody>
        </p:sp>
        <p:sp>
          <p:nvSpPr>
            <p:cNvPr id="417" name="TextBox 416">
              <a:extLst>
                <a:ext uri="{FF2B5EF4-FFF2-40B4-BE49-F238E27FC236}">
                  <a16:creationId xmlns:a16="http://schemas.microsoft.com/office/drawing/2014/main" id="{82267149-208F-4645-A02F-C5C7B557345A}"/>
                </a:ext>
              </a:extLst>
            </p:cNvPr>
            <p:cNvSpPr txBox="1"/>
            <p:nvPr/>
          </p:nvSpPr>
          <p:spPr>
            <a:xfrm>
              <a:off x="7677461" y="2263726"/>
              <a:ext cx="6639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(10 6)</a:t>
              </a:r>
            </a:p>
          </p:txBody>
        </p:sp>
        <p:sp>
          <p:nvSpPr>
            <p:cNvPr id="418" name="TextBox 417">
              <a:extLst>
                <a:ext uri="{FF2B5EF4-FFF2-40B4-BE49-F238E27FC236}">
                  <a16:creationId xmlns:a16="http://schemas.microsoft.com/office/drawing/2014/main" id="{BD9BA806-642A-4EED-A768-BB8242ABA281}"/>
                </a:ext>
              </a:extLst>
            </p:cNvPr>
            <p:cNvSpPr txBox="1"/>
            <p:nvPr/>
          </p:nvSpPr>
          <p:spPr>
            <a:xfrm>
              <a:off x="8741030" y="2289547"/>
              <a:ext cx="6639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(12 6)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9613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54C60-BF65-4B1D-981F-D901A9D2B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Packets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531DFB-A7DC-4F33-962A-7D76E19D91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35369" y="1477108"/>
            <a:ext cx="4757753" cy="4756782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A packet is modelled as a list that contains</a:t>
            </a:r>
          </a:p>
          <a:p>
            <a:pPr lvl="1"/>
            <a:r>
              <a:rPr lang="en-US" sz="1800" dirty="0"/>
              <a:t>A turn signal, which is the next direction the  packet should take</a:t>
            </a:r>
          </a:p>
          <a:p>
            <a:pPr lvl="1"/>
            <a:r>
              <a:rPr lang="en-US" sz="1800" dirty="0"/>
              <a:t>An address of final destination of the packet</a:t>
            </a:r>
          </a:p>
          <a:p>
            <a:pPr lvl="1"/>
            <a:r>
              <a:rPr lang="en-US" sz="1800" dirty="0"/>
              <a:t>An address of the origin of the packet</a:t>
            </a:r>
          </a:p>
          <a:p>
            <a:pPr lvl="1"/>
            <a:r>
              <a:rPr lang="en-US" sz="1800" dirty="0"/>
              <a:t>The information to be passed along</a:t>
            </a:r>
            <a:endParaRPr lang="en-US" sz="2000" dirty="0"/>
          </a:p>
          <a:p>
            <a:r>
              <a:rPr lang="en-US" sz="2000" dirty="0"/>
              <a:t>The packets are stored on the links. </a:t>
            </a:r>
          </a:p>
          <a:p>
            <a:r>
              <a:rPr lang="en-US" sz="2000" dirty="0"/>
              <a:t>A link can either be full or empty.</a:t>
            </a:r>
          </a:p>
          <a:p>
            <a:r>
              <a:rPr lang="en-US" sz="2000" dirty="0"/>
              <a:t>A linkmap shows the current state of all the links in the network at a given time.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E24B9F-367A-4365-827A-E4D2A3D6BD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0747" y="1632439"/>
            <a:ext cx="4313864" cy="432841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</a:rPr>
              <a:t>Pkt1  - ‘(E     (8 7)    (0 2)     data)</a:t>
            </a:r>
          </a:p>
          <a:p>
            <a:pPr marL="0" indent="0" algn="just">
              <a:buNone/>
            </a:pPr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</a:rPr>
              <a:t>E – </a:t>
            </a:r>
            <a:r>
              <a:rPr lang="en-US" dirty="0">
                <a:ea typeface="Cambria Math" panose="02040503050406030204" pitchFamily="18" charset="0"/>
              </a:rPr>
              <a:t>turn_signal</a:t>
            </a:r>
            <a:endParaRPr lang="en-US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just">
              <a:buNone/>
            </a:pPr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</a:rPr>
              <a:t>(8 7) – </a:t>
            </a:r>
            <a:r>
              <a:rPr lang="en-US" dirty="0">
                <a:ea typeface="Cambria Math" panose="02040503050406030204" pitchFamily="18" charset="0"/>
              </a:rPr>
              <a:t>coordinates of the final destination</a:t>
            </a:r>
            <a:endParaRPr lang="en-US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just">
              <a:buNone/>
            </a:pPr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</a:rPr>
              <a:t>(0  2) – </a:t>
            </a:r>
            <a:r>
              <a:rPr lang="en-US" dirty="0">
                <a:ea typeface="Cambria Math" panose="02040503050406030204" pitchFamily="18" charset="0"/>
              </a:rPr>
              <a:t>coordinates of the origin of the packet</a:t>
            </a:r>
            <a:endParaRPr lang="en-US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just">
              <a:buNone/>
            </a:pPr>
            <a:endParaRPr lang="en-US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(defconst *linkmap*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'((S02 (E (12 2) (0 2) data))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   (S20)   (S24)   (S42)   (S46)   (S64)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   (S68)   (S86)    (S810)    (S108)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   (S1012)    (S1220)       (T20)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   (T02)     (T32)    (T23)     (T38)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   (T83 (W (3 4) (8 3) data)) 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A0F838-D851-4B83-8968-FF07369CE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E240-31DF-4608-8410-E6FF052E078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89021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3793</TotalTime>
  <Words>2943</Words>
  <Application>Microsoft Office PowerPoint</Application>
  <PresentationFormat>Widescreen</PresentationFormat>
  <Paragraphs>568</Paragraphs>
  <Slides>24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Cambria Math</vt:lpstr>
      <vt:lpstr>Century Gothic</vt:lpstr>
      <vt:lpstr>Wingdings 3</vt:lpstr>
      <vt:lpstr>Wisp</vt:lpstr>
      <vt:lpstr>Modeling HexNet in ACL2</vt:lpstr>
      <vt:lpstr>OUTLINE</vt:lpstr>
      <vt:lpstr>HexNet</vt:lpstr>
      <vt:lpstr>HexNet</vt:lpstr>
      <vt:lpstr>Features of the network</vt:lpstr>
      <vt:lpstr>Features of the network</vt:lpstr>
      <vt:lpstr>Implementation of HexNet in ACL2</vt:lpstr>
      <vt:lpstr>Implementation of HexNet in ACL2</vt:lpstr>
      <vt:lpstr>Packets</vt:lpstr>
      <vt:lpstr>Arbitration in the Model</vt:lpstr>
      <vt:lpstr>Arbitration in the Model</vt:lpstr>
      <vt:lpstr>Arbitration in the Model</vt:lpstr>
      <vt:lpstr>Packet Routing</vt:lpstr>
      <vt:lpstr>Routing Packet Traffic</vt:lpstr>
      <vt:lpstr>Example</vt:lpstr>
      <vt:lpstr>Example</vt:lpstr>
      <vt:lpstr>Example</vt:lpstr>
      <vt:lpstr>Example</vt:lpstr>
      <vt:lpstr>Example</vt:lpstr>
      <vt:lpstr>Example</vt:lpstr>
      <vt:lpstr>Example</vt:lpstr>
      <vt:lpstr>Proof Properties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Modeling HexNet in ACL2</dc:title>
  <dc:creator>ebelechukwu esimai</dc:creator>
  <cp:lastModifiedBy>ebelechukwu esimai</cp:lastModifiedBy>
  <cp:revision>79</cp:revision>
  <dcterms:created xsi:type="dcterms:W3CDTF">2017-11-14T19:10:39Z</dcterms:created>
  <dcterms:modified xsi:type="dcterms:W3CDTF">2017-11-17T23:50:09Z</dcterms:modified>
</cp:coreProperties>
</file>