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7" r:id="rId3"/>
    <p:sldId id="279" r:id="rId4"/>
    <p:sldId id="280" r:id="rId5"/>
    <p:sldId id="281" r:id="rId6"/>
    <p:sldId id="282" r:id="rId7"/>
    <p:sldId id="265" r:id="rId8"/>
    <p:sldId id="306" r:id="rId9"/>
    <p:sldId id="294" r:id="rId10"/>
    <p:sldId id="266" r:id="rId11"/>
    <p:sldId id="267" r:id="rId12"/>
    <p:sldId id="268" r:id="rId13"/>
    <p:sldId id="269" r:id="rId14"/>
    <p:sldId id="284" r:id="rId15"/>
    <p:sldId id="287" r:id="rId16"/>
    <p:sldId id="293" r:id="rId17"/>
    <p:sldId id="285" r:id="rId18"/>
    <p:sldId id="298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4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B7845-8DDF-414B-9ED1-43D4A8FBBD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8D3024-2961-4BAE-892A-8E2D045F48DD}">
      <dgm:prSet/>
      <dgm:spPr/>
      <dgm:t>
        <a:bodyPr/>
        <a:lstStyle/>
        <a:p>
          <a:r>
            <a:rPr lang="en-US" dirty="0"/>
            <a:t>1. Unify Rotational Abstraction and Superposition Abstraction</a:t>
          </a:r>
        </a:p>
      </dgm:t>
    </dgm:pt>
    <dgm:pt modelId="{152829C6-AD21-4D42-BFCD-8199FEAFA01D}" type="parTrans" cxnId="{41F2C4C6-6047-4DBB-B762-C48194B50C7C}">
      <dgm:prSet/>
      <dgm:spPr/>
      <dgm:t>
        <a:bodyPr/>
        <a:lstStyle/>
        <a:p>
          <a:endParaRPr lang="en-US"/>
        </a:p>
      </dgm:t>
    </dgm:pt>
    <dgm:pt modelId="{4BA68C0A-DF0A-48CD-80F0-0E4E4EDEDCC5}" type="sibTrans" cxnId="{41F2C4C6-6047-4DBB-B762-C48194B50C7C}">
      <dgm:prSet/>
      <dgm:spPr/>
      <dgm:t>
        <a:bodyPr/>
        <a:lstStyle/>
        <a:p>
          <a:endParaRPr lang="en-US"/>
        </a:p>
      </dgm:t>
    </dgm:pt>
    <dgm:pt modelId="{FF77FD46-1BD7-4FA8-9E6D-E80D1AA56744}">
      <dgm:prSet/>
      <dgm:spPr/>
      <dgm:t>
        <a:bodyPr/>
        <a:lstStyle/>
        <a:p>
          <a:r>
            <a:rPr lang="en-US" dirty="0"/>
            <a:t>2. Analyze commonly used circuits for other abstractions.</a:t>
          </a:r>
        </a:p>
      </dgm:t>
    </dgm:pt>
    <dgm:pt modelId="{BE65CCC6-F930-4BCE-8103-B96C3A9CD985}" type="parTrans" cxnId="{A6612A23-4926-4DB3-A1CD-73D0ACF09803}">
      <dgm:prSet/>
      <dgm:spPr/>
      <dgm:t>
        <a:bodyPr/>
        <a:lstStyle/>
        <a:p>
          <a:endParaRPr lang="en-US"/>
        </a:p>
      </dgm:t>
    </dgm:pt>
    <dgm:pt modelId="{C2DD45BB-E592-492E-833A-8B8625448294}" type="sibTrans" cxnId="{A6612A23-4926-4DB3-A1CD-73D0ACF09803}">
      <dgm:prSet/>
      <dgm:spPr/>
      <dgm:t>
        <a:bodyPr/>
        <a:lstStyle/>
        <a:p>
          <a:endParaRPr lang="en-US"/>
        </a:p>
      </dgm:t>
    </dgm:pt>
    <dgm:pt modelId="{34BB4F54-CC6F-4BE4-B09B-7AAB3C35D9C0}">
      <dgm:prSet/>
      <dgm:spPr/>
      <dgm:t>
        <a:bodyPr/>
        <a:lstStyle/>
        <a:p>
          <a:r>
            <a:rPr lang="en-US" dirty="0"/>
            <a:t>3. Develop Verified Generators in ACL2</a:t>
          </a:r>
        </a:p>
      </dgm:t>
    </dgm:pt>
    <dgm:pt modelId="{F9C809BF-4B2F-4D8F-9C1D-18004DC69203}" type="parTrans" cxnId="{69AEE4E6-099C-48EE-BC11-1C6D3CF8DB77}">
      <dgm:prSet/>
      <dgm:spPr/>
      <dgm:t>
        <a:bodyPr/>
        <a:lstStyle/>
        <a:p>
          <a:endParaRPr lang="en-US"/>
        </a:p>
      </dgm:t>
    </dgm:pt>
    <dgm:pt modelId="{939C3B3C-6B39-4422-8453-43F9FF73F890}" type="sibTrans" cxnId="{69AEE4E6-099C-48EE-BC11-1C6D3CF8DB77}">
      <dgm:prSet/>
      <dgm:spPr/>
      <dgm:t>
        <a:bodyPr/>
        <a:lstStyle/>
        <a:p>
          <a:endParaRPr lang="en-US"/>
        </a:p>
      </dgm:t>
    </dgm:pt>
    <dgm:pt modelId="{61C22B8C-B50F-5F4B-8484-44DCFC30E6F6}" type="pres">
      <dgm:prSet presAssocID="{58EB7845-8DDF-414B-9ED1-43D4A8FBBDA2}" presName="linear" presStyleCnt="0">
        <dgm:presLayoutVars>
          <dgm:animLvl val="lvl"/>
          <dgm:resizeHandles val="exact"/>
        </dgm:presLayoutVars>
      </dgm:prSet>
      <dgm:spPr/>
    </dgm:pt>
    <dgm:pt modelId="{7042B7FA-49F7-A74D-8454-590BFA09902B}" type="pres">
      <dgm:prSet presAssocID="{048D3024-2961-4BAE-892A-8E2D045F48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D8B598-E95A-7B42-8079-0EB30C86044D}" type="pres">
      <dgm:prSet presAssocID="{4BA68C0A-DF0A-48CD-80F0-0E4E4EDEDCC5}" presName="spacer" presStyleCnt="0"/>
      <dgm:spPr/>
    </dgm:pt>
    <dgm:pt modelId="{5CAB87D3-3B29-A546-A74B-5E9CB0933C63}" type="pres">
      <dgm:prSet presAssocID="{FF77FD46-1BD7-4FA8-9E6D-E80D1AA567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B5A0C9-E781-064F-B79E-3A2A5C2D15FA}" type="pres">
      <dgm:prSet presAssocID="{C2DD45BB-E592-492E-833A-8B8625448294}" presName="spacer" presStyleCnt="0"/>
      <dgm:spPr/>
    </dgm:pt>
    <dgm:pt modelId="{68514C3F-C89B-F04E-844A-8582C8CAE4BB}" type="pres">
      <dgm:prSet presAssocID="{34BB4F54-CC6F-4BE4-B09B-7AAB3C35D9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612A23-4926-4DB3-A1CD-73D0ACF09803}" srcId="{58EB7845-8DDF-414B-9ED1-43D4A8FBBDA2}" destId="{FF77FD46-1BD7-4FA8-9E6D-E80D1AA56744}" srcOrd="1" destOrd="0" parTransId="{BE65CCC6-F930-4BCE-8103-B96C3A9CD985}" sibTransId="{C2DD45BB-E592-492E-833A-8B8625448294}"/>
    <dgm:cxn modelId="{C6F60336-1105-9548-BB72-C4FABF8E1362}" type="presOf" srcId="{34BB4F54-CC6F-4BE4-B09B-7AAB3C35D9C0}" destId="{68514C3F-C89B-F04E-844A-8582C8CAE4BB}" srcOrd="0" destOrd="0" presId="urn:microsoft.com/office/officeart/2005/8/layout/vList2"/>
    <dgm:cxn modelId="{F3D2D2BB-B86B-7046-8937-FE317DA7803F}" type="presOf" srcId="{FF77FD46-1BD7-4FA8-9E6D-E80D1AA56744}" destId="{5CAB87D3-3B29-A546-A74B-5E9CB0933C63}" srcOrd="0" destOrd="0" presId="urn:microsoft.com/office/officeart/2005/8/layout/vList2"/>
    <dgm:cxn modelId="{C6AFC9BD-972F-1447-BCE2-289A9A1E2381}" type="presOf" srcId="{58EB7845-8DDF-414B-9ED1-43D4A8FBBDA2}" destId="{61C22B8C-B50F-5F4B-8484-44DCFC30E6F6}" srcOrd="0" destOrd="0" presId="urn:microsoft.com/office/officeart/2005/8/layout/vList2"/>
    <dgm:cxn modelId="{41F2C4C6-6047-4DBB-B762-C48194B50C7C}" srcId="{58EB7845-8DDF-414B-9ED1-43D4A8FBBDA2}" destId="{048D3024-2961-4BAE-892A-8E2D045F48DD}" srcOrd="0" destOrd="0" parTransId="{152829C6-AD21-4D42-BFCD-8199FEAFA01D}" sibTransId="{4BA68C0A-DF0A-48CD-80F0-0E4E4EDEDCC5}"/>
    <dgm:cxn modelId="{834B6DD9-8303-D443-BBC2-E08E9A939A6E}" type="presOf" srcId="{048D3024-2961-4BAE-892A-8E2D045F48DD}" destId="{7042B7FA-49F7-A74D-8454-590BFA09902B}" srcOrd="0" destOrd="0" presId="urn:microsoft.com/office/officeart/2005/8/layout/vList2"/>
    <dgm:cxn modelId="{69AEE4E6-099C-48EE-BC11-1C6D3CF8DB77}" srcId="{58EB7845-8DDF-414B-9ED1-43D4A8FBBDA2}" destId="{34BB4F54-CC6F-4BE4-B09B-7AAB3C35D9C0}" srcOrd="2" destOrd="0" parTransId="{F9C809BF-4B2F-4D8F-9C1D-18004DC69203}" sibTransId="{939C3B3C-6B39-4422-8453-43F9FF73F890}"/>
    <dgm:cxn modelId="{B613A47F-0114-4943-800C-160F8CE20EDE}" type="presParOf" srcId="{61C22B8C-B50F-5F4B-8484-44DCFC30E6F6}" destId="{7042B7FA-49F7-A74D-8454-590BFA09902B}" srcOrd="0" destOrd="0" presId="urn:microsoft.com/office/officeart/2005/8/layout/vList2"/>
    <dgm:cxn modelId="{0EF34DCE-C8D2-3B44-8ED6-0EDFF7C55532}" type="presParOf" srcId="{61C22B8C-B50F-5F4B-8484-44DCFC30E6F6}" destId="{B5D8B598-E95A-7B42-8079-0EB30C86044D}" srcOrd="1" destOrd="0" presId="urn:microsoft.com/office/officeart/2005/8/layout/vList2"/>
    <dgm:cxn modelId="{7C36FC56-3667-A746-B606-CE27C77E7A3C}" type="presParOf" srcId="{61C22B8C-B50F-5F4B-8484-44DCFC30E6F6}" destId="{5CAB87D3-3B29-A546-A74B-5E9CB0933C63}" srcOrd="2" destOrd="0" presId="urn:microsoft.com/office/officeart/2005/8/layout/vList2"/>
    <dgm:cxn modelId="{14539A3B-E57E-0040-8906-15B80674A22E}" type="presParOf" srcId="{61C22B8C-B50F-5F4B-8484-44DCFC30E6F6}" destId="{50B5A0C9-E781-064F-B79E-3A2A5C2D15FA}" srcOrd="3" destOrd="0" presId="urn:microsoft.com/office/officeart/2005/8/layout/vList2"/>
    <dgm:cxn modelId="{EC041BB8-4525-4743-8287-76D11002201F}" type="presParOf" srcId="{61C22B8C-B50F-5F4B-8484-44DCFC30E6F6}" destId="{68514C3F-C89B-F04E-844A-8582C8CAE4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2B7FA-49F7-A74D-8454-590BFA09902B}">
      <dsp:nvSpPr>
        <dsp:cNvPr id="0" name=""/>
        <dsp:cNvSpPr/>
      </dsp:nvSpPr>
      <dsp:spPr>
        <a:xfrm>
          <a:off x="0" y="542873"/>
          <a:ext cx="6245265" cy="1432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1. Unify Rotational Abstraction and Superposition Abstraction</a:t>
          </a:r>
        </a:p>
      </dsp:txBody>
      <dsp:txXfrm>
        <a:off x="69908" y="612781"/>
        <a:ext cx="6105449" cy="1292264"/>
      </dsp:txXfrm>
    </dsp:sp>
    <dsp:sp modelId="{5CAB87D3-3B29-A546-A74B-5E9CB0933C63}">
      <dsp:nvSpPr>
        <dsp:cNvPr id="0" name=""/>
        <dsp:cNvSpPr/>
      </dsp:nvSpPr>
      <dsp:spPr>
        <a:xfrm>
          <a:off x="0" y="2078633"/>
          <a:ext cx="6245265" cy="14320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2. Analyze commonly used circuits for other abstractions.</a:t>
          </a:r>
        </a:p>
      </dsp:txBody>
      <dsp:txXfrm>
        <a:off x="69908" y="2148541"/>
        <a:ext cx="6105449" cy="1292264"/>
      </dsp:txXfrm>
    </dsp:sp>
    <dsp:sp modelId="{68514C3F-C89B-F04E-844A-8582C8CAE4BB}">
      <dsp:nvSpPr>
        <dsp:cNvPr id="0" name=""/>
        <dsp:cNvSpPr/>
      </dsp:nvSpPr>
      <dsp:spPr>
        <a:xfrm>
          <a:off x="0" y="3614393"/>
          <a:ext cx="6245265" cy="14320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3. Develop Verified Generators in ACL2</a:t>
          </a:r>
        </a:p>
      </dsp:txBody>
      <dsp:txXfrm>
        <a:off x="69908" y="3684301"/>
        <a:ext cx="6105449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876D-3223-4A0C-B913-99BBE120E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3CED-B3CB-485A-9CA9-572746914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C9E2A-C270-4D00-9168-4FD3DF5B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7A16D-1FA7-4102-8ECF-2291CCD2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78F9E-79D3-4D74-B764-FE8FC086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E70E-40C6-47BB-8223-C0F542DD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05EBF-FD0A-4C1E-A799-DF0E81A81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E380E-7447-4979-953B-F3B455E6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CBEF9-CFA7-4BF0-9259-F61479DF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AE609-69F6-4823-B5F4-7BD3E163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ACBB8-9BC3-47C3-AFB8-BFD11D8E8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FBBDF-3096-4772-9479-8D03CD850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54E1-CCA1-4774-92A8-95FE7D86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BE064-3747-4858-97B6-BB17333E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80DC1-8A47-47DD-B71D-84A44AC7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6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976A-D418-4A22-96C8-B27C6946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579EC-E56E-427D-89BF-669BD4BF7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48B10-24FD-4264-9D98-4E115C13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357B9-F126-44BE-B072-7EBBA7F8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757B-FB5B-48FF-B735-1516F438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36DB-39D9-4CB0-834E-319F27BF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D5A21-87F0-40AD-A97D-7C5891543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01225-ECC2-4F75-8250-4850BF84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C1448-85B4-47B5-8B62-F7F91A85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64D17-B98D-4F9E-B43A-78724316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7EE4-9BB6-4C51-BDB2-6E8864F5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1B6F-E9CE-4AE6-82F5-CD2C11229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1E33A-B149-4AD9-B1E8-7FCD7DF54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A3564-088B-4030-A9D3-C7B895DE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0BCB3-5009-4E95-A8AF-D20A123B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7EE3B-7452-4D5F-AD99-B6BE3F82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4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A1F9-42CC-4BBD-840C-EFB0B8F3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F1BD4-CFC2-4AA7-BD4C-A17A142EC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187D8-EB54-481E-8691-35E3E3CCC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FAE87-3D7A-4A0E-BA36-5167C4C16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7A98B-6E9D-41D7-8BAD-854AB276C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23759-E40B-43D0-97BD-1F124872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0ED1D-66CA-4E87-9C96-4254D677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BB8B1-AE03-4616-ABC6-3D6D0486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BEBF-5D66-4AB6-B39A-7E7E723E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840F5-429F-49B4-9379-36A3319F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0EEDA-2835-4695-B613-0D117BA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D8AF5-752E-4BAD-B03B-A0A679FB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3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11383-C12D-4B98-AC5A-53AE36BC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668D3-EF85-461E-B8C5-1FF85DC4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17B6E-B5EF-4101-BC7C-C877911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0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B33B-42FD-4941-8246-34759DA7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FD30-A42B-4E9C-A9EB-62799BC28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F82FC-04CF-4AF0-8399-80EE42C34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D458-F442-4BC0-8669-18BC0622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70264-CF87-40B8-856D-82FCEBD5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D39FE-6F70-4A38-AD3F-5D8C8F39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557EE-3C50-43A0-B219-080CE578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05617-F392-4898-BE47-A5F635E32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1FA1E-4C9A-41A8-890F-A56E633C5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08938-8067-477F-AEA1-CA9F84A4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1228B-7DDC-467C-ADF4-7224DBD8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7E0C7-21F3-46F2-8051-B4AEF84D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F5E816-F895-4C60-8E25-176CB430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FE2B9-E0F6-4621-AEF3-F2098575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F78F7-D3B7-48D3-A264-315D039C9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16941-8F42-4908-8103-45C79B9C4D7D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ECE14-9F9A-4486-88F3-E6B1F826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9F63D-FFCF-4DCB-819A-37929057F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AD9E-77C2-436D-923F-1DB5389D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0.png"/><Relationship Id="rId12" Type="http://schemas.openxmlformats.org/officeDocument/2006/relationships/image" Target="../media/image2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30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0.png"/><Relationship Id="rId12" Type="http://schemas.openxmlformats.org/officeDocument/2006/relationships/image" Target="../media/image2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3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18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DD5C-3DDE-E9DE-33D2-5BD4F36E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94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Verifying Quantum Fourier Transform Using Bit-Vector Abstractions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FF6-E79C-DF72-9CF7-01539FF2E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60711"/>
            <a:ext cx="10515600" cy="161625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B0F0">
                    <a:alpha val="80000"/>
                  </a:srgbClr>
                </a:solidFill>
              </a:rPr>
              <a:t>Sudarshan Srinivasan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Department of Electrical and Computer Engineering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North Dakota State University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6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F52C1-9F0E-4CAE-AC7B-7AAF10917A4E}"/>
              </a:ext>
            </a:extLst>
          </p:cNvPr>
          <p:cNvSpPr/>
          <p:nvPr/>
        </p:nvSpPr>
        <p:spPr>
          <a:xfrm>
            <a:off x="2077265" y="4357508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B579-441F-42A3-A4AB-08D947230097}"/>
              </a:ext>
            </a:extLst>
          </p:cNvPr>
          <p:cNvSpPr/>
          <p:nvPr/>
        </p:nvSpPr>
        <p:spPr>
          <a:xfrm>
            <a:off x="3427625" y="4357508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FE4F18-5A11-4740-81D8-AC0F37F2F844}"/>
              </a:ext>
            </a:extLst>
          </p:cNvPr>
          <p:cNvCxnSpPr>
            <a:cxnSpLocks/>
          </p:cNvCxnSpPr>
          <p:nvPr/>
        </p:nvCxnSpPr>
        <p:spPr>
          <a:xfrm>
            <a:off x="1619577" y="4620709"/>
            <a:ext cx="4749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D6C28-B72F-47CD-981D-C9D6D1AFC20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634919" y="4620702"/>
            <a:ext cx="792706" cy="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D1312-1909-4CB7-B73E-E230AF9C7C8E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 flipV="1">
            <a:off x="3985281" y="4615267"/>
            <a:ext cx="1331709" cy="5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DA6E35-3410-4FDA-917B-0CC94CB00387}"/>
              </a:ext>
            </a:extLst>
          </p:cNvPr>
          <p:cNvCxnSpPr>
            <a:cxnSpLocks/>
          </p:cNvCxnSpPr>
          <p:nvPr/>
        </p:nvCxnSpPr>
        <p:spPr>
          <a:xfrm>
            <a:off x="5877250" y="4615267"/>
            <a:ext cx="2268509" cy="12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04D06F-B1B3-4876-93E7-9B2E01042B89}"/>
              </a:ext>
            </a:extLst>
          </p:cNvPr>
          <p:cNvCxnSpPr>
            <a:cxnSpLocks/>
          </p:cNvCxnSpPr>
          <p:nvPr/>
        </p:nvCxnSpPr>
        <p:spPr>
          <a:xfrm>
            <a:off x="1623701" y="5404870"/>
            <a:ext cx="2861834" cy="4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1E8B75-66D9-4A67-A833-E7D9214FD17C}"/>
              </a:ext>
            </a:extLst>
          </p:cNvPr>
          <p:cNvCxnSpPr>
            <a:cxnSpLocks/>
          </p:cNvCxnSpPr>
          <p:nvPr/>
        </p:nvCxnSpPr>
        <p:spPr>
          <a:xfrm>
            <a:off x="6763452" y="5404870"/>
            <a:ext cx="13806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6087CA-938C-4EFD-8F36-B29A8F0752E6}"/>
              </a:ext>
            </a:extLst>
          </p:cNvPr>
          <p:cNvCxnSpPr>
            <a:cxnSpLocks/>
          </p:cNvCxnSpPr>
          <p:nvPr/>
        </p:nvCxnSpPr>
        <p:spPr>
          <a:xfrm>
            <a:off x="1623701" y="6201764"/>
            <a:ext cx="5373917" cy="13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A231BD-F4D2-44AC-A4F5-5ADC9AFF6ADE}"/>
              </a:ext>
            </a:extLst>
          </p:cNvPr>
          <p:cNvCxnSpPr>
            <a:cxnSpLocks/>
          </p:cNvCxnSpPr>
          <p:nvPr/>
        </p:nvCxnSpPr>
        <p:spPr>
          <a:xfrm>
            <a:off x="7531095" y="6215016"/>
            <a:ext cx="6159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1A3B1E-BE69-46B5-9D01-7BBF99137CFA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706450" y="4883894"/>
            <a:ext cx="2" cy="571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B01CB6-2EE0-43E6-BD85-75B45BE73971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6486418" y="5668064"/>
            <a:ext cx="0" cy="533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81391B1-7C7E-4146-BC82-CB86E47CDE2C}"/>
              </a:ext>
            </a:extLst>
          </p:cNvPr>
          <p:cNvSpPr/>
          <p:nvPr/>
        </p:nvSpPr>
        <p:spPr>
          <a:xfrm>
            <a:off x="3628100" y="5316371"/>
            <a:ext cx="164592" cy="192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BB3D54-8259-4607-AE7E-C86CDF4CCB30}"/>
              </a:ext>
            </a:extLst>
          </p:cNvPr>
          <p:cNvSpPr/>
          <p:nvPr/>
        </p:nvSpPr>
        <p:spPr>
          <a:xfrm>
            <a:off x="5523680" y="5328282"/>
            <a:ext cx="169063" cy="190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F60FE7-7D16-44D3-A081-2B7BE508A026}"/>
              </a:ext>
            </a:extLst>
          </p:cNvPr>
          <p:cNvSpPr/>
          <p:nvPr/>
        </p:nvSpPr>
        <p:spPr>
          <a:xfrm>
            <a:off x="6416174" y="6108403"/>
            <a:ext cx="169063" cy="1908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FB717-B195-4082-B6B3-7F22121FB54F}"/>
                  </a:ext>
                </a:extLst>
              </p:cNvPr>
              <p:cNvSpPr txBox="1"/>
              <p:nvPr/>
            </p:nvSpPr>
            <p:spPr>
              <a:xfrm>
                <a:off x="516943" y="4403100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1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FB717-B195-4082-B6B3-7F22121F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3" y="4403100"/>
                <a:ext cx="992836" cy="400110"/>
              </a:xfrm>
              <a:prstGeom prst="rect">
                <a:avLst/>
              </a:prstGeom>
              <a:blipFill>
                <a:blip r:embed="rId2"/>
                <a:stretch>
                  <a:fillRect l="-6250" t="-112121" r="-26250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1EC26762-0630-692E-9E65-F19EAD3D78F0}"/>
              </a:ext>
            </a:extLst>
          </p:cNvPr>
          <p:cNvSpPr/>
          <p:nvPr/>
        </p:nvSpPr>
        <p:spPr>
          <a:xfrm>
            <a:off x="5316988" y="4352073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A19796-0C1D-4476-D6C5-E3D75B6095AA}"/>
              </a:ext>
            </a:extLst>
          </p:cNvPr>
          <p:cNvSpPr/>
          <p:nvPr/>
        </p:nvSpPr>
        <p:spPr>
          <a:xfrm>
            <a:off x="4237484" y="5146360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24909-F7AC-C3D2-D62D-C67B4439AD00}"/>
              </a:ext>
            </a:extLst>
          </p:cNvPr>
          <p:cNvSpPr/>
          <p:nvPr/>
        </p:nvSpPr>
        <p:spPr>
          <a:xfrm>
            <a:off x="6207591" y="5141676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5931A5-4FDB-E8C7-E4C6-E7F7BFAF473B}"/>
              </a:ext>
            </a:extLst>
          </p:cNvPr>
          <p:cNvCxnSpPr>
            <a:cxnSpLocks/>
            <a:stCxn id="32" idx="3"/>
            <a:endCxn id="43" idx="1"/>
          </p:cNvCxnSpPr>
          <p:nvPr/>
        </p:nvCxnSpPr>
        <p:spPr>
          <a:xfrm flipV="1">
            <a:off x="4795138" y="5404870"/>
            <a:ext cx="1412452" cy="4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4EDFD9A-47D4-A516-02BC-561B25090155}"/>
              </a:ext>
            </a:extLst>
          </p:cNvPr>
          <p:cNvSpPr/>
          <p:nvPr/>
        </p:nvSpPr>
        <p:spPr>
          <a:xfrm>
            <a:off x="6958965" y="5951815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683563-86F3-9CE6-640E-ADDCA3465F9D}"/>
                  </a:ext>
                </a:extLst>
              </p:cNvPr>
              <p:cNvSpPr txBox="1"/>
              <p:nvPr/>
            </p:nvSpPr>
            <p:spPr>
              <a:xfrm>
                <a:off x="544927" y="5209902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2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683563-86F3-9CE6-640E-ADDCA346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" y="5209902"/>
                <a:ext cx="992836" cy="400110"/>
              </a:xfrm>
              <a:prstGeom prst="rect">
                <a:avLst/>
              </a:prstGeom>
              <a:blipFill>
                <a:blip r:embed="rId3"/>
                <a:stretch>
                  <a:fillRect l="-6329" t="-118750" r="-27848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66186A-4FB3-BFB2-51DC-7E5B04461235}"/>
                  </a:ext>
                </a:extLst>
              </p:cNvPr>
              <p:cNvSpPr txBox="1"/>
              <p:nvPr/>
            </p:nvSpPr>
            <p:spPr>
              <a:xfrm>
                <a:off x="566110" y="5973315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3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66186A-4FB3-BFB2-51DC-7E5B04461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10" y="5973315"/>
                <a:ext cx="992836" cy="400110"/>
              </a:xfrm>
              <a:prstGeom prst="rect">
                <a:avLst/>
              </a:prstGeom>
              <a:blipFill>
                <a:blip r:embed="rId4"/>
                <a:stretch>
                  <a:fillRect l="-6329" t="-115152" r="-26582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A3DD1-FCF4-E16E-EA22-CD1425B40644}"/>
                  </a:ext>
                </a:extLst>
              </p:cNvPr>
              <p:cNvSpPr txBox="1"/>
              <p:nvPr/>
            </p:nvSpPr>
            <p:spPr>
              <a:xfrm>
                <a:off x="8400128" y="4330188"/>
                <a:ext cx="3176832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A3DD1-FCF4-E16E-EA22-CD1425B40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4330188"/>
                <a:ext cx="3176832" cy="643959"/>
              </a:xfrm>
              <a:prstGeom prst="rect">
                <a:avLst/>
              </a:prstGeom>
              <a:blipFill>
                <a:blip r:embed="rId5"/>
                <a:stretch>
                  <a:fillRect t="-53846" r="-6375" b="-9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112C5-0F07-2D52-6881-7075DCE95C21}"/>
                  </a:ext>
                </a:extLst>
              </p:cNvPr>
              <p:cNvSpPr txBox="1"/>
              <p:nvPr/>
            </p:nvSpPr>
            <p:spPr>
              <a:xfrm>
                <a:off x="8400128" y="5116548"/>
                <a:ext cx="2819362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112C5-0F07-2D52-6881-7075DCE95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5116548"/>
                <a:ext cx="2819362" cy="643959"/>
              </a:xfrm>
              <a:prstGeom prst="rect">
                <a:avLst/>
              </a:prstGeom>
              <a:blipFill>
                <a:blip r:embed="rId6"/>
                <a:stretch>
                  <a:fillRect t="-53846" r="-7175" b="-9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4259534" y="500057"/>
            <a:ext cx="3672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Gate Control Error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7BE3D-33A4-77E6-5EA0-B25D4C09D9A0}"/>
                  </a:ext>
                </a:extLst>
              </p:cNvPr>
              <p:cNvSpPr txBox="1"/>
              <p:nvPr/>
            </p:nvSpPr>
            <p:spPr>
              <a:xfrm>
                <a:off x="8400128" y="5917127"/>
                <a:ext cx="2461891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7BE3D-33A4-77E6-5EA0-B25D4C09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5917127"/>
                <a:ext cx="2461891" cy="643959"/>
              </a:xfrm>
              <a:prstGeom prst="rect">
                <a:avLst/>
              </a:prstGeom>
              <a:blipFill>
                <a:blip r:embed="rId7"/>
                <a:stretch>
                  <a:fillRect t="-56863" r="-8205" b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CF8F88D-C8D5-C605-06EE-B425BA1AC249}"/>
              </a:ext>
            </a:extLst>
          </p:cNvPr>
          <p:cNvCxnSpPr>
            <a:cxnSpLocks/>
          </p:cNvCxnSpPr>
          <p:nvPr/>
        </p:nvCxnSpPr>
        <p:spPr>
          <a:xfrm flipV="1">
            <a:off x="5601930" y="4864838"/>
            <a:ext cx="2" cy="5711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33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F52C1-9F0E-4CAE-AC7B-7AAF10917A4E}"/>
              </a:ext>
            </a:extLst>
          </p:cNvPr>
          <p:cNvSpPr/>
          <p:nvPr/>
        </p:nvSpPr>
        <p:spPr>
          <a:xfrm>
            <a:off x="2077265" y="4357508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B579-441F-42A3-A4AB-08D947230097}"/>
              </a:ext>
            </a:extLst>
          </p:cNvPr>
          <p:cNvSpPr/>
          <p:nvPr/>
        </p:nvSpPr>
        <p:spPr>
          <a:xfrm>
            <a:off x="3427625" y="4357508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FE4F18-5A11-4740-81D8-AC0F37F2F844}"/>
              </a:ext>
            </a:extLst>
          </p:cNvPr>
          <p:cNvCxnSpPr>
            <a:cxnSpLocks/>
          </p:cNvCxnSpPr>
          <p:nvPr/>
        </p:nvCxnSpPr>
        <p:spPr>
          <a:xfrm>
            <a:off x="1619577" y="4620709"/>
            <a:ext cx="4749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D6C28-B72F-47CD-981D-C9D6D1AFC20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634919" y="4620702"/>
            <a:ext cx="792706" cy="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D1312-1909-4CB7-B73E-E230AF9C7C8E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 flipV="1">
            <a:off x="3985281" y="4615267"/>
            <a:ext cx="1331709" cy="5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DA6E35-3410-4FDA-917B-0CC94CB00387}"/>
              </a:ext>
            </a:extLst>
          </p:cNvPr>
          <p:cNvCxnSpPr>
            <a:cxnSpLocks/>
          </p:cNvCxnSpPr>
          <p:nvPr/>
        </p:nvCxnSpPr>
        <p:spPr>
          <a:xfrm>
            <a:off x="5877250" y="4615267"/>
            <a:ext cx="2268509" cy="12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04D06F-B1B3-4876-93E7-9B2E01042B89}"/>
              </a:ext>
            </a:extLst>
          </p:cNvPr>
          <p:cNvCxnSpPr>
            <a:cxnSpLocks/>
          </p:cNvCxnSpPr>
          <p:nvPr/>
        </p:nvCxnSpPr>
        <p:spPr>
          <a:xfrm>
            <a:off x="1623701" y="5404870"/>
            <a:ext cx="2861834" cy="4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1E8B75-66D9-4A67-A833-E7D9214FD17C}"/>
              </a:ext>
            </a:extLst>
          </p:cNvPr>
          <p:cNvCxnSpPr>
            <a:cxnSpLocks/>
          </p:cNvCxnSpPr>
          <p:nvPr/>
        </p:nvCxnSpPr>
        <p:spPr>
          <a:xfrm>
            <a:off x="6763452" y="5404870"/>
            <a:ext cx="13806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6087CA-938C-4EFD-8F36-B29A8F0752E6}"/>
              </a:ext>
            </a:extLst>
          </p:cNvPr>
          <p:cNvCxnSpPr>
            <a:cxnSpLocks/>
          </p:cNvCxnSpPr>
          <p:nvPr/>
        </p:nvCxnSpPr>
        <p:spPr>
          <a:xfrm>
            <a:off x="1623701" y="6201764"/>
            <a:ext cx="5373917" cy="13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A231BD-F4D2-44AC-A4F5-5ADC9AFF6ADE}"/>
              </a:ext>
            </a:extLst>
          </p:cNvPr>
          <p:cNvCxnSpPr>
            <a:cxnSpLocks/>
          </p:cNvCxnSpPr>
          <p:nvPr/>
        </p:nvCxnSpPr>
        <p:spPr>
          <a:xfrm>
            <a:off x="7531095" y="6215016"/>
            <a:ext cx="6159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1A3B1E-BE69-46B5-9D01-7BBF99137CFA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706450" y="4883894"/>
            <a:ext cx="2" cy="571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B01CB6-2EE0-43E6-BD85-75B45BE73971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6486418" y="5668064"/>
            <a:ext cx="0" cy="533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81391B1-7C7E-4146-BC82-CB86E47CDE2C}"/>
              </a:ext>
            </a:extLst>
          </p:cNvPr>
          <p:cNvSpPr/>
          <p:nvPr/>
        </p:nvSpPr>
        <p:spPr>
          <a:xfrm>
            <a:off x="3628100" y="5316371"/>
            <a:ext cx="164592" cy="192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BB3D54-8259-4607-AE7E-C86CDF4CCB30}"/>
              </a:ext>
            </a:extLst>
          </p:cNvPr>
          <p:cNvSpPr/>
          <p:nvPr/>
        </p:nvSpPr>
        <p:spPr>
          <a:xfrm>
            <a:off x="5523680" y="5328282"/>
            <a:ext cx="169063" cy="1908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F60FE7-7D16-44D3-A081-2B7BE508A026}"/>
              </a:ext>
            </a:extLst>
          </p:cNvPr>
          <p:cNvSpPr/>
          <p:nvPr/>
        </p:nvSpPr>
        <p:spPr>
          <a:xfrm>
            <a:off x="6416174" y="6108403"/>
            <a:ext cx="169063" cy="1908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FB717-B195-4082-B6B3-7F22121FB54F}"/>
                  </a:ext>
                </a:extLst>
              </p:cNvPr>
              <p:cNvSpPr txBox="1"/>
              <p:nvPr/>
            </p:nvSpPr>
            <p:spPr>
              <a:xfrm>
                <a:off x="516943" y="4403100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1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FB717-B195-4082-B6B3-7F22121F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3" y="4403100"/>
                <a:ext cx="992836" cy="400110"/>
              </a:xfrm>
              <a:prstGeom prst="rect">
                <a:avLst/>
              </a:prstGeom>
              <a:blipFill>
                <a:blip r:embed="rId2"/>
                <a:stretch>
                  <a:fillRect l="-6250" t="-112121" r="-26250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1EC26762-0630-692E-9E65-F19EAD3D78F0}"/>
              </a:ext>
            </a:extLst>
          </p:cNvPr>
          <p:cNvSpPr/>
          <p:nvPr/>
        </p:nvSpPr>
        <p:spPr>
          <a:xfrm>
            <a:off x="5316988" y="4352073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A19796-0C1D-4476-D6C5-E3D75B6095AA}"/>
              </a:ext>
            </a:extLst>
          </p:cNvPr>
          <p:cNvSpPr/>
          <p:nvPr/>
        </p:nvSpPr>
        <p:spPr>
          <a:xfrm>
            <a:off x="4237484" y="5146360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24909-F7AC-C3D2-D62D-C67B4439AD00}"/>
              </a:ext>
            </a:extLst>
          </p:cNvPr>
          <p:cNvSpPr/>
          <p:nvPr/>
        </p:nvSpPr>
        <p:spPr>
          <a:xfrm>
            <a:off x="6207591" y="5141676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5931A5-4FDB-E8C7-E4C6-E7F7BFAF473B}"/>
              </a:ext>
            </a:extLst>
          </p:cNvPr>
          <p:cNvCxnSpPr>
            <a:cxnSpLocks/>
            <a:stCxn id="32" idx="3"/>
            <a:endCxn id="43" idx="1"/>
          </p:cNvCxnSpPr>
          <p:nvPr/>
        </p:nvCxnSpPr>
        <p:spPr>
          <a:xfrm flipV="1">
            <a:off x="4795138" y="5404870"/>
            <a:ext cx="1412452" cy="4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4EDFD9A-47D4-A516-02BC-561B25090155}"/>
              </a:ext>
            </a:extLst>
          </p:cNvPr>
          <p:cNvSpPr/>
          <p:nvPr/>
        </p:nvSpPr>
        <p:spPr>
          <a:xfrm>
            <a:off x="6958965" y="5951815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683563-86F3-9CE6-640E-ADDCA3465F9D}"/>
                  </a:ext>
                </a:extLst>
              </p:cNvPr>
              <p:cNvSpPr txBox="1"/>
              <p:nvPr/>
            </p:nvSpPr>
            <p:spPr>
              <a:xfrm>
                <a:off x="544927" y="5209902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2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683563-86F3-9CE6-640E-ADDCA346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" y="5209902"/>
                <a:ext cx="992836" cy="400110"/>
              </a:xfrm>
              <a:prstGeom prst="rect">
                <a:avLst/>
              </a:prstGeom>
              <a:blipFill>
                <a:blip r:embed="rId3"/>
                <a:stretch>
                  <a:fillRect l="-6329" t="-118750" r="-27848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66186A-4FB3-BFB2-51DC-7E5B04461235}"/>
                  </a:ext>
                </a:extLst>
              </p:cNvPr>
              <p:cNvSpPr txBox="1"/>
              <p:nvPr/>
            </p:nvSpPr>
            <p:spPr>
              <a:xfrm>
                <a:off x="566110" y="5973315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3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66186A-4FB3-BFB2-51DC-7E5B04461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10" y="5973315"/>
                <a:ext cx="992836" cy="400110"/>
              </a:xfrm>
              <a:prstGeom prst="rect">
                <a:avLst/>
              </a:prstGeom>
              <a:blipFill>
                <a:blip r:embed="rId4"/>
                <a:stretch>
                  <a:fillRect l="-6329" t="-115152" r="-26582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A3DD1-FCF4-E16E-EA22-CD1425B40644}"/>
                  </a:ext>
                </a:extLst>
              </p:cNvPr>
              <p:cNvSpPr txBox="1"/>
              <p:nvPr/>
            </p:nvSpPr>
            <p:spPr>
              <a:xfrm>
                <a:off x="8400128" y="4330188"/>
                <a:ext cx="3176832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A3DD1-FCF4-E16E-EA22-CD1425B40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4330188"/>
                <a:ext cx="3176832" cy="643959"/>
              </a:xfrm>
              <a:prstGeom prst="rect">
                <a:avLst/>
              </a:prstGeom>
              <a:blipFill>
                <a:blip r:embed="rId5"/>
                <a:stretch>
                  <a:fillRect t="-53846" r="-6375" b="-9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112C5-0F07-2D52-6881-7075DCE95C21}"/>
                  </a:ext>
                </a:extLst>
              </p:cNvPr>
              <p:cNvSpPr txBox="1"/>
              <p:nvPr/>
            </p:nvSpPr>
            <p:spPr>
              <a:xfrm>
                <a:off x="8400128" y="5116548"/>
                <a:ext cx="2819362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112C5-0F07-2D52-6881-7075DCE95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5116548"/>
                <a:ext cx="2819362" cy="643959"/>
              </a:xfrm>
              <a:prstGeom prst="rect">
                <a:avLst/>
              </a:prstGeom>
              <a:blipFill>
                <a:blip r:embed="rId6"/>
                <a:stretch>
                  <a:fillRect t="-53846" r="-7175" b="-9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7BE3D-33A4-77E6-5EA0-B25D4C09D9A0}"/>
                  </a:ext>
                </a:extLst>
              </p:cNvPr>
              <p:cNvSpPr txBox="1"/>
              <p:nvPr/>
            </p:nvSpPr>
            <p:spPr>
              <a:xfrm>
                <a:off x="8400128" y="5917127"/>
                <a:ext cx="2461891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7BE3D-33A4-77E6-5EA0-B25D4C09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5917127"/>
                <a:ext cx="2461891" cy="643959"/>
              </a:xfrm>
              <a:prstGeom prst="rect">
                <a:avLst/>
              </a:prstGeom>
              <a:blipFill>
                <a:blip r:embed="rId7"/>
                <a:stretch>
                  <a:fillRect t="-56863" r="-8205" b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CF8F88D-C8D5-C605-06EE-B425BA1AC249}"/>
              </a:ext>
            </a:extLst>
          </p:cNvPr>
          <p:cNvCxnSpPr>
            <a:cxnSpLocks/>
          </p:cNvCxnSpPr>
          <p:nvPr/>
        </p:nvCxnSpPr>
        <p:spPr>
          <a:xfrm flipV="1">
            <a:off x="5601930" y="4864838"/>
            <a:ext cx="2" cy="5711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6756177-9C5E-93E6-B173-27AE60631C93}"/>
              </a:ext>
            </a:extLst>
          </p:cNvPr>
          <p:cNvGrpSpPr/>
          <p:nvPr/>
        </p:nvGrpSpPr>
        <p:grpSpPr>
          <a:xfrm>
            <a:off x="344633" y="811501"/>
            <a:ext cx="11060017" cy="2230898"/>
            <a:chOff x="344633" y="811501"/>
            <a:chExt cx="11060017" cy="22308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E7AC15-41E4-6261-6148-D29085F661DE}"/>
                </a:ext>
              </a:extLst>
            </p:cNvPr>
            <p:cNvSpPr/>
            <p:nvPr/>
          </p:nvSpPr>
          <p:spPr>
            <a:xfrm>
              <a:off x="1904955" y="838821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BA794C-45AB-2A29-50A0-4DF2A989825D}"/>
                </a:ext>
              </a:extLst>
            </p:cNvPr>
            <p:cNvSpPr/>
            <p:nvPr/>
          </p:nvSpPr>
          <p:spPr>
            <a:xfrm>
              <a:off x="3255315" y="838821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0A4FF6-F454-9B4E-66B8-C5928AC9686C}"/>
                </a:ext>
              </a:extLst>
            </p:cNvPr>
            <p:cNvCxnSpPr>
              <a:cxnSpLocks/>
            </p:cNvCxnSpPr>
            <p:nvPr/>
          </p:nvCxnSpPr>
          <p:spPr>
            <a:xfrm>
              <a:off x="1447267" y="1102022"/>
              <a:ext cx="4749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5400D4-401C-8714-BBA1-5306FF250868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2462609" y="1102015"/>
              <a:ext cx="792706" cy="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377813A-8B3D-A324-13C9-85D50C53B67D}"/>
                </a:ext>
              </a:extLst>
            </p:cNvPr>
            <p:cNvCxnSpPr>
              <a:cxnSpLocks/>
              <a:stCxn id="15" idx="3"/>
              <a:endCxn id="38" idx="1"/>
            </p:cNvCxnSpPr>
            <p:nvPr/>
          </p:nvCxnSpPr>
          <p:spPr>
            <a:xfrm flipV="1">
              <a:off x="3812971" y="1096580"/>
              <a:ext cx="1331709" cy="54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EC1227-B610-AADC-E283-106B67EC200A}"/>
                </a:ext>
              </a:extLst>
            </p:cNvPr>
            <p:cNvCxnSpPr>
              <a:cxnSpLocks/>
            </p:cNvCxnSpPr>
            <p:nvPr/>
          </p:nvCxnSpPr>
          <p:spPr>
            <a:xfrm>
              <a:off x="5704940" y="1096580"/>
              <a:ext cx="2268509" cy="12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FB322C-2773-F4AC-33B2-4EFE2262EBE1}"/>
                </a:ext>
              </a:extLst>
            </p:cNvPr>
            <p:cNvCxnSpPr>
              <a:cxnSpLocks/>
            </p:cNvCxnSpPr>
            <p:nvPr/>
          </p:nvCxnSpPr>
          <p:spPr>
            <a:xfrm>
              <a:off x="1451391" y="1886183"/>
              <a:ext cx="2861834" cy="4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06A33E9-936B-AC20-0277-7DD83627EFF8}"/>
                </a:ext>
              </a:extLst>
            </p:cNvPr>
            <p:cNvCxnSpPr>
              <a:cxnSpLocks/>
            </p:cNvCxnSpPr>
            <p:nvPr/>
          </p:nvCxnSpPr>
          <p:spPr>
            <a:xfrm>
              <a:off x="6591142" y="1886183"/>
              <a:ext cx="13806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1E40F62-A65D-25D1-147A-754D9652191E}"/>
                </a:ext>
              </a:extLst>
            </p:cNvPr>
            <p:cNvCxnSpPr>
              <a:cxnSpLocks/>
            </p:cNvCxnSpPr>
            <p:nvPr/>
          </p:nvCxnSpPr>
          <p:spPr>
            <a:xfrm>
              <a:off x="1451391" y="2683077"/>
              <a:ext cx="5373917" cy="132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BF7C4FC-3C62-AFBF-F3ED-BFD2E4977777}"/>
                </a:ext>
              </a:extLst>
            </p:cNvPr>
            <p:cNvCxnSpPr>
              <a:cxnSpLocks/>
            </p:cNvCxnSpPr>
            <p:nvPr/>
          </p:nvCxnSpPr>
          <p:spPr>
            <a:xfrm>
              <a:off x="7358785" y="2696329"/>
              <a:ext cx="6159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C250A6F-5E41-6147-09B4-F6E3E5146E41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3534140" y="1365207"/>
              <a:ext cx="2" cy="5711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0B81B6-32D9-F011-AA97-7AD45DA6BF6E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 flipV="1">
              <a:off x="5423505" y="1359772"/>
              <a:ext cx="0" cy="1339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9EEEA3F-2B73-8357-5A69-FB3E94205E54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V="1">
              <a:off x="6314108" y="2149377"/>
              <a:ext cx="0" cy="533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3413F03-0353-DD4E-67A4-CE2F1D652C40}"/>
                </a:ext>
              </a:extLst>
            </p:cNvPr>
            <p:cNvSpPr/>
            <p:nvPr/>
          </p:nvSpPr>
          <p:spPr>
            <a:xfrm>
              <a:off x="3470078" y="1797684"/>
              <a:ext cx="164592" cy="192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59BAA0B-28E3-9A58-4D61-E692EEE4F18C}"/>
                </a:ext>
              </a:extLst>
            </p:cNvPr>
            <p:cNvSpPr/>
            <p:nvPr/>
          </p:nvSpPr>
          <p:spPr>
            <a:xfrm>
              <a:off x="5337082" y="2581127"/>
              <a:ext cx="169063" cy="1908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313D0AA-38F1-FB74-698F-8E2E807C568D}"/>
                </a:ext>
              </a:extLst>
            </p:cNvPr>
            <p:cNvSpPr/>
            <p:nvPr/>
          </p:nvSpPr>
          <p:spPr>
            <a:xfrm>
              <a:off x="6243864" y="2589716"/>
              <a:ext cx="169063" cy="1908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8A5C517-B970-C682-B29B-E607F509F8D3}"/>
                    </a:ext>
                  </a:extLst>
                </p:cNvPr>
                <p:cNvSpPr txBox="1"/>
                <p:nvPr/>
              </p:nvSpPr>
              <p:spPr>
                <a:xfrm>
                  <a:off x="344633" y="884413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1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8A5C517-B970-C682-B29B-E607F509F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33" y="884413"/>
                  <a:ext cx="992836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6329" t="-112121" r="-26582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ABB141E-B6AB-911B-7756-6F9ECC8B6EA5}"/>
                </a:ext>
              </a:extLst>
            </p:cNvPr>
            <p:cNvSpPr/>
            <p:nvPr/>
          </p:nvSpPr>
          <p:spPr>
            <a:xfrm>
              <a:off x="5144678" y="833386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EA38AB6-50AA-9C90-6880-6BBA51517E90}"/>
                </a:ext>
              </a:extLst>
            </p:cNvPr>
            <p:cNvSpPr/>
            <p:nvPr/>
          </p:nvSpPr>
          <p:spPr>
            <a:xfrm>
              <a:off x="4065174" y="1627673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F2354AC-7C0C-2B1E-E8DD-0B541CA5395C}"/>
                </a:ext>
              </a:extLst>
            </p:cNvPr>
            <p:cNvSpPr/>
            <p:nvPr/>
          </p:nvSpPr>
          <p:spPr>
            <a:xfrm>
              <a:off x="6035281" y="1622989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32B66F-75FF-A586-E9BA-25F3A71BDEFB}"/>
                </a:ext>
              </a:extLst>
            </p:cNvPr>
            <p:cNvCxnSpPr>
              <a:cxnSpLocks/>
              <a:stCxn id="39" idx="3"/>
              <a:endCxn id="40" idx="1"/>
            </p:cNvCxnSpPr>
            <p:nvPr/>
          </p:nvCxnSpPr>
          <p:spPr>
            <a:xfrm flipV="1">
              <a:off x="4622828" y="1886183"/>
              <a:ext cx="1412452" cy="4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19900AF-B6C8-6540-6421-80F61B77CBD4}"/>
                </a:ext>
              </a:extLst>
            </p:cNvPr>
            <p:cNvSpPr/>
            <p:nvPr/>
          </p:nvSpPr>
          <p:spPr>
            <a:xfrm>
              <a:off x="6786655" y="2433128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0464393-0251-CF81-05BF-828D478AB6AF}"/>
                    </a:ext>
                  </a:extLst>
                </p:cNvPr>
                <p:cNvSpPr txBox="1"/>
                <p:nvPr/>
              </p:nvSpPr>
              <p:spPr>
                <a:xfrm>
                  <a:off x="372617" y="1691215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2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0464393-0251-CF81-05BF-828D478AB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17" y="1691215"/>
                  <a:ext cx="992836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6329" t="-112121" r="-26582" b="-17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ED12A90-7424-E3B6-ECD9-0A36CE3A78E0}"/>
                    </a:ext>
                  </a:extLst>
                </p:cNvPr>
                <p:cNvSpPr txBox="1"/>
                <p:nvPr/>
              </p:nvSpPr>
              <p:spPr>
                <a:xfrm>
                  <a:off x="393800" y="2454628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3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ED12A90-7424-E3B6-ECD9-0A36CE3A7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00" y="2454628"/>
                  <a:ext cx="992836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7692" t="-115625" r="-28205" b="-18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AFE07CC-E986-6B2F-DECE-1DE881BA673E}"/>
                    </a:ext>
                  </a:extLst>
                </p:cNvPr>
                <p:cNvSpPr txBox="1"/>
                <p:nvPr/>
              </p:nvSpPr>
              <p:spPr>
                <a:xfrm>
                  <a:off x="8227818" y="811501"/>
                  <a:ext cx="3176832" cy="643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en-US" sz="20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  <m:r>
                                      <a:rPr lang="en-US" sz="20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𝟖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AFE07CC-E986-6B2F-DECE-1DE881BA6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818" y="811501"/>
                  <a:ext cx="3176832" cy="643959"/>
                </a:xfrm>
                <a:prstGeom prst="rect">
                  <a:avLst/>
                </a:prstGeom>
                <a:blipFill>
                  <a:blip r:embed="rId11"/>
                  <a:stretch>
                    <a:fillRect t="-51923" r="-6375" b="-9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E7854C4-E3CC-053E-0055-1DCBE822D748}"/>
                    </a:ext>
                  </a:extLst>
                </p:cNvPr>
                <p:cNvSpPr txBox="1"/>
                <p:nvPr/>
              </p:nvSpPr>
              <p:spPr>
                <a:xfrm>
                  <a:off x="8227818" y="1597861"/>
                  <a:ext cx="2819362" cy="643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en-US" sz="20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7E7854C4-E3CC-053E-0055-1DCBE822D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818" y="1597861"/>
                  <a:ext cx="2819362" cy="643959"/>
                </a:xfrm>
                <a:prstGeom prst="rect">
                  <a:avLst/>
                </a:prstGeom>
                <a:blipFill>
                  <a:blip r:embed="rId12"/>
                  <a:stretch>
                    <a:fillRect t="-53846" r="-7658" b="-9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6766942-3D34-3D29-4C4E-F4D2BC6CAE92}"/>
                    </a:ext>
                  </a:extLst>
                </p:cNvPr>
                <p:cNvSpPr txBox="1"/>
                <p:nvPr/>
              </p:nvSpPr>
              <p:spPr>
                <a:xfrm>
                  <a:off x="8227818" y="2398440"/>
                  <a:ext cx="2461891" cy="643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6766942-3D34-3D29-4C4E-F4D2BC6CA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818" y="2398440"/>
                  <a:ext cx="2461891" cy="643959"/>
                </a:xfrm>
                <a:prstGeom prst="rect">
                  <a:avLst/>
                </a:prstGeom>
                <a:blipFill>
                  <a:blip r:embed="rId13"/>
                  <a:stretch>
                    <a:fillRect t="-53846" r="-8763" b="-9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113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F52C1-9F0E-4CAE-AC7B-7AAF10917A4E}"/>
              </a:ext>
            </a:extLst>
          </p:cNvPr>
          <p:cNvSpPr/>
          <p:nvPr/>
        </p:nvSpPr>
        <p:spPr>
          <a:xfrm>
            <a:off x="2077265" y="4357508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B579-441F-42A3-A4AB-08D947230097}"/>
              </a:ext>
            </a:extLst>
          </p:cNvPr>
          <p:cNvSpPr/>
          <p:nvPr/>
        </p:nvSpPr>
        <p:spPr>
          <a:xfrm>
            <a:off x="3427625" y="4357508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FE4F18-5A11-4740-81D8-AC0F37F2F844}"/>
              </a:ext>
            </a:extLst>
          </p:cNvPr>
          <p:cNvCxnSpPr>
            <a:cxnSpLocks/>
          </p:cNvCxnSpPr>
          <p:nvPr/>
        </p:nvCxnSpPr>
        <p:spPr>
          <a:xfrm>
            <a:off x="1619577" y="4620709"/>
            <a:ext cx="4749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D6C28-B72F-47CD-981D-C9D6D1AFC20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634919" y="4620702"/>
            <a:ext cx="792706" cy="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D1312-1909-4CB7-B73E-E230AF9C7C8E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 flipV="1">
            <a:off x="3985281" y="4615267"/>
            <a:ext cx="1331709" cy="5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DA6E35-3410-4FDA-917B-0CC94CB00387}"/>
              </a:ext>
            </a:extLst>
          </p:cNvPr>
          <p:cNvCxnSpPr>
            <a:cxnSpLocks/>
          </p:cNvCxnSpPr>
          <p:nvPr/>
        </p:nvCxnSpPr>
        <p:spPr>
          <a:xfrm>
            <a:off x="5877250" y="4615267"/>
            <a:ext cx="2268509" cy="12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04D06F-B1B3-4876-93E7-9B2E01042B89}"/>
              </a:ext>
            </a:extLst>
          </p:cNvPr>
          <p:cNvCxnSpPr>
            <a:cxnSpLocks/>
          </p:cNvCxnSpPr>
          <p:nvPr/>
        </p:nvCxnSpPr>
        <p:spPr>
          <a:xfrm>
            <a:off x="1623701" y="5404870"/>
            <a:ext cx="2861834" cy="4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1E8B75-66D9-4A67-A833-E7D9214FD17C}"/>
              </a:ext>
            </a:extLst>
          </p:cNvPr>
          <p:cNvCxnSpPr>
            <a:cxnSpLocks/>
          </p:cNvCxnSpPr>
          <p:nvPr/>
        </p:nvCxnSpPr>
        <p:spPr>
          <a:xfrm>
            <a:off x="6763452" y="5404870"/>
            <a:ext cx="13806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6087CA-938C-4EFD-8F36-B29A8F0752E6}"/>
              </a:ext>
            </a:extLst>
          </p:cNvPr>
          <p:cNvCxnSpPr>
            <a:cxnSpLocks/>
          </p:cNvCxnSpPr>
          <p:nvPr/>
        </p:nvCxnSpPr>
        <p:spPr>
          <a:xfrm>
            <a:off x="1623701" y="6201764"/>
            <a:ext cx="5373917" cy="13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A231BD-F4D2-44AC-A4F5-5ADC9AFF6ADE}"/>
              </a:ext>
            </a:extLst>
          </p:cNvPr>
          <p:cNvCxnSpPr>
            <a:cxnSpLocks/>
          </p:cNvCxnSpPr>
          <p:nvPr/>
        </p:nvCxnSpPr>
        <p:spPr>
          <a:xfrm>
            <a:off x="7531095" y="6215016"/>
            <a:ext cx="6159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1A3B1E-BE69-46B5-9D01-7BBF99137CFA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706450" y="4883894"/>
            <a:ext cx="2" cy="571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B01CB6-2EE0-43E6-BD85-75B45BE73971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6486418" y="5668064"/>
            <a:ext cx="0" cy="533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81391B1-7C7E-4146-BC82-CB86E47CDE2C}"/>
              </a:ext>
            </a:extLst>
          </p:cNvPr>
          <p:cNvSpPr/>
          <p:nvPr/>
        </p:nvSpPr>
        <p:spPr>
          <a:xfrm>
            <a:off x="3628100" y="5316371"/>
            <a:ext cx="164592" cy="192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F60FE7-7D16-44D3-A081-2B7BE508A026}"/>
              </a:ext>
            </a:extLst>
          </p:cNvPr>
          <p:cNvSpPr/>
          <p:nvPr/>
        </p:nvSpPr>
        <p:spPr>
          <a:xfrm>
            <a:off x="6416174" y="6108403"/>
            <a:ext cx="169063" cy="1908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FB717-B195-4082-B6B3-7F22121FB54F}"/>
                  </a:ext>
                </a:extLst>
              </p:cNvPr>
              <p:cNvSpPr txBox="1"/>
              <p:nvPr/>
            </p:nvSpPr>
            <p:spPr>
              <a:xfrm>
                <a:off x="516943" y="4403100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1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FB717-B195-4082-B6B3-7F22121F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3" y="4403100"/>
                <a:ext cx="992836" cy="400110"/>
              </a:xfrm>
              <a:prstGeom prst="rect">
                <a:avLst/>
              </a:prstGeom>
              <a:blipFill>
                <a:blip r:embed="rId2"/>
                <a:stretch>
                  <a:fillRect l="-6250" t="-112121" r="-26250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1EC26762-0630-692E-9E65-F19EAD3D78F0}"/>
              </a:ext>
            </a:extLst>
          </p:cNvPr>
          <p:cNvSpPr/>
          <p:nvPr/>
        </p:nvSpPr>
        <p:spPr>
          <a:xfrm>
            <a:off x="5316988" y="4352073"/>
            <a:ext cx="557654" cy="5263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A19796-0C1D-4476-D6C5-E3D75B6095AA}"/>
              </a:ext>
            </a:extLst>
          </p:cNvPr>
          <p:cNvSpPr/>
          <p:nvPr/>
        </p:nvSpPr>
        <p:spPr>
          <a:xfrm>
            <a:off x="4237484" y="5146360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24909-F7AC-C3D2-D62D-C67B4439AD00}"/>
              </a:ext>
            </a:extLst>
          </p:cNvPr>
          <p:cNvSpPr/>
          <p:nvPr/>
        </p:nvSpPr>
        <p:spPr>
          <a:xfrm>
            <a:off x="6207591" y="5141676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5931A5-4FDB-E8C7-E4C6-E7F7BFAF473B}"/>
              </a:ext>
            </a:extLst>
          </p:cNvPr>
          <p:cNvCxnSpPr>
            <a:cxnSpLocks/>
            <a:stCxn id="32" idx="3"/>
            <a:endCxn id="43" idx="1"/>
          </p:cNvCxnSpPr>
          <p:nvPr/>
        </p:nvCxnSpPr>
        <p:spPr>
          <a:xfrm flipV="1">
            <a:off x="4795138" y="5404870"/>
            <a:ext cx="1412452" cy="4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4EDFD9A-47D4-A516-02BC-561B25090155}"/>
              </a:ext>
            </a:extLst>
          </p:cNvPr>
          <p:cNvSpPr/>
          <p:nvPr/>
        </p:nvSpPr>
        <p:spPr>
          <a:xfrm>
            <a:off x="6958965" y="5951815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683563-86F3-9CE6-640E-ADDCA3465F9D}"/>
                  </a:ext>
                </a:extLst>
              </p:cNvPr>
              <p:cNvSpPr txBox="1"/>
              <p:nvPr/>
            </p:nvSpPr>
            <p:spPr>
              <a:xfrm>
                <a:off x="544927" y="5209902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2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683563-86F3-9CE6-640E-ADDCA346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" y="5209902"/>
                <a:ext cx="992836" cy="400110"/>
              </a:xfrm>
              <a:prstGeom prst="rect">
                <a:avLst/>
              </a:prstGeom>
              <a:blipFill>
                <a:blip r:embed="rId3"/>
                <a:stretch>
                  <a:fillRect l="-6329" t="-118750" r="-27848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66186A-4FB3-BFB2-51DC-7E5B04461235}"/>
                  </a:ext>
                </a:extLst>
              </p:cNvPr>
              <p:cNvSpPr txBox="1"/>
              <p:nvPr/>
            </p:nvSpPr>
            <p:spPr>
              <a:xfrm>
                <a:off x="566110" y="5973315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3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66186A-4FB3-BFB2-51DC-7E5B04461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10" y="5973315"/>
                <a:ext cx="992836" cy="400110"/>
              </a:xfrm>
              <a:prstGeom prst="rect">
                <a:avLst/>
              </a:prstGeom>
              <a:blipFill>
                <a:blip r:embed="rId4"/>
                <a:stretch>
                  <a:fillRect l="-6329" t="-115152" r="-26582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A3DD1-FCF4-E16E-EA22-CD1425B40644}"/>
                  </a:ext>
                </a:extLst>
              </p:cNvPr>
              <p:cNvSpPr txBox="1"/>
              <p:nvPr/>
            </p:nvSpPr>
            <p:spPr>
              <a:xfrm>
                <a:off x="8400128" y="4330188"/>
                <a:ext cx="3191258" cy="64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𝟏𝟔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A3DD1-FCF4-E16E-EA22-CD1425B40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4330188"/>
                <a:ext cx="3191258" cy="649730"/>
              </a:xfrm>
              <a:prstGeom prst="rect">
                <a:avLst/>
              </a:prstGeom>
              <a:blipFill>
                <a:blip r:embed="rId5"/>
                <a:stretch>
                  <a:fillRect t="-52830" r="-6349" b="-88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112C5-0F07-2D52-6881-7075DCE95C21}"/>
                  </a:ext>
                </a:extLst>
              </p:cNvPr>
              <p:cNvSpPr txBox="1"/>
              <p:nvPr/>
            </p:nvSpPr>
            <p:spPr>
              <a:xfrm>
                <a:off x="8400128" y="5116548"/>
                <a:ext cx="2819362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112C5-0F07-2D52-6881-7075DCE95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5116548"/>
                <a:ext cx="2819362" cy="643959"/>
              </a:xfrm>
              <a:prstGeom prst="rect">
                <a:avLst/>
              </a:prstGeom>
              <a:blipFill>
                <a:blip r:embed="rId6"/>
                <a:stretch>
                  <a:fillRect t="-53846" r="-7175" b="-9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4055504" y="500057"/>
            <a:ext cx="408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 Incorrect Gate Error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7BE3D-33A4-77E6-5EA0-B25D4C09D9A0}"/>
                  </a:ext>
                </a:extLst>
              </p:cNvPr>
              <p:cNvSpPr txBox="1"/>
              <p:nvPr/>
            </p:nvSpPr>
            <p:spPr>
              <a:xfrm>
                <a:off x="8400128" y="5917127"/>
                <a:ext cx="2461891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7BE3D-33A4-77E6-5EA0-B25D4C09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5917127"/>
                <a:ext cx="2461891" cy="643959"/>
              </a:xfrm>
              <a:prstGeom prst="rect">
                <a:avLst/>
              </a:prstGeom>
              <a:blipFill>
                <a:blip r:embed="rId7"/>
                <a:stretch>
                  <a:fillRect t="-56863" r="-8205" b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B355FDA-2179-59DA-0B8F-AA013A7E0E24}"/>
              </a:ext>
            </a:extLst>
          </p:cNvPr>
          <p:cNvSpPr/>
          <p:nvPr/>
        </p:nvSpPr>
        <p:spPr>
          <a:xfrm>
            <a:off x="5539868" y="6103635"/>
            <a:ext cx="169063" cy="1908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A9A455-4D3F-D0E4-08AA-24BC08CFF862}"/>
              </a:ext>
            </a:extLst>
          </p:cNvPr>
          <p:cNvCxnSpPr>
            <a:cxnSpLocks/>
          </p:cNvCxnSpPr>
          <p:nvPr/>
        </p:nvCxnSpPr>
        <p:spPr>
          <a:xfrm flipV="1">
            <a:off x="5611308" y="4860362"/>
            <a:ext cx="0" cy="13392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21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F52C1-9F0E-4CAE-AC7B-7AAF10917A4E}"/>
              </a:ext>
            </a:extLst>
          </p:cNvPr>
          <p:cNvSpPr/>
          <p:nvPr/>
        </p:nvSpPr>
        <p:spPr>
          <a:xfrm>
            <a:off x="2077265" y="4357508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B579-441F-42A3-A4AB-08D947230097}"/>
              </a:ext>
            </a:extLst>
          </p:cNvPr>
          <p:cNvSpPr/>
          <p:nvPr/>
        </p:nvSpPr>
        <p:spPr>
          <a:xfrm>
            <a:off x="3427625" y="4357508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FE4F18-5A11-4740-81D8-AC0F37F2F844}"/>
              </a:ext>
            </a:extLst>
          </p:cNvPr>
          <p:cNvCxnSpPr>
            <a:cxnSpLocks/>
          </p:cNvCxnSpPr>
          <p:nvPr/>
        </p:nvCxnSpPr>
        <p:spPr>
          <a:xfrm>
            <a:off x="1619577" y="4620709"/>
            <a:ext cx="4749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D6C28-B72F-47CD-981D-C9D6D1AFC20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634919" y="4620702"/>
            <a:ext cx="792706" cy="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D1312-1909-4CB7-B73E-E230AF9C7C8E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 flipV="1">
            <a:off x="3985281" y="4615267"/>
            <a:ext cx="1331709" cy="5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DA6E35-3410-4FDA-917B-0CC94CB00387}"/>
              </a:ext>
            </a:extLst>
          </p:cNvPr>
          <p:cNvCxnSpPr>
            <a:cxnSpLocks/>
          </p:cNvCxnSpPr>
          <p:nvPr/>
        </p:nvCxnSpPr>
        <p:spPr>
          <a:xfrm>
            <a:off x="5877250" y="4615267"/>
            <a:ext cx="2268509" cy="12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04D06F-B1B3-4876-93E7-9B2E01042B89}"/>
              </a:ext>
            </a:extLst>
          </p:cNvPr>
          <p:cNvCxnSpPr>
            <a:cxnSpLocks/>
          </p:cNvCxnSpPr>
          <p:nvPr/>
        </p:nvCxnSpPr>
        <p:spPr>
          <a:xfrm>
            <a:off x="1623701" y="5404870"/>
            <a:ext cx="2861834" cy="4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1E8B75-66D9-4A67-A833-E7D9214FD17C}"/>
              </a:ext>
            </a:extLst>
          </p:cNvPr>
          <p:cNvCxnSpPr>
            <a:cxnSpLocks/>
          </p:cNvCxnSpPr>
          <p:nvPr/>
        </p:nvCxnSpPr>
        <p:spPr>
          <a:xfrm>
            <a:off x="6763452" y="5404870"/>
            <a:ext cx="13806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6087CA-938C-4EFD-8F36-B29A8F0752E6}"/>
              </a:ext>
            </a:extLst>
          </p:cNvPr>
          <p:cNvCxnSpPr>
            <a:cxnSpLocks/>
          </p:cNvCxnSpPr>
          <p:nvPr/>
        </p:nvCxnSpPr>
        <p:spPr>
          <a:xfrm>
            <a:off x="1623701" y="6201764"/>
            <a:ext cx="5373917" cy="13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A231BD-F4D2-44AC-A4F5-5ADC9AFF6ADE}"/>
              </a:ext>
            </a:extLst>
          </p:cNvPr>
          <p:cNvCxnSpPr>
            <a:cxnSpLocks/>
          </p:cNvCxnSpPr>
          <p:nvPr/>
        </p:nvCxnSpPr>
        <p:spPr>
          <a:xfrm>
            <a:off x="7531095" y="6215016"/>
            <a:ext cx="6159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1A3B1E-BE69-46B5-9D01-7BBF99137CFA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706450" y="4883894"/>
            <a:ext cx="2" cy="571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B01CB6-2EE0-43E6-BD85-75B45BE73971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6486418" y="5668064"/>
            <a:ext cx="0" cy="533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81391B1-7C7E-4146-BC82-CB86E47CDE2C}"/>
              </a:ext>
            </a:extLst>
          </p:cNvPr>
          <p:cNvSpPr/>
          <p:nvPr/>
        </p:nvSpPr>
        <p:spPr>
          <a:xfrm>
            <a:off x="3628100" y="5316371"/>
            <a:ext cx="164592" cy="192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F60FE7-7D16-44D3-A081-2B7BE508A026}"/>
              </a:ext>
            </a:extLst>
          </p:cNvPr>
          <p:cNvSpPr/>
          <p:nvPr/>
        </p:nvSpPr>
        <p:spPr>
          <a:xfrm>
            <a:off x="6416174" y="6108403"/>
            <a:ext cx="169063" cy="1908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FB717-B195-4082-B6B3-7F22121FB54F}"/>
                  </a:ext>
                </a:extLst>
              </p:cNvPr>
              <p:cNvSpPr txBox="1"/>
              <p:nvPr/>
            </p:nvSpPr>
            <p:spPr>
              <a:xfrm>
                <a:off x="516943" y="4403100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1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FB717-B195-4082-B6B3-7F22121F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3" y="4403100"/>
                <a:ext cx="992836" cy="400110"/>
              </a:xfrm>
              <a:prstGeom prst="rect">
                <a:avLst/>
              </a:prstGeom>
              <a:blipFill>
                <a:blip r:embed="rId2"/>
                <a:stretch>
                  <a:fillRect l="-6250" t="-112121" r="-26250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1EC26762-0630-692E-9E65-F19EAD3D78F0}"/>
              </a:ext>
            </a:extLst>
          </p:cNvPr>
          <p:cNvSpPr/>
          <p:nvPr/>
        </p:nvSpPr>
        <p:spPr>
          <a:xfrm>
            <a:off x="5316988" y="4352073"/>
            <a:ext cx="557654" cy="5263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A19796-0C1D-4476-D6C5-E3D75B6095AA}"/>
              </a:ext>
            </a:extLst>
          </p:cNvPr>
          <p:cNvSpPr/>
          <p:nvPr/>
        </p:nvSpPr>
        <p:spPr>
          <a:xfrm>
            <a:off x="4237484" y="5146360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24909-F7AC-C3D2-D62D-C67B4439AD00}"/>
              </a:ext>
            </a:extLst>
          </p:cNvPr>
          <p:cNvSpPr/>
          <p:nvPr/>
        </p:nvSpPr>
        <p:spPr>
          <a:xfrm>
            <a:off x="6207591" y="5141676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5931A5-4FDB-E8C7-E4C6-E7F7BFAF473B}"/>
              </a:ext>
            </a:extLst>
          </p:cNvPr>
          <p:cNvCxnSpPr>
            <a:cxnSpLocks/>
            <a:stCxn id="32" idx="3"/>
            <a:endCxn id="43" idx="1"/>
          </p:cNvCxnSpPr>
          <p:nvPr/>
        </p:nvCxnSpPr>
        <p:spPr>
          <a:xfrm flipV="1">
            <a:off x="4795138" y="5404870"/>
            <a:ext cx="1412452" cy="4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4EDFD9A-47D4-A516-02BC-561B25090155}"/>
              </a:ext>
            </a:extLst>
          </p:cNvPr>
          <p:cNvSpPr/>
          <p:nvPr/>
        </p:nvSpPr>
        <p:spPr>
          <a:xfrm>
            <a:off x="6958965" y="5951815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683563-86F3-9CE6-640E-ADDCA3465F9D}"/>
                  </a:ext>
                </a:extLst>
              </p:cNvPr>
              <p:cNvSpPr txBox="1"/>
              <p:nvPr/>
            </p:nvSpPr>
            <p:spPr>
              <a:xfrm>
                <a:off x="544927" y="5209902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2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683563-86F3-9CE6-640E-ADDCA346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" y="5209902"/>
                <a:ext cx="992836" cy="400110"/>
              </a:xfrm>
              <a:prstGeom prst="rect">
                <a:avLst/>
              </a:prstGeom>
              <a:blipFill>
                <a:blip r:embed="rId3"/>
                <a:stretch>
                  <a:fillRect l="-6329" t="-118750" r="-27848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66186A-4FB3-BFB2-51DC-7E5B04461235}"/>
                  </a:ext>
                </a:extLst>
              </p:cNvPr>
              <p:cNvSpPr txBox="1"/>
              <p:nvPr/>
            </p:nvSpPr>
            <p:spPr>
              <a:xfrm>
                <a:off x="566110" y="5973315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3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66186A-4FB3-BFB2-51DC-7E5B04461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10" y="5973315"/>
                <a:ext cx="992836" cy="400110"/>
              </a:xfrm>
              <a:prstGeom prst="rect">
                <a:avLst/>
              </a:prstGeom>
              <a:blipFill>
                <a:blip r:embed="rId4"/>
                <a:stretch>
                  <a:fillRect l="-6329" t="-115152" r="-26582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A3DD1-FCF4-E16E-EA22-CD1425B40644}"/>
                  </a:ext>
                </a:extLst>
              </p:cNvPr>
              <p:cNvSpPr txBox="1"/>
              <p:nvPr/>
            </p:nvSpPr>
            <p:spPr>
              <a:xfrm>
                <a:off x="8400128" y="4330188"/>
                <a:ext cx="3191258" cy="64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𝟏𝟔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A3DD1-FCF4-E16E-EA22-CD1425B40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4330188"/>
                <a:ext cx="3191258" cy="649730"/>
              </a:xfrm>
              <a:prstGeom prst="rect">
                <a:avLst/>
              </a:prstGeom>
              <a:blipFill>
                <a:blip r:embed="rId5"/>
                <a:stretch>
                  <a:fillRect t="-52830" r="-6349" b="-88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112C5-0F07-2D52-6881-7075DCE95C21}"/>
                  </a:ext>
                </a:extLst>
              </p:cNvPr>
              <p:cNvSpPr txBox="1"/>
              <p:nvPr/>
            </p:nvSpPr>
            <p:spPr>
              <a:xfrm>
                <a:off x="8400128" y="5116548"/>
                <a:ext cx="2819362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112C5-0F07-2D52-6881-7075DCE95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5116548"/>
                <a:ext cx="2819362" cy="643959"/>
              </a:xfrm>
              <a:prstGeom prst="rect">
                <a:avLst/>
              </a:prstGeom>
              <a:blipFill>
                <a:blip r:embed="rId6"/>
                <a:stretch>
                  <a:fillRect t="-53846" r="-7175" b="-9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7BE3D-33A4-77E6-5EA0-B25D4C09D9A0}"/>
                  </a:ext>
                </a:extLst>
              </p:cNvPr>
              <p:cNvSpPr txBox="1"/>
              <p:nvPr/>
            </p:nvSpPr>
            <p:spPr>
              <a:xfrm>
                <a:off x="8400128" y="5917127"/>
                <a:ext cx="2461891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7BE3D-33A4-77E6-5EA0-B25D4C09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5917127"/>
                <a:ext cx="2461891" cy="643959"/>
              </a:xfrm>
              <a:prstGeom prst="rect">
                <a:avLst/>
              </a:prstGeom>
              <a:blipFill>
                <a:blip r:embed="rId7"/>
                <a:stretch>
                  <a:fillRect t="-56863" r="-8205" b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B355FDA-2179-59DA-0B8F-AA013A7E0E24}"/>
              </a:ext>
            </a:extLst>
          </p:cNvPr>
          <p:cNvSpPr/>
          <p:nvPr/>
        </p:nvSpPr>
        <p:spPr>
          <a:xfrm>
            <a:off x="5539868" y="6103635"/>
            <a:ext cx="169063" cy="1908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A9A455-4D3F-D0E4-08AA-24BC08CFF862}"/>
              </a:ext>
            </a:extLst>
          </p:cNvPr>
          <p:cNvCxnSpPr>
            <a:cxnSpLocks/>
          </p:cNvCxnSpPr>
          <p:nvPr/>
        </p:nvCxnSpPr>
        <p:spPr>
          <a:xfrm flipV="1">
            <a:off x="5611308" y="4860362"/>
            <a:ext cx="0" cy="13392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5E9466F-7D77-9E50-64F9-B17E02E4224A}"/>
              </a:ext>
            </a:extLst>
          </p:cNvPr>
          <p:cNvGrpSpPr/>
          <p:nvPr/>
        </p:nvGrpSpPr>
        <p:grpSpPr>
          <a:xfrm>
            <a:off x="344633" y="811501"/>
            <a:ext cx="11060017" cy="2230898"/>
            <a:chOff x="344633" y="811501"/>
            <a:chExt cx="11060017" cy="22308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B953CE-2006-B712-40AB-4CA6DDCF0AC0}"/>
                </a:ext>
              </a:extLst>
            </p:cNvPr>
            <p:cNvSpPr/>
            <p:nvPr/>
          </p:nvSpPr>
          <p:spPr>
            <a:xfrm>
              <a:off x="1904955" y="838821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32C048-8C7B-E17D-ECD6-85C708774507}"/>
                </a:ext>
              </a:extLst>
            </p:cNvPr>
            <p:cNvSpPr/>
            <p:nvPr/>
          </p:nvSpPr>
          <p:spPr>
            <a:xfrm>
              <a:off x="3255315" y="838821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2D69FD-347B-C27F-6D7B-40FF12B18FAE}"/>
                </a:ext>
              </a:extLst>
            </p:cNvPr>
            <p:cNvCxnSpPr>
              <a:cxnSpLocks/>
            </p:cNvCxnSpPr>
            <p:nvPr/>
          </p:nvCxnSpPr>
          <p:spPr>
            <a:xfrm>
              <a:off x="1447267" y="1102022"/>
              <a:ext cx="4749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11F522-9E59-4431-57EA-607E985EBF21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 flipV="1">
              <a:off x="2462609" y="1102015"/>
              <a:ext cx="792706" cy="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01501D-B88E-99B6-D8F2-AC340500BF4A}"/>
                </a:ext>
              </a:extLst>
            </p:cNvPr>
            <p:cNvCxnSpPr>
              <a:cxnSpLocks/>
              <a:stCxn id="16" idx="3"/>
              <a:endCxn id="39" idx="1"/>
            </p:cNvCxnSpPr>
            <p:nvPr/>
          </p:nvCxnSpPr>
          <p:spPr>
            <a:xfrm flipV="1">
              <a:off x="3812971" y="1096580"/>
              <a:ext cx="1331709" cy="54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AA3718-5C42-1F16-BAD1-299D6600BE62}"/>
                </a:ext>
              </a:extLst>
            </p:cNvPr>
            <p:cNvCxnSpPr>
              <a:cxnSpLocks/>
            </p:cNvCxnSpPr>
            <p:nvPr/>
          </p:nvCxnSpPr>
          <p:spPr>
            <a:xfrm>
              <a:off x="5704940" y="1096580"/>
              <a:ext cx="2268509" cy="12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EB037F-AB4C-A777-4DE5-656FA8DCDC47}"/>
                </a:ext>
              </a:extLst>
            </p:cNvPr>
            <p:cNvCxnSpPr>
              <a:cxnSpLocks/>
            </p:cNvCxnSpPr>
            <p:nvPr/>
          </p:nvCxnSpPr>
          <p:spPr>
            <a:xfrm>
              <a:off x="1451391" y="1886183"/>
              <a:ext cx="2861834" cy="4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B008236-5410-9415-7E67-09C92E80953F}"/>
                </a:ext>
              </a:extLst>
            </p:cNvPr>
            <p:cNvCxnSpPr>
              <a:cxnSpLocks/>
            </p:cNvCxnSpPr>
            <p:nvPr/>
          </p:nvCxnSpPr>
          <p:spPr>
            <a:xfrm>
              <a:off x="6591142" y="1886183"/>
              <a:ext cx="13806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BEDDDD-5012-2FC1-F70B-36EEA68B7340}"/>
                </a:ext>
              </a:extLst>
            </p:cNvPr>
            <p:cNvCxnSpPr>
              <a:cxnSpLocks/>
            </p:cNvCxnSpPr>
            <p:nvPr/>
          </p:nvCxnSpPr>
          <p:spPr>
            <a:xfrm>
              <a:off x="1451391" y="2683077"/>
              <a:ext cx="5373917" cy="132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CF455B-3702-07A0-07A9-2C16F5F42FB6}"/>
                </a:ext>
              </a:extLst>
            </p:cNvPr>
            <p:cNvCxnSpPr>
              <a:cxnSpLocks/>
            </p:cNvCxnSpPr>
            <p:nvPr/>
          </p:nvCxnSpPr>
          <p:spPr>
            <a:xfrm>
              <a:off x="7358785" y="2696329"/>
              <a:ext cx="6159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A0B408-E268-11A5-CD42-A2D8A62B385D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3534140" y="1365207"/>
              <a:ext cx="2" cy="5711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DBAADCF-0A84-26A2-D5B2-64D4872418F0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V="1">
              <a:off x="5423505" y="1359772"/>
              <a:ext cx="0" cy="1339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40F1647-584D-EA68-A15A-FBE49C7C5FF7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 flipV="1">
              <a:off x="6314108" y="2149377"/>
              <a:ext cx="0" cy="533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60825F3-31BE-A3BA-E431-E1B000ECB4D9}"/>
                </a:ext>
              </a:extLst>
            </p:cNvPr>
            <p:cNvSpPr/>
            <p:nvPr/>
          </p:nvSpPr>
          <p:spPr>
            <a:xfrm>
              <a:off x="3470078" y="1797684"/>
              <a:ext cx="164592" cy="192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A45014-DBF8-7CB0-88FF-0C8FE6B2291E}"/>
                </a:ext>
              </a:extLst>
            </p:cNvPr>
            <p:cNvSpPr/>
            <p:nvPr/>
          </p:nvSpPr>
          <p:spPr>
            <a:xfrm>
              <a:off x="5337082" y="2581127"/>
              <a:ext cx="169063" cy="1908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E80CF95-7005-F683-4B68-57C646F800A1}"/>
                </a:ext>
              </a:extLst>
            </p:cNvPr>
            <p:cNvSpPr/>
            <p:nvPr/>
          </p:nvSpPr>
          <p:spPr>
            <a:xfrm>
              <a:off x="6243864" y="2589716"/>
              <a:ext cx="169063" cy="1908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30DA863-982C-9C71-6389-447998ED5DCF}"/>
                    </a:ext>
                  </a:extLst>
                </p:cNvPr>
                <p:cNvSpPr txBox="1"/>
                <p:nvPr/>
              </p:nvSpPr>
              <p:spPr>
                <a:xfrm>
                  <a:off x="344633" y="884413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1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30DA863-982C-9C71-6389-447998ED5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33" y="884413"/>
                  <a:ext cx="992836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6329" t="-112121" r="-26582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CE30445-38C9-E0D9-A0F8-9A21137A3085}"/>
                </a:ext>
              </a:extLst>
            </p:cNvPr>
            <p:cNvSpPr/>
            <p:nvPr/>
          </p:nvSpPr>
          <p:spPr>
            <a:xfrm>
              <a:off x="5144678" y="833386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AF6BBFB-F75D-597A-2EAD-04D3510120A8}"/>
                </a:ext>
              </a:extLst>
            </p:cNvPr>
            <p:cNvSpPr/>
            <p:nvPr/>
          </p:nvSpPr>
          <p:spPr>
            <a:xfrm>
              <a:off x="4065174" y="1627673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B4DA6A0-07B4-F18A-06FE-821D5ADB62DF}"/>
                </a:ext>
              </a:extLst>
            </p:cNvPr>
            <p:cNvSpPr/>
            <p:nvPr/>
          </p:nvSpPr>
          <p:spPr>
            <a:xfrm>
              <a:off x="6035281" y="1622989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55C7C4B-DAD4-F2B6-EBFE-0C95628662A0}"/>
                </a:ext>
              </a:extLst>
            </p:cNvPr>
            <p:cNvCxnSpPr>
              <a:cxnSpLocks/>
              <a:stCxn id="40" idx="3"/>
              <a:endCxn id="41" idx="1"/>
            </p:cNvCxnSpPr>
            <p:nvPr/>
          </p:nvCxnSpPr>
          <p:spPr>
            <a:xfrm flipV="1">
              <a:off x="4622828" y="1886183"/>
              <a:ext cx="1412452" cy="4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FCC291B-9381-8A16-E297-7D43CB48E2ED}"/>
                </a:ext>
              </a:extLst>
            </p:cNvPr>
            <p:cNvSpPr/>
            <p:nvPr/>
          </p:nvSpPr>
          <p:spPr>
            <a:xfrm>
              <a:off x="6786655" y="2433128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946CF6C-6060-8033-A9B5-23A6487E8FC2}"/>
                    </a:ext>
                  </a:extLst>
                </p:cNvPr>
                <p:cNvSpPr txBox="1"/>
                <p:nvPr/>
              </p:nvSpPr>
              <p:spPr>
                <a:xfrm>
                  <a:off x="372617" y="1691215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2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946CF6C-6060-8033-A9B5-23A6487E8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17" y="1691215"/>
                  <a:ext cx="992836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6329" t="-112121" r="-26582" b="-17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5ACFAAB-FEE9-6DFC-BA6F-3146084079F9}"/>
                    </a:ext>
                  </a:extLst>
                </p:cNvPr>
                <p:cNvSpPr txBox="1"/>
                <p:nvPr/>
              </p:nvSpPr>
              <p:spPr>
                <a:xfrm>
                  <a:off x="393800" y="2454628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3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5ACFAAB-FEE9-6DFC-BA6F-314608407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00" y="2454628"/>
                  <a:ext cx="992836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7692" t="-115625" r="-28205" b="-18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E4B3D81-9950-1888-3D2A-6CC40A3AC26E}"/>
                    </a:ext>
                  </a:extLst>
                </p:cNvPr>
                <p:cNvSpPr txBox="1"/>
                <p:nvPr/>
              </p:nvSpPr>
              <p:spPr>
                <a:xfrm>
                  <a:off x="8227818" y="811501"/>
                  <a:ext cx="3176832" cy="643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en-US" sz="20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  <m:r>
                                      <a:rPr lang="en-US" sz="20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𝟖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E4B3D81-9950-1888-3D2A-6CC40A3AC2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818" y="811501"/>
                  <a:ext cx="3176832" cy="643959"/>
                </a:xfrm>
                <a:prstGeom prst="rect">
                  <a:avLst/>
                </a:prstGeom>
                <a:blipFill>
                  <a:blip r:embed="rId11"/>
                  <a:stretch>
                    <a:fillRect t="-51923" r="-6375" b="-9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7FF7D1-46CE-DB5F-311D-B5E13217D1BE}"/>
                    </a:ext>
                  </a:extLst>
                </p:cNvPr>
                <p:cNvSpPr txBox="1"/>
                <p:nvPr/>
              </p:nvSpPr>
              <p:spPr>
                <a:xfrm>
                  <a:off x="8227818" y="1597861"/>
                  <a:ext cx="2819362" cy="643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en-US" sz="20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7FF7D1-46CE-DB5F-311D-B5E13217D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818" y="1597861"/>
                  <a:ext cx="2819362" cy="643959"/>
                </a:xfrm>
                <a:prstGeom prst="rect">
                  <a:avLst/>
                </a:prstGeom>
                <a:blipFill>
                  <a:blip r:embed="rId12"/>
                  <a:stretch>
                    <a:fillRect t="-53846" r="-7658" b="-9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B0F67D8-0ECA-89A2-A281-605784A748F9}"/>
                    </a:ext>
                  </a:extLst>
                </p:cNvPr>
                <p:cNvSpPr txBox="1"/>
                <p:nvPr/>
              </p:nvSpPr>
              <p:spPr>
                <a:xfrm>
                  <a:off x="8227818" y="2398440"/>
                  <a:ext cx="2461891" cy="643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B0F67D8-0ECA-89A2-A281-605784A74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818" y="2398440"/>
                  <a:ext cx="2461891" cy="643959"/>
                </a:xfrm>
                <a:prstGeom prst="rect">
                  <a:avLst/>
                </a:prstGeom>
                <a:blipFill>
                  <a:blip r:embed="rId13"/>
                  <a:stretch>
                    <a:fillRect t="-53846" r="-8763" b="-9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657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3625868" y="500057"/>
            <a:ext cx="4940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 QFT Verification Results 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AA7F29-C86A-D3EF-B4D7-CBE461A77DB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647717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92058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596739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75297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36484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Verification Time [seconds]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3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#Qubits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Correct Circuit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Control Gate Error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Incorrect Gate Error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8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8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1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19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29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5.87s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28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95.75s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79.68s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53.57s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0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1109.0s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639.57s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643.9s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56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2379.88s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1524.65s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1568.79s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08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03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FD9EC-4783-278D-6465-6EC1BACD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3" y="1247383"/>
            <a:ext cx="5828261" cy="2658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B975E-BC87-FC5A-86FE-D5CD0A6AC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19" y="3774093"/>
            <a:ext cx="5828261" cy="245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4BD780-B3C2-B286-CDD5-9CD59619F2C1}"/>
              </a:ext>
            </a:extLst>
          </p:cNvPr>
          <p:cNvSpPr txBox="1"/>
          <p:nvPr/>
        </p:nvSpPr>
        <p:spPr>
          <a:xfrm>
            <a:off x="4364177" y="500057"/>
            <a:ext cx="3463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 Quantum Walks 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5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4BD780-B3C2-B286-CDD5-9CD59619F2C1}"/>
              </a:ext>
            </a:extLst>
          </p:cNvPr>
          <p:cNvSpPr txBox="1"/>
          <p:nvPr/>
        </p:nvSpPr>
        <p:spPr>
          <a:xfrm>
            <a:off x="3402762" y="500057"/>
            <a:ext cx="538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 </a:t>
            </a:r>
            <a:r>
              <a:rPr lang="en-US" sz="3600" b="1" dirty="0">
                <a:solidFill>
                  <a:srgbClr val="92D050"/>
                </a:solidFill>
              </a:rPr>
              <a:t>Superposition Abstraction 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BA76FED-7FA0-1D9B-2423-5D62A22B5D65}"/>
              </a:ext>
            </a:extLst>
          </p:cNvPr>
          <p:cNvCxnSpPr>
            <a:cxnSpLocks/>
          </p:cNvCxnSpPr>
          <p:nvPr/>
        </p:nvCxnSpPr>
        <p:spPr>
          <a:xfrm>
            <a:off x="1977937" y="2892602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40240-D47B-21AA-2702-1AB60DF4FE9C}"/>
              </a:ext>
            </a:extLst>
          </p:cNvPr>
          <p:cNvCxnSpPr>
            <a:cxnSpLocks/>
          </p:cNvCxnSpPr>
          <p:nvPr/>
        </p:nvCxnSpPr>
        <p:spPr>
          <a:xfrm>
            <a:off x="2035084" y="3383142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72AFDF-61DF-1396-78F0-F5F3BCE35720}"/>
              </a:ext>
            </a:extLst>
          </p:cNvPr>
          <p:cNvCxnSpPr>
            <a:cxnSpLocks/>
          </p:cNvCxnSpPr>
          <p:nvPr/>
        </p:nvCxnSpPr>
        <p:spPr>
          <a:xfrm>
            <a:off x="2035084" y="3873682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FFD5FA-D719-9065-D0EF-01244FF6C07F}"/>
              </a:ext>
            </a:extLst>
          </p:cNvPr>
          <p:cNvCxnSpPr>
            <a:cxnSpLocks/>
          </p:cNvCxnSpPr>
          <p:nvPr/>
        </p:nvCxnSpPr>
        <p:spPr>
          <a:xfrm>
            <a:off x="2035084" y="4364223"/>
            <a:ext cx="8229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947E5B0-0186-2B02-1515-24DC11F090E3}"/>
              </a:ext>
            </a:extLst>
          </p:cNvPr>
          <p:cNvSpPr txBox="1"/>
          <p:nvPr/>
        </p:nvSpPr>
        <p:spPr>
          <a:xfrm>
            <a:off x="2225589" y="4179556"/>
            <a:ext cx="385762" cy="369332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8559C3-27EC-63FC-921F-A75155F69168}"/>
              </a:ext>
            </a:extLst>
          </p:cNvPr>
          <p:cNvCxnSpPr/>
          <p:nvPr/>
        </p:nvCxnSpPr>
        <p:spPr>
          <a:xfrm>
            <a:off x="3574871" y="2895081"/>
            <a:ext cx="0" cy="1471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27860B9-60EC-0BB4-DE21-68548706007C}"/>
              </a:ext>
            </a:extLst>
          </p:cNvPr>
          <p:cNvSpPr/>
          <p:nvPr/>
        </p:nvSpPr>
        <p:spPr>
          <a:xfrm>
            <a:off x="3517721" y="3321328"/>
            <a:ext cx="128016" cy="128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C55D15-640A-FD2F-7DBF-5F2D909553CF}"/>
              </a:ext>
            </a:extLst>
          </p:cNvPr>
          <p:cNvSpPr/>
          <p:nvPr/>
        </p:nvSpPr>
        <p:spPr>
          <a:xfrm>
            <a:off x="3517720" y="4298182"/>
            <a:ext cx="128016" cy="128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EDED47-4937-FD98-28D0-D032855E6100}"/>
              </a:ext>
            </a:extLst>
          </p:cNvPr>
          <p:cNvSpPr/>
          <p:nvPr/>
        </p:nvSpPr>
        <p:spPr>
          <a:xfrm>
            <a:off x="3517721" y="3811867"/>
            <a:ext cx="128016" cy="128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86FBA3-82FE-53BC-866A-1A28543FB0CE}"/>
              </a:ext>
            </a:extLst>
          </p:cNvPr>
          <p:cNvGrpSpPr/>
          <p:nvPr/>
        </p:nvGrpSpPr>
        <p:grpSpPr>
          <a:xfrm>
            <a:off x="3396274" y="2710417"/>
            <a:ext cx="357190" cy="357188"/>
            <a:chOff x="3729035" y="4557712"/>
            <a:chExt cx="357190" cy="357188"/>
          </a:xfrm>
          <a:solidFill>
            <a:srgbClr val="92D05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C7CEF11-0436-B0BE-3523-E9AF3537942D}"/>
                </a:ext>
              </a:extLst>
            </p:cNvPr>
            <p:cNvSpPr/>
            <p:nvPr/>
          </p:nvSpPr>
          <p:spPr>
            <a:xfrm>
              <a:off x="3729037" y="4557714"/>
              <a:ext cx="357188" cy="357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4EF6D1-C0A8-1CF7-A9B7-08CFC993602C}"/>
                </a:ext>
              </a:extLst>
            </p:cNvPr>
            <p:cNvCxnSpPr>
              <a:cxnSpLocks/>
            </p:cNvCxnSpPr>
            <p:nvPr/>
          </p:nvCxnSpPr>
          <p:spPr>
            <a:xfrm>
              <a:off x="3729035" y="4743450"/>
              <a:ext cx="356616" cy="0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7AA7D6-4CCA-2234-B062-84219E330FA0}"/>
                </a:ext>
              </a:extLst>
            </p:cNvPr>
            <p:cNvCxnSpPr/>
            <p:nvPr/>
          </p:nvCxnSpPr>
          <p:spPr>
            <a:xfrm>
              <a:off x="3905250" y="4557712"/>
              <a:ext cx="0" cy="356616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C6E090-5384-EFB6-B901-E466165EAE6B}"/>
              </a:ext>
            </a:extLst>
          </p:cNvPr>
          <p:cNvCxnSpPr/>
          <p:nvPr/>
        </p:nvCxnSpPr>
        <p:spPr>
          <a:xfrm>
            <a:off x="4646117" y="3383142"/>
            <a:ext cx="0" cy="98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F1C1729-3A87-E014-221D-502B8781BAA4}"/>
              </a:ext>
            </a:extLst>
          </p:cNvPr>
          <p:cNvSpPr/>
          <p:nvPr/>
        </p:nvSpPr>
        <p:spPr>
          <a:xfrm>
            <a:off x="4588968" y="3809388"/>
            <a:ext cx="128016" cy="128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C23F95-0226-EB07-22C2-133F2A99F34E}"/>
              </a:ext>
            </a:extLst>
          </p:cNvPr>
          <p:cNvSpPr/>
          <p:nvPr/>
        </p:nvSpPr>
        <p:spPr>
          <a:xfrm>
            <a:off x="4593726" y="4310643"/>
            <a:ext cx="128016" cy="128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2EF603-D686-66C4-AC1D-DD6E4612BD25}"/>
              </a:ext>
            </a:extLst>
          </p:cNvPr>
          <p:cNvGrpSpPr/>
          <p:nvPr/>
        </p:nvGrpSpPr>
        <p:grpSpPr>
          <a:xfrm>
            <a:off x="4466947" y="3204548"/>
            <a:ext cx="357190" cy="357188"/>
            <a:chOff x="3729035" y="4557712"/>
            <a:chExt cx="357190" cy="357188"/>
          </a:xfrm>
          <a:solidFill>
            <a:srgbClr val="92D05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19E1741-6DDD-6D43-BECD-530379C319E1}"/>
                </a:ext>
              </a:extLst>
            </p:cNvPr>
            <p:cNvSpPr/>
            <p:nvPr/>
          </p:nvSpPr>
          <p:spPr>
            <a:xfrm>
              <a:off x="3729037" y="4557714"/>
              <a:ext cx="357188" cy="357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2B0FF41-97BA-2C92-AE93-C778448ADE4F}"/>
                </a:ext>
              </a:extLst>
            </p:cNvPr>
            <p:cNvCxnSpPr>
              <a:cxnSpLocks/>
            </p:cNvCxnSpPr>
            <p:nvPr/>
          </p:nvCxnSpPr>
          <p:spPr>
            <a:xfrm>
              <a:off x="3729035" y="4743450"/>
              <a:ext cx="356616" cy="0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0B7E27-5E0B-C180-FDB0-4F4F8FD45FE8}"/>
                </a:ext>
              </a:extLst>
            </p:cNvPr>
            <p:cNvCxnSpPr/>
            <p:nvPr/>
          </p:nvCxnSpPr>
          <p:spPr>
            <a:xfrm>
              <a:off x="3905250" y="4557712"/>
              <a:ext cx="0" cy="356616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5D4B93-82B1-C086-E42F-A1BB9F2DC3FA}"/>
              </a:ext>
            </a:extLst>
          </p:cNvPr>
          <p:cNvCxnSpPr/>
          <p:nvPr/>
        </p:nvCxnSpPr>
        <p:spPr>
          <a:xfrm>
            <a:off x="5709075" y="3873682"/>
            <a:ext cx="0" cy="490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B03FEA1-074D-A80D-841A-3D0281EF185F}"/>
              </a:ext>
            </a:extLst>
          </p:cNvPr>
          <p:cNvSpPr/>
          <p:nvPr/>
        </p:nvSpPr>
        <p:spPr>
          <a:xfrm>
            <a:off x="5651923" y="4310643"/>
            <a:ext cx="128016" cy="128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DDB41F-C5BC-A10F-3E7A-78ABC708949D}"/>
              </a:ext>
            </a:extLst>
          </p:cNvPr>
          <p:cNvGrpSpPr/>
          <p:nvPr/>
        </p:nvGrpSpPr>
        <p:grpSpPr>
          <a:xfrm>
            <a:off x="5537620" y="3691536"/>
            <a:ext cx="357190" cy="357188"/>
            <a:chOff x="3729035" y="4557712"/>
            <a:chExt cx="357190" cy="357188"/>
          </a:xfrm>
          <a:solidFill>
            <a:srgbClr val="92D050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20397B-D6C7-3381-5862-8A484A1D5913}"/>
                </a:ext>
              </a:extLst>
            </p:cNvPr>
            <p:cNvSpPr/>
            <p:nvPr/>
          </p:nvSpPr>
          <p:spPr>
            <a:xfrm>
              <a:off x="3729037" y="4557714"/>
              <a:ext cx="357188" cy="357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1825B7-F708-D05A-218F-FA72EF3CE979}"/>
                </a:ext>
              </a:extLst>
            </p:cNvPr>
            <p:cNvCxnSpPr>
              <a:cxnSpLocks/>
            </p:cNvCxnSpPr>
            <p:nvPr/>
          </p:nvCxnSpPr>
          <p:spPr>
            <a:xfrm>
              <a:off x="3729035" y="4743450"/>
              <a:ext cx="356616" cy="0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B20EC3E-61B8-4B0D-3F5D-DE04061EC484}"/>
                </a:ext>
              </a:extLst>
            </p:cNvPr>
            <p:cNvCxnSpPr/>
            <p:nvPr/>
          </p:nvCxnSpPr>
          <p:spPr>
            <a:xfrm>
              <a:off x="3905250" y="4557712"/>
              <a:ext cx="0" cy="356616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66A3743-2063-E2F2-EC13-F01BF043AADC}"/>
              </a:ext>
            </a:extLst>
          </p:cNvPr>
          <p:cNvCxnSpPr/>
          <p:nvPr/>
        </p:nvCxnSpPr>
        <p:spPr>
          <a:xfrm>
            <a:off x="7101218" y="2892602"/>
            <a:ext cx="0" cy="1471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E59F25-A67A-0CA8-BF20-57E16B0EC6EF}"/>
              </a:ext>
            </a:extLst>
          </p:cNvPr>
          <p:cNvGrpSpPr/>
          <p:nvPr/>
        </p:nvGrpSpPr>
        <p:grpSpPr>
          <a:xfrm>
            <a:off x="6922623" y="2717559"/>
            <a:ext cx="357190" cy="357188"/>
            <a:chOff x="3729035" y="4557712"/>
            <a:chExt cx="357190" cy="357188"/>
          </a:xfrm>
          <a:solidFill>
            <a:srgbClr val="92D050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3375A67-4E7C-340A-46ED-1DC0520B1882}"/>
                </a:ext>
              </a:extLst>
            </p:cNvPr>
            <p:cNvSpPr/>
            <p:nvPr/>
          </p:nvSpPr>
          <p:spPr>
            <a:xfrm>
              <a:off x="3729037" y="4557714"/>
              <a:ext cx="357188" cy="357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B4C583-8081-3AC3-87DC-D77F76FD3262}"/>
                </a:ext>
              </a:extLst>
            </p:cNvPr>
            <p:cNvCxnSpPr>
              <a:cxnSpLocks/>
            </p:cNvCxnSpPr>
            <p:nvPr/>
          </p:nvCxnSpPr>
          <p:spPr>
            <a:xfrm>
              <a:off x="3729035" y="4743450"/>
              <a:ext cx="356616" cy="0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BA201F-0F58-33D6-F533-F884534B3B70}"/>
                </a:ext>
              </a:extLst>
            </p:cNvPr>
            <p:cNvCxnSpPr/>
            <p:nvPr/>
          </p:nvCxnSpPr>
          <p:spPr>
            <a:xfrm>
              <a:off x="3905250" y="4557712"/>
              <a:ext cx="0" cy="356616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5DC1014E-FF16-DF64-D155-EC91F2E2B9E7}"/>
              </a:ext>
            </a:extLst>
          </p:cNvPr>
          <p:cNvSpPr/>
          <p:nvPr/>
        </p:nvSpPr>
        <p:spPr>
          <a:xfrm>
            <a:off x="7009491" y="3302302"/>
            <a:ext cx="182880" cy="1828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A57BBDF-854C-5D30-3DD0-2D49E51A81D8}"/>
              </a:ext>
            </a:extLst>
          </p:cNvPr>
          <p:cNvSpPr/>
          <p:nvPr/>
        </p:nvSpPr>
        <p:spPr>
          <a:xfrm>
            <a:off x="7022908" y="3773343"/>
            <a:ext cx="182880" cy="1828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9644E40-8A67-6257-7FE3-78C93CCB60AF}"/>
              </a:ext>
            </a:extLst>
          </p:cNvPr>
          <p:cNvSpPr/>
          <p:nvPr/>
        </p:nvSpPr>
        <p:spPr>
          <a:xfrm>
            <a:off x="7025017" y="4253283"/>
            <a:ext cx="182880" cy="1828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131C1C-74DD-B303-6CAA-D244CB2985A9}"/>
              </a:ext>
            </a:extLst>
          </p:cNvPr>
          <p:cNvCxnSpPr/>
          <p:nvPr/>
        </p:nvCxnSpPr>
        <p:spPr>
          <a:xfrm>
            <a:off x="8172466" y="3383142"/>
            <a:ext cx="0" cy="98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599128-D878-039E-6FA5-7EEA72FC3C03}"/>
              </a:ext>
            </a:extLst>
          </p:cNvPr>
          <p:cNvGrpSpPr/>
          <p:nvPr/>
        </p:nvGrpSpPr>
        <p:grpSpPr>
          <a:xfrm>
            <a:off x="7993296" y="3197407"/>
            <a:ext cx="357190" cy="357188"/>
            <a:chOff x="3729035" y="4557712"/>
            <a:chExt cx="357190" cy="357188"/>
          </a:xfrm>
          <a:solidFill>
            <a:srgbClr val="92D050"/>
          </a:solidFill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79A3BE2-AD0D-E2BF-2A3D-4E6CD9988902}"/>
                </a:ext>
              </a:extLst>
            </p:cNvPr>
            <p:cNvSpPr/>
            <p:nvPr/>
          </p:nvSpPr>
          <p:spPr>
            <a:xfrm>
              <a:off x="3729037" y="4557714"/>
              <a:ext cx="357188" cy="357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D6DA366-1E21-3296-5FF4-9C73E654DDE7}"/>
                </a:ext>
              </a:extLst>
            </p:cNvPr>
            <p:cNvCxnSpPr>
              <a:cxnSpLocks/>
            </p:cNvCxnSpPr>
            <p:nvPr/>
          </p:nvCxnSpPr>
          <p:spPr>
            <a:xfrm>
              <a:off x="3729035" y="4743450"/>
              <a:ext cx="356616" cy="0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1097829-289F-AA32-55C1-33DC6E12EFA9}"/>
                </a:ext>
              </a:extLst>
            </p:cNvPr>
            <p:cNvCxnSpPr/>
            <p:nvPr/>
          </p:nvCxnSpPr>
          <p:spPr>
            <a:xfrm>
              <a:off x="3905250" y="4557712"/>
              <a:ext cx="0" cy="356616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E52410DD-AD1B-3EAC-1085-CB2944931611}"/>
              </a:ext>
            </a:extLst>
          </p:cNvPr>
          <p:cNvSpPr/>
          <p:nvPr/>
        </p:nvSpPr>
        <p:spPr>
          <a:xfrm>
            <a:off x="8080824" y="3775886"/>
            <a:ext cx="182880" cy="1828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116144-0507-00BA-8AC9-898B05FA9300}"/>
              </a:ext>
            </a:extLst>
          </p:cNvPr>
          <p:cNvSpPr/>
          <p:nvPr/>
        </p:nvSpPr>
        <p:spPr>
          <a:xfrm>
            <a:off x="8091504" y="4272396"/>
            <a:ext cx="182880" cy="1828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F996D25-FCEC-3964-0FF1-F0CCEDC59428}"/>
              </a:ext>
            </a:extLst>
          </p:cNvPr>
          <p:cNvCxnSpPr/>
          <p:nvPr/>
        </p:nvCxnSpPr>
        <p:spPr>
          <a:xfrm>
            <a:off x="9235995" y="3873682"/>
            <a:ext cx="0" cy="4905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F25490B-CF50-0127-7382-E661AD19C2FE}"/>
              </a:ext>
            </a:extLst>
          </p:cNvPr>
          <p:cNvGrpSpPr/>
          <p:nvPr/>
        </p:nvGrpSpPr>
        <p:grpSpPr>
          <a:xfrm>
            <a:off x="9063966" y="3689018"/>
            <a:ext cx="357190" cy="357188"/>
            <a:chOff x="3729035" y="4557712"/>
            <a:chExt cx="357190" cy="357188"/>
          </a:xfrm>
          <a:solidFill>
            <a:srgbClr val="92D050"/>
          </a:solidFill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7289ECC-CAF5-9957-BE87-4E1919AEB6F5}"/>
                </a:ext>
              </a:extLst>
            </p:cNvPr>
            <p:cNvSpPr/>
            <p:nvPr/>
          </p:nvSpPr>
          <p:spPr>
            <a:xfrm>
              <a:off x="3729037" y="4557714"/>
              <a:ext cx="357188" cy="357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7325267-95D7-6861-1DDB-8639F3EBAA76}"/>
                </a:ext>
              </a:extLst>
            </p:cNvPr>
            <p:cNvCxnSpPr>
              <a:cxnSpLocks/>
            </p:cNvCxnSpPr>
            <p:nvPr/>
          </p:nvCxnSpPr>
          <p:spPr>
            <a:xfrm>
              <a:off x="3729035" y="4743450"/>
              <a:ext cx="356616" cy="0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15E3E8D-AC6F-2689-C108-3D46AD6B6E75}"/>
                </a:ext>
              </a:extLst>
            </p:cNvPr>
            <p:cNvCxnSpPr/>
            <p:nvPr/>
          </p:nvCxnSpPr>
          <p:spPr>
            <a:xfrm>
              <a:off x="3905250" y="4557712"/>
              <a:ext cx="0" cy="356616"/>
            </a:xfrm>
            <a:prstGeom prst="line">
              <a:avLst/>
            </a:prstGeom>
            <a:grpFill/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C9D3ACB6-6B26-F29C-0B8F-97541F86E97C}"/>
              </a:ext>
            </a:extLst>
          </p:cNvPr>
          <p:cNvSpPr/>
          <p:nvPr/>
        </p:nvSpPr>
        <p:spPr>
          <a:xfrm>
            <a:off x="9160841" y="4267571"/>
            <a:ext cx="182880" cy="182880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3AB8DB-8EDA-DEF1-F09B-C96C47BD3661}"/>
              </a:ext>
            </a:extLst>
          </p:cNvPr>
          <p:cNvSpPr/>
          <p:nvPr/>
        </p:nvSpPr>
        <p:spPr>
          <a:xfrm>
            <a:off x="3324833" y="2537788"/>
            <a:ext cx="2645119" cy="20111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1240811-E4FA-FBF3-CB81-C2A2C132621B}"/>
              </a:ext>
            </a:extLst>
          </p:cNvPr>
          <p:cNvSpPr/>
          <p:nvPr/>
        </p:nvSpPr>
        <p:spPr>
          <a:xfrm>
            <a:off x="6849099" y="2533021"/>
            <a:ext cx="2645119" cy="20111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64BBC6-F272-95C7-875D-CFCDC0C22932}"/>
              </a:ext>
            </a:extLst>
          </p:cNvPr>
          <p:cNvSpPr txBox="1"/>
          <p:nvPr/>
        </p:nvSpPr>
        <p:spPr>
          <a:xfrm>
            <a:off x="4084574" y="210597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Increment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F05EE7C-9BDF-E27E-E366-3E3D336EE711}"/>
              </a:ext>
            </a:extLst>
          </p:cNvPr>
          <p:cNvSpPr txBox="1"/>
          <p:nvPr/>
        </p:nvSpPr>
        <p:spPr>
          <a:xfrm>
            <a:off x="7518516" y="207263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Decrement</a:t>
            </a:r>
          </a:p>
        </p:txBody>
      </p:sp>
    </p:spTree>
    <p:extLst>
      <p:ext uri="{BB962C8B-B14F-4D97-AF65-F5344CB8AC3E}">
        <p14:creationId xmlns:p14="http://schemas.microsoft.com/office/powerpoint/2010/main" val="113978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2559936" y="500057"/>
            <a:ext cx="707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 Quantum Walk Verification Results 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AA7F29-C86A-D3EF-B4D7-CBE461A77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9209"/>
              </p:ext>
            </p:extLst>
          </p:nvPr>
        </p:nvGraphicFramePr>
        <p:xfrm>
          <a:off x="2032000" y="1647717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92058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596739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75297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36484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Verification Time [seconds]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3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#Qubits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Correct Circuit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Control Gate Error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Incorrect Gate Error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8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8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1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19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38.49s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36.84s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29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1,186.69s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40.81s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213.31s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28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10,486.36s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180.04s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320.45s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0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17,184.68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286.20</a:t>
                      </a: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2,099.02s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08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2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804672" y="2511221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We Propose To Do</a:t>
            </a:r>
          </a:p>
        </p:txBody>
      </p:sp>
      <p:pic>
        <p:nvPicPr>
          <p:cNvPr id="11" name="Graphic 10" descr="Help">
            <a:extLst>
              <a:ext uri="{FF2B5EF4-FFF2-40B4-BE49-F238E27FC236}">
                <a16:creationId xmlns:a16="http://schemas.microsoft.com/office/drawing/2014/main" id="{35B2C68B-4E01-6327-632D-A8051B43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364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504832" y="1070800"/>
            <a:ext cx="4114279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Verified Generators Using ACL2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A47CC110-AF74-F77B-2C1D-74135B6D9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73088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68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F52C1-9F0E-4CAE-AC7B-7AAF10917A4E}"/>
              </a:ext>
            </a:extLst>
          </p:cNvPr>
          <p:cNvSpPr/>
          <p:nvPr/>
        </p:nvSpPr>
        <p:spPr>
          <a:xfrm>
            <a:off x="2077265" y="2785828"/>
            <a:ext cx="557654" cy="5264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6B579-441F-42A3-A4AB-08D947230097}"/>
              </a:ext>
            </a:extLst>
          </p:cNvPr>
          <p:cNvSpPr/>
          <p:nvPr/>
        </p:nvSpPr>
        <p:spPr>
          <a:xfrm>
            <a:off x="3427625" y="2785828"/>
            <a:ext cx="557654" cy="52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R</a:t>
            </a:r>
            <a:r>
              <a:rPr lang="en-US" sz="2400" i="1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FE4F18-5A11-4740-81D8-AC0F37F2F844}"/>
              </a:ext>
            </a:extLst>
          </p:cNvPr>
          <p:cNvCxnSpPr>
            <a:cxnSpLocks/>
          </p:cNvCxnSpPr>
          <p:nvPr/>
        </p:nvCxnSpPr>
        <p:spPr>
          <a:xfrm>
            <a:off x="1619577" y="3049029"/>
            <a:ext cx="4749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D6C28-B72F-47CD-981D-C9D6D1AFC20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634919" y="3049022"/>
            <a:ext cx="792706" cy="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D1312-1909-4CB7-B73E-E230AF9C7C8E}"/>
              </a:ext>
            </a:extLst>
          </p:cNvPr>
          <p:cNvCxnSpPr>
            <a:cxnSpLocks/>
            <a:stCxn id="5" idx="3"/>
            <a:endCxn id="26" idx="1"/>
          </p:cNvCxnSpPr>
          <p:nvPr/>
        </p:nvCxnSpPr>
        <p:spPr>
          <a:xfrm flipV="1">
            <a:off x="3985281" y="3043587"/>
            <a:ext cx="1331709" cy="5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DA6E35-3410-4FDA-917B-0CC94CB00387}"/>
              </a:ext>
            </a:extLst>
          </p:cNvPr>
          <p:cNvCxnSpPr>
            <a:cxnSpLocks/>
          </p:cNvCxnSpPr>
          <p:nvPr/>
        </p:nvCxnSpPr>
        <p:spPr>
          <a:xfrm>
            <a:off x="5877250" y="3043587"/>
            <a:ext cx="2268509" cy="12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04D06F-B1B3-4876-93E7-9B2E01042B89}"/>
              </a:ext>
            </a:extLst>
          </p:cNvPr>
          <p:cNvCxnSpPr>
            <a:cxnSpLocks/>
          </p:cNvCxnSpPr>
          <p:nvPr/>
        </p:nvCxnSpPr>
        <p:spPr>
          <a:xfrm>
            <a:off x="1623701" y="3833190"/>
            <a:ext cx="2861834" cy="4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1E8B75-66D9-4A67-A833-E7D9214FD17C}"/>
              </a:ext>
            </a:extLst>
          </p:cNvPr>
          <p:cNvCxnSpPr>
            <a:cxnSpLocks/>
          </p:cNvCxnSpPr>
          <p:nvPr/>
        </p:nvCxnSpPr>
        <p:spPr>
          <a:xfrm>
            <a:off x="6763452" y="3833190"/>
            <a:ext cx="138068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6087CA-938C-4EFD-8F36-B29A8F0752E6}"/>
              </a:ext>
            </a:extLst>
          </p:cNvPr>
          <p:cNvCxnSpPr>
            <a:cxnSpLocks/>
          </p:cNvCxnSpPr>
          <p:nvPr/>
        </p:nvCxnSpPr>
        <p:spPr>
          <a:xfrm>
            <a:off x="1623701" y="4630084"/>
            <a:ext cx="5373917" cy="13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AA231BD-F4D2-44AC-A4F5-5ADC9AFF6ADE}"/>
              </a:ext>
            </a:extLst>
          </p:cNvPr>
          <p:cNvCxnSpPr>
            <a:cxnSpLocks/>
          </p:cNvCxnSpPr>
          <p:nvPr/>
        </p:nvCxnSpPr>
        <p:spPr>
          <a:xfrm>
            <a:off x="7531095" y="4643336"/>
            <a:ext cx="6159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1A3B1E-BE69-46B5-9D01-7BBF99137CFA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706450" y="3312214"/>
            <a:ext cx="2" cy="571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5AAE249-A924-4384-8F90-FD3F6D4308A4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5595815" y="3306779"/>
            <a:ext cx="0" cy="13392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B01CB6-2EE0-43E6-BD85-75B45BE73971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6486418" y="4096384"/>
            <a:ext cx="0" cy="533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81391B1-7C7E-4146-BC82-CB86E47CDE2C}"/>
              </a:ext>
            </a:extLst>
          </p:cNvPr>
          <p:cNvSpPr/>
          <p:nvPr/>
        </p:nvSpPr>
        <p:spPr>
          <a:xfrm>
            <a:off x="3642388" y="3744691"/>
            <a:ext cx="164592" cy="192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0BB3D54-8259-4607-AE7E-C86CDF4CCB30}"/>
              </a:ext>
            </a:extLst>
          </p:cNvPr>
          <p:cNvSpPr/>
          <p:nvPr/>
        </p:nvSpPr>
        <p:spPr>
          <a:xfrm>
            <a:off x="5509392" y="4528134"/>
            <a:ext cx="169063" cy="1908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F60FE7-7D16-44D3-A081-2B7BE508A026}"/>
              </a:ext>
            </a:extLst>
          </p:cNvPr>
          <p:cNvSpPr/>
          <p:nvPr/>
        </p:nvSpPr>
        <p:spPr>
          <a:xfrm>
            <a:off x="6416174" y="4536723"/>
            <a:ext cx="169063" cy="1908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FB717-B195-4082-B6B3-7F22121FB54F}"/>
                  </a:ext>
                </a:extLst>
              </p:cNvPr>
              <p:cNvSpPr txBox="1"/>
              <p:nvPr/>
            </p:nvSpPr>
            <p:spPr>
              <a:xfrm>
                <a:off x="516943" y="2831420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1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03FB717-B195-4082-B6B3-7F22121F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3" y="2831420"/>
                <a:ext cx="992836" cy="400110"/>
              </a:xfrm>
              <a:prstGeom prst="rect">
                <a:avLst/>
              </a:prstGeom>
              <a:blipFill>
                <a:blip r:embed="rId2"/>
                <a:stretch>
                  <a:fillRect l="-6250" t="-112121" r="-26250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1EC26762-0630-692E-9E65-F19EAD3D78F0}"/>
              </a:ext>
            </a:extLst>
          </p:cNvPr>
          <p:cNvSpPr/>
          <p:nvPr/>
        </p:nvSpPr>
        <p:spPr>
          <a:xfrm>
            <a:off x="5316988" y="2780393"/>
            <a:ext cx="557654" cy="52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R</a:t>
            </a:r>
            <a:r>
              <a:rPr lang="en-US" sz="2400" i="1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A19796-0C1D-4476-D6C5-E3D75B6095AA}"/>
              </a:ext>
            </a:extLst>
          </p:cNvPr>
          <p:cNvSpPr/>
          <p:nvPr/>
        </p:nvSpPr>
        <p:spPr>
          <a:xfrm>
            <a:off x="4237484" y="3574680"/>
            <a:ext cx="557654" cy="5264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24909-F7AC-C3D2-D62D-C67B4439AD00}"/>
              </a:ext>
            </a:extLst>
          </p:cNvPr>
          <p:cNvSpPr/>
          <p:nvPr/>
        </p:nvSpPr>
        <p:spPr>
          <a:xfrm>
            <a:off x="6207591" y="3569996"/>
            <a:ext cx="557654" cy="526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R</a:t>
            </a:r>
            <a:r>
              <a:rPr lang="en-US" sz="2400" i="1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5931A5-4FDB-E8C7-E4C6-E7F7BFAF473B}"/>
              </a:ext>
            </a:extLst>
          </p:cNvPr>
          <p:cNvCxnSpPr>
            <a:cxnSpLocks/>
            <a:stCxn id="32" idx="3"/>
            <a:endCxn id="43" idx="1"/>
          </p:cNvCxnSpPr>
          <p:nvPr/>
        </p:nvCxnSpPr>
        <p:spPr>
          <a:xfrm flipV="1">
            <a:off x="4795138" y="3833190"/>
            <a:ext cx="1412452" cy="4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4EDFD9A-47D4-A516-02BC-561B25090155}"/>
              </a:ext>
            </a:extLst>
          </p:cNvPr>
          <p:cNvSpPr/>
          <p:nvPr/>
        </p:nvSpPr>
        <p:spPr>
          <a:xfrm>
            <a:off x="6958965" y="4380135"/>
            <a:ext cx="557654" cy="5264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683563-86F3-9CE6-640E-ADDCA3465F9D}"/>
                  </a:ext>
                </a:extLst>
              </p:cNvPr>
              <p:cNvSpPr txBox="1"/>
              <p:nvPr/>
            </p:nvSpPr>
            <p:spPr>
              <a:xfrm>
                <a:off x="544927" y="3638222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2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683563-86F3-9CE6-640E-ADDCA346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" y="3638222"/>
                <a:ext cx="992836" cy="400110"/>
              </a:xfrm>
              <a:prstGeom prst="rect">
                <a:avLst/>
              </a:prstGeom>
              <a:blipFill>
                <a:blip r:embed="rId3"/>
                <a:stretch>
                  <a:fillRect l="-6329" t="-115625" r="-27848" b="-18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66186A-4FB3-BFB2-51DC-7E5B04461235}"/>
                  </a:ext>
                </a:extLst>
              </p:cNvPr>
              <p:cNvSpPr txBox="1"/>
              <p:nvPr/>
            </p:nvSpPr>
            <p:spPr>
              <a:xfrm>
                <a:off x="566110" y="4401635"/>
                <a:ext cx="992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/>
                  <a:t>q</a:t>
                </a:r>
                <a:r>
                  <a:rPr lang="en-US" sz="2000" i="1" baseline="-25000" dirty="0"/>
                  <a:t>3</a:t>
                </a:r>
                <a:r>
                  <a:rPr lang="en-US" sz="2000" i="1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baseline="-250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endParaRPr lang="en-US" sz="2000" i="1" baseline="-25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66186A-4FB3-BFB2-51DC-7E5B04461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10" y="4401635"/>
                <a:ext cx="992836" cy="400110"/>
              </a:xfrm>
              <a:prstGeom prst="rect">
                <a:avLst/>
              </a:prstGeom>
              <a:blipFill>
                <a:blip r:embed="rId4"/>
                <a:stretch>
                  <a:fillRect l="-6329" t="-112121" r="-26582" b="-1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A3DD1-FCF4-E16E-EA22-CD1425B40644}"/>
                  </a:ext>
                </a:extLst>
              </p:cNvPr>
              <p:cNvSpPr txBox="1"/>
              <p:nvPr/>
            </p:nvSpPr>
            <p:spPr>
              <a:xfrm>
                <a:off x="8400128" y="2758508"/>
                <a:ext cx="3176832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A3DD1-FCF4-E16E-EA22-CD1425B40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2758508"/>
                <a:ext cx="3176832" cy="643959"/>
              </a:xfrm>
              <a:prstGeom prst="rect">
                <a:avLst/>
              </a:prstGeom>
              <a:blipFill>
                <a:blip r:embed="rId5"/>
                <a:stretch>
                  <a:fillRect t="-54902" r="-6375" b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112C5-0F07-2D52-6881-7075DCE95C21}"/>
                  </a:ext>
                </a:extLst>
              </p:cNvPr>
              <p:cNvSpPr txBox="1"/>
              <p:nvPr/>
            </p:nvSpPr>
            <p:spPr>
              <a:xfrm>
                <a:off x="8400128" y="3544868"/>
                <a:ext cx="2819362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8112C5-0F07-2D52-6881-7075DCE95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3544868"/>
                <a:ext cx="2819362" cy="643959"/>
              </a:xfrm>
              <a:prstGeom prst="rect">
                <a:avLst/>
              </a:prstGeom>
              <a:blipFill>
                <a:blip r:embed="rId6"/>
                <a:stretch>
                  <a:fillRect t="-54902" r="-7175" b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1970544" y="500057"/>
            <a:ext cx="8250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3-Qubit Quantum Fourier Transform (QFT)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7BE3D-33A4-77E6-5EA0-B25D4C09D9A0}"/>
                  </a:ext>
                </a:extLst>
              </p:cNvPr>
              <p:cNvSpPr txBox="1"/>
              <p:nvPr/>
            </p:nvSpPr>
            <p:spPr>
              <a:xfrm>
                <a:off x="8400128" y="4345447"/>
                <a:ext cx="2819362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d>
                            <m:dPr>
                              <m:begChr m:val=""/>
                              <m:endChr m:val="⟩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E7BE3D-33A4-77E6-5EA0-B25D4C09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28" y="4345447"/>
                <a:ext cx="2819362" cy="643959"/>
              </a:xfrm>
              <a:prstGeom prst="rect">
                <a:avLst/>
              </a:prstGeom>
              <a:blipFill>
                <a:blip r:embed="rId7"/>
                <a:stretch>
                  <a:fillRect t="-56863" r="-7175" b="-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72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F52C1-9F0E-4CAE-AC7B-7AAF10917A4E}"/>
              </a:ext>
            </a:extLst>
          </p:cNvPr>
          <p:cNvSpPr/>
          <p:nvPr/>
        </p:nvSpPr>
        <p:spPr>
          <a:xfrm>
            <a:off x="2077265" y="2785828"/>
            <a:ext cx="557654" cy="5264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FE4F18-5A11-4740-81D8-AC0F37F2F844}"/>
              </a:ext>
            </a:extLst>
          </p:cNvPr>
          <p:cNvCxnSpPr>
            <a:cxnSpLocks/>
          </p:cNvCxnSpPr>
          <p:nvPr/>
        </p:nvCxnSpPr>
        <p:spPr>
          <a:xfrm>
            <a:off x="1619577" y="3049029"/>
            <a:ext cx="4749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D6C28-B72F-47CD-981D-C9D6D1AFC20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634919" y="3049022"/>
            <a:ext cx="792706" cy="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2227189" y="500057"/>
            <a:ext cx="773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Rotational Abstraction: Hadamard Gate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507741-5D48-3B1B-7FC6-AA03C2D1E5BF}"/>
                  </a:ext>
                </a:extLst>
              </p:cNvPr>
              <p:cNvSpPr txBox="1"/>
              <p:nvPr/>
            </p:nvSpPr>
            <p:spPr>
              <a:xfrm>
                <a:off x="2886504" y="3008268"/>
                <a:ext cx="6100548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1     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6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507741-5D48-3B1B-7FC6-AA03C2D1E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504" y="3008268"/>
                <a:ext cx="6100548" cy="1050288"/>
              </a:xfrm>
              <a:prstGeom prst="rect">
                <a:avLst/>
              </a:prstGeom>
              <a:blipFill>
                <a:blip r:embed="rId2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C89BDE-A43E-4F8C-A20D-6BF45D7EB3C3}"/>
                  </a:ext>
                </a:extLst>
              </p:cNvPr>
              <p:cNvSpPr txBox="1"/>
              <p:nvPr/>
            </p:nvSpPr>
            <p:spPr>
              <a:xfrm>
                <a:off x="3731447" y="2736805"/>
                <a:ext cx="368819" cy="635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C89BDE-A43E-4F8C-A20D-6BF45D7EB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47" y="2736805"/>
                <a:ext cx="368819" cy="635751"/>
              </a:xfrm>
              <a:prstGeom prst="rect">
                <a:avLst/>
              </a:prstGeom>
              <a:blipFill>
                <a:blip r:embed="rId3"/>
                <a:stretch>
                  <a:fillRect r="-1290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CD2E067-044A-42B6-24AB-9E49AC9D112C}"/>
              </a:ext>
            </a:extLst>
          </p:cNvPr>
          <p:cNvSpPr txBox="1"/>
          <p:nvPr/>
        </p:nvSpPr>
        <p:spPr>
          <a:xfrm>
            <a:off x="4239897" y="2154660"/>
            <a:ext cx="21868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6000" dirty="0"/>
              <a:t>       1</a:t>
            </a:r>
          </a:p>
          <a:p>
            <a:pPr marL="342900" indent="-342900">
              <a:buAutoNum type="arabicPlain"/>
            </a:pP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F06334-F7AF-5666-8463-C7D8EC91E9E3}"/>
              </a:ext>
            </a:extLst>
          </p:cNvPr>
          <p:cNvCxnSpPr>
            <a:cxnSpLocks/>
          </p:cNvCxnSpPr>
          <p:nvPr/>
        </p:nvCxnSpPr>
        <p:spPr>
          <a:xfrm>
            <a:off x="4239897" y="2415655"/>
            <a:ext cx="0" cy="14193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2CCDB7-AC8E-0A1C-6194-62F957ED6726}"/>
              </a:ext>
            </a:extLst>
          </p:cNvPr>
          <p:cNvCxnSpPr>
            <a:cxnSpLocks/>
          </p:cNvCxnSpPr>
          <p:nvPr/>
        </p:nvCxnSpPr>
        <p:spPr>
          <a:xfrm>
            <a:off x="7886132" y="2415655"/>
            <a:ext cx="0" cy="14193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ECBDE0F-7263-98D7-0D54-33A0D8DD5907}"/>
              </a:ext>
            </a:extLst>
          </p:cNvPr>
          <p:cNvSpPr txBox="1"/>
          <p:nvPr/>
        </p:nvSpPr>
        <p:spPr>
          <a:xfrm>
            <a:off x="4742658" y="5016814"/>
            <a:ext cx="1529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Abs: 0.</a:t>
            </a:r>
            <a:r>
              <a:rPr lang="en-US" sz="3200" i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8EBFE7-7750-5F36-1668-A0B717D767C4}"/>
              </a:ext>
            </a:extLst>
          </p:cNvPr>
          <p:cNvSpPr txBox="1"/>
          <p:nvPr/>
        </p:nvSpPr>
        <p:spPr>
          <a:xfrm>
            <a:off x="1114249" y="271997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2540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6B579-441F-42A3-A4AB-08D947230097}"/>
              </a:ext>
            </a:extLst>
          </p:cNvPr>
          <p:cNvSpPr/>
          <p:nvPr/>
        </p:nvSpPr>
        <p:spPr>
          <a:xfrm>
            <a:off x="3427625" y="2785828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D6C28-B72F-47CD-981D-C9D6D1AFC20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634919" y="3049022"/>
            <a:ext cx="792706" cy="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D1312-1909-4CB7-B73E-E230AF9C7C8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985281" y="3043587"/>
            <a:ext cx="1331709" cy="5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04D06F-B1B3-4876-93E7-9B2E01042B89}"/>
              </a:ext>
            </a:extLst>
          </p:cNvPr>
          <p:cNvCxnSpPr>
            <a:cxnSpLocks/>
          </p:cNvCxnSpPr>
          <p:nvPr/>
        </p:nvCxnSpPr>
        <p:spPr>
          <a:xfrm>
            <a:off x="1623701" y="3833190"/>
            <a:ext cx="2861834" cy="4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1A3B1E-BE69-46B5-9D01-7BBF99137CFA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706450" y="3312214"/>
            <a:ext cx="2" cy="571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81391B1-7C7E-4146-BC82-CB86E47CDE2C}"/>
              </a:ext>
            </a:extLst>
          </p:cNvPr>
          <p:cNvSpPr/>
          <p:nvPr/>
        </p:nvSpPr>
        <p:spPr>
          <a:xfrm>
            <a:off x="3642388" y="3744691"/>
            <a:ext cx="164592" cy="192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1643887" y="500057"/>
            <a:ext cx="890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Rotational Abstraction: Control Rotation Gate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B84E6-49F0-A3D8-B043-D9FE67385D81}"/>
                  </a:ext>
                </a:extLst>
              </p:cNvPr>
              <p:cNvSpPr txBox="1"/>
              <p:nvPr/>
            </p:nvSpPr>
            <p:spPr>
              <a:xfrm>
                <a:off x="4797196" y="3294876"/>
                <a:ext cx="6100548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0     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6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B84E6-49F0-A3D8-B043-D9FE6738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96" y="3294876"/>
                <a:ext cx="6100548" cy="1050288"/>
              </a:xfrm>
              <a:prstGeom prst="rect">
                <a:avLst/>
              </a:prstGeom>
              <a:blipFill>
                <a:blip r:embed="rId2"/>
                <a:stretch>
                  <a:fillRect t="-1190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1F75736-3252-5C7B-853B-717CA8D80F78}"/>
              </a:ext>
            </a:extLst>
          </p:cNvPr>
          <p:cNvSpPr txBox="1"/>
          <p:nvPr/>
        </p:nvSpPr>
        <p:spPr>
          <a:xfrm>
            <a:off x="6055053" y="2386674"/>
            <a:ext cx="21868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6000" dirty="0"/>
              <a:t>       0</a:t>
            </a:r>
          </a:p>
          <a:p>
            <a:pPr marL="342900" indent="-342900">
              <a:buAutoNum type="arabicPlain"/>
            </a:pP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E2AF1E-5045-65D4-BABF-F41160866A48}"/>
              </a:ext>
            </a:extLst>
          </p:cNvPr>
          <p:cNvCxnSpPr>
            <a:cxnSpLocks/>
          </p:cNvCxnSpPr>
          <p:nvPr/>
        </p:nvCxnSpPr>
        <p:spPr>
          <a:xfrm>
            <a:off x="5932221" y="2661319"/>
            <a:ext cx="0" cy="14193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BE4C33-BFE0-82DD-95E5-50ADD863BFBB}"/>
              </a:ext>
            </a:extLst>
          </p:cNvPr>
          <p:cNvCxnSpPr>
            <a:cxnSpLocks/>
          </p:cNvCxnSpPr>
          <p:nvPr/>
        </p:nvCxnSpPr>
        <p:spPr>
          <a:xfrm>
            <a:off x="9673995" y="2702257"/>
            <a:ext cx="0" cy="14193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EAB1B15-318C-0FFA-5450-82382D8B63C5}"/>
              </a:ext>
            </a:extLst>
          </p:cNvPr>
          <p:cNvSpPr txBox="1"/>
          <p:nvPr/>
        </p:nvSpPr>
        <p:spPr>
          <a:xfrm>
            <a:off x="1114249" y="351406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B8486-F00B-337C-E816-C341FF916A1E}"/>
              </a:ext>
            </a:extLst>
          </p:cNvPr>
          <p:cNvSpPr txBox="1"/>
          <p:nvPr/>
        </p:nvSpPr>
        <p:spPr>
          <a:xfrm>
            <a:off x="6096000" y="5242647"/>
            <a:ext cx="173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Abs: 0.0</a:t>
            </a:r>
            <a:r>
              <a:rPr lang="en-US" sz="3200" i="1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0342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6B579-441F-42A3-A4AB-08D947230097}"/>
              </a:ext>
            </a:extLst>
          </p:cNvPr>
          <p:cNvSpPr/>
          <p:nvPr/>
        </p:nvSpPr>
        <p:spPr>
          <a:xfrm>
            <a:off x="3427625" y="2785828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D6C28-B72F-47CD-981D-C9D6D1AFC20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634919" y="3049022"/>
            <a:ext cx="792706" cy="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D1312-1909-4CB7-B73E-E230AF9C7C8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985281" y="3043587"/>
            <a:ext cx="1331709" cy="5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04D06F-B1B3-4876-93E7-9B2E01042B89}"/>
              </a:ext>
            </a:extLst>
          </p:cNvPr>
          <p:cNvCxnSpPr>
            <a:cxnSpLocks/>
          </p:cNvCxnSpPr>
          <p:nvPr/>
        </p:nvCxnSpPr>
        <p:spPr>
          <a:xfrm>
            <a:off x="1623701" y="3833190"/>
            <a:ext cx="2861834" cy="4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1A3B1E-BE69-46B5-9D01-7BBF99137CFA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706450" y="3312214"/>
            <a:ext cx="2" cy="571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81391B1-7C7E-4146-BC82-CB86E47CDE2C}"/>
              </a:ext>
            </a:extLst>
          </p:cNvPr>
          <p:cNvSpPr/>
          <p:nvPr/>
        </p:nvSpPr>
        <p:spPr>
          <a:xfrm>
            <a:off x="3642388" y="3744691"/>
            <a:ext cx="164592" cy="192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1643887" y="500057"/>
            <a:ext cx="890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Rotational Abstraction: Control Rotation Gate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B84E6-49F0-A3D8-B043-D9FE67385D81}"/>
                  </a:ext>
                </a:extLst>
              </p:cNvPr>
              <p:cNvSpPr txBox="1"/>
              <p:nvPr/>
            </p:nvSpPr>
            <p:spPr>
              <a:xfrm>
                <a:off x="4797196" y="3294876"/>
                <a:ext cx="6100548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0     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6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B84E6-49F0-A3D8-B043-D9FE6738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96" y="3294876"/>
                <a:ext cx="6100548" cy="1050288"/>
              </a:xfrm>
              <a:prstGeom prst="rect">
                <a:avLst/>
              </a:prstGeom>
              <a:blipFill>
                <a:blip r:embed="rId2"/>
                <a:stretch>
                  <a:fillRect t="-1190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1F75736-3252-5C7B-853B-717CA8D80F78}"/>
              </a:ext>
            </a:extLst>
          </p:cNvPr>
          <p:cNvSpPr txBox="1"/>
          <p:nvPr/>
        </p:nvSpPr>
        <p:spPr>
          <a:xfrm>
            <a:off x="6055053" y="2386674"/>
            <a:ext cx="21868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6000" dirty="0"/>
              <a:t>       0</a:t>
            </a:r>
          </a:p>
          <a:p>
            <a:pPr marL="342900" indent="-342900">
              <a:buAutoNum type="arabicPlain"/>
            </a:pP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E2AF1E-5045-65D4-BABF-F41160866A48}"/>
              </a:ext>
            </a:extLst>
          </p:cNvPr>
          <p:cNvCxnSpPr>
            <a:cxnSpLocks/>
          </p:cNvCxnSpPr>
          <p:nvPr/>
        </p:nvCxnSpPr>
        <p:spPr>
          <a:xfrm>
            <a:off x="5932221" y="2661319"/>
            <a:ext cx="0" cy="14193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BE4C33-BFE0-82DD-95E5-50ADD863BFBB}"/>
              </a:ext>
            </a:extLst>
          </p:cNvPr>
          <p:cNvCxnSpPr>
            <a:cxnSpLocks/>
          </p:cNvCxnSpPr>
          <p:nvPr/>
        </p:nvCxnSpPr>
        <p:spPr>
          <a:xfrm>
            <a:off x="9673995" y="2702257"/>
            <a:ext cx="0" cy="14193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45F6FDE-5D19-CD49-FCCB-CDBC6AB4FC0B}"/>
              </a:ext>
            </a:extLst>
          </p:cNvPr>
          <p:cNvSpPr txBox="1"/>
          <p:nvPr/>
        </p:nvSpPr>
        <p:spPr>
          <a:xfrm>
            <a:off x="1114249" y="355015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88478-4EAE-6797-BAB1-209874B78677}"/>
              </a:ext>
            </a:extLst>
          </p:cNvPr>
          <p:cNvSpPr txBox="1"/>
          <p:nvPr/>
        </p:nvSpPr>
        <p:spPr>
          <a:xfrm>
            <a:off x="6096000" y="5242647"/>
            <a:ext cx="1941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Abs: 0.00</a:t>
            </a:r>
            <a:r>
              <a:rPr lang="en-US" sz="3200" i="1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4666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D6B579-441F-42A3-A4AB-08D947230097}"/>
              </a:ext>
            </a:extLst>
          </p:cNvPr>
          <p:cNvSpPr/>
          <p:nvPr/>
        </p:nvSpPr>
        <p:spPr>
          <a:xfrm>
            <a:off x="3427625" y="2785828"/>
            <a:ext cx="557654" cy="526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R</a:t>
            </a:r>
            <a:r>
              <a:rPr lang="en-US" sz="2400" b="1" i="1" baseline="-25000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D6C28-B72F-47CD-981D-C9D6D1AFC206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634919" y="3049022"/>
            <a:ext cx="792706" cy="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ED1312-1909-4CB7-B73E-E230AF9C7C8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985281" y="3043587"/>
            <a:ext cx="1331709" cy="54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04D06F-B1B3-4876-93E7-9B2E01042B89}"/>
              </a:ext>
            </a:extLst>
          </p:cNvPr>
          <p:cNvCxnSpPr>
            <a:cxnSpLocks/>
          </p:cNvCxnSpPr>
          <p:nvPr/>
        </p:nvCxnSpPr>
        <p:spPr>
          <a:xfrm>
            <a:off x="1623701" y="3833190"/>
            <a:ext cx="2861834" cy="4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1A3B1E-BE69-46B5-9D01-7BBF99137CFA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3706450" y="3312214"/>
            <a:ext cx="2" cy="5711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81391B1-7C7E-4146-BC82-CB86E47CDE2C}"/>
              </a:ext>
            </a:extLst>
          </p:cNvPr>
          <p:cNvSpPr/>
          <p:nvPr/>
        </p:nvSpPr>
        <p:spPr>
          <a:xfrm>
            <a:off x="3642388" y="3744691"/>
            <a:ext cx="164592" cy="192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1643887" y="500057"/>
            <a:ext cx="890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Rotational Abstraction: Control Rotation Gate</a:t>
            </a:r>
            <a:endParaRPr lang="en-U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B84E6-49F0-A3D8-B043-D9FE67385D81}"/>
                  </a:ext>
                </a:extLst>
              </p:cNvPr>
              <p:cNvSpPr txBox="1"/>
              <p:nvPr/>
            </p:nvSpPr>
            <p:spPr>
              <a:xfrm>
                <a:off x="4797196" y="3294876"/>
                <a:ext cx="6100548" cy="105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0     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6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0" i="1" baseline="300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B84E6-49F0-A3D8-B043-D9FE6738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96" y="3294876"/>
                <a:ext cx="6100548" cy="1050288"/>
              </a:xfrm>
              <a:prstGeom prst="rect">
                <a:avLst/>
              </a:prstGeom>
              <a:blipFill>
                <a:blip r:embed="rId2"/>
                <a:stretch>
                  <a:fillRect t="-1190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1F75736-3252-5C7B-853B-717CA8D80F78}"/>
              </a:ext>
            </a:extLst>
          </p:cNvPr>
          <p:cNvSpPr txBox="1"/>
          <p:nvPr/>
        </p:nvSpPr>
        <p:spPr>
          <a:xfrm>
            <a:off x="6055053" y="2386674"/>
            <a:ext cx="21868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sz="6000" dirty="0"/>
              <a:t>       0</a:t>
            </a:r>
          </a:p>
          <a:p>
            <a:pPr marL="342900" indent="-342900">
              <a:buAutoNum type="arabicPlain"/>
            </a:pP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E2AF1E-5045-65D4-BABF-F41160866A48}"/>
              </a:ext>
            </a:extLst>
          </p:cNvPr>
          <p:cNvCxnSpPr>
            <a:cxnSpLocks/>
          </p:cNvCxnSpPr>
          <p:nvPr/>
        </p:nvCxnSpPr>
        <p:spPr>
          <a:xfrm>
            <a:off x="5932221" y="2661319"/>
            <a:ext cx="0" cy="14193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BE4C33-BFE0-82DD-95E5-50ADD863BFBB}"/>
              </a:ext>
            </a:extLst>
          </p:cNvPr>
          <p:cNvCxnSpPr>
            <a:cxnSpLocks/>
          </p:cNvCxnSpPr>
          <p:nvPr/>
        </p:nvCxnSpPr>
        <p:spPr>
          <a:xfrm>
            <a:off x="9824123" y="2702257"/>
            <a:ext cx="0" cy="141936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34AB03C-016A-5D92-C562-598CD1AB8383}"/>
              </a:ext>
            </a:extLst>
          </p:cNvPr>
          <p:cNvSpPr txBox="1"/>
          <p:nvPr/>
        </p:nvSpPr>
        <p:spPr>
          <a:xfrm>
            <a:off x="1114249" y="3538129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1F6DF-D65F-9DD5-5499-258560932D6D}"/>
              </a:ext>
            </a:extLst>
          </p:cNvPr>
          <p:cNvSpPr txBox="1"/>
          <p:nvPr/>
        </p:nvSpPr>
        <p:spPr>
          <a:xfrm>
            <a:off x="6096000" y="5242647"/>
            <a:ext cx="2224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Abs: 0.0…0</a:t>
            </a:r>
            <a:r>
              <a:rPr lang="en-US" sz="3200" i="1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6614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3355122" y="500057"/>
            <a:ext cx="548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Rotational Abstraction: QFT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FC035D-F1F8-2248-1CA5-10BAEBB9A5F2}"/>
              </a:ext>
            </a:extLst>
          </p:cNvPr>
          <p:cNvGrpSpPr/>
          <p:nvPr/>
        </p:nvGrpSpPr>
        <p:grpSpPr>
          <a:xfrm>
            <a:off x="516943" y="2758508"/>
            <a:ext cx="11060017" cy="2230898"/>
            <a:chOff x="516943" y="2758508"/>
            <a:chExt cx="11060017" cy="22308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8F52C1-9F0E-4CAE-AC7B-7AAF10917A4E}"/>
                </a:ext>
              </a:extLst>
            </p:cNvPr>
            <p:cNvSpPr/>
            <p:nvPr/>
          </p:nvSpPr>
          <p:spPr>
            <a:xfrm>
              <a:off x="2077265" y="2785828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D6B579-441F-42A3-A4AB-08D947230097}"/>
                </a:ext>
              </a:extLst>
            </p:cNvPr>
            <p:cNvSpPr/>
            <p:nvPr/>
          </p:nvSpPr>
          <p:spPr>
            <a:xfrm>
              <a:off x="3427625" y="2785828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FE4F18-5A11-4740-81D8-AC0F37F2F844}"/>
                </a:ext>
              </a:extLst>
            </p:cNvPr>
            <p:cNvCxnSpPr>
              <a:cxnSpLocks/>
            </p:cNvCxnSpPr>
            <p:nvPr/>
          </p:nvCxnSpPr>
          <p:spPr>
            <a:xfrm>
              <a:off x="1619577" y="3049029"/>
              <a:ext cx="4749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AD6C28-B72F-47CD-981D-C9D6D1AFC206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 flipV="1">
              <a:off x="2634919" y="3049022"/>
              <a:ext cx="792706" cy="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ED1312-1909-4CB7-B73E-E230AF9C7C8E}"/>
                </a:ext>
              </a:extLst>
            </p:cNvPr>
            <p:cNvCxnSpPr>
              <a:cxnSpLocks/>
              <a:stCxn id="5" idx="3"/>
              <a:endCxn id="26" idx="1"/>
            </p:cNvCxnSpPr>
            <p:nvPr/>
          </p:nvCxnSpPr>
          <p:spPr>
            <a:xfrm flipV="1">
              <a:off x="3985281" y="3043587"/>
              <a:ext cx="1331709" cy="54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DA6E35-3410-4FDA-917B-0CC94CB00387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50" y="3043587"/>
              <a:ext cx="2268509" cy="12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04D06F-B1B3-4876-93E7-9B2E01042B89}"/>
                </a:ext>
              </a:extLst>
            </p:cNvPr>
            <p:cNvCxnSpPr>
              <a:cxnSpLocks/>
            </p:cNvCxnSpPr>
            <p:nvPr/>
          </p:nvCxnSpPr>
          <p:spPr>
            <a:xfrm>
              <a:off x="1623701" y="3833190"/>
              <a:ext cx="2861834" cy="4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E8B75-66D9-4A67-A833-E7D9214FD17C}"/>
                </a:ext>
              </a:extLst>
            </p:cNvPr>
            <p:cNvCxnSpPr>
              <a:cxnSpLocks/>
            </p:cNvCxnSpPr>
            <p:nvPr/>
          </p:nvCxnSpPr>
          <p:spPr>
            <a:xfrm>
              <a:off x="6763452" y="3833190"/>
              <a:ext cx="13806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86087CA-938C-4EFD-8F36-B29A8F0752E6}"/>
                </a:ext>
              </a:extLst>
            </p:cNvPr>
            <p:cNvCxnSpPr>
              <a:cxnSpLocks/>
            </p:cNvCxnSpPr>
            <p:nvPr/>
          </p:nvCxnSpPr>
          <p:spPr>
            <a:xfrm>
              <a:off x="1623701" y="4630084"/>
              <a:ext cx="5373917" cy="132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A231BD-F4D2-44AC-A4F5-5ADC9AFF6ADE}"/>
                </a:ext>
              </a:extLst>
            </p:cNvPr>
            <p:cNvCxnSpPr>
              <a:cxnSpLocks/>
            </p:cNvCxnSpPr>
            <p:nvPr/>
          </p:nvCxnSpPr>
          <p:spPr>
            <a:xfrm>
              <a:off x="7531095" y="4643336"/>
              <a:ext cx="6159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1A3B1E-BE69-46B5-9D01-7BBF99137CF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3706450" y="3312214"/>
              <a:ext cx="2" cy="5711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5AAE249-A924-4384-8F90-FD3F6D4308A4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5595815" y="3306779"/>
              <a:ext cx="0" cy="1339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EB01CB6-2EE0-43E6-BD85-75B45BE73971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V="1">
              <a:off x="6486418" y="4096384"/>
              <a:ext cx="0" cy="533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81391B1-7C7E-4146-BC82-CB86E47CDE2C}"/>
                </a:ext>
              </a:extLst>
            </p:cNvPr>
            <p:cNvSpPr/>
            <p:nvPr/>
          </p:nvSpPr>
          <p:spPr>
            <a:xfrm>
              <a:off x="3642388" y="3744691"/>
              <a:ext cx="164592" cy="192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0BB3D54-8259-4607-AE7E-C86CDF4CCB30}"/>
                </a:ext>
              </a:extLst>
            </p:cNvPr>
            <p:cNvSpPr/>
            <p:nvPr/>
          </p:nvSpPr>
          <p:spPr>
            <a:xfrm>
              <a:off x="5509392" y="4528134"/>
              <a:ext cx="169063" cy="1908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0F60FE7-7D16-44D3-A081-2B7BE508A026}"/>
                </a:ext>
              </a:extLst>
            </p:cNvPr>
            <p:cNvSpPr/>
            <p:nvPr/>
          </p:nvSpPr>
          <p:spPr>
            <a:xfrm>
              <a:off x="6416174" y="4536723"/>
              <a:ext cx="169063" cy="1908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03FB717-B195-4082-B6B3-7F22121FB54F}"/>
                    </a:ext>
                  </a:extLst>
                </p:cNvPr>
                <p:cNvSpPr txBox="1"/>
                <p:nvPr/>
              </p:nvSpPr>
              <p:spPr>
                <a:xfrm>
                  <a:off x="516943" y="2831420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1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03FB717-B195-4082-B6B3-7F22121FB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943" y="2831420"/>
                  <a:ext cx="992836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6250" t="-112121" r="-26250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C26762-0630-692E-9E65-F19EAD3D78F0}"/>
                </a:ext>
              </a:extLst>
            </p:cNvPr>
            <p:cNvSpPr/>
            <p:nvPr/>
          </p:nvSpPr>
          <p:spPr>
            <a:xfrm>
              <a:off x="5316988" y="2780393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4A19796-0C1D-4476-D6C5-E3D75B6095AA}"/>
                </a:ext>
              </a:extLst>
            </p:cNvPr>
            <p:cNvSpPr/>
            <p:nvPr/>
          </p:nvSpPr>
          <p:spPr>
            <a:xfrm>
              <a:off x="4237484" y="3574680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9C24909-F7AC-C3D2-D62D-C67B4439AD00}"/>
                </a:ext>
              </a:extLst>
            </p:cNvPr>
            <p:cNvSpPr/>
            <p:nvPr/>
          </p:nvSpPr>
          <p:spPr>
            <a:xfrm>
              <a:off x="6207591" y="3569996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5931A5-4FDB-E8C7-E4C6-E7F7BFAF473B}"/>
                </a:ext>
              </a:extLst>
            </p:cNvPr>
            <p:cNvCxnSpPr>
              <a:cxnSpLocks/>
              <a:stCxn id="32" idx="3"/>
              <a:endCxn id="43" idx="1"/>
            </p:cNvCxnSpPr>
            <p:nvPr/>
          </p:nvCxnSpPr>
          <p:spPr>
            <a:xfrm flipV="1">
              <a:off x="4795138" y="3833190"/>
              <a:ext cx="1412452" cy="4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4EDFD9A-47D4-A516-02BC-561B25090155}"/>
                </a:ext>
              </a:extLst>
            </p:cNvPr>
            <p:cNvSpPr/>
            <p:nvPr/>
          </p:nvSpPr>
          <p:spPr>
            <a:xfrm>
              <a:off x="6958965" y="4380135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3683563-86F3-9CE6-640E-ADDCA3465F9D}"/>
                    </a:ext>
                  </a:extLst>
                </p:cNvPr>
                <p:cNvSpPr txBox="1"/>
                <p:nvPr/>
              </p:nvSpPr>
              <p:spPr>
                <a:xfrm>
                  <a:off x="544927" y="3638222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2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3683563-86F3-9CE6-640E-ADDCA3465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927" y="3638222"/>
                  <a:ext cx="992836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6329" t="-115625" r="-27848" b="-18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C66186A-4FB3-BFB2-51DC-7E5B04461235}"/>
                    </a:ext>
                  </a:extLst>
                </p:cNvPr>
                <p:cNvSpPr txBox="1"/>
                <p:nvPr/>
              </p:nvSpPr>
              <p:spPr>
                <a:xfrm>
                  <a:off x="566110" y="4401635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3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C66186A-4FB3-BFB2-51DC-7E5B04461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110" y="4401635"/>
                  <a:ext cx="99283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6329" t="-112121" r="-26582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9BA3DD1-FCF4-E16E-EA22-CD1425B40644}"/>
                    </a:ext>
                  </a:extLst>
                </p:cNvPr>
                <p:cNvSpPr txBox="1"/>
                <p:nvPr/>
              </p:nvSpPr>
              <p:spPr>
                <a:xfrm>
                  <a:off x="8400128" y="2758508"/>
                  <a:ext cx="3176832" cy="643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en-US" sz="20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  <m:r>
                                      <a:rPr lang="en-US" sz="20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𝟖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9BA3DD1-FCF4-E16E-EA22-CD1425B40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128" y="2758508"/>
                  <a:ext cx="3176832" cy="643959"/>
                </a:xfrm>
                <a:prstGeom prst="rect">
                  <a:avLst/>
                </a:prstGeom>
                <a:blipFill>
                  <a:blip r:embed="rId5"/>
                  <a:stretch>
                    <a:fillRect t="-54902" r="-6375" b="-9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B8112C5-0F07-2D52-6881-7075DCE95C21}"/>
                    </a:ext>
                  </a:extLst>
                </p:cNvPr>
                <p:cNvSpPr txBox="1"/>
                <p:nvPr/>
              </p:nvSpPr>
              <p:spPr>
                <a:xfrm>
                  <a:off x="8400128" y="3544868"/>
                  <a:ext cx="2819362" cy="643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en-US" sz="2000" b="1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B8112C5-0F07-2D52-6881-7075DCE95C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128" y="3544868"/>
                  <a:ext cx="2819362" cy="643959"/>
                </a:xfrm>
                <a:prstGeom prst="rect">
                  <a:avLst/>
                </a:prstGeom>
                <a:blipFill>
                  <a:blip r:embed="rId6"/>
                  <a:stretch>
                    <a:fillRect t="-54902" r="-7175" b="-9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5E7BE3D-33A4-77E6-5EA0-B25D4C09D9A0}"/>
                    </a:ext>
                  </a:extLst>
                </p:cNvPr>
                <p:cNvSpPr txBox="1"/>
                <p:nvPr/>
              </p:nvSpPr>
              <p:spPr>
                <a:xfrm>
                  <a:off x="8400128" y="4345447"/>
                  <a:ext cx="2461891" cy="6439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1" i="1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sz="2000" b="1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5E7BE3D-33A4-77E6-5EA0-B25D4C09D9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128" y="4345447"/>
                  <a:ext cx="2461891" cy="643959"/>
                </a:xfrm>
                <a:prstGeom prst="rect">
                  <a:avLst/>
                </a:prstGeom>
                <a:blipFill>
                  <a:blip r:embed="rId7"/>
                  <a:stretch>
                    <a:fillRect t="-56863" r="-8205" b="-9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231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3355122" y="500057"/>
            <a:ext cx="548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Rotational Abstraction: QFT</a:t>
            </a:r>
            <a:endParaRPr lang="en-US" b="1" dirty="0">
              <a:solidFill>
                <a:srgbClr val="00B0F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FC035D-F1F8-2248-1CA5-10BAEBB9A5F2}"/>
              </a:ext>
            </a:extLst>
          </p:cNvPr>
          <p:cNvGrpSpPr/>
          <p:nvPr/>
        </p:nvGrpSpPr>
        <p:grpSpPr>
          <a:xfrm>
            <a:off x="516943" y="2780393"/>
            <a:ext cx="7630054" cy="2126144"/>
            <a:chOff x="516943" y="2780393"/>
            <a:chExt cx="7630054" cy="21261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8F52C1-9F0E-4CAE-AC7B-7AAF10917A4E}"/>
                </a:ext>
              </a:extLst>
            </p:cNvPr>
            <p:cNvSpPr/>
            <p:nvPr/>
          </p:nvSpPr>
          <p:spPr>
            <a:xfrm>
              <a:off x="2077265" y="2785828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D6B579-441F-42A3-A4AB-08D947230097}"/>
                </a:ext>
              </a:extLst>
            </p:cNvPr>
            <p:cNvSpPr/>
            <p:nvPr/>
          </p:nvSpPr>
          <p:spPr>
            <a:xfrm>
              <a:off x="3427625" y="2785828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FE4F18-5A11-4740-81D8-AC0F37F2F844}"/>
                </a:ext>
              </a:extLst>
            </p:cNvPr>
            <p:cNvCxnSpPr>
              <a:cxnSpLocks/>
            </p:cNvCxnSpPr>
            <p:nvPr/>
          </p:nvCxnSpPr>
          <p:spPr>
            <a:xfrm>
              <a:off x="1619577" y="3049029"/>
              <a:ext cx="4749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FAD6C28-B72F-47CD-981D-C9D6D1AFC206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 flipV="1">
              <a:off x="2634919" y="3049022"/>
              <a:ext cx="792706" cy="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ED1312-1909-4CB7-B73E-E230AF9C7C8E}"/>
                </a:ext>
              </a:extLst>
            </p:cNvPr>
            <p:cNvCxnSpPr>
              <a:cxnSpLocks/>
              <a:stCxn id="5" idx="3"/>
              <a:endCxn id="26" idx="1"/>
            </p:cNvCxnSpPr>
            <p:nvPr/>
          </p:nvCxnSpPr>
          <p:spPr>
            <a:xfrm flipV="1">
              <a:off x="3985281" y="3043587"/>
              <a:ext cx="1331709" cy="54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DA6E35-3410-4FDA-917B-0CC94CB00387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50" y="3043587"/>
              <a:ext cx="2268509" cy="128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04D06F-B1B3-4876-93E7-9B2E01042B89}"/>
                </a:ext>
              </a:extLst>
            </p:cNvPr>
            <p:cNvCxnSpPr>
              <a:cxnSpLocks/>
            </p:cNvCxnSpPr>
            <p:nvPr/>
          </p:nvCxnSpPr>
          <p:spPr>
            <a:xfrm>
              <a:off x="1623701" y="3833190"/>
              <a:ext cx="2861834" cy="4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E8B75-66D9-4A67-A833-E7D9214FD17C}"/>
                </a:ext>
              </a:extLst>
            </p:cNvPr>
            <p:cNvCxnSpPr>
              <a:cxnSpLocks/>
            </p:cNvCxnSpPr>
            <p:nvPr/>
          </p:nvCxnSpPr>
          <p:spPr>
            <a:xfrm>
              <a:off x="6763452" y="3833190"/>
              <a:ext cx="13806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86087CA-938C-4EFD-8F36-B29A8F0752E6}"/>
                </a:ext>
              </a:extLst>
            </p:cNvPr>
            <p:cNvCxnSpPr>
              <a:cxnSpLocks/>
            </p:cNvCxnSpPr>
            <p:nvPr/>
          </p:nvCxnSpPr>
          <p:spPr>
            <a:xfrm>
              <a:off x="1623701" y="4630084"/>
              <a:ext cx="5373917" cy="132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A231BD-F4D2-44AC-A4F5-5ADC9AFF6ADE}"/>
                </a:ext>
              </a:extLst>
            </p:cNvPr>
            <p:cNvCxnSpPr>
              <a:cxnSpLocks/>
            </p:cNvCxnSpPr>
            <p:nvPr/>
          </p:nvCxnSpPr>
          <p:spPr>
            <a:xfrm>
              <a:off x="7531095" y="4643336"/>
              <a:ext cx="6159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1A3B1E-BE69-46B5-9D01-7BBF99137CFA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3706450" y="3312214"/>
              <a:ext cx="2" cy="5711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5AAE249-A924-4384-8F90-FD3F6D4308A4}"/>
                </a:ext>
              </a:extLst>
            </p:cNvPr>
            <p:cNvCxnSpPr>
              <a:cxnSpLocks/>
              <a:endCxn id="26" idx="2"/>
            </p:cNvCxnSpPr>
            <p:nvPr/>
          </p:nvCxnSpPr>
          <p:spPr>
            <a:xfrm flipV="1">
              <a:off x="5595815" y="3306779"/>
              <a:ext cx="0" cy="1339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EB01CB6-2EE0-43E6-BD85-75B45BE73971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V="1">
              <a:off x="6486418" y="4096384"/>
              <a:ext cx="0" cy="5337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81391B1-7C7E-4146-BC82-CB86E47CDE2C}"/>
                </a:ext>
              </a:extLst>
            </p:cNvPr>
            <p:cNvSpPr/>
            <p:nvPr/>
          </p:nvSpPr>
          <p:spPr>
            <a:xfrm>
              <a:off x="3642388" y="3744691"/>
              <a:ext cx="164592" cy="192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0BB3D54-8259-4607-AE7E-C86CDF4CCB30}"/>
                </a:ext>
              </a:extLst>
            </p:cNvPr>
            <p:cNvSpPr/>
            <p:nvPr/>
          </p:nvSpPr>
          <p:spPr>
            <a:xfrm>
              <a:off x="5509392" y="4528134"/>
              <a:ext cx="169063" cy="1908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0F60FE7-7D16-44D3-A081-2B7BE508A026}"/>
                </a:ext>
              </a:extLst>
            </p:cNvPr>
            <p:cNvSpPr/>
            <p:nvPr/>
          </p:nvSpPr>
          <p:spPr>
            <a:xfrm>
              <a:off x="6416174" y="4536723"/>
              <a:ext cx="169063" cy="19085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03FB717-B195-4082-B6B3-7F22121FB54F}"/>
                    </a:ext>
                  </a:extLst>
                </p:cNvPr>
                <p:cNvSpPr txBox="1"/>
                <p:nvPr/>
              </p:nvSpPr>
              <p:spPr>
                <a:xfrm>
                  <a:off x="516943" y="2831420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1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03FB717-B195-4082-B6B3-7F22121FB5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943" y="2831420"/>
                  <a:ext cx="992836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6250" t="-112121" r="-26250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C26762-0630-692E-9E65-F19EAD3D78F0}"/>
                </a:ext>
              </a:extLst>
            </p:cNvPr>
            <p:cNvSpPr/>
            <p:nvPr/>
          </p:nvSpPr>
          <p:spPr>
            <a:xfrm>
              <a:off x="5316988" y="2780393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4A19796-0C1D-4476-D6C5-E3D75B6095AA}"/>
                </a:ext>
              </a:extLst>
            </p:cNvPr>
            <p:cNvSpPr/>
            <p:nvPr/>
          </p:nvSpPr>
          <p:spPr>
            <a:xfrm>
              <a:off x="4237484" y="3574680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9C24909-F7AC-C3D2-D62D-C67B4439AD00}"/>
                </a:ext>
              </a:extLst>
            </p:cNvPr>
            <p:cNvSpPr/>
            <p:nvPr/>
          </p:nvSpPr>
          <p:spPr>
            <a:xfrm>
              <a:off x="6207591" y="3569996"/>
              <a:ext cx="557654" cy="5263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R</a:t>
              </a:r>
              <a:r>
                <a:rPr lang="en-US" sz="2400" b="1" i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95931A5-4FDB-E8C7-E4C6-E7F7BFAF473B}"/>
                </a:ext>
              </a:extLst>
            </p:cNvPr>
            <p:cNvCxnSpPr>
              <a:cxnSpLocks/>
              <a:stCxn id="32" idx="3"/>
              <a:endCxn id="43" idx="1"/>
            </p:cNvCxnSpPr>
            <p:nvPr/>
          </p:nvCxnSpPr>
          <p:spPr>
            <a:xfrm flipV="1">
              <a:off x="4795138" y="3833190"/>
              <a:ext cx="1412452" cy="4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4EDFD9A-47D4-A516-02BC-561B25090155}"/>
                </a:ext>
              </a:extLst>
            </p:cNvPr>
            <p:cNvSpPr/>
            <p:nvPr/>
          </p:nvSpPr>
          <p:spPr>
            <a:xfrm>
              <a:off x="6958965" y="4380135"/>
              <a:ext cx="557654" cy="52640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</a:rPr>
                <a:t>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3683563-86F3-9CE6-640E-ADDCA3465F9D}"/>
                    </a:ext>
                  </a:extLst>
                </p:cNvPr>
                <p:cNvSpPr txBox="1"/>
                <p:nvPr/>
              </p:nvSpPr>
              <p:spPr>
                <a:xfrm>
                  <a:off x="544927" y="3638222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2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3683563-86F3-9CE6-640E-ADDCA3465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927" y="3638222"/>
                  <a:ext cx="992836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6329" t="-115625" r="-27848" b="-18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C66186A-4FB3-BFB2-51DC-7E5B04461235}"/>
                    </a:ext>
                  </a:extLst>
                </p:cNvPr>
                <p:cNvSpPr txBox="1"/>
                <p:nvPr/>
              </p:nvSpPr>
              <p:spPr>
                <a:xfrm>
                  <a:off x="566110" y="4401635"/>
                  <a:ext cx="9928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/>
                    <a:t>q</a:t>
                  </a:r>
                  <a:r>
                    <a:rPr lang="en-US" sz="2000" i="1" baseline="-25000" dirty="0"/>
                    <a:t>3</a:t>
                  </a:r>
                  <a:r>
                    <a:rPr lang="en-US" sz="2000" i="1" dirty="0"/>
                    <a:t> 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baseline="-250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a14:m>
                  <a:endParaRPr lang="en-US" sz="2000" i="1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C66186A-4FB3-BFB2-51DC-7E5B04461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110" y="4401635"/>
                  <a:ext cx="99283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6329" t="-112121" r="-26582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2C5CC34-D998-D835-4716-D2CC726E43A2}"/>
              </a:ext>
            </a:extLst>
          </p:cNvPr>
          <p:cNvSpPr txBox="1"/>
          <p:nvPr/>
        </p:nvSpPr>
        <p:spPr>
          <a:xfrm>
            <a:off x="8206723" y="2757604"/>
            <a:ext cx="1829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 0.</a:t>
            </a:r>
            <a:r>
              <a:rPr lang="en-US" sz="3200" i="1" dirty="0">
                <a:solidFill>
                  <a:srgbClr val="00B050"/>
                </a:solidFill>
              </a:rPr>
              <a:t>b</a:t>
            </a:r>
            <a:r>
              <a:rPr lang="en-US" sz="3200" i="1" baseline="-25000" dirty="0">
                <a:solidFill>
                  <a:srgbClr val="00B050"/>
                </a:solidFill>
              </a:rPr>
              <a:t>1</a:t>
            </a:r>
            <a:r>
              <a:rPr lang="en-US" sz="3200" i="1" dirty="0">
                <a:solidFill>
                  <a:srgbClr val="00B050"/>
                </a:solidFill>
              </a:rPr>
              <a:t> b</a:t>
            </a:r>
            <a:r>
              <a:rPr lang="en-US" sz="3200" i="1" baseline="-25000" dirty="0">
                <a:solidFill>
                  <a:srgbClr val="00B050"/>
                </a:solidFill>
              </a:rPr>
              <a:t>2</a:t>
            </a:r>
            <a:r>
              <a:rPr lang="en-US" sz="3200" i="1" dirty="0">
                <a:solidFill>
                  <a:srgbClr val="00B050"/>
                </a:solidFill>
              </a:rPr>
              <a:t> b</a:t>
            </a:r>
            <a:r>
              <a:rPr lang="en-US" sz="3200" i="1" baseline="-25000" dirty="0">
                <a:solidFill>
                  <a:srgbClr val="00B050"/>
                </a:solidFill>
              </a:rPr>
              <a:t>3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EE1FF-D2F6-E688-9275-2BE902D7246D}"/>
              </a:ext>
            </a:extLst>
          </p:cNvPr>
          <p:cNvSpPr txBox="1"/>
          <p:nvPr/>
        </p:nvSpPr>
        <p:spPr>
          <a:xfrm>
            <a:off x="8206723" y="3452303"/>
            <a:ext cx="1385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 0.</a:t>
            </a:r>
            <a:r>
              <a:rPr lang="en-US" sz="3200" i="1" dirty="0">
                <a:solidFill>
                  <a:srgbClr val="00B050"/>
                </a:solidFill>
              </a:rPr>
              <a:t>b</a:t>
            </a:r>
            <a:r>
              <a:rPr lang="en-US" sz="3200" i="1" baseline="-25000" dirty="0">
                <a:solidFill>
                  <a:srgbClr val="00B050"/>
                </a:solidFill>
              </a:rPr>
              <a:t>2</a:t>
            </a:r>
            <a:r>
              <a:rPr lang="en-US" sz="3200" i="1" dirty="0">
                <a:solidFill>
                  <a:srgbClr val="00B050"/>
                </a:solidFill>
              </a:rPr>
              <a:t> b</a:t>
            </a:r>
            <a:r>
              <a:rPr lang="en-US" sz="3200" i="1" baseline="-25000" dirty="0">
                <a:solidFill>
                  <a:srgbClr val="00B050"/>
                </a:solidFill>
              </a:rPr>
              <a:t>3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CB0A08-C6C4-A38E-FC17-0EC51E0D248C}"/>
              </a:ext>
            </a:extLst>
          </p:cNvPr>
          <p:cNvSpPr txBox="1"/>
          <p:nvPr/>
        </p:nvSpPr>
        <p:spPr>
          <a:xfrm>
            <a:off x="8274900" y="4350663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 0.</a:t>
            </a:r>
            <a:r>
              <a:rPr lang="en-US" sz="3200" i="1" dirty="0">
                <a:solidFill>
                  <a:srgbClr val="00B050"/>
                </a:solidFill>
              </a:rPr>
              <a:t>b</a:t>
            </a:r>
            <a:r>
              <a:rPr lang="en-US" sz="3200" i="1" baseline="-25000" dirty="0">
                <a:solidFill>
                  <a:srgbClr val="00B050"/>
                </a:solidFill>
              </a:rPr>
              <a:t>3</a:t>
            </a:r>
            <a:endParaRPr lang="en-US" sz="3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5F3CA6-8B07-6E93-7B07-05B0F2814DDE}"/>
              </a:ext>
            </a:extLst>
          </p:cNvPr>
          <p:cNvSpPr txBox="1"/>
          <p:nvPr/>
        </p:nvSpPr>
        <p:spPr>
          <a:xfrm>
            <a:off x="3625868" y="500057"/>
            <a:ext cx="4940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 QFT Verification Results 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AA7F29-C86A-D3EF-B4D7-CBE461A77DB3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647717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92058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596739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575297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36484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Verification Time [seconds]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3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#Qubits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Correct Circuit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Control Gate Error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Incorrect Gate Error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8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8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0.06s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1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0.26s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19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0.92s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295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9.85s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5.87s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28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95.75s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79.68s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53.57s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0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1109.0s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639.57s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643.9s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56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2379.88s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1524.65s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1568.79s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08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394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23906</TotalTime>
  <Words>490</Words>
  <Application>Microsoft Macintosh PowerPoint</Application>
  <PresentationFormat>Widescreen</PresentationFormat>
  <Paragraphs>262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Cambria Math</vt:lpstr>
      <vt:lpstr>Office Theme</vt:lpstr>
      <vt:lpstr>Verifying Quantum Fourier Transform Using Bit-Vector Abstractions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Arun Govindankutty</dc:creator>
  <cp:lastModifiedBy>Sudarshan Srinivasan</cp:lastModifiedBy>
  <cp:revision>28</cp:revision>
  <dcterms:created xsi:type="dcterms:W3CDTF">2022-10-31T19:19:24Z</dcterms:created>
  <dcterms:modified xsi:type="dcterms:W3CDTF">2025-05-13T15:44:26Z</dcterms:modified>
</cp:coreProperties>
</file>